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16"/>
  </p:notesMasterIdLst>
  <p:sldIdLst>
    <p:sldId id="259" r:id="rId4"/>
    <p:sldId id="260" r:id="rId5"/>
    <p:sldId id="261" r:id="rId6"/>
    <p:sldId id="262" r:id="rId7"/>
    <p:sldId id="263" r:id="rId8"/>
    <p:sldId id="272" r:id="rId9"/>
    <p:sldId id="266" r:id="rId10"/>
    <p:sldId id="264" r:id="rId11"/>
    <p:sldId id="267" r:id="rId12"/>
    <p:sldId id="268" r:id="rId13"/>
    <p:sldId id="269" r:id="rId14"/>
    <p:sldId id="27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3E3D1-A470-4437-ACE3-5AE5E6AF56A9}"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698A15BE-6733-42AC-9C01-2AEE6519DD44}">
      <dgm:prSet phldrT="[Text]" custT="1"/>
      <dgm:spPr/>
      <dgm:t>
        <a:bodyPr/>
        <a:lstStyle/>
        <a:p>
          <a:r>
            <a:rPr lang="en-US" sz="2400" smtClean="0"/>
            <a:t>Telling the plot of a film</a:t>
          </a:r>
          <a:endParaRPr lang="en-US" sz="2400"/>
        </a:p>
      </dgm:t>
    </dgm:pt>
    <dgm:pt modelId="{983C5C74-CFE7-46FC-BB08-261EBC432302}" type="parTrans" cxnId="{D74DD477-FF5D-4786-97BD-120821C7F8FF}">
      <dgm:prSet/>
      <dgm:spPr/>
      <dgm:t>
        <a:bodyPr/>
        <a:lstStyle/>
        <a:p>
          <a:endParaRPr lang="en-US" sz="2800"/>
        </a:p>
      </dgm:t>
    </dgm:pt>
    <dgm:pt modelId="{90BB4621-BBB3-4608-9E94-575434F25C10}" type="sibTrans" cxnId="{D74DD477-FF5D-4786-97BD-120821C7F8FF}">
      <dgm:prSet/>
      <dgm:spPr/>
      <dgm:t>
        <a:bodyPr/>
        <a:lstStyle/>
        <a:p>
          <a:endParaRPr lang="en-US" sz="2800"/>
        </a:p>
      </dgm:t>
    </dgm:pt>
    <dgm:pt modelId="{E89CA69E-BED2-44E5-85D6-7C7AAC510A35}">
      <dgm:prSet phldrT="[Text]" custT="1"/>
      <dgm:spPr/>
      <dgm:t>
        <a:bodyPr/>
        <a:lstStyle/>
        <a:p>
          <a:r>
            <a:rPr lang="en-US" sz="2400" b="1" i="0" smtClean="0"/>
            <a:t>Giving your opinion</a:t>
          </a:r>
          <a:endParaRPr lang="en-US" sz="2400"/>
        </a:p>
      </dgm:t>
    </dgm:pt>
    <dgm:pt modelId="{23FAC0AD-38A4-4AC8-A995-3C0544BC0D48}" type="parTrans" cxnId="{334241E3-52F9-4A95-8A21-466F429F23E1}">
      <dgm:prSet/>
      <dgm:spPr/>
      <dgm:t>
        <a:bodyPr/>
        <a:lstStyle/>
        <a:p>
          <a:endParaRPr lang="en-US" sz="2800"/>
        </a:p>
      </dgm:t>
    </dgm:pt>
    <dgm:pt modelId="{5721E856-9B1E-4565-A515-3A46CCAE99FD}" type="sibTrans" cxnId="{334241E3-52F9-4A95-8A21-466F429F23E1}">
      <dgm:prSet/>
      <dgm:spPr/>
      <dgm:t>
        <a:bodyPr/>
        <a:lstStyle/>
        <a:p>
          <a:endParaRPr lang="en-US" sz="2800"/>
        </a:p>
      </dgm:t>
    </dgm:pt>
    <dgm:pt modelId="{F7CFD934-40C2-46EE-A862-ED78D9F2EEAE}">
      <dgm:prSet custT="1"/>
      <dgm:spPr/>
      <dgm:t>
        <a:bodyPr/>
        <a:lstStyle/>
        <a:p>
          <a:r>
            <a:rPr lang="en-US" sz="2400" b="1" i="0" smtClean="0"/>
            <a:t>Tenses to use</a:t>
          </a:r>
          <a:endParaRPr lang="en-US" sz="2400"/>
        </a:p>
      </dgm:t>
    </dgm:pt>
    <dgm:pt modelId="{08937EE2-764B-4FEE-8A64-A20508D12FCD}" type="parTrans" cxnId="{3E0FAD6B-D7E3-486A-82DB-E1142291EB95}">
      <dgm:prSet/>
      <dgm:spPr/>
      <dgm:t>
        <a:bodyPr/>
        <a:lstStyle/>
        <a:p>
          <a:endParaRPr lang="en-US" sz="2800"/>
        </a:p>
      </dgm:t>
    </dgm:pt>
    <dgm:pt modelId="{A551D166-5922-4487-90D8-C38CE71155D3}" type="sibTrans" cxnId="{3E0FAD6B-D7E3-486A-82DB-E1142291EB95}">
      <dgm:prSet/>
      <dgm:spPr/>
      <dgm:t>
        <a:bodyPr/>
        <a:lstStyle/>
        <a:p>
          <a:endParaRPr lang="en-US" sz="2800"/>
        </a:p>
      </dgm:t>
    </dgm:pt>
    <dgm:pt modelId="{62E4C9EE-100D-4AF8-98A2-607F82EC5404}">
      <dgm:prSet custT="1"/>
      <dgm:spPr/>
      <dgm:t>
        <a:bodyPr/>
        <a:lstStyle/>
        <a:p>
          <a:r>
            <a:rPr lang="en-US" sz="1400" smtClean="0"/>
            <a:t>Present simple tense</a:t>
          </a:r>
          <a:endParaRPr lang="en-US" sz="1400"/>
        </a:p>
      </dgm:t>
    </dgm:pt>
    <dgm:pt modelId="{F93AD921-12CF-4578-8387-81AF5A928918}" type="parTrans" cxnId="{59BA6FC0-5F64-465B-8C26-BC6B10575E46}">
      <dgm:prSet/>
      <dgm:spPr/>
      <dgm:t>
        <a:bodyPr/>
        <a:lstStyle/>
        <a:p>
          <a:endParaRPr lang="en-US" sz="2800"/>
        </a:p>
      </dgm:t>
    </dgm:pt>
    <dgm:pt modelId="{E4386DF2-7DEB-40E5-9246-9557E341DFF5}" type="sibTrans" cxnId="{59BA6FC0-5F64-465B-8C26-BC6B10575E46}">
      <dgm:prSet/>
      <dgm:spPr/>
      <dgm:t>
        <a:bodyPr/>
        <a:lstStyle/>
        <a:p>
          <a:endParaRPr lang="en-US" sz="2800"/>
        </a:p>
      </dgm:t>
    </dgm:pt>
    <dgm:pt modelId="{4D4D2609-8B22-48AE-94ED-B9E1AAB9ADDD}">
      <dgm:prSet custT="1"/>
      <dgm:spPr/>
      <dgm:t>
        <a:bodyPr/>
        <a:lstStyle/>
        <a:p>
          <a:r>
            <a:rPr lang="en-US" sz="1400" smtClean="0"/>
            <a:t>Past simple tense</a:t>
          </a:r>
          <a:endParaRPr lang="en-US" sz="1400"/>
        </a:p>
      </dgm:t>
    </dgm:pt>
    <dgm:pt modelId="{15145A9F-4260-4229-9D41-A88AE808F959}" type="parTrans" cxnId="{F65F25E0-F170-44A1-B433-44FEA339490C}">
      <dgm:prSet/>
      <dgm:spPr/>
      <dgm:t>
        <a:bodyPr/>
        <a:lstStyle/>
        <a:p>
          <a:endParaRPr lang="en-US" sz="2800"/>
        </a:p>
      </dgm:t>
    </dgm:pt>
    <dgm:pt modelId="{646AD31B-518E-42D3-B928-F0F9E0D281A3}" type="sibTrans" cxnId="{F65F25E0-F170-44A1-B433-44FEA339490C}">
      <dgm:prSet/>
      <dgm:spPr/>
      <dgm:t>
        <a:bodyPr/>
        <a:lstStyle/>
        <a:p>
          <a:endParaRPr lang="en-US" sz="2800"/>
        </a:p>
      </dgm:t>
    </dgm:pt>
    <dgm:pt modelId="{E68D7913-4750-4345-B39D-95A66B128144}">
      <dgm:prSet/>
      <dgm:spPr/>
      <dgm:t>
        <a:bodyPr/>
        <a:lstStyle/>
        <a:p>
          <a:r>
            <a:rPr lang="en-US" smtClean="0"/>
            <a:t>Film genres</a:t>
          </a:r>
          <a:endParaRPr lang="en-US"/>
        </a:p>
      </dgm:t>
    </dgm:pt>
    <dgm:pt modelId="{4EAD7EFA-F840-4E4F-8599-2473DF8FC35E}" type="parTrans" cxnId="{C71880C9-FF7F-4E42-ADBA-38E761C57AC0}">
      <dgm:prSet/>
      <dgm:spPr/>
      <dgm:t>
        <a:bodyPr/>
        <a:lstStyle/>
        <a:p>
          <a:endParaRPr lang="en-US"/>
        </a:p>
      </dgm:t>
    </dgm:pt>
    <dgm:pt modelId="{47E99515-3055-4D98-A394-3FDB9BB8EB22}" type="sibTrans" cxnId="{C71880C9-FF7F-4E42-ADBA-38E761C57AC0}">
      <dgm:prSet/>
      <dgm:spPr/>
      <dgm:t>
        <a:bodyPr/>
        <a:lstStyle/>
        <a:p>
          <a:endParaRPr lang="en-US"/>
        </a:p>
      </dgm:t>
    </dgm:pt>
    <dgm:pt modelId="{0573F599-5A2E-4F8D-8614-2709366F8BD4}">
      <dgm:prSet custT="1"/>
      <dgm:spPr/>
      <dgm:t>
        <a:bodyPr/>
        <a:lstStyle/>
        <a:p>
          <a:r>
            <a:rPr lang="en-US" sz="1400" smtClean="0"/>
            <a:t>It’s set in…(New York / in the 1950’s).</a:t>
          </a:r>
          <a:endParaRPr lang="en-US" sz="1400"/>
        </a:p>
      </dgm:t>
    </dgm:pt>
    <dgm:pt modelId="{36AFC0B7-CC43-4DD3-A2AD-128417D73E97}" type="parTrans" cxnId="{CB064B20-6A52-4892-8F05-29BCC0EF7E6D}">
      <dgm:prSet/>
      <dgm:spPr/>
      <dgm:t>
        <a:bodyPr/>
        <a:lstStyle/>
        <a:p>
          <a:endParaRPr lang="en-US"/>
        </a:p>
      </dgm:t>
    </dgm:pt>
    <dgm:pt modelId="{88B62086-EAF7-40B0-8B4F-4AE0AC6223F1}" type="sibTrans" cxnId="{CB064B20-6A52-4892-8F05-29BCC0EF7E6D}">
      <dgm:prSet/>
      <dgm:spPr/>
      <dgm:t>
        <a:bodyPr/>
        <a:lstStyle/>
        <a:p>
          <a:endParaRPr lang="en-US"/>
        </a:p>
      </dgm:t>
    </dgm:pt>
    <dgm:pt modelId="{30A19E79-D33B-4999-A7B6-7CDE106CF36C}">
      <dgm:prSet custT="1"/>
      <dgm:spPr/>
      <dgm:t>
        <a:bodyPr/>
        <a:lstStyle/>
        <a:p>
          <a:r>
            <a:rPr lang="en-US" sz="1400" smtClean="0"/>
            <a:t>The film’s shot on location in Arizona.</a:t>
          </a:r>
          <a:endParaRPr lang="en-US" sz="1400"/>
        </a:p>
      </dgm:t>
    </dgm:pt>
    <dgm:pt modelId="{E623AD9D-EDAB-4560-8DF6-E3A9F8C7C9F1}" type="parTrans" cxnId="{DF2F3D1C-21D8-41F9-920A-20CE19C7D78A}">
      <dgm:prSet/>
      <dgm:spPr/>
      <dgm:t>
        <a:bodyPr/>
        <a:lstStyle/>
        <a:p>
          <a:endParaRPr lang="en-US"/>
        </a:p>
      </dgm:t>
    </dgm:pt>
    <dgm:pt modelId="{341F4BFF-2FBC-419B-A36E-259D0C189229}" type="sibTrans" cxnId="{DF2F3D1C-21D8-41F9-920A-20CE19C7D78A}">
      <dgm:prSet/>
      <dgm:spPr/>
      <dgm:t>
        <a:bodyPr/>
        <a:lstStyle/>
        <a:p>
          <a:endParaRPr lang="en-US"/>
        </a:p>
      </dgm:t>
    </dgm:pt>
    <dgm:pt modelId="{0344504D-8B6C-4DAE-8A02-1C965D9938C5}">
      <dgm:prSet custT="1"/>
      <dgm:spPr/>
      <dgm:t>
        <a:bodyPr/>
        <a:lstStyle/>
        <a:p>
          <a:r>
            <a:rPr lang="en-US" sz="1400" smtClean="0"/>
            <a:t>The main characters are … and they’re played by…</a:t>
          </a:r>
          <a:endParaRPr lang="en-US" sz="1400"/>
        </a:p>
      </dgm:t>
    </dgm:pt>
    <dgm:pt modelId="{4EEBF0C6-92CC-4976-A52B-E1917043A480}" type="parTrans" cxnId="{BC2AA394-DCCF-4A99-ACEF-2F9458D7C624}">
      <dgm:prSet/>
      <dgm:spPr/>
      <dgm:t>
        <a:bodyPr/>
        <a:lstStyle/>
        <a:p>
          <a:endParaRPr lang="en-US"/>
        </a:p>
      </dgm:t>
    </dgm:pt>
    <dgm:pt modelId="{6CDD48F4-F799-4799-9422-7B70F6B82829}" type="sibTrans" cxnId="{BC2AA394-DCCF-4A99-ACEF-2F9458D7C624}">
      <dgm:prSet/>
      <dgm:spPr/>
      <dgm:t>
        <a:bodyPr/>
        <a:lstStyle/>
        <a:p>
          <a:endParaRPr lang="en-US"/>
        </a:p>
      </dgm:t>
    </dgm:pt>
    <dgm:pt modelId="{5F09D91F-E8C6-48DE-AFBF-74ED4041A6F7}">
      <dgm:prSet custT="1"/>
      <dgm:spPr/>
      <dgm:t>
        <a:bodyPr/>
        <a:lstStyle/>
        <a:p>
          <a:pPr algn="l"/>
          <a:r>
            <a:rPr lang="en-US" sz="1400" smtClean="0"/>
            <a:t>I thought the film was great / OK /fantastic…</a:t>
          </a:r>
        </a:p>
      </dgm:t>
    </dgm:pt>
    <dgm:pt modelId="{3066E890-3272-430B-B7BC-16F0F3F6583C}" type="parTrans" cxnId="{05EB906D-44ED-4D4A-A6F9-61F804AFCA48}">
      <dgm:prSet/>
      <dgm:spPr/>
      <dgm:t>
        <a:bodyPr/>
        <a:lstStyle/>
        <a:p>
          <a:endParaRPr lang="en-US"/>
        </a:p>
      </dgm:t>
    </dgm:pt>
    <dgm:pt modelId="{D27CC348-3570-49ED-A5FE-5543F6D2F9BE}" type="sibTrans" cxnId="{05EB906D-44ED-4D4A-A6F9-61F804AFCA48}">
      <dgm:prSet/>
      <dgm:spPr/>
      <dgm:t>
        <a:bodyPr/>
        <a:lstStyle/>
        <a:p>
          <a:endParaRPr lang="en-US"/>
        </a:p>
      </dgm:t>
    </dgm:pt>
    <dgm:pt modelId="{19CD0902-9C44-428C-82D2-A012F689EBE8}">
      <dgm:prSet custT="1"/>
      <dgm:spPr/>
      <dgm:t>
        <a:bodyPr/>
        <a:lstStyle/>
        <a:p>
          <a:pPr algn="l"/>
          <a:r>
            <a:rPr lang="en-US" sz="1400" smtClean="0"/>
            <a:t>The actors / costumes / screenplay are/is …</a:t>
          </a:r>
        </a:p>
      </dgm:t>
    </dgm:pt>
    <dgm:pt modelId="{BF54AEBE-943E-4D67-8F8E-BA399E0EF338}" type="parTrans" cxnId="{937BA4DE-7A64-4718-A844-AB2F8C80371B}">
      <dgm:prSet/>
      <dgm:spPr/>
      <dgm:t>
        <a:bodyPr/>
        <a:lstStyle/>
        <a:p>
          <a:endParaRPr lang="en-US"/>
        </a:p>
      </dgm:t>
    </dgm:pt>
    <dgm:pt modelId="{88B53E7A-B81B-4D7B-B07D-570C287B9842}" type="sibTrans" cxnId="{937BA4DE-7A64-4718-A844-AB2F8C80371B}">
      <dgm:prSet/>
      <dgm:spPr/>
      <dgm:t>
        <a:bodyPr/>
        <a:lstStyle/>
        <a:p>
          <a:endParaRPr lang="en-US"/>
        </a:p>
      </dgm:t>
    </dgm:pt>
    <dgm:pt modelId="{3EE98B95-1B70-4813-99E1-EFBC6F0130A6}">
      <dgm:prSet custT="1"/>
      <dgm:spPr/>
      <dgm:t>
        <a:bodyPr/>
        <a:lstStyle/>
        <a:p>
          <a:pPr algn="l"/>
          <a:r>
            <a:rPr lang="en-US" sz="1400" smtClean="0"/>
            <a:t>The special effects are fantastic / terrible</a:t>
          </a:r>
        </a:p>
      </dgm:t>
    </dgm:pt>
    <dgm:pt modelId="{A95485AF-2ED5-4BB7-8A0A-DBB3B6325898}" type="parTrans" cxnId="{CE118851-F2F0-40D0-BE59-C19651494205}">
      <dgm:prSet/>
      <dgm:spPr/>
      <dgm:t>
        <a:bodyPr/>
        <a:lstStyle/>
        <a:p>
          <a:endParaRPr lang="en-US"/>
        </a:p>
      </dgm:t>
    </dgm:pt>
    <dgm:pt modelId="{885E4F80-9059-4AA6-B97E-84D3BB20718C}" type="sibTrans" cxnId="{CE118851-F2F0-40D0-BE59-C19651494205}">
      <dgm:prSet/>
      <dgm:spPr/>
      <dgm:t>
        <a:bodyPr/>
        <a:lstStyle/>
        <a:p>
          <a:endParaRPr lang="en-US"/>
        </a:p>
      </dgm:t>
    </dgm:pt>
    <dgm:pt modelId="{94A3E31D-857D-48C6-A657-EB8AE21FCC1B}">
      <dgm:prSet custT="1"/>
      <dgm:spPr/>
      <dgm:t>
        <a:bodyPr/>
        <a:lstStyle/>
        <a:p>
          <a:pPr algn="l"/>
          <a:r>
            <a:rPr lang="en-US" sz="1400" smtClean="0"/>
            <a:t>The best scene / the worst scene is when…</a:t>
          </a:r>
        </a:p>
      </dgm:t>
    </dgm:pt>
    <dgm:pt modelId="{FAF72F44-AC1F-48BC-9AB6-573742E2DCE6}" type="parTrans" cxnId="{7135AF6C-EA97-4F70-B49E-4A31CF6237C0}">
      <dgm:prSet/>
      <dgm:spPr/>
      <dgm:t>
        <a:bodyPr/>
        <a:lstStyle/>
        <a:p>
          <a:endParaRPr lang="en-US"/>
        </a:p>
      </dgm:t>
    </dgm:pt>
    <dgm:pt modelId="{79DFA908-1E2A-40C8-A6E4-921F1FBE3E16}" type="sibTrans" cxnId="{7135AF6C-EA97-4F70-B49E-4A31CF6237C0}">
      <dgm:prSet/>
      <dgm:spPr/>
      <dgm:t>
        <a:bodyPr/>
        <a:lstStyle/>
        <a:p>
          <a:endParaRPr lang="en-US"/>
        </a:p>
      </dgm:t>
    </dgm:pt>
    <dgm:pt modelId="{7FFD4F48-2D5E-41A2-B077-60EE47B0EDF8}">
      <dgm:prSet custT="1"/>
      <dgm:spPr/>
      <dgm:t>
        <a:bodyPr/>
        <a:lstStyle/>
        <a:p>
          <a:pPr algn="l"/>
          <a:r>
            <a:rPr lang="en-US" sz="1400" smtClean="0"/>
            <a:t>The plot is believable / seems a bit unlikely</a:t>
          </a:r>
        </a:p>
      </dgm:t>
    </dgm:pt>
    <dgm:pt modelId="{7CCBF19C-6C58-47BC-9E1E-902F1D8BD29A}" type="parTrans" cxnId="{9CBC8240-D68E-4C06-8ADB-4F80D23CBCA0}">
      <dgm:prSet/>
      <dgm:spPr/>
      <dgm:t>
        <a:bodyPr/>
        <a:lstStyle/>
        <a:p>
          <a:endParaRPr lang="en-US"/>
        </a:p>
      </dgm:t>
    </dgm:pt>
    <dgm:pt modelId="{4A3968D4-391E-4F09-8F56-B82A67CFEFFA}" type="sibTrans" cxnId="{9CBC8240-D68E-4C06-8ADB-4F80D23CBCA0}">
      <dgm:prSet/>
      <dgm:spPr/>
      <dgm:t>
        <a:bodyPr/>
        <a:lstStyle/>
        <a:p>
          <a:endParaRPr lang="en-US"/>
        </a:p>
      </dgm:t>
    </dgm:pt>
    <dgm:pt modelId="{B429A686-D31C-47CF-9309-CE1DE70FA33B}" type="pres">
      <dgm:prSet presAssocID="{AC33E3D1-A470-4437-ACE3-5AE5E6AF56A9}" presName="Name0" presStyleCnt="0">
        <dgm:presLayoutVars>
          <dgm:dir/>
          <dgm:animLvl val="lvl"/>
          <dgm:resizeHandles val="exact"/>
        </dgm:presLayoutVars>
      </dgm:prSet>
      <dgm:spPr/>
      <dgm:t>
        <a:bodyPr/>
        <a:lstStyle/>
        <a:p>
          <a:endParaRPr lang="en-US"/>
        </a:p>
      </dgm:t>
    </dgm:pt>
    <dgm:pt modelId="{E4EAE0E6-3E79-4125-A349-2CDD3A3E3364}" type="pres">
      <dgm:prSet presAssocID="{F7CFD934-40C2-46EE-A862-ED78D9F2EEAE}" presName="boxAndChildren" presStyleCnt="0"/>
      <dgm:spPr/>
    </dgm:pt>
    <dgm:pt modelId="{174E6B10-EF72-4819-8F76-A1DBE4E28A9D}" type="pres">
      <dgm:prSet presAssocID="{F7CFD934-40C2-46EE-A862-ED78D9F2EEAE}" presName="parentTextBox" presStyleLbl="node1" presStyleIdx="0" presStyleCnt="4"/>
      <dgm:spPr/>
      <dgm:t>
        <a:bodyPr/>
        <a:lstStyle/>
        <a:p>
          <a:endParaRPr lang="en-US"/>
        </a:p>
      </dgm:t>
    </dgm:pt>
    <dgm:pt modelId="{FE9D406E-3CA9-4077-9FE1-611303C1D003}" type="pres">
      <dgm:prSet presAssocID="{F7CFD934-40C2-46EE-A862-ED78D9F2EEAE}" presName="entireBox" presStyleLbl="node1" presStyleIdx="0" presStyleCnt="4"/>
      <dgm:spPr/>
      <dgm:t>
        <a:bodyPr/>
        <a:lstStyle/>
        <a:p>
          <a:endParaRPr lang="en-US"/>
        </a:p>
      </dgm:t>
    </dgm:pt>
    <dgm:pt modelId="{2774BDF8-12E0-4CCD-BDD5-7403F751DB99}" type="pres">
      <dgm:prSet presAssocID="{F7CFD934-40C2-46EE-A862-ED78D9F2EEAE}" presName="descendantBox" presStyleCnt="0"/>
      <dgm:spPr/>
    </dgm:pt>
    <dgm:pt modelId="{7CD8C185-A57E-4914-8B6B-7B15D76FFB24}" type="pres">
      <dgm:prSet presAssocID="{62E4C9EE-100D-4AF8-98A2-607F82EC5404}" presName="childTextBox" presStyleLbl="fgAccFollowNode1" presStyleIdx="0" presStyleCnt="10">
        <dgm:presLayoutVars>
          <dgm:bulletEnabled val="1"/>
        </dgm:presLayoutVars>
      </dgm:prSet>
      <dgm:spPr/>
      <dgm:t>
        <a:bodyPr/>
        <a:lstStyle/>
        <a:p>
          <a:endParaRPr lang="en-US"/>
        </a:p>
      </dgm:t>
    </dgm:pt>
    <dgm:pt modelId="{194AE2D6-C9F4-40D1-9224-41A25C24A5A8}" type="pres">
      <dgm:prSet presAssocID="{4D4D2609-8B22-48AE-94ED-B9E1AAB9ADDD}" presName="childTextBox" presStyleLbl="fgAccFollowNode1" presStyleIdx="1" presStyleCnt="10">
        <dgm:presLayoutVars>
          <dgm:bulletEnabled val="1"/>
        </dgm:presLayoutVars>
      </dgm:prSet>
      <dgm:spPr/>
      <dgm:t>
        <a:bodyPr/>
        <a:lstStyle/>
        <a:p>
          <a:endParaRPr lang="en-US"/>
        </a:p>
      </dgm:t>
    </dgm:pt>
    <dgm:pt modelId="{92182555-A2BE-46F6-84D8-C0CF755CD650}" type="pres">
      <dgm:prSet presAssocID="{5721E856-9B1E-4565-A515-3A46CCAE99FD}" presName="sp" presStyleCnt="0"/>
      <dgm:spPr/>
    </dgm:pt>
    <dgm:pt modelId="{F90E8CD7-3806-41F7-A1D9-CBBDF1DDC851}" type="pres">
      <dgm:prSet presAssocID="{E89CA69E-BED2-44E5-85D6-7C7AAC510A35}" presName="arrowAndChildren" presStyleCnt="0"/>
      <dgm:spPr/>
    </dgm:pt>
    <dgm:pt modelId="{1A92CF1C-5DC9-4277-9AAB-D2877E5DD95E}" type="pres">
      <dgm:prSet presAssocID="{E89CA69E-BED2-44E5-85D6-7C7AAC510A35}" presName="parentTextArrow" presStyleLbl="node1" presStyleIdx="0" presStyleCnt="4"/>
      <dgm:spPr/>
      <dgm:t>
        <a:bodyPr/>
        <a:lstStyle/>
        <a:p>
          <a:endParaRPr lang="en-US"/>
        </a:p>
      </dgm:t>
    </dgm:pt>
    <dgm:pt modelId="{0107E2DA-3873-46DB-BAE3-21EDDD0A813D}" type="pres">
      <dgm:prSet presAssocID="{E89CA69E-BED2-44E5-85D6-7C7AAC510A35}" presName="arrow" presStyleLbl="node1" presStyleIdx="1" presStyleCnt="4"/>
      <dgm:spPr/>
      <dgm:t>
        <a:bodyPr/>
        <a:lstStyle/>
        <a:p>
          <a:endParaRPr lang="en-US"/>
        </a:p>
      </dgm:t>
    </dgm:pt>
    <dgm:pt modelId="{019C3153-9C07-41A3-B4B9-881F7661D508}" type="pres">
      <dgm:prSet presAssocID="{E89CA69E-BED2-44E5-85D6-7C7AAC510A35}" presName="descendantArrow" presStyleCnt="0"/>
      <dgm:spPr/>
    </dgm:pt>
    <dgm:pt modelId="{78754A54-5023-4B59-BA2B-D624357C6AA6}" type="pres">
      <dgm:prSet presAssocID="{5F09D91F-E8C6-48DE-AFBF-74ED4041A6F7}" presName="childTextArrow" presStyleLbl="fgAccFollowNode1" presStyleIdx="2" presStyleCnt="10">
        <dgm:presLayoutVars>
          <dgm:bulletEnabled val="1"/>
        </dgm:presLayoutVars>
      </dgm:prSet>
      <dgm:spPr/>
      <dgm:t>
        <a:bodyPr/>
        <a:lstStyle/>
        <a:p>
          <a:endParaRPr lang="en-US"/>
        </a:p>
      </dgm:t>
    </dgm:pt>
    <dgm:pt modelId="{74AC4330-51FB-4C7E-91C8-8816772C32CF}" type="pres">
      <dgm:prSet presAssocID="{19CD0902-9C44-428C-82D2-A012F689EBE8}" presName="childTextArrow" presStyleLbl="fgAccFollowNode1" presStyleIdx="3" presStyleCnt="10">
        <dgm:presLayoutVars>
          <dgm:bulletEnabled val="1"/>
        </dgm:presLayoutVars>
      </dgm:prSet>
      <dgm:spPr/>
      <dgm:t>
        <a:bodyPr/>
        <a:lstStyle/>
        <a:p>
          <a:endParaRPr lang="en-US"/>
        </a:p>
      </dgm:t>
    </dgm:pt>
    <dgm:pt modelId="{8536408F-A9CE-46A1-8FB0-7BB28EEEE30D}" type="pres">
      <dgm:prSet presAssocID="{3EE98B95-1B70-4813-99E1-EFBC6F0130A6}" presName="childTextArrow" presStyleLbl="fgAccFollowNode1" presStyleIdx="4" presStyleCnt="10">
        <dgm:presLayoutVars>
          <dgm:bulletEnabled val="1"/>
        </dgm:presLayoutVars>
      </dgm:prSet>
      <dgm:spPr/>
      <dgm:t>
        <a:bodyPr/>
        <a:lstStyle/>
        <a:p>
          <a:endParaRPr lang="en-US"/>
        </a:p>
      </dgm:t>
    </dgm:pt>
    <dgm:pt modelId="{6B007DAB-DF0C-4015-9405-B1AFDC1D97C6}" type="pres">
      <dgm:prSet presAssocID="{94A3E31D-857D-48C6-A657-EB8AE21FCC1B}" presName="childTextArrow" presStyleLbl="fgAccFollowNode1" presStyleIdx="5" presStyleCnt="10">
        <dgm:presLayoutVars>
          <dgm:bulletEnabled val="1"/>
        </dgm:presLayoutVars>
      </dgm:prSet>
      <dgm:spPr/>
      <dgm:t>
        <a:bodyPr/>
        <a:lstStyle/>
        <a:p>
          <a:endParaRPr lang="en-US"/>
        </a:p>
      </dgm:t>
    </dgm:pt>
    <dgm:pt modelId="{8BC023E2-8DF1-4106-BEE3-B1D1A5F7C9DA}" type="pres">
      <dgm:prSet presAssocID="{7FFD4F48-2D5E-41A2-B077-60EE47B0EDF8}" presName="childTextArrow" presStyleLbl="fgAccFollowNode1" presStyleIdx="6" presStyleCnt="10">
        <dgm:presLayoutVars>
          <dgm:bulletEnabled val="1"/>
        </dgm:presLayoutVars>
      </dgm:prSet>
      <dgm:spPr/>
      <dgm:t>
        <a:bodyPr/>
        <a:lstStyle/>
        <a:p>
          <a:endParaRPr lang="en-US"/>
        </a:p>
      </dgm:t>
    </dgm:pt>
    <dgm:pt modelId="{F866EB98-3AA5-46F8-A5B6-A9570C4FEA94}" type="pres">
      <dgm:prSet presAssocID="{90BB4621-BBB3-4608-9E94-575434F25C10}" presName="sp" presStyleCnt="0"/>
      <dgm:spPr/>
    </dgm:pt>
    <dgm:pt modelId="{1F32E42C-46CE-4F52-8E46-1B75CECE850B}" type="pres">
      <dgm:prSet presAssocID="{698A15BE-6733-42AC-9C01-2AEE6519DD44}" presName="arrowAndChildren" presStyleCnt="0"/>
      <dgm:spPr/>
    </dgm:pt>
    <dgm:pt modelId="{4096741F-479E-43BF-823F-A266C0C5F6B3}" type="pres">
      <dgm:prSet presAssocID="{698A15BE-6733-42AC-9C01-2AEE6519DD44}" presName="parentTextArrow" presStyleLbl="node1" presStyleIdx="1" presStyleCnt="4"/>
      <dgm:spPr/>
      <dgm:t>
        <a:bodyPr/>
        <a:lstStyle/>
        <a:p>
          <a:endParaRPr lang="en-US"/>
        </a:p>
      </dgm:t>
    </dgm:pt>
    <dgm:pt modelId="{DDD80620-9389-426D-851C-B3D941DD36A2}" type="pres">
      <dgm:prSet presAssocID="{698A15BE-6733-42AC-9C01-2AEE6519DD44}" presName="arrow" presStyleLbl="node1" presStyleIdx="2" presStyleCnt="4"/>
      <dgm:spPr/>
      <dgm:t>
        <a:bodyPr/>
        <a:lstStyle/>
        <a:p>
          <a:endParaRPr lang="en-US"/>
        </a:p>
      </dgm:t>
    </dgm:pt>
    <dgm:pt modelId="{D37E1E98-62DA-4832-BBAF-02D8900760C4}" type="pres">
      <dgm:prSet presAssocID="{698A15BE-6733-42AC-9C01-2AEE6519DD44}" presName="descendantArrow" presStyleCnt="0"/>
      <dgm:spPr/>
    </dgm:pt>
    <dgm:pt modelId="{2EE1070A-0391-4DE0-97A4-00CEF5F5E3A3}" type="pres">
      <dgm:prSet presAssocID="{0573F599-5A2E-4F8D-8614-2709366F8BD4}" presName="childTextArrow" presStyleLbl="fgAccFollowNode1" presStyleIdx="7" presStyleCnt="10">
        <dgm:presLayoutVars>
          <dgm:bulletEnabled val="1"/>
        </dgm:presLayoutVars>
      </dgm:prSet>
      <dgm:spPr/>
      <dgm:t>
        <a:bodyPr/>
        <a:lstStyle/>
        <a:p>
          <a:endParaRPr lang="en-US"/>
        </a:p>
      </dgm:t>
    </dgm:pt>
    <dgm:pt modelId="{468FCA44-AA88-4E86-97FA-83FF96B0A796}" type="pres">
      <dgm:prSet presAssocID="{30A19E79-D33B-4999-A7B6-7CDE106CF36C}" presName="childTextArrow" presStyleLbl="fgAccFollowNode1" presStyleIdx="8" presStyleCnt="10">
        <dgm:presLayoutVars>
          <dgm:bulletEnabled val="1"/>
        </dgm:presLayoutVars>
      </dgm:prSet>
      <dgm:spPr/>
      <dgm:t>
        <a:bodyPr/>
        <a:lstStyle/>
        <a:p>
          <a:endParaRPr lang="en-US"/>
        </a:p>
      </dgm:t>
    </dgm:pt>
    <dgm:pt modelId="{88D8FDA8-DE3F-4A0E-A07C-C607F8F95CD5}" type="pres">
      <dgm:prSet presAssocID="{0344504D-8B6C-4DAE-8A02-1C965D9938C5}" presName="childTextArrow" presStyleLbl="fgAccFollowNode1" presStyleIdx="9" presStyleCnt="10">
        <dgm:presLayoutVars>
          <dgm:bulletEnabled val="1"/>
        </dgm:presLayoutVars>
      </dgm:prSet>
      <dgm:spPr/>
      <dgm:t>
        <a:bodyPr/>
        <a:lstStyle/>
        <a:p>
          <a:endParaRPr lang="en-US"/>
        </a:p>
      </dgm:t>
    </dgm:pt>
    <dgm:pt modelId="{0FD28284-7E2D-440C-B1CA-887F7096C20C}" type="pres">
      <dgm:prSet presAssocID="{47E99515-3055-4D98-A394-3FDB9BB8EB22}" presName="sp" presStyleCnt="0"/>
      <dgm:spPr/>
    </dgm:pt>
    <dgm:pt modelId="{7DBE15C0-6980-45E6-B5A9-4C31ECC52CF4}" type="pres">
      <dgm:prSet presAssocID="{E68D7913-4750-4345-B39D-95A66B128144}" presName="arrowAndChildren" presStyleCnt="0"/>
      <dgm:spPr/>
    </dgm:pt>
    <dgm:pt modelId="{4CED45E5-462A-4A00-9253-D1F63D3FE138}" type="pres">
      <dgm:prSet presAssocID="{E68D7913-4750-4345-B39D-95A66B128144}" presName="parentTextArrow" presStyleLbl="node1" presStyleIdx="3" presStyleCnt="4" custScaleY="52905"/>
      <dgm:spPr/>
      <dgm:t>
        <a:bodyPr/>
        <a:lstStyle/>
        <a:p>
          <a:endParaRPr lang="en-US"/>
        </a:p>
      </dgm:t>
    </dgm:pt>
  </dgm:ptLst>
  <dgm:cxnLst>
    <dgm:cxn modelId="{334241E3-52F9-4A95-8A21-466F429F23E1}" srcId="{AC33E3D1-A470-4437-ACE3-5AE5E6AF56A9}" destId="{E89CA69E-BED2-44E5-85D6-7C7AAC510A35}" srcOrd="2" destOrd="0" parTransId="{23FAC0AD-38A4-4AC8-A995-3C0544BC0D48}" sibTransId="{5721E856-9B1E-4565-A515-3A46CCAE99FD}"/>
    <dgm:cxn modelId="{9CBC8240-D68E-4C06-8ADB-4F80D23CBCA0}" srcId="{E89CA69E-BED2-44E5-85D6-7C7AAC510A35}" destId="{7FFD4F48-2D5E-41A2-B077-60EE47B0EDF8}" srcOrd="4" destOrd="0" parTransId="{7CCBF19C-6C58-47BC-9E1E-902F1D8BD29A}" sibTransId="{4A3968D4-391E-4F09-8F56-B82A67CFEFFA}"/>
    <dgm:cxn modelId="{7135AF6C-EA97-4F70-B49E-4A31CF6237C0}" srcId="{E89CA69E-BED2-44E5-85D6-7C7AAC510A35}" destId="{94A3E31D-857D-48C6-A657-EB8AE21FCC1B}" srcOrd="3" destOrd="0" parTransId="{FAF72F44-AC1F-48BC-9AB6-573742E2DCE6}" sibTransId="{79DFA908-1E2A-40C8-A6E4-921F1FBE3E16}"/>
    <dgm:cxn modelId="{6BCAA5E3-5DEB-4A8A-BB60-A7C53F21E26F}" type="presOf" srcId="{F7CFD934-40C2-46EE-A862-ED78D9F2EEAE}" destId="{FE9D406E-3CA9-4077-9FE1-611303C1D003}" srcOrd="1" destOrd="0" presId="urn:microsoft.com/office/officeart/2005/8/layout/process4"/>
    <dgm:cxn modelId="{3FBBA302-02C3-4978-849C-ADFDA2072ADE}" type="presOf" srcId="{F7CFD934-40C2-46EE-A862-ED78D9F2EEAE}" destId="{174E6B10-EF72-4819-8F76-A1DBE4E28A9D}" srcOrd="0" destOrd="0" presId="urn:microsoft.com/office/officeart/2005/8/layout/process4"/>
    <dgm:cxn modelId="{071ACEFE-24D9-4957-9280-DA03C9FEEA32}" type="presOf" srcId="{4D4D2609-8B22-48AE-94ED-B9E1AAB9ADDD}" destId="{194AE2D6-C9F4-40D1-9224-41A25C24A5A8}" srcOrd="0" destOrd="0" presId="urn:microsoft.com/office/officeart/2005/8/layout/process4"/>
    <dgm:cxn modelId="{BC2AA394-DCCF-4A99-ACEF-2F9458D7C624}" srcId="{698A15BE-6733-42AC-9C01-2AEE6519DD44}" destId="{0344504D-8B6C-4DAE-8A02-1C965D9938C5}" srcOrd="2" destOrd="0" parTransId="{4EEBF0C6-92CC-4976-A52B-E1917043A480}" sibTransId="{6CDD48F4-F799-4799-9422-7B70F6B82829}"/>
    <dgm:cxn modelId="{BEB0D145-2F03-49B6-9AC6-9E09A2CAF986}" type="presOf" srcId="{698A15BE-6733-42AC-9C01-2AEE6519DD44}" destId="{4096741F-479E-43BF-823F-A266C0C5F6B3}" srcOrd="0" destOrd="0" presId="urn:microsoft.com/office/officeart/2005/8/layout/process4"/>
    <dgm:cxn modelId="{F2A424C7-85CB-4F30-951F-01BFF1FF7B0D}" type="presOf" srcId="{30A19E79-D33B-4999-A7B6-7CDE106CF36C}" destId="{468FCA44-AA88-4E86-97FA-83FF96B0A796}" srcOrd="0" destOrd="0" presId="urn:microsoft.com/office/officeart/2005/8/layout/process4"/>
    <dgm:cxn modelId="{FD85D6F0-E588-47A5-BC9A-01EE598BDDBA}" type="presOf" srcId="{E89CA69E-BED2-44E5-85D6-7C7AAC510A35}" destId="{0107E2DA-3873-46DB-BAE3-21EDDD0A813D}" srcOrd="1" destOrd="0" presId="urn:microsoft.com/office/officeart/2005/8/layout/process4"/>
    <dgm:cxn modelId="{69B3587A-617D-4014-8C66-B1E2FCCF5855}" type="presOf" srcId="{E68D7913-4750-4345-B39D-95A66B128144}" destId="{4CED45E5-462A-4A00-9253-D1F63D3FE138}" srcOrd="0" destOrd="0" presId="urn:microsoft.com/office/officeart/2005/8/layout/process4"/>
    <dgm:cxn modelId="{59BA6FC0-5F64-465B-8C26-BC6B10575E46}" srcId="{F7CFD934-40C2-46EE-A862-ED78D9F2EEAE}" destId="{62E4C9EE-100D-4AF8-98A2-607F82EC5404}" srcOrd="0" destOrd="0" parTransId="{F93AD921-12CF-4578-8387-81AF5A928918}" sibTransId="{E4386DF2-7DEB-40E5-9246-9557E341DFF5}"/>
    <dgm:cxn modelId="{DF2F3D1C-21D8-41F9-920A-20CE19C7D78A}" srcId="{698A15BE-6733-42AC-9C01-2AEE6519DD44}" destId="{30A19E79-D33B-4999-A7B6-7CDE106CF36C}" srcOrd="1" destOrd="0" parTransId="{E623AD9D-EDAB-4560-8DF6-E3A9F8C7C9F1}" sibTransId="{341F4BFF-2FBC-419B-A36E-259D0C189229}"/>
    <dgm:cxn modelId="{FBEA9797-740B-4A8F-88FD-09B0506BD9FC}" type="presOf" srcId="{94A3E31D-857D-48C6-A657-EB8AE21FCC1B}" destId="{6B007DAB-DF0C-4015-9405-B1AFDC1D97C6}" srcOrd="0" destOrd="0" presId="urn:microsoft.com/office/officeart/2005/8/layout/process4"/>
    <dgm:cxn modelId="{CE118851-F2F0-40D0-BE59-C19651494205}" srcId="{E89CA69E-BED2-44E5-85D6-7C7AAC510A35}" destId="{3EE98B95-1B70-4813-99E1-EFBC6F0130A6}" srcOrd="2" destOrd="0" parTransId="{A95485AF-2ED5-4BB7-8A0A-DBB3B6325898}" sibTransId="{885E4F80-9059-4AA6-B97E-84D3BB20718C}"/>
    <dgm:cxn modelId="{E1B5C919-20B5-47D6-B1AE-E39ADD3EF7E8}" type="presOf" srcId="{AC33E3D1-A470-4437-ACE3-5AE5E6AF56A9}" destId="{B429A686-D31C-47CF-9309-CE1DE70FA33B}" srcOrd="0" destOrd="0" presId="urn:microsoft.com/office/officeart/2005/8/layout/process4"/>
    <dgm:cxn modelId="{F65F25E0-F170-44A1-B433-44FEA339490C}" srcId="{F7CFD934-40C2-46EE-A862-ED78D9F2EEAE}" destId="{4D4D2609-8B22-48AE-94ED-B9E1AAB9ADDD}" srcOrd="1" destOrd="0" parTransId="{15145A9F-4260-4229-9D41-A88AE808F959}" sibTransId="{646AD31B-518E-42D3-B928-F0F9E0D281A3}"/>
    <dgm:cxn modelId="{3E0FAD6B-D7E3-486A-82DB-E1142291EB95}" srcId="{AC33E3D1-A470-4437-ACE3-5AE5E6AF56A9}" destId="{F7CFD934-40C2-46EE-A862-ED78D9F2EEAE}" srcOrd="3" destOrd="0" parTransId="{08937EE2-764B-4FEE-8A64-A20508D12FCD}" sibTransId="{A551D166-5922-4487-90D8-C38CE71155D3}"/>
    <dgm:cxn modelId="{A9E0EBC6-D6AA-4FBC-A812-81848C2BB2DF}" type="presOf" srcId="{0344504D-8B6C-4DAE-8A02-1C965D9938C5}" destId="{88D8FDA8-DE3F-4A0E-A07C-C607F8F95CD5}" srcOrd="0" destOrd="0" presId="urn:microsoft.com/office/officeart/2005/8/layout/process4"/>
    <dgm:cxn modelId="{906A7225-D42B-4D2D-9984-580A779838F9}" type="presOf" srcId="{19CD0902-9C44-428C-82D2-A012F689EBE8}" destId="{74AC4330-51FB-4C7E-91C8-8816772C32CF}" srcOrd="0" destOrd="0" presId="urn:microsoft.com/office/officeart/2005/8/layout/process4"/>
    <dgm:cxn modelId="{83CDEA15-F1FA-4579-874F-BEDF6A410823}" type="presOf" srcId="{7FFD4F48-2D5E-41A2-B077-60EE47B0EDF8}" destId="{8BC023E2-8DF1-4106-BEE3-B1D1A5F7C9DA}" srcOrd="0" destOrd="0" presId="urn:microsoft.com/office/officeart/2005/8/layout/process4"/>
    <dgm:cxn modelId="{B401719A-27B0-4F9B-9829-3F6C846C0279}" type="presOf" srcId="{62E4C9EE-100D-4AF8-98A2-607F82EC5404}" destId="{7CD8C185-A57E-4914-8B6B-7B15D76FFB24}" srcOrd="0" destOrd="0" presId="urn:microsoft.com/office/officeart/2005/8/layout/process4"/>
    <dgm:cxn modelId="{B1A26F91-3D9A-44F6-881B-738EAB0529AF}" type="presOf" srcId="{E89CA69E-BED2-44E5-85D6-7C7AAC510A35}" destId="{1A92CF1C-5DC9-4277-9AAB-D2877E5DD95E}" srcOrd="0" destOrd="0" presId="urn:microsoft.com/office/officeart/2005/8/layout/process4"/>
    <dgm:cxn modelId="{56D91FFA-4C16-45DD-9F43-BC7D44046C64}" type="presOf" srcId="{3EE98B95-1B70-4813-99E1-EFBC6F0130A6}" destId="{8536408F-A9CE-46A1-8FB0-7BB28EEEE30D}" srcOrd="0" destOrd="0" presId="urn:microsoft.com/office/officeart/2005/8/layout/process4"/>
    <dgm:cxn modelId="{937BA4DE-7A64-4718-A844-AB2F8C80371B}" srcId="{E89CA69E-BED2-44E5-85D6-7C7AAC510A35}" destId="{19CD0902-9C44-428C-82D2-A012F689EBE8}" srcOrd="1" destOrd="0" parTransId="{BF54AEBE-943E-4D67-8F8E-BA399E0EF338}" sibTransId="{88B53E7A-B81B-4D7B-B07D-570C287B9842}"/>
    <dgm:cxn modelId="{BF25C6A0-1ACC-48F9-9EA1-112F820AC927}" type="presOf" srcId="{5F09D91F-E8C6-48DE-AFBF-74ED4041A6F7}" destId="{78754A54-5023-4B59-BA2B-D624357C6AA6}" srcOrd="0" destOrd="0" presId="urn:microsoft.com/office/officeart/2005/8/layout/process4"/>
    <dgm:cxn modelId="{05EB906D-44ED-4D4A-A6F9-61F804AFCA48}" srcId="{E89CA69E-BED2-44E5-85D6-7C7AAC510A35}" destId="{5F09D91F-E8C6-48DE-AFBF-74ED4041A6F7}" srcOrd="0" destOrd="0" parTransId="{3066E890-3272-430B-B7BC-16F0F3F6583C}" sibTransId="{D27CC348-3570-49ED-A5FE-5543F6D2F9BE}"/>
    <dgm:cxn modelId="{2E2C9435-18F2-41DE-A038-75CD72476813}" type="presOf" srcId="{0573F599-5A2E-4F8D-8614-2709366F8BD4}" destId="{2EE1070A-0391-4DE0-97A4-00CEF5F5E3A3}" srcOrd="0" destOrd="0" presId="urn:microsoft.com/office/officeart/2005/8/layout/process4"/>
    <dgm:cxn modelId="{C71880C9-FF7F-4E42-ADBA-38E761C57AC0}" srcId="{AC33E3D1-A470-4437-ACE3-5AE5E6AF56A9}" destId="{E68D7913-4750-4345-B39D-95A66B128144}" srcOrd="0" destOrd="0" parTransId="{4EAD7EFA-F840-4E4F-8599-2473DF8FC35E}" sibTransId="{47E99515-3055-4D98-A394-3FDB9BB8EB22}"/>
    <dgm:cxn modelId="{F75916DA-02C9-462F-9877-6C0B4C291017}" type="presOf" srcId="{698A15BE-6733-42AC-9C01-2AEE6519DD44}" destId="{DDD80620-9389-426D-851C-B3D941DD36A2}" srcOrd="1" destOrd="0" presId="urn:microsoft.com/office/officeart/2005/8/layout/process4"/>
    <dgm:cxn modelId="{CB064B20-6A52-4892-8F05-29BCC0EF7E6D}" srcId="{698A15BE-6733-42AC-9C01-2AEE6519DD44}" destId="{0573F599-5A2E-4F8D-8614-2709366F8BD4}" srcOrd="0" destOrd="0" parTransId="{36AFC0B7-CC43-4DD3-A2AD-128417D73E97}" sibTransId="{88B62086-EAF7-40B0-8B4F-4AE0AC6223F1}"/>
    <dgm:cxn modelId="{D74DD477-FF5D-4786-97BD-120821C7F8FF}" srcId="{AC33E3D1-A470-4437-ACE3-5AE5E6AF56A9}" destId="{698A15BE-6733-42AC-9C01-2AEE6519DD44}" srcOrd="1" destOrd="0" parTransId="{983C5C74-CFE7-46FC-BB08-261EBC432302}" sibTransId="{90BB4621-BBB3-4608-9E94-575434F25C10}"/>
    <dgm:cxn modelId="{AE0DB6D6-332D-468F-8C4C-DB8BFD42756F}" type="presParOf" srcId="{B429A686-D31C-47CF-9309-CE1DE70FA33B}" destId="{E4EAE0E6-3E79-4125-A349-2CDD3A3E3364}" srcOrd="0" destOrd="0" presId="urn:microsoft.com/office/officeart/2005/8/layout/process4"/>
    <dgm:cxn modelId="{F878D6B3-665A-4C6A-BB75-D90A25DD24D5}" type="presParOf" srcId="{E4EAE0E6-3E79-4125-A349-2CDD3A3E3364}" destId="{174E6B10-EF72-4819-8F76-A1DBE4E28A9D}" srcOrd="0" destOrd="0" presId="urn:microsoft.com/office/officeart/2005/8/layout/process4"/>
    <dgm:cxn modelId="{407F3A77-DBD9-4EEA-9823-43A01339575E}" type="presParOf" srcId="{E4EAE0E6-3E79-4125-A349-2CDD3A3E3364}" destId="{FE9D406E-3CA9-4077-9FE1-611303C1D003}" srcOrd="1" destOrd="0" presId="urn:microsoft.com/office/officeart/2005/8/layout/process4"/>
    <dgm:cxn modelId="{6659DE83-9EED-40A9-9879-A34F78685727}" type="presParOf" srcId="{E4EAE0E6-3E79-4125-A349-2CDD3A3E3364}" destId="{2774BDF8-12E0-4CCD-BDD5-7403F751DB99}" srcOrd="2" destOrd="0" presId="urn:microsoft.com/office/officeart/2005/8/layout/process4"/>
    <dgm:cxn modelId="{4036D7DE-644C-48F1-B1BD-4D02FE33899A}" type="presParOf" srcId="{2774BDF8-12E0-4CCD-BDD5-7403F751DB99}" destId="{7CD8C185-A57E-4914-8B6B-7B15D76FFB24}" srcOrd="0" destOrd="0" presId="urn:microsoft.com/office/officeart/2005/8/layout/process4"/>
    <dgm:cxn modelId="{A7113925-83AE-483A-9E62-551E7806F61A}" type="presParOf" srcId="{2774BDF8-12E0-4CCD-BDD5-7403F751DB99}" destId="{194AE2D6-C9F4-40D1-9224-41A25C24A5A8}" srcOrd="1" destOrd="0" presId="urn:microsoft.com/office/officeart/2005/8/layout/process4"/>
    <dgm:cxn modelId="{29BA44E8-4D2E-4D75-81BA-3F27264C4165}" type="presParOf" srcId="{B429A686-D31C-47CF-9309-CE1DE70FA33B}" destId="{92182555-A2BE-46F6-84D8-C0CF755CD650}" srcOrd="1" destOrd="0" presId="urn:microsoft.com/office/officeart/2005/8/layout/process4"/>
    <dgm:cxn modelId="{720FA203-F166-48A3-8D89-930C23689187}" type="presParOf" srcId="{B429A686-D31C-47CF-9309-CE1DE70FA33B}" destId="{F90E8CD7-3806-41F7-A1D9-CBBDF1DDC851}" srcOrd="2" destOrd="0" presId="urn:microsoft.com/office/officeart/2005/8/layout/process4"/>
    <dgm:cxn modelId="{71238D9E-4912-4598-9AD3-A232E04335A4}" type="presParOf" srcId="{F90E8CD7-3806-41F7-A1D9-CBBDF1DDC851}" destId="{1A92CF1C-5DC9-4277-9AAB-D2877E5DD95E}" srcOrd="0" destOrd="0" presId="urn:microsoft.com/office/officeart/2005/8/layout/process4"/>
    <dgm:cxn modelId="{5D436719-C494-45C0-BB38-AA5A8F26ECA5}" type="presParOf" srcId="{F90E8CD7-3806-41F7-A1D9-CBBDF1DDC851}" destId="{0107E2DA-3873-46DB-BAE3-21EDDD0A813D}" srcOrd="1" destOrd="0" presId="urn:microsoft.com/office/officeart/2005/8/layout/process4"/>
    <dgm:cxn modelId="{562CF2DF-F858-4182-A3ED-7D60DEDAFFAE}" type="presParOf" srcId="{F90E8CD7-3806-41F7-A1D9-CBBDF1DDC851}" destId="{019C3153-9C07-41A3-B4B9-881F7661D508}" srcOrd="2" destOrd="0" presId="urn:microsoft.com/office/officeart/2005/8/layout/process4"/>
    <dgm:cxn modelId="{05C954A7-CDF7-4688-A176-36134E5F63B5}" type="presParOf" srcId="{019C3153-9C07-41A3-B4B9-881F7661D508}" destId="{78754A54-5023-4B59-BA2B-D624357C6AA6}" srcOrd="0" destOrd="0" presId="urn:microsoft.com/office/officeart/2005/8/layout/process4"/>
    <dgm:cxn modelId="{B6F3D320-5FF0-4BE8-B708-BA87B4C8956F}" type="presParOf" srcId="{019C3153-9C07-41A3-B4B9-881F7661D508}" destId="{74AC4330-51FB-4C7E-91C8-8816772C32CF}" srcOrd="1" destOrd="0" presId="urn:microsoft.com/office/officeart/2005/8/layout/process4"/>
    <dgm:cxn modelId="{BC60702D-C568-44AF-858B-838DD6BEA961}" type="presParOf" srcId="{019C3153-9C07-41A3-B4B9-881F7661D508}" destId="{8536408F-A9CE-46A1-8FB0-7BB28EEEE30D}" srcOrd="2" destOrd="0" presId="urn:microsoft.com/office/officeart/2005/8/layout/process4"/>
    <dgm:cxn modelId="{719324DE-36B4-4512-AD63-EBC0BA1090DB}" type="presParOf" srcId="{019C3153-9C07-41A3-B4B9-881F7661D508}" destId="{6B007DAB-DF0C-4015-9405-B1AFDC1D97C6}" srcOrd="3" destOrd="0" presId="urn:microsoft.com/office/officeart/2005/8/layout/process4"/>
    <dgm:cxn modelId="{D538CCE5-74B8-42EF-838D-E4C9A3B7A1BB}" type="presParOf" srcId="{019C3153-9C07-41A3-B4B9-881F7661D508}" destId="{8BC023E2-8DF1-4106-BEE3-B1D1A5F7C9DA}" srcOrd="4" destOrd="0" presId="urn:microsoft.com/office/officeart/2005/8/layout/process4"/>
    <dgm:cxn modelId="{4B16F9D2-F682-40F3-B7FD-538D15A2516D}" type="presParOf" srcId="{B429A686-D31C-47CF-9309-CE1DE70FA33B}" destId="{F866EB98-3AA5-46F8-A5B6-A9570C4FEA94}" srcOrd="3" destOrd="0" presId="urn:microsoft.com/office/officeart/2005/8/layout/process4"/>
    <dgm:cxn modelId="{CF863CDB-0094-4036-9216-9D36B93E973A}" type="presParOf" srcId="{B429A686-D31C-47CF-9309-CE1DE70FA33B}" destId="{1F32E42C-46CE-4F52-8E46-1B75CECE850B}" srcOrd="4" destOrd="0" presId="urn:microsoft.com/office/officeart/2005/8/layout/process4"/>
    <dgm:cxn modelId="{BDE0056F-D074-4F95-8E8C-E3602DE56683}" type="presParOf" srcId="{1F32E42C-46CE-4F52-8E46-1B75CECE850B}" destId="{4096741F-479E-43BF-823F-A266C0C5F6B3}" srcOrd="0" destOrd="0" presId="urn:microsoft.com/office/officeart/2005/8/layout/process4"/>
    <dgm:cxn modelId="{221825D5-535D-49AD-A373-0685D250519D}" type="presParOf" srcId="{1F32E42C-46CE-4F52-8E46-1B75CECE850B}" destId="{DDD80620-9389-426D-851C-B3D941DD36A2}" srcOrd="1" destOrd="0" presId="urn:microsoft.com/office/officeart/2005/8/layout/process4"/>
    <dgm:cxn modelId="{47DA919B-0DB6-468F-82BF-4601E52D3252}" type="presParOf" srcId="{1F32E42C-46CE-4F52-8E46-1B75CECE850B}" destId="{D37E1E98-62DA-4832-BBAF-02D8900760C4}" srcOrd="2" destOrd="0" presId="urn:microsoft.com/office/officeart/2005/8/layout/process4"/>
    <dgm:cxn modelId="{785CD744-1E45-4C8E-A4B4-B99849A36136}" type="presParOf" srcId="{D37E1E98-62DA-4832-BBAF-02D8900760C4}" destId="{2EE1070A-0391-4DE0-97A4-00CEF5F5E3A3}" srcOrd="0" destOrd="0" presId="urn:microsoft.com/office/officeart/2005/8/layout/process4"/>
    <dgm:cxn modelId="{93E30A63-1850-4860-9C8E-D59FBD405DD0}" type="presParOf" srcId="{D37E1E98-62DA-4832-BBAF-02D8900760C4}" destId="{468FCA44-AA88-4E86-97FA-83FF96B0A796}" srcOrd="1" destOrd="0" presId="urn:microsoft.com/office/officeart/2005/8/layout/process4"/>
    <dgm:cxn modelId="{72BE189C-CCEF-4573-8040-D14F33742CA4}" type="presParOf" srcId="{D37E1E98-62DA-4832-BBAF-02D8900760C4}" destId="{88D8FDA8-DE3F-4A0E-A07C-C607F8F95CD5}" srcOrd="2" destOrd="0" presId="urn:microsoft.com/office/officeart/2005/8/layout/process4"/>
    <dgm:cxn modelId="{CDAB1C1A-F928-4658-9538-B0764B2F642E}" type="presParOf" srcId="{B429A686-D31C-47CF-9309-CE1DE70FA33B}" destId="{0FD28284-7E2D-440C-B1CA-887F7096C20C}" srcOrd="5" destOrd="0" presId="urn:microsoft.com/office/officeart/2005/8/layout/process4"/>
    <dgm:cxn modelId="{F8029023-DDF5-4D03-9ED3-437D9B792ED5}" type="presParOf" srcId="{B429A686-D31C-47CF-9309-CE1DE70FA33B}" destId="{7DBE15C0-6980-45E6-B5A9-4C31ECC52CF4}" srcOrd="6" destOrd="0" presId="urn:microsoft.com/office/officeart/2005/8/layout/process4"/>
    <dgm:cxn modelId="{E7042D63-04CC-4324-9C91-3741DBE8C4F3}" type="presParOf" srcId="{7DBE15C0-6980-45E6-B5A9-4C31ECC52CF4}" destId="{4CED45E5-462A-4A00-9253-D1F63D3FE13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D406E-3CA9-4077-9FE1-611303C1D003}">
      <dsp:nvSpPr>
        <dsp:cNvPr id="0" name=""/>
        <dsp:cNvSpPr/>
      </dsp:nvSpPr>
      <dsp:spPr>
        <a:xfrm>
          <a:off x="0" y="4080991"/>
          <a:ext cx="9156425" cy="10610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Tenses to use</a:t>
          </a:r>
          <a:endParaRPr lang="en-US" sz="2400" kern="1200"/>
        </a:p>
      </dsp:txBody>
      <dsp:txXfrm>
        <a:off x="0" y="4080991"/>
        <a:ext cx="9156425" cy="572992"/>
      </dsp:txXfrm>
    </dsp:sp>
    <dsp:sp modelId="{7CD8C185-A57E-4914-8B6B-7B15D76FFB24}">
      <dsp:nvSpPr>
        <dsp:cNvPr id="0" name=""/>
        <dsp:cNvSpPr/>
      </dsp:nvSpPr>
      <dsp:spPr>
        <a:xfrm>
          <a:off x="0" y="4632762"/>
          <a:ext cx="4578212" cy="48810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Present simple tense</a:t>
          </a:r>
          <a:endParaRPr lang="en-US" sz="1400" kern="1200"/>
        </a:p>
      </dsp:txBody>
      <dsp:txXfrm>
        <a:off x="0" y="4632762"/>
        <a:ext cx="4578212" cy="488105"/>
      </dsp:txXfrm>
    </dsp:sp>
    <dsp:sp modelId="{194AE2D6-C9F4-40D1-9224-41A25C24A5A8}">
      <dsp:nvSpPr>
        <dsp:cNvPr id="0" name=""/>
        <dsp:cNvSpPr/>
      </dsp:nvSpPr>
      <dsp:spPr>
        <a:xfrm>
          <a:off x="4578212" y="4632762"/>
          <a:ext cx="4578212" cy="488105"/>
        </a:xfrm>
        <a:prstGeom prst="rect">
          <a:avLst/>
        </a:prstGeom>
        <a:solidFill>
          <a:schemeClr val="accent2">
            <a:tint val="40000"/>
            <a:alpha val="90000"/>
            <a:hueOff val="363681"/>
            <a:satOff val="-3188"/>
            <a:lumOff val="-289"/>
            <a:alphaOff val="0"/>
          </a:schemeClr>
        </a:solidFill>
        <a:ln w="25400" cap="flat" cmpd="sng" algn="ctr">
          <a:solidFill>
            <a:schemeClr val="accent2">
              <a:tint val="40000"/>
              <a:alpha val="90000"/>
              <a:hueOff val="363681"/>
              <a:satOff val="-3188"/>
              <a:lumOff val="-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Past simple tense</a:t>
          </a:r>
          <a:endParaRPr lang="en-US" sz="1400" kern="1200"/>
        </a:p>
      </dsp:txBody>
      <dsp:txXfrm>
        <a:off x="4578212" y="4632762"/>
        <a:ext cx="4578212" cy="488105"/>
      </dsp:txXfrm>
    </dsp:sp>
    <dsp:sp modelId="{0107E2DA-3873-46DB-BAE3-21EDDD0A813D}">
      <dsp:nvSpPr>
        <dsp:cNvPr id="0" name=""/>
        <dsp:cNvSpPr/>
      </dsp:nvSpPr>
      <dsp:spPr>
        <a:xfrm rot="10800000">
          <a:off x="0" y="2464939"/>
          <a:ext cx="9156425" cy="1631968"/>
        </a:xfrm>
        <a:prstGeom prst="upArrowCallout">
          <a:avLst/>
        </a:prstGeom>
        <a:solidFill>
          <a:schemeClr val="accent2">
            <a:hueOff val="795929"/>
            <a:satOff val="-7595"/>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Giving your opinion</a:t>
          </a:r>
          <a:endParaRPr lang="en-US" sz="2400" kern="1200"/>
        </a:p>
      </dsp:txBody>
      <dsp:txXfrm rot="-10800000">
        <a:off x="0" y="2464939"/>
        <a:ext cx="9156425" cy="572821"/>
      </dsp:txXfrm>
    </dsp:sp>
    <dsp:sp modelId="{78754A54-5023-4B59-BA2B-D624357C6AA6}">
      <dsp:nvSpPr>
        <dsp:cNvPr id="0" name=""/>
        <dsp:cNvSpPr/>
      </dsp:nvSpPr>
      <dsp:spPr>
        <a:xfrm>
          <a:off x="1117" y="3037760"/>
          <a:ext cx="1830837" cy="487958"/>
        </a:xfrm>
        <a:prstGeom prst="rect">
          <a:avLst/>
        </a:prstGeom>
        <a:solidFill>
          <a:schemeClr val="accent2">
            <a:tint val="40000"/>
            <a:alpha val="90000"/>
            <a:hueOff val="727362"/>
            <a:satOff val="-6375"/>
            <a:lumOff val="-579"/>
            <a:alphaOff val="0"/>
          </a:schemeClr>
        </a:solidFill>
        <a:ln w="25400" cap="flat" cmpd="sng" algn="ctr">
          <a:solidFill>
            <a:schemeClr val="accent2">
              <a:tint val="40000"/>
              <a:alpha val="90000"/>
              <a:hueOff val="727362"/>
              <a:satOff val="-6375"/>
              <a:lumOff val="-5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l" defTabSz="622300">
            <a:lnSpc>
              <a:spcPct val="90000"/>
            </a:lnSpc>
            <a:spcBef>
              <a:spcPct val="0"/>
            </a:spcBef>
            <a:spcAft>
              <a:spcPct val="35000"/>
            </a:spcAft>
          </a:pPr>
          <a:r>
            <a:rPr lang="en-US" sz="1400" kern="1200" smtClean="0"/>
            <a:t>I thought the film was great / OK /fantastic…</a:t>
          </a:r>
        </a:p>
      </dsp:txBody>
      <dsp:txXfrm>
        <a:off x="1117" y="3037760"/>
        <a:ext cx="1830837" cy="487958"/>
      </dsp:txXfrm>
    </dsp:sp>
    <dsp:sp modelId="{74AC4330-51FB-4C7E-91C8-8816772C32CF}">
      <dsp:nvSpPr>
        <dsp:cNvPr id="0" name=""/>
        <dsp:cNvSpPr/>
      </dsp:nvSpPr>
      <dsp:spPr>
        <a:xfrm>
          <a:off x="1831955" y="3037760"/>
          <a:ext cx="1830837" cy="487958"/>
        </a:xfrm>
        <a:prstGeom prst="rect">
          <a:avLst/>
        </a:prstGeom>
        <a:solidFill>
          <a:schemeClr val="accent2">
            <a:tint val="40000"/>
            <a:alpha val="90000"/>
            <a:hueOff val="1091044"/>
            <a:satOff val="-9563"/>
            <a:lumOff val="-868"/>
            <a:alphaOff val="0"/>
          </a:schemeClr>
        </a:solidFill>
        <a:ln w="25400" cap="flat" cmpd="sng" algn="ctr">
          <a:solidFill>
            <a:schemeClr val="accent2">
              <a:tint val="40000"/>
              <a:alpha val="90000"/>
              <a:hueOff val="1091044"/>
              <a:satOff val="-9563"/>
              <a:lumOff val="-8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l" defTabSz="622300">
            <a:lnSpc>
              <a:spcPct val="90000"/>
            </a:lnSpc>
            <a:spcBef>
              <a:spcPct val="0"/>
            </a:spcBef>
            <a:spcAft>
              <a:spcPct val="35000"/>
            </a:spcAft>
          </a:pPr>
          <a:r>
            <a:rPr lang="en-US" sz="1400" kern="1200" smtClean="0"/>
            <a:t>The actors / costumes / screenplay are/is …</a:t>
          </a:r>
        </a:p>
      </dsp:txBody>
      <dsp:txXfrm>
        <a:off x="1831955" y="3037760"/>
        <a:ext cx="1830837" cy="487958"/>
      </dsp:txXfrm>
    </dsp:sp>
    <dsp:sp modelId="{8536408F-A9CE-46A1-8FB0-7BB28EEEE30D}">
      <dsp:nvSpPr>
        <dsp:cNvPr id="0" name=""/>
        <dsp:cNvSpPr/>
      </dsp:nvSpPr>
      <dsp:spPr>
        <a:xfrm>
          <a:off x="3662793" y="3037760"/>
          <a:ext cx="1830837" cy="487958"/>
        </a:xfrm>
        <a:prstGeom prst="rect">
          <a:avLst/>
        </a:prstGeom>
        <a:solidFill>
          <a:schemeClr val="accent2">
            <a:tint val="40000"/>
            <a:alpha val="90000"/>
            <a:hueOff val="1454725"/>
            <a:satOff val="-12750"/>
            <a:lumOff val="-1158"/>
            <a:alphaOff val="0"/>
          </a:schemeClr>
        </a:solidFill>
        <a:ln w="25400" cap="flat" cmpd="sng" algn="ctr">
          <a:solidFill>
            <a:schemeClr val="accent2">
              <a:tint val="40000"/>
              <a:alpha val="90000"/>
              <a:hueOff val="1454725"/>
              <a:satOff val="-12750"/>
              <a:lumOff val="-11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l" defTabSz="622300">
            <a:lnSpc>
              <a:spcPct val="90000"/>
            </a:lnSpc>
            <a:spcBef>
              <a:spcPct val="0"/>
            </a:spcBef>
            <a:spcAft>
              <a:spcPct val="35000"/>
            </a:spcAft>
          </a:pPr>
          <a:r>
            <a:rPr lang="en-US" sz="1400" kern="1200" smtClean="0"/>
            <a:t>The special effects are fantastic / terrible</a:t>
          </a:r>
        </a:p>
      </dsp:txBody>
      <dsp:txXfrm>
        <a:off x="3662793" y="3037760"/>
        <a:ext cx="1830837" cy="487958"/>
      </dsp:txXfrm>
    </dsp:sp>
    <dsp:sp modelId="{6B007DAB-DF0C-4015-9405-B1AFDC1D97C6}">
      <dsp:nvSpPr>
        <dsp:cNvPr id="0" name=""/>
        <dsp:cNvSpPr/>
      </dsp:nvSpPr>
      <dsp:spPr>
        <a:xfrm>
          <a:off x="5493631" y="3037760"/>
          <a:ext cx="1830837" cy="487958"/>
        </a:xfrm>
        <a:prstGeom prst="rect">
          <a:avLst/>
        </a:prstGeom>
        <a:solidFill>
          <a:schemeClr val="accent2">
            <a:tint val="40000"/>
            <a:alpha val="90000"/>
            <a:hueOff val="1818406"/>
            <a:satOff val="-15938"/>
            <a:lumOff val="-1447"/>
            <a:alphaOff val="0"/>
          </a:schemeClr>
        </a:solidFill>
        <a:ln w="25400" cap="flat" cmpd="sng" algn="ctr">
          <a:solidFill>
            <a:schemeClr val="accent2">
              <a:tint val="40000"/>
              <a:alpha val="90000"/>
              <a:hueOff val="1818406"/>
              <a:satOff val="-15938"/>
              <a:lumOff val="-14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l" defTabSz="622300">
            <a:lnSpc>
              <a:spcPct val="90000"/>
            </a:lnSpc>
            <a:spcBef>
              <a:spcPct val="0"/>
            </a:spcBef>
            <a:spcAft>
              <a:spcPct val="35000"/>
            </a:spcAft>
          </a:pPr>
          <a:r>
            <a:rPr lang="en-US" sz="1400" kern="1200" smtClean="0"/>
            <a:t>The best scene / the worst scene is when…</a:t>
          </a:r>
        </a:p>
      </dsp:txBody>
      <dsp:txXfrm>
        <a:off x="5493631" y="3037760"/>
        <a:ext cx="1830837" cy="487958"/>
      </dsp:txXfrm>
    </dsp:sp>
    <dsp:sp modelId="{8BC023E2-8DF1-4106-BEE3-B1D1A5F7C9DA}">
      <dsp:nvSpPr>
        <dsp:cNvPr id="0" name=""/>
        <dsp:cNvSpPr/>
      </dsp:nvSpPr>
      <dsp:spPr>
        <a:xfrm>
          <a:off x="7324469" y="3037760"/>
          <a:ext cx="1830837" cy="487958"/>
        </a:xfrm>
        <a:prstGeom prst="rect">
          <a:avLst/>
        </a:prstGeom>
        <a:solidFill>
          <a:schemeClr val="accent2">
            <a:tint val="40000"/>
            <a:alpha val="90000"/>
            <a:hueOff val="2182088"/>
            <a:satOff val="-19125"/>
            <a:lumOff val="-1737"/>
            <a:alphaOff val="0"/>
          </a:schemeClr>
        </a:solidFill>
        <a:ln w="25400" cap="flat" cmpd="sng" algn="ctr">
          <a:solidFill>
            <a:schemeClr val="accent2">
              <a:tint val="40000"/>
              <a:alpha val="90000"/>
              <a:hueOff val="2182088"/>
              <a:satOff val="-19125"/>
              <a:lumOff val="-17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l" defTabSz="622300">
            <a:lnSpc>
              <a:spcPct val="90000"/>
            </a:lnSpc>
            <a:spcBef>
              <a:spcPct val="0"/>
            </a:spcBef>
            <a:spcAft>
              <a:spcPct val="35000"/>
            </a:spcAft>
          </a:pPr>
          <a:r>
            <a:rPr lang="en-US" sz="1400" kern="1200" smtClean="0"/>
            <a:t>The plot is believable / seems a bit unlikely</a:t>
          </a:r>
        </a:p>
      </dsp:txBody>
      <dsp:txXfrm>
        <a:off x="7324469" y="3037760"/>
        <a:ext cx="1830837" cy="487958"/>
      </dsp:txXfrm>
    </dsp:sp>
    <dsp:sp modelId="{DDD80620-9389-426D-851C-B3D941DD36A2}">
      <dsp:nvSpPr>
        <dsp:cNvPr id="0" name=""/>
        <dsp:cNvSpPr/>
      </dsp:nvSpPr>
      <dsp:spPr>
        <a:xfrm rot="10800000">
          <a:off x="0" y="848887"/>
          <a:ext cx="9156425" cy="1631968"/>
        </a:xfrm>
        <a:prstGeom prst="upArrowCallout">
          <a:avLst/>
        </a:prstGeom>
        <a:solidFill>
          <a:schemeClr val="accent2">
            <a:hueOff val="1591858"/>
            <a:satOff val="-1519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Telling the plot of a film</a:t>
          </a:r>
          <a:endParaRPr lang="en-US" sz="2400" kern="1200"/>
        </a:p>
      </dsp:txBody>
      <dsp:txXfrm rot="-10800000">
        <a:off x="0" y="848887"/>
        <a:ext cx="9156425" cy="572821"/>
      </dsp:txXfrm>
    </dsp:sp>
    <dsp:sp modelId="{2EE1070A-0391-4DE0-97A4-00CEF5F5E3A3}">
      <dsp:nvSpPr>
        <dsp:cNvPr id="0" name=""/>
        <dsp:cNvSpPr/>
      </dsp:nvSpPr>
      <dsp:spPr>
        <a:xfrm>
          <a:off x="4470" y="1421708"/>
          <a:ext cx="3049161" cy="487958"/>
        </a:xfrm>
        <a:prstGeom prst="rect">
          <a:avLst/>
        </a:prstGeom>
        <a:solidFill>
          <a:schemeClr val="accent2">
            <a:tint val="40000"/>
            <a:alpha val="90000"/>
            <a:hueOff val="2545769"/>
            <a:satOff val="-22313"/>
            <a:lumOff val="-2026"/>
            <a:alphaOff val="0"/>
          </a:schemeClr>
        </a:solidFill>
        <a:ln w="25400" cap="flat" cmpd="sng" algn="ctr">
          <a:solidFill>
            <a:schemeClr val="accent2">
              <a:tint val="40000"/>
              <a:alpha val="90000"/>
              <a:hueOff val="2545769"/>
              <a:satOff val="-22313"/>
              <a:lumOff val="-20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It’s set in…(New York / in the 1950’s).</a:t>
          </a:r>
          <a:endParaRPr lang="en-US" sz="1400" kern="1200"/>
        </a:p>
      </dsp:txBody>
      <dsp:txXfrm>
        <a:off x="4470" y="1421708"/>
        <a:ext cx="3049161" cy="487958"/>
      </dsp:txXfrm>
    </dsp:sp>
    <dsp:sp modelId="{468FCA44-AA88-4E86-97FA-83FF96B0A796}">
      <dsp:nvSpPr>
        <dsp:cNvPr id="0" name=""/>
        <dsp:cNvSpPr/>
      </dsp:nvSpPr>
      <dsp:spPr>
        <a:xfrm>
          <a:off x="3053631" y="1421708"/>
          <a:ext cx="3049161" cy="487958"/>
        </a:xfrm>
        <a:prstGeom prst="rect">
          <a:avLst/>
        </a:prstGeom>
        <a:solidFill>
          <a:schemeClr val="accent2">
            <a:tint val="40000"/>
            <a:alpha val="90000"/>
            <a:hueOff val="2909450"/>
            <a:satOff val="-25500"/>
            <a:lumOff val="-2316"/>
            <a:alphaOff val="0"/>
          </a:schemeClr>
        </a:solidFill>
        <a:ln w="25400" cap="flat" cmpd="sng" algn="ctr">
          <a:solidFill>
            <a:schemeClr val="accent2">
              <a:tint val="40000"/>
              <a:alpha val="90000"/>
              <a:hueOff val="2909450"/>
              <a:satOff val="-25500"/>
              <a:lumOff val="-23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The film’s shot on location in Arizona.</a:t>
          </a:r>
          <a:endParaRPr lang="en-US" sz="1400" kern="1200"/>
        </a:p>
      </dsp:txBody>
      <dsp:txXfrm>
        <a:off x="3053631" y="1421708"/>
        <a:ext cx="3049161" cy="487958"/>
      </dsp:txXfrm>
    </dsp:sp>
    <dsp:sp modelId="{88D8FDA8-DE3F-4A0E-A07C-C607F8F95CD5}">
      <dsp:nvSpPr>
        <dsp:cNvPr id="0" name=""/>
        <dsp:cNvSpPr/>
      </dsp:nvSpPr>
      <dsp:spPr>
        <a:xfrm>
          <a:off x="6102793" y="1421708"/>
          <a:ext cx="3049161" cy="487958"/>
        </a:xfrm>
        <a:prstGeom prst="rect">
          <a:avLst/>
        </a:prstGeom>
        <a:solidFill>
          <a:schemeClr val="accent2">
            <a:tint val="40000"/>
            <a:alpha val="90000"/>
            <a:hueOff val="3273131"/>
            <a:satOff val="-28688"/>
            <a:lumOff val="-2605"/>
            <a:alphaOff val="0"/>
          </a:schemeClr>
        </a:solidFill>
        <a:ln w="25400" cap="flat" cmpd="sng" algn="ctr">
          <a:solidFill>
            <a:schemeClr val="accent2">
              <a:tint val="40000"/>
              <a:alpha val="90000"/>
              <a:hueOff val="3273131"/>
              <a:satOff val="-28688"/>
              <a:lumOff val="-26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smtClean="0"/>
            <a:t>The main characters are … and they’re played by…</a:t>
          </a:r>
          <a:endParaRPr lang="en-US" sz="1400" kern="1200"/>
        </a:p>
      </dsp:txBody>
      <dsp:txXfrm>
        <a:off x="6102793" y="1421708"/>
        <a:ext cx="3049161" cy="487958"/>
      </dsp:txXfrm>
    </dsp:sp>
    <dsp:sp modelId="{4CED45E5-462A-4A00-9253-D1F63D3FE138}">
      <dsp:nvSpPr>
        <dsp:cNvPr id="0" name=""/>
        <dsp:cNvSpPr/>
      </dsp:nvSpPr>
      <dsp:spPr>
        <a:xfrm rot="10800000">
          <a:off x="0" y="1410"/>
          <a:ext cx="9156425" cy="863393"/>
        </a:xfrm>
        <a:prstGeom prst="upArrowCallou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Film genres</a:t>
          </a:r>
          <a:endParaRPr lang="en-US" sz="2000" kern="1200"/>
        </a:p>
      </dsp:txBody>
      <dsp:txXfrm rot="10800000">
        <a:off x="0" y="1410"/>
        <a:ext cx="9156425" cy="5610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17E3F-9C82-4D64-A3D2-9CC4B32EBEEA}"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AED94-F1A5-4294-B13F-FB3CFEFD5322}" type="slidenum">
              <a:rPr lang="en-US" smtClean="0"/>
              <a:t>‹#›</a:t>
            </a:fld>
            <a:endParaRPr lang="en-US"/>
          </a:p>
        </p:txBody>
      </p:sp>
    </p:spTree>
    <p:extLst>
      <p:ext uri="{BB962C8B-B14F-4D97-AF65-F5344CB8AC3E}">
        <p14:creationId xmlns:p14="http://schemas.microsoft.com/office/powerpoint/2010/main" val="370119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10</a:t>
            </a:fld>
            <a:endParaRPr lang="en-US"/>
          </a:p>
        </p:txBody>
      </p:sp>
    </p:spTree>
    <p:extLst>
      <p:ext uri="{BB962C8B-B14F-4D97-AF65-F5344CB8AC3E}">
        <p14:creationId xmlns:p14="http://schemas.microsoft.com/office/powerpoint/2010/main" val="39119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11</a:t>
            </a:fld>
            <a:endParaRPr lang="en-US"/>
          </a:p>
        </p:txBody>
      </p:sp>
    </p:spTree>
    <p:extLst>
      <p:ext uri="{BB962C8B-B14F-4D97-AF65-F5344CB8AC3E}">
        <p14:creationId xmlns:p14="http://schemas.microsoft.com/office/powerpoint/2010/main" val="391199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050" indent="0">
              <a:buNone/>
              <a:defRPr sz="2000" b="1"/>
            </a:lvl2pPr>
            <a:lvl3pPr marL="914098" indent="0">
              <a:buNone/>
              <a:defRPr sz="1800" b="1"/>
            </a:lvl3pPr>
            <a:lvl4pPr marL="1371147" indent="0">
              <a:buNone/>
              <a:defRPr sz="1600" b="1"/>
            </a:lvl4pPr>
            <a:lvl5pPr marL="1828197" indent="0">
              <a:buNone/>
              <a:defRPr sz="1600" b="1"/>
            </a:lvl5pPr>
            <a:lvl6pPr marL="2285246" indent="0">
              <a:buNone/>
              <a:defRPr sz="1600" b="1"/>
            </a:lvl6pPr>
            <a:lvl7pPr marL="2742294" indent="0">
              <a:buNone/>
              <a:defRPr sz="1600" b="1"/>
            </a:lvl7pPr>
            <a:lvl8pPr marL="3199344" indent="0">
              <a:buNone/>
              <a:defRPr sz="1600" b="1"/>
            </a:lvl8pPr>
            <a:lvl9pPr marL="36563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050" indent="0">
              <a:buNone/>
              <a:defRPr sz="2000" b="1"/>
            </a:lvl2pPr>
            <a:lvl3pPr marL="914098" indent="0">
              <a:buNone/>
              <a:defRPr sz="1800" b="1"/>
            </a:lvl3pPr>
            <a:lvl4pPr marL="1371147" indent="0">
              <a:buNone/>
              <a:defRPr sz="1600" b="1"/>
            </a:lvl4pPr>
            <a:lvl5pPr marL="1828197" indent="0">
              <a:buNone/>
              <a:defRPr sz="1600" b="1"/>
            </a:lvl5pPr>
            <a:lvl6pPr marL="2285246" indent="0">
              <a:buNone/>
              <a:defRPr sz="1600" b="1"/>
            </a:lvl6pPr>
            <a:lvl7pPr marL="2742294" indent="0">
              <a:buNone/>
              <a:defRPr sz="1600" b="1"/>
            </a:lvl7pPr>
            <a:lvl8pPr marL="3199344" indent="0">
              <a:buNone/>
              <a:defRPr sz="1600" b="1"/>
            </a:lvl8pPr>
            <a:lvl9pPr marL="36563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95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050" indent="0">
              <a:buNone/>
              <a:defRPr sz="1200"/>
            </a:lvl2pPr>
            <a:lvl3pPr marL="914098" indent="0">
              <a:buNone/>
              <a:defRPr sz="1000"/>
            </a:lvl3pPr>
            <a:lvl4pPr marL="1371147" indent="0">
              <a:buNone/>
              <a:defRPr sz="900"/>
            </a:lvl4pPr>
            <a:lvl5pPr marL="1828197" indent="0">
              <a:buNone/>
              <a:defRPr sz="900"/>
            </a:lvl5pPr>
            <a:lvl6pPr marL="2285246" indent="0">
              <a:buNone/>
              <a:defRPr sz="900"/>
            </a:lvl6pPr>
            <a:lvl7pPr marL="2742294" indent="0">
              <a:buNone/>
              <a:defRPr sz="900"/>
            </a:lvl7pPr>
            <a:lvl8pPr marL="3199344" indent="0">
              <a:buNone/>
              <a:defRPr sz="900"/>
            </a:lvl8pPr>
            <a:lvl9pPr marL="36563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050" indent="0">
              <a:buNone/>
              <a:defRPr sz="2800"/>
            </a:lvl2pPr>
            <a:lvl3pPr marL="914098" indent="0">
              <a:buNone/>
              <a:defRPr sz="2400"/>
            </a:lvl3pPr>
            <a:lvl4pPr marL="1371147" indent="0">
              <a:buNone/>
              <a:defRPr sz="2000"/>
            </a:lvl4pPr>
            <a:lvl5pPr marL="1828197" indent="0">
              <a:buNone/>
              <a:defRPr sz="2000"/>
            </a:lvl5pPr>
            <a:lvl6pPr marL="2285246" indent="0">
              <a:buNone/>
              <a:defRPr sz="2000"/>
            </a:lvl6pPr>
            <a:lvl7pPr marL="2742294" indent="0">
              <a:buNone/>
              <a:defRPr sz="2000"/>
            </a:lvl7pPr>
            <a:lvl8pPr marL="3199344" indent="0">
              <a:buNone/>
              <a:defRPr sz="2000"/>
            </a:lvl8pPr>
            <a:lvl9pPr marL="36563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050" indent="0">
              <a:buNone/>
              <a:defRPr sz="1200"/>
            </a:lvl2pPr>
            <a:lvl3pPr marL="914098" indent="0">
              <a:buNone/>
              <a:defRPr sz="1000"/>
            </a:lvl3pPr>
            <a:lvl4pPr marL="1371147" indent="0">
              <a:buNone/>
              <a:defRPr sz="900"/>
            </a:lvl4pPr>
            <a:lvl5pPr marL="1828197" indent="0">
              <a:buNone/>
              <a:defRPr sz="900"/>
            </a:lvl5pPr>
            <a:lvl6pPr marL="2285246" indent="0">
              <a:buNone/>
              <a:defRPr sz="900"/>
            </a:lvl6pPr>
            <a:lvl7pPr marL="2742294" indent="0">
              <a:buNone/>
              <a:defRPr sz="900"/>
            </a:lvl7pPr>
            <a:lvl8pPr marL="3199344" indent="0">
              <a:buNone/>
              <a:defRPr sz="900"/>
            </a:lvl8pPr>
            <a:lvl9pPr marL="36563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 y="4253100"/>
            <a:ext cx="9144000" cy="8904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88375" y="557031"/>
            <a:ext cx="7205283" cy="4029437"/>
            <a:chOff x="388375" y="548150"/>
            <a:chExt cx="7205283" cy="4029437"/>
          </a:xfrm>
        </p:grpSpPr>
        <p:sp>
          <p:nvSpPr>
            <p:cNvPr id="12" name="Google Shape;12;p2"/>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 name="Google Shape;13;p2"/>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grpSp>
        <p:nvGrpSpPr>
          <p:cNvPr id="14" name="Google Shape;14;p2"/>
          <p:cNvGrpSpPr/>
          <p:nvPr/>
        </p:nvGrpSpPr>
        <p:grpSpPr>
          <a:xfrm>
            <a:off x="7590820" y="3227709"/>
            <a:ext cx="1171804" cy="1387410"/>
            <a:chOff x="1384300" y="1439863"/>
            <a:chExt cx="1433400" cy="1697138"/>
          </a:xfrm>
        </p:grpSpPr>
        <p:sp>
          <p:nvSpPr>
            <p:cNvPr id="15" name="Google Shape;15;p2"/>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 name="Google Shape;45;p2"/>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lvl1pPr lvl="0">
              <a:spcBef>
                <a:spcPts val="0"/>
              </a:spcBef>
              <a:spcAft>
                <a:spcPts val="0"/>
              </a:spcAft>
              <a:buClr>
                <a:srgbClr val="3E4A63"/>
              </a:buClr>
              <a:buSzPts val="6000"/>
              <a:buNone/>
              <a:defRPr sz="6000">
                <a:solidFill>
                  <a:srgbClr val="3E4A63"/>
                </a:solidFill>
              </a:defRPr>
            </a:lvl1pPr>
            <a:lvl2pPr lvl="1">
              <a:spcBef>
                <a:spcPts val="0"/>
              </a:spcBef>
              <a:spcAft>
                <a:spcPts val="0"/>
              </a:spcAft>
              <a:buClr>
                <a:srgbClr val="3E4A63"/>
              </a:buClr>
              <a:buSzPts val="6000"/>
              <a:buNone/>
              <a:defRPr sz="6000">
                <a:solidFill>
                  <a:srgbClr val="3E4A63"/>
                </a:solidFill>
              </a:defRPr>
            </a:lvl2pPr>
            <a:lvl3pPr lvl="2">
              <a:spcBef>
                <a:spcPts val="0"/>
              </a:spcBef>
              <a:spcAft>
                <a:spcPts val="0"/>
              </a:spcAft>
              <a:buClr>
                <a:srgbClr val="3E4A63"/>
              </a:buClr>
              <a:buSzPts val="6000"/>
              <a:buNone/>
              <a:defRPr sz="6000">
                <a:solidFill>
                  <a:srgbClr val="3E4A63"/>
                </a:solidFill>
              </a:defRPr>
            </a:lvl3pPr>
            <a:lvl4pPr lvl="3">
              <a:spcBef>
                <a:spcPts val="0"/>
              </a:spcBef>
              <a:spcAft>
                <a:spcPts val="0"/>
              </a:spcAft>
              <a:buClr>
                <a:srgbClr val="3E4A63"/>
              </a:buClr>
              <a:buSzPts val="6000"/>
              <a:buNone/>
              <a:defRPr sz="6000">
                <a:solidFill>
                  <a:srgbClr val="3E4A63"/>
                </a:solidFill>
              </a:defRPr>
            </a:lvl4pPr>
            <a:lvl5pPr lvl="4">
              <a:spcBef>
                <a:spcPts val="0"/>
              </a:spcBef>
              <a:spcAft>
                <a:spcPts val="0"/>
              </a:spcAft>
              <a:buClr>
                <a:srgbClr val="3E4A63"/>
              </a:buClr>
              <a:buSzPts val="6000"/>
              <a:buNone/>
              <a:defRPr sz="6000">
                <a:solidFill>
                  <a:srgbClr val="3E4A63"/>
                </a:solidFill>
              </a:defRPr>
            </a:lvl5pPr>
            <a:lvl6pPr lvl="5">
              <a:spcBef>
                <a:spcPts val="0"/>
              </a:spcBef>
              <a:spcAft>
                <a:spcPts val="0"/>
              </a:spcAft>
              <a:buClr>
                <a:srgbClr val="3E4A63"/>
              </a:buClr>
              <a:buSzPts val="6000"/>
              <a:buNone/>
              <a:defRPr sz="6000">
                <a:solidFill>
                  <a:srgbClr val="3E4A63"/>
                </a:solidFill>
              </a:defRPr>
            </a:lvl6pPr>
            <a:lvl7pPr lvl="6">
              <a:spcBef>
                <a:spcPts val="0"/>
              </a:spcBef>
              <a:spcAft>
                <a:spcPts val="0"/>
              </a:spcAft>
              <a:buClr>
                <a:srgbClr val="3E4A63"/>
              </a:buClr>
              <a:buSzPts val="6000"/>
              <a:buNone/>
              <a:defRPr sz="6000">
                <a:solidFill>
                  <a:srgbClr val="3E4A63"/>
                </a:solidFill>
              </a:defRPr>
            </a:lvl7pPr>
            <a:lvl8pPr lvl="7">
              <a:spcBef>
                <a:spcPts val="0"/>
              </a:spcBef>
              <a:spcAft>
                <a:spcPts val="0"/>
              </a:spcAft>
              <a:buClr>
                <a:srgbClr val="3E4A63"/>
              </a:buClr>
              <a:buSzPts val="6000"/>
              <a:buNone/>
              <a:defRPr sz="6000">
                <a:solidFill>
                  <a:srgbClr val="3E4A63"/>
                </a:solidFill>
              </a:defRPr>
            </a:lvl8pPr>
            <a:lvl9pPr lvl="8">
              <a:spcBef>
                <a:spcPts val="0"/>
              </a:spcBef>
              <a:spcAft>
                <a:spcPts val="0"/>
              </a:spcAft>
              <a:buClr>
                <a:srgbClr val="3E4A63"/>
              </a:buClr>
              <a:buSzPts val="6000"/>
              <a:buNone/>
              <a:defRPr sz="6000">
                <a:solidFill>
                  <a:srgbClr val="3E4A63"/>
                </a:solidFill>
              </a:defRPr>
            </a:lvl9pPr>
          </a:lstStyle>
          <a:p>
            <a:r>
              <a:rPr lang="en-US" smtClean="0"/>
              <a:t>Click to edit Master title style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6"/>
        <p:cNvGrpSpPr/>
        <p:nvPr/>
      </p:nvGrpSpPr>
      <p:grpSpPr>
        <a:xfrm>
          <a:off x="0" y="0"/>
          <a:ext cx="0" cy="0"/>
          <a:chOff x="0" y="0"/>
          <a:chExt cx="0" cy="0"/>
        </a:xfrm>
      </p:grpSpPr>
      <p:sp>
        <p:nvSpPr>
          <p:cNvPr id="47" name="Google Shape;47;p3"/>
          <p:cNvSpPr/>
          <p:nvPr/>
        </p:nvSpPr>
        <p:spPr>
          <a:xfrm>
            <a:off x="-75" y="4253100"/>
            <a:ext cx="9144000" cy="8904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88375" y="557031"/>
            <a:ext cx="7205283" cy="4029437"/>
            <a:chOff x="388375" y="548150"/>
            <a:chExt cx="7205283" cy="4029437"/>
          </a:xfrm>
        </p:grpSpPr>
        <p:sp>
          <p:nvSpPr>
            <p:cNvPr id="49" name="Google Shape;49;p3"/>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50" name="Google Shape;50;p3"/>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grpSp>
        <p:nvGrpSpPr>
          <p:cNvPr id="51" name="Google Shape;51;p3"/>
          <p:cNvGrpSpPr/>
          <p:nvPr/>
        </p:nvGrpSpPr>
        <p:grpSpPr>
          <a:xfrm>
            <a:off x="7651743" y="3237540"/>
            <a:ext cx="1194349" cy="1381259"/>
            <a:chOff x="3895725" y="1433513"/>
            <a:chExt cx="1490700" cy="1723988"/>
          </a:xfrm>
        </p:grpSpPr>
        <p:sp>
          <p:nvSpPr>
            <p:cNvPr id="52" name="Google Shape;52;p3"/>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3"/>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3"/>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3"/>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3"/>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3"/>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3"/>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3"/>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3"/>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3"/>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 name="Google Shape;80;p3"/>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E4A63"/>
              </a:buClr>
              <a:buSzPts val="4800"/>
              <a:buNone/>
              <a:defRPr sz="4800">
                <a:solidFill>
                  <a:srgbClr val="3E4A63"/>
                </a:solidFill>
              </a:defRPr>
            </a:lvl1pPr>
            <a:lvl2pPr lvl="1" rtl="0">
              <a:spcBef>
                <a:spcPts val="0"/>
              </a:spcBef>
              <a:spcAft>
                <a:spcPts val="0"/>
              </a:spcAft>
              <a:buClr>
                <a:srgbClr val="3E4A63"/>
              </a:buClr>
              <a:buSzPts val="4800"/>
              <a:buNone/>
              <a:defRPr sz="4800">
                <a:solidFill>
                  <a:srgbClr val="3E4A63"/>
                </a:solidFill>
              </a:defRPr>
            </a:lvl2pPr>
            <a:lvl3pPr lvl="2" rtl="0">
              <a:spcBef>
                <a:spcPts val="0"/>
              </a:spcBef>
              <a:spcAft>
                <a:spcPts val="0"/>
              </a:spcAft>
              <a:buClr>
                <a:srgbClr val="3E4A63"/>
              </a:buClr>
              <a:buSzPts val="4800"/>
              <a:buNone/>
              <a:defRPr sz="4800">
                <a:solidFill>
                  <a:srgbClr val="3E4A63"/>
                </a:solidFill>
              </a:defRPr>
            </a:lvl3pPr>
            <a:lvl4pPr lvl="3" rtl="0">
              <a:spcBef>
                <a:spcPts val="0"/>
              </a:spcBef>
              <a:spcAft>
                <a:spcPts val="0"/>
              </a:spcAft>
              <a:buClr>
                <a:srgbClr val="3E4A63"/>
              </a:buClr>
              <a:buSzPts val="4800"/>
              <a:buNone/>
              <a:defRPr sz="4800">
                <a:solidFill>
                  <a:srgbClr val="3E4A63"/>
                </a:solidFill>
              </a:defRPr>
            </a:lvl4pPr>
            <a:lvl5pPr lvl="4" rtl="0">
              <a:spcBef>
                <a:spcPts val="0"/>
              </a:spcBef>
              <a:spcAft>
                <a:spcPts val="0"/>
              </a:spcAft>
              <a:buClr>
                <a:srgbClr val="3E4A63"/>
              </a:buClr>
              <a:buSzPts val="4800"/>
              <a:buNone/>
              <a:defRPr sz="4800">
                <a:solidFill>
                  <a:srgbClr val="3E4A63"/>
                </a:solidFill>
              </a:defRPr>
            </a:lvl5pPr>
            <a:lvl6pPr lvl="5" rtl="0">
              <a:spcBef>
                <a:spcPts val="0"/>
              </a:spcBef>
              <a:spcAft>
                <a:spcPts val="0"/>
              </a:spcAft>
              <a:buClr>
                <a:srgbClr val="3E4A63"/>
              </a:buClr>
              <a:buSzPts val="4800"/>
              <a:buNone/>
              <a:defRPr sz="4800">
                <a:solidFill>
                  <a:srgbClr val="3E4A63"/>
                </a:solidFill>
              </a:defRPr>
            </a:lvl6pPr>
            <a:lvl7pPr lvl="6" rtl="0">
              <a:spcBef>
                <a:spcPts val="0"/>
              </a:spcBef>
              <a:spcAft>
                <a:spcPts val="0"/>
              </a:spcAft>
              <a:buClr>
                <a:srgbClr val="3E4A63"/>
              </a:buClr>
              <a:buSzPts val="4800"/>
              <a:buNone/>
              <a:defRPr sz="4800">
                <a:solidFill>
                  <a:srgbClr val="3E4A63"/>
                </a:solidFill>
              </a:defRPr>
            </a:lvl7pPr>
            <a:lvl8pPr lvl="7" rtl="0">
              <a:spcBef>
                <a:spcPts val="0"/>
              </a:spcBef>
              <a:spcAft>
                <a:spcPts val="0"/>
              </a:spcAft>
              <a:buClr>
                <a:srgbClr val="3E4A63"/>
              </a:buClr>
              <a:buSzPts val="4800"/>
              <a:buNone/>
              <a:defRPr sz="4800">
                <a:solidFill>
                  <a:srgbClr val="3E4A63"/>
                </a:solidFill>
              </a:defRPr>
            </a:lvl8pPr>
            <a:lvl9pPr lvl="8" rtl="0">
              <a:spcBef>
                <a:spcPts val="0"/>
              </a:spcBef>
              <a:spcAft>
                <a:spcPts val="0"/>
              </a:spcAft>
              <a:buClr>
                <a:srgbClr val="3E4A63"/>
              </a:buClr>
              <a:buSzPts val="4800"/>
              <a:buNone/>
              <a:defRPr sz="4800">
                <a:solidFill>
                  <a:srgbClr val="3E4A63"/>
                </a:solidFill>
              </a:defRPr>
            </a:lvl9pPr>
          </a:lstStyle>
          <a:p>
            <a:r>
              <a:rPr lang="en-US" smtClean="0"/>
              <a:t>Click to edit Master title style</a:t>
            </a:r>
            <a:endParaRPr/>
          </a:p>
        </p:txBody>
      </p:sp>
      <p:sp>
        <p:nvSpPr>
          <p:cNvPr id="81" name="Google Shape;81;p3"/>
          <p:cNvSpPr txBox="1">
            <a:spLocks noGrp="1"/>
          </p:cNvSpPr>
          <p:nvPr>
            <p:ph type="subTitle" idx="1"/>
          </p:nvPr>
        </p:nvSpPr>
        <p:spPr>
          <a:xfrm>
            <a:off x="967600" y="2840052"/>
            <a:ext cx="571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D9EEB"/>
              </a:buClr>
              <a:buSzPts val="3000"/>
              <a:buNone/>
              <a:defRPr>
                <a:solidFill>
                  <a:srgbClr val="6D9EEB"/>
                </a:solidFill>
              </a:defRPr>
            </a:lvl1pPr>
            <a:lvl2pPr lvl="1" rtl="0">
              <a:spcBef>
                <a:spcPts val="0"/>
              </a:spcBef>
              <a:spcAft>
                <a:spcPts val="0"/>
              </a:spcAft>
              <a:buClr>
                <a:srgbClr val="6D9EEB"/>
              </a:buClr>
              <a:buSzPts val="3000"/>
              <a:buNone/>
              <a:defRPr sz="3000">
                <a:solidFill>
                  <a:srgbClr val="6D9EEB"/>
                </a:solidFill>
              </a:defRPr>
            </a:lvl2pPr>
            <a:lvl3pPr lvl="2" rtl="0">
              <a:spcBef>
                <a:spcPts val="0"/>
              </a:spcBef>
              <a:spcAft>
                <a:spcPts val="0"/>
              </a:spcAft>
              <a:buClr>
                <a:srgbClr val="6D9EEB"/>
              </a:buClr>
              <a:buSzPts val="3000"/>
              <a:buNone/>
              <a:defRPr sz="3000">
                <a:solidFill>
                  <a:srgbClr val="6D9EEB"/>
                </a:solidFill>
              </a:defRPr>
            </a:lvl3pPr>
            <a:lvl4pPr lvl="3" rtl="0">
              <a:spcBef>
                <a:spcPts val="0"/>
              </a:spcBef>
              <a:spcAft>
                <a:spcPts val="0"/>
              </a:spcAft>
              <a:buClr>
                <a:srgbClr val="6D9EEB"/>
              </a:buClr>
              <a:buSzPts val="3000"/>
              <a:buNone/>
              <a:defRPr sz="3000">
                <a:solidFill>
                  <a:srgbClr val="6D9EEB"/>
                </a:solidFill>
              </a:defRPr>
            </a:lvl4pPr>
            <a:lvl5pPr lvl="4" rtl="0">
              <a:spcBef>
                <a:spcPts val="0"/>
              </a:spcBef>
              <a:spcAft>
                <a:spcPts val="0"/>
              </a:spcAft>
              <a:buClr>
                <a:srgbClr val="6D9EEB"/>
              </a:buClr>
              <a:buSzPts val="3000"/>
              <a:buNone/>
              <a:defRPr sz="3000">
                <a:solidFill>
                  <a:srgbClr val="6D9EEB"/>
                </a:solidFill>
              </a:defRPr>
            </a:lvl5pPr>
            <a:lvl6pPr lvl="5" rtl="0">
              <a:spcBef>
                <a:spcPts val="0"/>
              </a:spcBef>
              <a:spcAft>
                <a:spcPts val="0"/>
              </a:spcAft>
              <a:buClr>
                <a:srgbClr val="6D9EEB"/>
              </a:buClr>
              <a:buSzPts val="3000"/>
              <a:buNone/>
              <a:defRPr sz="3000">
                <a:solidFill>
                  <a:srgbClr val="6D9EEB"/>
                </a:solidFill>
              </a:defRPr>
            </a:lvl6pPr>
            <a:lvl7pPr lvl="6" rtl="0">
              <a:spcBef>
                <a:spcPts val="0"/>
              </a:spcBef>
              <a:spcAft>
                <a:spcPts val="0"/>
              </a:spcAft>
              <a:buClr>
                <a:srgbClr val="6D9EEB"/>
              </a:buClr>
              <a:buSzPts val="3000"/>
              <a:buNone/>
              <a:defRPr sz="3000">
                <a:solidFill>
                  <a:srgbClr val="6D9EEB"/>
                </a:solidFill>
              </a:defRPr>
            </a:lvl7pPr>
            <a:lvl8pPr lvl="7" rtl="0">
              <a:spcBef>
                <a:spcPts val="0"/>
              </a:spcBef>
              <a:spcAft>
                <a:spcPts val="0"/>
              </a:spcAft>
              <a:buClr>
                <a:srgbClr val="6D9EEB"/>
              </a:buClr>
              <a:buSzPts val="3000"/>
              <a:buNone/>
              <a:defRPr sz="3000">
                <a:solidFill>
                  <a:srgbClr val="6D9EEB"/>
                </a:solidFill>
              </a:defRPr>
            </a:lvl8pPr>
            <a:lvl9pPr lvl="8" rtl="0">
              <a:spcBef>
                <a:spcPts val="0"/>
              </a:spcBef>
              <a:spcAft>
                <a:spcPts val="0"/>
              </a:spcAft>
              <a:buClr>
                <a:srgbClr val="6D9EEB"/>
              </a:buClr>
              <a:buSzPts val="3000"/>
              <a:buNone/>
              <a:defRPr sz="3000">
                <a:solidFill>
                  <a:srgbClr val="6D9EEB"/>
                </a:solidFill>
              </a:defRPr>
            </a:lvl9pPr>
          </a:lstStyle>
          <a:p>
            <a:r>
              <a:rPr lang="en-US" smtClean="0"/>
              <a:t>Click to edit Master subtitle style</a:t>
            </a:r>
            <a:endParaRPr/>
          </a:p>
        </p:txBody>
      </p:sp>
      <p:sp>
        <p:nvSpPr>
          <p:cNvPr id="82" name="Google Shape;82;p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lIns="91430" tIns="45715" rIns="91430" bIns="45715"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lIns="91430" tIns="45715" rIns="91430" bIns="45715"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5957" tIns="45715" rIns="91430" bIns="45715"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3"/>
        <p:cNvGrpSpPr/>
        <p:nvPr/>
      </p:nvGrpSpPr>
      <p:grpSpPr>
        <a:xfrm>
          <a:off x="0" y="0"/>
          <a:ext cx="0" cy="0"/>
          <a:chOff x="0" y="0"/>
          <a:chExt cx="0" cy="0"/>
        </a:xfrm>
      </p:grpSpPr>
      <p:grpSp>
        <p:nvGrpSpPr>
          <p:cNvPr id="84" name="Google Shape;84;p4"/>
          <p:cNvGrpSpPr/>
          <p:nvPr/>
        </p:nvGrpSpPr>
        <p:grpSpPr>
          <a:xfrm>
            <a:off x="7553734" y="3075310"/>
            <a:ext cx="1453993" cy="1092425"/>
            <a:chOff x="3708400" y="3798888"/>
            <a:chExt cx="1844700" cy="1385975"/>
          </a:xfrm>
        </p:grpSpPr>
        <p:sp>
          <p:nvSpPr>
            <p:cNvPr id="85" name="Google Shape;85;p4"/>
            <p:cNvSpPr/>
            <p:nvPr/>
          </p:nvSpPr>
          <p:spPr>
            <a:xfrm>
              <a:off x="3708400" y="3967163"/>
              <a:ext cx="1844700" cy="1217700"/>
            </a:xfrm>
            <a:custGeom>
              <a:avLst/>
              <a:gdLst/>
              <a:ahLst/>
              <a:cxnLst/>
              <a:rect l="l" t="t" r="r" b="b"/>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3921125" y="4044951"/>
              <a:ext cx="128700" cy="122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4017963" y="3908426"/>
              <a:ext cx="71400" cy="65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4"/>
            <p:cNvSpPr/>
            <p:nvPr/>
          </p:nvSpPr>
          <p:spPr>
            <a:xfrm>
              <a:off x="3946525" y="3798888"/>
              <a:ext cx="39600" cy="38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4"/>
            <p:cNvSpPr/>
            <p:nvPr/>
          </p:nvSpPr>
          <p:spPr>
            <a:xfrm>
              <a:off x="3746500" y="4906963"/>
              <a:ext cx="193800" cy="77700"/>
            </a:xfrm>
            <a:custGeom>
              <a:avLst/>
              <a:gdLst/>
              <a:ahLst/>
              <a:cxnLst/>
              <a:rect l="l" t="t" r="r" b="b"/>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4"/>
            <p:cNvSpPr/>
            <p:nvPr/>
          </p:nvSpPr>
          <p:spPr>
            <a:xfrm>
              <a:off x="4824413" y="4938713"/>
              <a:ext cx="174600" cy="71400"/>
            </a:xfrm>
            <a:custGeom>
              <a:avLst/>
              <a:gdLst/>
              <a:ahLst/>
              <a:cxnLst/>
              <a:rect l="l" t="t" r="r" b="b"/>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4"/>
            <p:cNvSpPr/>
            <p:nvPr/>
          </p:nvSpPr>
          <p:spPr>
            <a:xfrm>
              <a:off x="5064125" y="4329113"/>
              <a:ext cx="354000" cy="233400"/>
            </a:xfrm>
            <a:custGeom>
              <a:avLst/>
              <a:gdLst/>
              <a:ahLst/>
              <a:cxnLst/>
              <a:rect l="l" t="t" r="r" b="b"/>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4"/>
            <p:cNvSpPr/>
            <p:nvPr/>
          </p:nvSpPr>
          <p:spPr>
            <a:xfrm>
              <a:off x="5160963" y="4646613"/>
              <a:ext cx="270000" cy="214200"/>
            </a:xfrm>
            <a:custGeom>
              <a:avLst/>
              <a:gdLst/>
              <a:ahLst/>
              <a:cxnLst/>
              <a:rect l="l" t="t" r="r" b="b"/>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4"/>
            <p:cNvSpPr/>
            <p:nvPr/>
          </p:nvSpPr>
          <p:spPr>
            <a:xfrm>
              <a:off x="4476750" y="4044951"/>
              <a:ext cx="528600" cy="168300"/>
            </a:xfrm>
            <a:custGeom>
              <a:avLst/>
              <a:gdLst/>
              <a:ahLst/>
              <a:cxnLst/>
              <a:rect l="l" t="t" r="r" b="b"/>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4"/>
            <p:cNvSpPr/>
            <p:nvPr/>
          </p:nvSpPr>
          <p:spPr>
            <a:xfrm>
              <a:off x="4352925" y="4194176"/>
              <a:ext cx="593700" cy="433500"/>
            </a:xfrm>
            <a:custGeom>
              <a:avLst/>
              <a:gdLst/>
              <a:ahLst/>
              <a:cxnLst/>
              <a:rect l="l" t="t" r="r" b="b"/>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4"/>
            <p:cNvSpPr/>
            <p:nvPr/>
          </p:nvSpPr>
          <p:spPr>
            <a:xfrm>
              <a:off x="3952875" y="4699001"/>
              <a:ext cx="1027200" cy="441300"/>
            </a:xfrm>
            <a:custGeom>
              <a:avLst/>
              <a:gdLst/>
              <a:ahLst/>
              <a:cxnLst/>
              <a:rect l="l" t="t" r="r" b="b"/>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4"/>
            <p:cNvSpPr/>
            <p:nvPr/>
          </p:nvSpPr>
          <p:spPr>
            <a:xfrm>
              <a:off x="3779838" y="4951413"/>
              <a:ext cx="212700" cy="123900"/>
            </a:xfrm>
            <a:custGeom>
              <a:avLst/>
              <a:gdLst/>
              <a:ahLst/>
              <a:cxnLst/>
              <a:rect l="l" t="t" r="r" b="b"/>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4"/>
            <p:cNvSpPr/>
            <p:nvPr/>
          </p:nvSpPr>
          <p:spPr>
            <a:xfrm>
              <a:off x="4443413" y="4110038"/>
              <a:ext cx="439800" cy="239700"/>
            </a:xfrm>
            <a:custGeom>
              <a:avLst/>
              <a:gdLst/>
              <a:ahLst/>
              <a:cxnLst/>
              <a:rect l="l" t="t" r="r" b="b"/>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4"/>
            <p:cNvSpPr/>
            <p:nvPr/>
          </p:nvSpPr>
          <p:spPr>
            <a:xfrm>
              <a:off x="4818063" y="4673601"/>
              <a:ext cx="212700" cy="271500"/>
            </a:xfrm>
            <a:custGeom>
              <a:avLst/>
              <a:gdLst/>
              <a:ahLst/>
              <a:cxnLst/>
              <a:rect l="l" t="t" r="r" b="b"/>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4"/>
            <p:cNvSpPr/>
            <p:nvPr/>
          </p:nvSpPr>
          <p:spPr>
            <a:xfrm>
              <a:off x="5005388" y="4699001"/>
              <a:ext cx="522300" cy="273000"/>
            </a:xfrm>
            <a:custGeom>
              <a:avLst/>
              <a:gdLst/>
              <a:ahLst/>
              <a:cxnLst/>
              <a:rect l="l" t="t" r="r" b="b"/>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4"/>
            <p:cNvSpPr/>
            <p:nvPr/>
          </p:nvSpPr>
          <p:spPr>
            <a:xfrm>
              <a:off x="5167313" y="4271963"/>
              <a:ext cx="341400" cy="355500"/>
            </a:xfrm>
            <a:custGeom>
              <a:avLst/>
              <a:gdLst/>
              <a:ahLst/>
              <a:cxnLst/>
              <a:rect l="l" t="t" r="r" b="b"/>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4"/>
            <p:cNvSpPr/>
            <p:nvPr/>
          </p:nvSpPr>
          <p:spPr>
            <a:xfrm>
              <a:off x="5064125" y="4471988"/>
              <a:ext cx="173100" cy="149100"/>
            </a:xfrm>
            <a:custGeom>
              <a:avLst/>
              <a:gdLst/>
              <a:ahLst/>
              <a:cxnLst/>
              <a:rect l="l" t="t" r="r" b="b"/>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4"/>
            <p:cNvSpPr/>
            <p:nvPr/>
          </p:nvSpPr>
          <p:spPr>
            <a:xfrm>
              <a:off x="5076825" y="4537076"/>
              <a:ext cx="147600" cy="90600"/>
            </a:xfrm>
            <a:custGeom>
              <a:avLst/>
              <a:gdLst/>
              <a:ahLst/>
              <a:cxnLst/>
              <a:rect l="l" t="t" r="r" b="b"/>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4"/>
            <p:cNvSpPr/>
            <p:nvPr/>
          </p:nvSpPr>
          <p:spPr>
            <a:xfrm>
              <a:off x="5089525" y="4654551"/>
              <a:ext cx="63600" cy="44400"/>
            </a:xfrm>
            <a:custGeom>
              <a:avLst/>
              <a:gdLst/>
              <a:ahLst/>
              <a:cxnLst/>
              <a:rect l="l" t="t" r="r" b="b"/>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4"/>
            <p:cNvSpPr/>
            <p:nvPr/>
          </p:nvSpPr>
          <p:spPr>
            <a:xfrm>
              <a:off x="5043488" y="4654551"/>
              <a:ext cx="142800" cy="147600"/>
            </a:xfrm>
            <a:custGeom>
              <a:avLst/>
              <a:gdLst/>
              <a:ahLst/>
              <a:cxnLst/>
              <a:rect l="l" t="t" r="r" b="b"/>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4"/>
            <p:cNvSpPr/>
            <p:nvPr/>
          </p:nvSpPr>
          <p:spPr>
            <a:xfrm>
              <a:off x="4721225" y="4154488"/>
              <a:ext cx="96900" cy="77700"/>
            </a:xfrm>
            <a:custGeom>
              <a:avLst/>
              <a:gdLst/>
              <a:ahLst/>
              <a:cxnLst/>
              <a:rect l="l" t="t" r="r" b="b"/>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4"/>
            <p:cNvSpPr/>
            <p:nvPr/>
          </p:nvSpPr>
          <p:spPr>
            <a:xfrm>
              <a:off x="4792663" y="4200526"/>
              <a:ext cx="103200" cy="103200"/>
            </a:xfrm>
            <a:custGeom>
              <a:avLst/>
              <a:gdLst/>
              <a:ahLst/>
              <a:cxnLst/>
              <a:rect l="l" t="t" r="r" b="b"/>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4"/>
            <p:cNvSpPr/>
            <p:nvPr/>
          </p:nvSpPr>
          <p:spPr>
            <a:xfrm>
              <a:off x="4759325" y="4187826"/>
              <a:ext cx="77700" cy="71400"/>
            </a:xfrm>
            <a:custGeom>
              <a:avLst/>
              <a:gdLst/>
              <a:ahLst/>
              <a:cxnLst/>
              <a:rect l="l" t="t" r="r" b="b"/>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4"/>
            <p:cNvSpPr/>
            <p:nvPr/>
          </p:nvSpPr>
          <p:spPr>
            <a:xfrm>
              <a:off x="4799013" y="4997451"/>
              <a:ext cx="50700" cy="84000"/>
            </a:xfrm>
            <a:custGeom>
              <a:avLst/>
              <a:gdLst/>
              <a:ahLst/>
              <a:cxnLst/>
              <a:rect l="l" t="t" r="r" b="b"/>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4"/>
            <p:cNvSpPr/>
            <p:nvPr/>
          </p:nvSpPr>
          <p:spPr>
            <a:xfrm>
              <a:off x="4824413" y="4991101"/>
              <a:ext cx="39600" cy="50700"/>
            </a:xfrm>
            <a:custGeom>
              <a:avLst/>
              <a:gdLst/>
              <a:ahLst/>
              <a:cxnLst/>
              <a:rect l="l" t="t" r="r" b="b"/>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4"/>
            <p:cNvSpPr/>
            <p:nvPr/>
          </p:nvSpPr>
          <p:spPr>
            <a:xfrm>
              <a:off x="4824413" y="4964113"/>
              <a:ext cx="71400" cy="33300"/>
            </a:xfrm>
            <a:custGeom>
              <a:avLst/>
              <a:gdLst/>
              <a:ahLst/>
              <a:cxnLst/>
              <a:rect l="l" t="t" r="r" b="b"/>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4"/>
            <p:cNvSpPr/>
            <p:nvPr/>
          </p:nvSpPr>
          <p:spPr>
            <a:xfrm>
              <a:off x="3849688" y="4932363"/>
              <a:ext cx="71400" cy="39600"/>
            </a:xfrm>
            <a:custGeom>
              <a:avLst/>
              <a:gdLst/>
              <a:ahLst/>
              <a:cxnLst/>
              <a:rect l="l" t="t" r="r" b="b"/>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4"/>
            <p:cNvSpPr/>
            <p:nvPr/>
          </p:nvSpPr>
          <p:spPr>
            <a:xfrm>
              <a:off x="3883025" y="4951413"/>
              <a:ext cx="50700" cy="39600"/>
            </a:xfrm>
            <a:custGeom>
              <a:avLst/>
              <a:gdLst/>
              <a:ahLst/>
              <a:cxnLst/>
              <a:rect l="l" t="t" r="r" b="b"/>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4"/>
            <p:cNvSpPr/>
            <p:nvPr/>
          </p:nvSpPr>
          <p:spPr>
            <a:xfrm>
              <a:off x="3895725" y="4964113"/>
              <a:ext cx="63600" cy="71400"/>
            </a:xfrm>
            <a:custGeom>
              <a:avLst/>
              <a:gdLst/>
              <a:ahLst/>
              <a:cxnLst/>
              <a:rect l="l" t="t" r="r" b="b"/>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4"/>
            <p:cNvSpPr/>
            <p:nvPr/>
          </p:nvSpPr>
          <p:spPr>
            <a:xfrm>
              <a:off x="3952875" y="4795838"/>
              <a:ext cx="162000" cy="84000"/>
            </a:xfrm>
            <a:custGeom>
              <a:avLst/>
              <a:gdLst/>
              <a:ahLst/>
              <a:cxnLst/>
              <a:rect l="l" t="t" r="r" b="b"/>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4"/>
            <p:cNvSpPr/>
            <p:nvPr/>
          </p:nvSpPr>
          <p:spPr>
            <a:xfrm>
              <a:off x="4437063" y="4848226"/>
              <a:ext cx="168300" cy="84000"/>
            </a:xfrm>
            <a:custGeom>
              <a:avLst/>
              <a:gdLst/>
              <a:ahLst/>
              <a:cxnLst/>
              <a:rect l="l" t="t" r="r" b="b"/>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4"/>
            <p:cNvSpPr/>
            <p:nvPr/>
          </p:nvSpPr>
          <p:spPr>
            <a:xfrm>
              <a:off x="3708400" y="3967163"/>
              <a:ext cx="1844700" cy="1217700"/>
            </a:xfrm>
            <a:custGeom>
              <a:avLst/>
              <a:gdLst/>
              <a:ahLst/>
              <a:cxnLst/>
              <a:rect l="l" t="t" r="r" b="b"/>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367338" y="4919663"/>
              <a:ext cx="12600" cy="0"/>
            </a:xfrm>
            <a:custGeom>
              <a:avLst/>
              <a:gdLst/>
              <a:ahLst/>
              <a:cxnLst/>
              <a:rect l="l" t="t" r="r" b="b"/>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4"/>
            <p:cNvSpPr/>
            <p:nvPr/>
          </p:nvSpPr>
          <p:spPr>
            <a:xfrm>
              <a:off x="3952875" y="4997451"/>
              <a:ext cx="12600" cy="12600"/>
            </a:xfrm>
            <a:custGeom>
              <a:avLst/>
              <a:gdLst/>
              <a:ahLst/>
              <a:cxnLst/>
              <a:rect l="l" t="t" r="r" b="b"/>
              <a:pathLst>
                <a:path w="120000" h="120000" extrusionOk="0">
                  <a:moveTo>
                    <a:pt x="120000" y="0"/>
                  </a:moveTo>
                  <a:cubicBezTo>
                    <a:pt x="0" y="120000"/>
                    <a:pt x="12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a:off x="5367338" y="4919663"/>
              <a:ext cx="1500" cy="1500"/>
            </a:xfrm>
            <a:prstGeom prst="rect">
              <a:avLst/>
            </a:pr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a:off x="5367338" y="49196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4173538" y="4816476"/>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4005263" y="4699001"/>
              <a:ext cx="115800" cy="130200"/>
            </a:xfrm>
            <a:custGeom>
              <a:avLst/>
              <a:gdLst/>
              <a:ahLst/>
              <a:cxnLst/>
              <a:rect l="l" t="t" r="r" b="b"/>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4443413" y="4738688"/>
              <a:ext cx="122100" cy="135000"/>
            </a:xfrm>
            <a:custGeom>
              <a:avLst/>
              <a:gdLst/>
              <a:ahLst/>
              <a:cxnLst/>
              <a:rect l="l" t="t" r="r" b="b"/>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 name="Google Shape;124;p4"/>
          <p:cNvGrpSpPr/>
          <p:nvPr/>
        </p:nvGrpSpPr>
        <p:grpSpPr>
          <a:xfrm>
            <a:off x="388375" y="557031"/>
            <a:ext cx="7205283" cy="4029437"/>
            <a:chOff x="388375" y="548150"/>
            <a:chExt cx="7205283" cy="4029437"/>
          </a:xfrm>
        </p:grpSpPr>
        <p:sp>
          <p:nvSpPr>
            <p:cNvPr id="125" name="Google Shape;125;p4"/>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26" name="Google Shape;126;p4"/>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127" name="Google Shape;127;p4"/>
          <p:cNvSpPr txBox="1">
            <a:spLocks noGrp="1"/>
          </p:cNvSpPr>
          <p:nvPr>
            <p:ph type="body" idx="1"/>
          </p:nvPr>
        </p:nvSpPr>
        <p:spPr>
          <a:xfrm>
            <a:off x="1133025" y="1018800"/>
            <a:ext cx="54573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i="1"/>
            </a:lvl1pPr>
            <a:lvl2pPr marL="914400" lvl="1" indent="-381000" rtl="0">
              <a:spcBef>
                <a:spcPts val="0"/>
              </a:spcBef>
              <a:spcAft>
                <a:spcPts val="0"/>
              </a:spcAft>
              <a:buSzPts val="2400"/>
              <a:buChar char="○"/>
              <a:defRPr i="1"/>
            </a:lvl2pPr>
            <a:lvl3pPr marL="1371600" lvl="2" indent="-381000" rtl="0">
              <a:spcBef>
                <a:spcPts val="0"/>
              </a:spcBef>
              <a:spcAft>
                <a:spcPts val="0"/>
              </a:spcAft>
              <a:buSzPts val="2400"/>
              <a:buChar char="■"/>
              <a:defRPr i="1"/>
            </a:lvl3pPr>
            <a:lvl4pPr marL="1828800" lvl="3" indent="-342900" rtl="0">
              <a:spcBef>
                <a:spcPts val="0"/>
              </a:spcBef>
              <a:spcAft>
                <a:spcPts val="0"/>
              </a:spcAft>
              <a:buSzPts val="1800"/>
              <a:buChar char="●"/>
              <a:defRPr i="1"/>
            </a:lvl4pPr>
            <a:lvl5pPr marL="2286000" lvl="4" indent="-342900" rtl="0">
              <a:spcBef>
                <a:spcPts val="0"/>
              </a:spcBef>
              <a:spcAft>
                <a:spcPts val="0"/>
              </a:spcAft>
              <a:buSzPts val="1800"/>
              <a:buChar char="○"/>
              <a:defRPr i="1"/>
            </a:lvl5pPr>
            <a:lvl6pPr marL="2743200" lvl="5" indent="-342900" rtl="0">
              <a:spcBef>
                <a:spcPts val="0"/>
              </a:spcBef>
              <a:spcAft>
                <a:spcPts val="0"/>
              </a:spcAft>
              <a:buSzPts val="1800"/>
              <a:buChar char="■"/>
              <a:defRPr i="1"/>
            </a:lvl6pPr>
            <a:lvl7pPr marL="3200400" lvl="6" indent="-342900" rtl="0">
              <a:spcBef>
                <a:spcPts val="0"/>
              </a:spcBef>
              <a:spcAft>
                <a:spcPts val="0"/>
              </a:spcAft>
              <a:buSzPts val="1800"/>
              <a:buChar char="●"/>
              <a:defRPr i="1"/>
            </a:lvl7pPr>
            <a:lvl8pPr marL="3657600" lvl="7" indent="-342900" rtl="0">
              <a:spcBef>
                <a:spcPts val="0"/>
              </a:spcBef>
              <a:spcAft>
                <a:spcPts val="0"/>
              </a:spcAft>
              <a:buSzPts val="1800"/>
              <a:buChar char="○"/>
              <a:defRPr i="1"/>
            </a:lvl8pPr>
            <a:lvl9pPr marL="4114800" lvl="8" indent="-342900">
              <a:spcBef>
                <a:spcPts val="0"/>
              </a:spcBef>
              <a:spcAft>
                <a:spcPts val="0"/>
              </a:spcAft>
              <a:buSzPts val="1800"/>
              <a:buChar char="■"/>
              <a:defRPr i="1"/>
            </a:lvl9pPr>
          </a:lstStyle>
          <a:p>
            <a:pPr lvl="0"/>
            <a:r>
              <a:rPr lang="en-US" smtClean="0"/>
              <a:t>Click to edit Master text styles</a:t>
            </a:r>
          </a:p>
        </p:txBody>
      </p:sp>
      <p:sp>
        <p:nvSpPr>
          <p:cNvPr id="128" name="Google Shape;128;p4"/>
          <p:cNvSpPr txBox="1"/>
          <p:nvPr/>
        </p:nvSpPr>
        <p:spPr>
          <a:xfrm>
            <a:off x="692875" y="827975"/>
            <a:ext cx="9573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solidFill>
                  <a:srgbClr val="6D9EEB"/>
                </a:solidFill>
                <a:latin typeface="Varela Round"/>
                <a:ea typeface="Varela Round"/>
                <a:cs typeface="Varela Round"/>
                <a:sym typeface="Varela Round"/>
              </a:rPr>
              <a:t>“</a:t>
            </a:r>
            <a:endParaRPr sz="7200" b="1">
              <a:solidFill>
                <a:srgbClr val="6D9EEB"/>
              </a:solidFill>
              <a:latin typeface="Varela Round"/>
              <a:ea typeface="Varela Round"/>
              <a:cs typeface="Varela Round"/>
              <a:sym typeface="Varela Round"/>
            </a:endParaRPr>
          </a:p>
        </p:txBody>
      </p:sp>
      <p:sp>
        <p:nvSpPr>
          <p:cNvPr id="129" name="Google Shape;129;p4"/>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0"/>
        <p:cNvGrpSpPr/>
        <p:nvPr/>
      </p:nvGrpSpPr>
      <p:grpSpPr>
        <a:xfrm>
          <a:off x="0" y="0"/>
          <a:ext cx="0" cy="0"/>
          <a:chOff x="0" y="0"/>
          <a:chExt cx="0" cy="0"/>
        </a:xfrm>
      </p:grpSpPr>
      <p:sp>
        <p:nvSpPr>
          <p:cNvPr id="131" name="Google Shape;131;p5"/>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33" name="Google Shape;133;p5"/>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134" name="Google Shape;134;p5"/>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mtClean="0"/>
              <a:t>Click to edit Master title style</a:t>
            </a:r>
            <a:endParaRPr/>
          </a:p>
        </p:txBody>
      </p:sp>
      <p:sp>
        <p:nvSpPr>
          <p:cNvPr id="135" name="Google Shape;135;p5"/>
          <p:cNvSpPr txBox="1">
            <a:spLocks noGrp="1"/>
          </p:cNvSpPr>
          <p:nvPr>
            <p:ph type="body" idx="1"/>
          </p:nvPr>
        </p:nvSpPr>
        <p:spPr>
          <a:xfrm>
            <a:off x="582200" y="1040900"/>
            <a:ext cx="6525300" cy="36432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pPr lvl="0"/>
            <a:r>
              <a:rPr lang="en-US" smtClean="0"/>
              <a:t>Click to edit Master text styles</a:t>
            </a:r>
          </a:p>
        </p:txBody>
      </p:sp>
      <p:grpSp>
        <p:nvGrpSpPr>
          <p:cNvPr id="136" name="Google Shape;136;p5"/>
          <p:cNvGrpSpPr/>
          <p:nvPr/>
        </p:nvGrpSpPr>
        <p:grpSpPr>
          <a:xfrm>
            <a:off x="7522239" y="3425970"/>
            <a:ext cx="1194510" cy="1523626"/>
            <a:chOff x="1300163" y="3487738"/>
            <a:chExt cx="1549500" cy="1976425"/>
          </a:xfrm>
        </p:grpSpPr>
        <p:sp>
          <p:nvSpPr>
            <p:cNvPr id="137" name="Google Shape;137;p5"/>
            <p:cNvSpPr/>
            <p:nvPr/>
          </p:nvSpPr>
          <p:spPr>
            <a:xfrm>
              <a:off x="2674938" y="3643313"/>
              <a:ext cx="52500" cy="38100"/>
            </a:xfrm>
            <a:custGeom>
              <a:avLst/>
              <a:gdLst/>
              <a:ahLst/>
              <a:cxnLst/>
              <a:rect l="l" t="t" r="r" b="b"/>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5"/>
            <p:cNvSpPr/>
            <p:nvPr/>
          </p:nvSpPr>
          <p:spPr>
            <a:xfrm>
              <a:off x="2727325" y="3681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5"/>
            <p:cNvSpPr/>
            <p:nvPr/>
          </p:nvSpPr>
          <p:spPr>
            <a:xfrm>
              <a:off x="2727325" y="3681413"/>
              <a:ext cx="12600" cy="6300"/>
            </a:xfrm>
            <a:custGeom>
              <a:avLst/>
              <a:gdLst/>
              <a:ahLst/>
              <a:cxnLst/>
              <a:rect l="l" t="t" r="r" b="b"/>
              <a:pathLst>
                <a:path w="120000" h="120000" extrusionOk="0">
                  <a:moveTo>
                    <a:pt x="0" y="0"/>
                  </a:moveTo>
                  <a:cubicBezTo>
                    <a:pt x="120000" y="120000"/>
                    <a:pt x="60000" y="12000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5"/>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5"/>
            <p:cNvSpPr/>
            <p:nvPr/>
          </p:nvSpPr>
          <p:spPr>
            <a:xfrm>
              <a:off x="1693863" y="4699001"/>
              <a:ext cx="742800" cy="512700"/>
            </a:xfrm>
            <a:custGeom>
              <a:avLst/>
              <a:gdLst/>
              <a:ahLst/>
              <a:cxnLst/>
              <a:rect l="l" t="t" r="r" b="b"/>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5"/>
            <p:cNvSpPr/>
            <p:nvPr/>
          </p:nvSpPr>
          <p:spPr>
            <a:xfrm>
              <a:off x="1700213" y="4303713"/>
              <a:ext cx="742800" cy="357300"/>
            </a:xfrm>
            <a:custGeom>
              <a:avLst/>
              <a:gdLst/>
              <a:ahLst/>
              <a:cxnLst/>
              <a:rect l="l" t="t" r="r" b="b"/>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5"/>
            <p:cNvSpPr/>
            <p:nvPr/>
          </p:nvSpPr>
          <p:spPr>
            <a:xfrm>
              <a:off x="1649413" y="5224463"/>
              <a:ext cx="838200" cy="239700"/>
            </a:xfrm>
            <a:custGeom>
              <a:avLst/>
              <a:gdLst/>
              <a:ahLst/>
              <a:cxnLst/>
              <a:rect l="l" t="t" r="r" b="b"/>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5"/>
            <p:cNvSpPr/>
            <p:nvPr/>
          </p:nvSpPr>
          <p:spPr>
            <a:xfrm>
              <a:off x="1636713" y="4316413"/>
              <a:ext cx="928800" cy="350700"/>
            </a:xfrm>
            <a:custGeom>
              <a:avLst/>
              <a:gdLst/>
              <a:ahLst/>
              <a:cxnLst/>
              <a:rect l="l" t="t" r="r" b="b"/>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5"/>
            <p:cNvSpPr/>
            <p:nvPr/>
          </p:nvSpPr>
          <p:spPr>
            <a:xfrm>
              <a:off x="2390775" y="3694113"/>
              <a:ext cx="349200" cy="395400"/>
            </a:xfrm>
            <a:custGeom>
              <a:avLst/>
              <a:gdLst/>
              <a:ahLst/>
              <a:cxnLst/>
              <a:rect l="l" t="t" r="r" b="b"/>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5"/>
            <p:cNvSpPr/>
            <p:nvPr/>
          </p:nvSpPr>
          <p:spPr>
            <a:xfrm>
              <a:off x="1443038" y="3668713"/>
              <a:ext cx="368400" cy="395400"/>
            </a:xfrm>
            <a:custGeom>
              <a:avLst/>
              <a:gdLst/>
              <a:ahLst/>
              <a:cxnLst/>
              <a:rect l="l" t="t" r="r" b="b"/>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5"/>
            <p:cNvSpPr/>
            <p:nvPr/>
          </p:nvSpPr>
          <p:spPr>
            <a:xfrm>
              <a:off x="2178050" y="4829176"/>
              <a:ext cx="252300" cy="128700"/>
            </a:xfrm>
            <a:custGeom>
              <a:avLst/>
              <a:gdLst/>
              <a:ahLst/>
              <a:cxnLst/>
              <a:rect l="l" t="t" r="r" b="b"/>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5"/>
            <p:cNvSpPr/>
            <p:nvPr/>
          </p:nvSpPr>
          <p:spPr>
            <a:xfrm>
              <a:off x="1714500" y="4835526"/>
              <a:ext cx="219000" cy="149100"/>
            </a:xfrm>
            <a:custGeom>
              <a:avLst/>
              <a:gdLst/>
              <a:ahLst/>
              <a:cxnLst/>
              <a:rect l="l" t="t" r="r" b="b"/>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5"/>
            <p:cNvSpPr/>
            <p:nvPr/>
          </p:nvSpPr>
          <p:spPr>
            <a:xfrm>
              <a:off x="2527300" y="3805238"/>
              <a:ext cx="277800" cy="376200"/>
            </a:xfrm>
            <a:custGeom>
              <a:avLst/>
              <a:gdLst/>
              <a:ahLst/>
              <a:cxnLst/>
              <a:rect l="l" t="t" r="r" b="b"/>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5"/>
            <p:cNvSpPr/>
            <p:nvPr/>
          </p:nvSpPr>
          <p:spPr>
            <a:xfrm>
              <a:off x="1352550" y="3805238"/>
              <a:ext cx="315900" cy="330300"/>
            </a:xfrm>
            <a:custGeom>
              <a:avLst/>
              <a:gdLst/>
              <a:ahLst/>
              <a:cxnLst/>
              <a:rect l="l" t="t" r="r" b="b"/>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5"/>
            <p:cNvSpPr/>
            <p:nvPr/>
          </p:nvSpPr>
          <p:spPr>
            <a:xfrm>
              <a:off x="1836738" y="4608513"/>
              <a:ext cx="509700" cy="115800"/>
            </a:xfrm>
            <a:custGeom>
              <a:avLst/>
              <a:gdLst/>
              <a:ahLst/>
              <a:cxnLst/>
              <a:rect l="l" t="t" r="r" b="b"/>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5"/>
            <p:cNvSpPr/>
            <p:nvPr/>
          </p:nvSpPr>
          <p:spPr>
            <a:xfrm>
              <a:off x="1849438" y="4848226"/>
              <a:ext cx="77700" cy="84000"/>
            </a:xfrm>
            <a:custGeom>
              <a:avLst/>
              <a:gdLst/>
              <a:ahLst/>
              <a:cxnLst/>
              <a:rect l="l" t="t" r="r" b="b"/>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5"/>
            <p:cNvSpPr/>
            <p:nvPr/>
          </p:nvSpPr>
          <p:spPr>
            <a:xfrm>
              <a:off x="1681163" y="5237163"/>
              <a:ext cx="265200" cy="122100"/>
            </a:xfrm>
            <a:custGeom>
              <a:avLst/>
              <a:gdLst/>
              <a:ahLst/>
              <a:cxnLst/>
              <a:rect l="l" t="t" r="r" b="b"/>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5"/>
            <p:cNvSpPr/>
            <p:nvPr/>
          </p:nvSpPr>
          <p:spPr>
            <a:xfrm>
              <a:off x="2217738" y="5249863"/>
              <a:ext cx="238200" cy="109500"/>
            </a:xfrm>
            <a:custGeom>
              <a:avLst/>
              <a:gdLst/>
              <a:ahLst/>
              <a:cxnLst/>
              <a:rect l="l" t="t" r="r" b="b"/>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5"/>
            <p:cNvSpPr/>
            <p:nvPr/>
          </p:nvSpPr>
          <p:spPr>
            <a:xfrm>
              <a:off x="2405063" y="4310063"/>
              <a:ext cx="109500" cy="33300"/>
            </a:xfrm>
            <a:custGeom>
              <a:avLst/>
              <a:gdLst/>
              <a:ahLst/>
              <a:cxnLst/>
              <a:rect l="l" t="t" r="r" b="b"/>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5"/>
            <p:cNvSpPr/>
            <p:nvPr/>
          </p:nvSpPr>
          <p:spPr>
            <a:xfrm>
              <a:off x="2384425" y="4375151"/>
              <a:ext cx="71400" cy="52500"/>
            </a:xfrm>
            <a:custGeom>
              <a:avLst/>
              <a:gdLst/>
              <a:ahLst/>
              <a:cxnLst/>
              <a:rect l="l" t="t" r="r" b="b"/>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5"/>
            <p:cNvSpPr/>
            <p:nvPr/>
          </p:nvSpPr>
          <p:spPr>
            <a:xfrm>
              <a:off x="1643063" y="4238626"/>
              <a:ext cx="96900" cy="71400"/>
            </a:xfrm>
            <a:custGeom>
              <a:avLst/>
              <a:gdLst/>
              <a:ahLst/>
              <a:cxnLst/>
              <a:rect l="l" t="t" r="r" b="b"/>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5"/>
            <p:cNvSpPr/>
            <p:nvPr/>
          </p:nvSpPr>
          <p:spPr>
            <a:xfrm>
              <a:off x="1662113" y="4329113"/>
              <a:ext cx="65100" cy="33300"/>
            </a:xfrm>
            <a:custGeom>
              <a:avLst/>
              <a:gdLst/>
              <a:ahLst/>
              <a:cxnLst/>
              <a:rect l="l" t="t" r="r" b="b"/>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5"/>
            <p:cNvSpPr/>
            <p:nvPr/>
          </p:nvSpPr>
          <p:spPr>
            <a:xfrm>
              <a:off x="2411413" y="3843338"/>
              <a:ext cx="90600" cy="65100"/>
            </a:xfrm>
            <a:custGeom>
              <a:avLst/>
              <a:gdLst/>
              <a:ahLst/>
              <a:cxnLst/>
              <a:rect l="l" t="t" r="r" b="b"/>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5"/>
            <p:cNvSpPr/>
            <p:nvPr/>
          </p:nvSpPr>
          <p:spPr>
            <a:xfrm>
              <a:off x="2436813" y="3895726"/>
              <a:ext cx="96900" cy="31800"/>
            </a:xfrm>
            <a:custGeom>
              <a:avLst/>
              <a:gdLst/>
              <a:ahLst/>
              <a:cxnLst/>
              <a:rect l="l" t="t" r="r" b="b"/>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5"/>
            <p:cNvSpPr/>
            <p:nvPr/>
          </p:nvSpPr>
          <p:spPr>
            <a:xfrm>
              <a:off x="1733550" y="3779838"/>
              <a:ext cx="77700" cy="63600"/>
            </a:xfrm>
            <a:custGeom>
              <a:avLst/>
              <a:gdLst/>
              <a:ahLst/>
              <a:cxnLst/>
              <a:rect l="l" t="t" r="r" b="b"/>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5"/>
            <p:cNvSpPr/>
            <p:nvPr/>
          </p:nvSpPr>
          <p:spPr>
            <a:xfrm>
              <a:off x="1727200" y="3830638"/>
              <a:ext cx="50700" cy="33300"/>
            </a:xfrm>
            <a:custGeom>
              <a:avLst/>
              <a:gdLst/>
              <a:ahLst/>
              <a:cxnLst/>
              <a:rect l="l" t="t" r="r" b="b"/>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5"/>
            <p:cNvSpPr/>
            <p:nvPr/>
          </p:nvSpPr>
          <p:spPr>
            <a:xfrm>
              <a:off x="1733550" y="4356101"/>
              <a:ext cx="160200" cy="84000"/>
            </a:xfrm>
            <a:custGeom>
              <a:avLst/>
              <a:gdLst/>
              <a:ahLst/>
              <a:cxnLst/>
              <a:rect l="l" t="t" r="r" b="b"/>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5"/>
            <p:cNvSpPr/>
            <p:nvPr/>
          </p:nvSpPr>
          <p:spPr>
            <a:xfrm>
              <a:off x="2217738" y="4400551"/>
              <a:ext cx="160200" cy="84000"/>
            </a:xfrm>
            <a:custGeom>
              <a:avLst/>
              <a:gdLst/>
              <a:ahLst/>
              <a:cxnLst/>
              <a:rect l="l" t="t" r="r" b="b"/>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5"/>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5"/>
            <p:cNvSpPr/>
            <p:nvPr/>
          </p:nvSpPr>
          <p:spPr>
            <a:xfrm>
              <a:off x="2171700" y="4692651"/>
              <a:ext cx="246000" cy="258900"/>
            </a:xfrm>
            <a:custGeom>
              <a:avLst/>
              <a:gdLst/>
              <a:ahLst/>
              <a:cxnLst/>
              <a:rect l="l" t="t" r="r" b="b"/>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5"/>
            <p:cNvSpPr/>
            <p:nvPr/>
          </p:nvSpPr>
          <p:spPr>
            <a:xfrm>
              <a:off x="1714500" y="4699001"/>
              <a:ext cx="244500" cy="292200"/>
            </a:xfrm>
            <a:custGeom>
              <a:avLst/>
              <a:gdLst/>
              <a:ahLst/>
              <a:cxnLst/>
              <a:rect l="l" t="t" r="r" b="b"/>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5"/>
            <p:cNvSpPr/>
            <p:nvPr/>
          </p:nvSpPr>
          <p:spPr>
            <a:xfrm>
              <a:off x="1952625" y="43624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5"/>
            <p:cNvSpPr/>
            <p:nvPr/>
          </p:nvSpPr>
          <p:spPr>
            <a:xfrm>
              <a:off x="1784350" y="4244976"/>
              <a:ext cx="115800" cy="130200"/>
            </a:xfrm>
            <a:custGeom>
              <a:avLst/>
              <a:gdLst/>
              <a:ahLst/>
              <a:cxnLst/>
              <a:rect l="l" t="t" r="r" b="b"/>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a:off x="2217738" y="4284663"/>
              <a:ext cx="122100" cy="136500"/>
            </a:xfrm>
            <a:custGeom>
              <a:avLst/>
              <a:gdLst/>
              <a:ahLst/>
              <a:cxnLst/>
              <a:rect l="l" t="t" r="r" b="b"/>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1" name="Google Shape;171;p5"/>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72"/>
        <p:cNvGrpSpPr/>
        <p:nvPr/>
      </p:nvGrpSpPr>
      <p:grpSpPr>
        <a:xfrm>
          <a:off x="0" y="0"/>
          <a:ext cx="0" cy="0"/>
          <a:chOff x="0" y="0"/>
          <a:chExt cx="0" cy="0"/>
        </a:xfrm>
      </p:grpSpPr>
      <p:sp>
        <p:nvSpPr>
          <p:cNvPr id="173" name="Google Shape;173;p6"/>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175" name="Google Shape;175;p6"/>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nvGrpSpPr>
          <p:cNvPr id="176" name="Google Shape;176;p6"/>
          <p:cNvGrpSpPr/>
          <p:nvPr/>
        </p:nvGrpSpPr>
        <p:grpSpPr>
          <a:xfrm>
            <a:off x="7590820" y="3532509"/>
            <a:ext cx="1171804" cy="1387410"/>
            <a:chOff x="1384300" y="1439863"/>
            <a:chExt cx="1433400" cy="1697138"/>
          </a:xfrm>
        </p:grpSpPr>
        <p:sp>
          <p:nvSpPr>
            <p:cNvPr id="177" name="Google Shape;177;p6"/>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6"/>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6"/>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6"/>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6"/>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6"/>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6"/>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6"/>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6"/>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6"/>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6"/>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6"/>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6"/>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6"/>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6"/>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6"/>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6"/>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6"/>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6"/>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6"/>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6"/>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6"/>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6"/>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6"/>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7" name="Google Shape;207;p6"/>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mtClean="0"/>
              <a:t>Click to edit Master title style</a:t>
            </a:r>
            <a:endParaRPr/>
          </a:p>
        </p:txBody>
      </p:sp>
      <p:sp>
        <p:nvSpPr>
          <p:cNvPr id="208" name="Google Shape;208;p6"/>
          <p:cNvSpPr txBox="1">
            <a:spLocks noGrp="1"/>
          </p:cNvSpPr>
          <p:nvPr>
            <p:ph type="body" idx="1"/>
          </p:nvPr>
        </p:nvSpPr>
        <p:spPr>
          <a:xfrm>
            <a:off x="523575" y="971550"/>
            <a:ext cx="32151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pPr lvl="0"/>
            <a:r>
              <a:rPr lang="en-US" smtClean="0"/>
              <a:t>Click to edit Master text styles</a:t>
            </a:r>
          </a:p>
        </p:txBody>
      </p:sp>
      <p:sp>
        <p:nvSpPr>
          <p:cNvPr id="209" name="Google Shape;209;p6"/>
          <p:cNvSpPr txBox="1">
            <a:spLocks noGrp="1"/>
          </p:cNvSpPr>
          <p:nvPr>
            <p:ph type="body" idx="2"/>
          </p:nvPr>
        </p:nvSpPr>
        <p:spPr>
          <a:xfrm>
            <a:off x="3932358" y="971550"/>
            <a:ext cx="32151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pPr lvl="0"/>
            <a:r>
              <a:rPr lang="en-US" smtClean="0"/>
              <a:t>Click to edit Master text styles</a:t>
            </a:r>
          </a:p>
        </p:txBody>
      </p:sp>
      <p:sp>
        <p:nvSpPr>
          <p:cNvPr id="210" name="Google Shape;210;p6"/>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1"/>
        <p:cNvGrpSpPr/>
        <p:nvPr/>
      </p:nvGrpSpPr>
      <p:grpSpPr>
        <a:xfrm>
          <a:off x="0" y="0"/>
          <a:ext cx="0" cy="0"/>
          <a:chOff x="0" y="0"/>
          <a:chExt cx="0" cy="0"/>
        </a:xfrm>
      </p:grpSpPr>
      <p:sp>
        <p:nvSpPr>
          <p:cNvPr id="212" name="Google Shape;212;p7"/>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214" name="Google Shape;214;p7"/>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215" name="Google Shape;215;p7"/>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smtClean="0"/>
              <a:t>Click to edit Master title style</a:t>
            </a:r>
            <a:endParaRPr/>
          </a:p>
        </p:txBody>
      </p:sp>
      <p:sp>
        <p:nvSpPr>
          <p:cNvPr id="216" name="Google Shape;216;p7"/>
          <p:cNvSpPr txBox="1">
            <a:spLocks noGrp="1"/>
          </p:cNvSpPr>
          <p:nvPr>
            <p:ph type="body" idx="1"/>
          </p:nvPr>
        </p:nvSpPr>
        <p:spPr>
          <a:xfrm>
            <a:off x="535675" y="971550"/>
            <a:ext cx="21330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n-US" smtClean="0"/>
              <a:t>Click to edit Master text styles</a:t>
            </a:r>
          </a:p>
        </p:txBody>
      </p:sp>
      <p:sp>
        <p:nvSpPr>
          <p:cNvPr id="217" name="Google Shape;217;p7"/>
          <p:cNvSpPr txBox="1">
            <a:spLocks noGrp="1"/>
          </p:cNvSpPr>
          <p:nvPr>
            <p:ph type="body" idx="2"/>
          </p:nvPr>
        </p:nvSpPr>
        <p:spPr>
          <a:xfrm>
            <a:off x="2778055" y="971550"/>
            <a:ext cx="21330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n-US" smtClean="0"/>
              <a:t>Click to edit Master text styles</a:t>
            </a:r>
          </a:p>
        </p:txBody>
      </p:sp>
      <p:sp>
        <p:nvSpPr>
          <p:cNvPr id="218" name="Google Shape;218;p7"/>
          <p:cNvSpPr txBox="1">
            <a:spLocks noGrp="1"/>
          </p:cNvSpPr>
          <p:nvPr>
            <p:ph type="body" idx="3"/>
          </p:nvPr>
        </p:nvSpPr>
        <p:spPr>
          <a:xfrm>
            <a:off x="5020436" y="971550"/>
            <a:ext cx="21330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n-US" smtClean="0"/>
              <a:t>Click to edit Master text styles</a:t>
            </a:r>
          </a:p>
        </p:txBody>
      </p:sp>
      <p:grpSp>
        <p:nvGrpSpPr>
          <p:cNvPr id="219" name="Google Shape;219;p7"/>
          <p:cNvGrpSpPr/>
          <p:nvPr/>
        </p:nvGrpSpPr>
        <p:grpSpPr>
          <a:xfrm>
            <a:off x="7651743" y="3542340"/>
            <a:ext cx="1194349" cy="1381259"/>
            <a:chOff x="3895725" y="1433513"/>
            <a:chExt cx="1490700" cy="1723988"/>
          </a:xfrm>
        </p:grpSpPr>
        <p:sp>
          <p:nvSpPr>
            <p:cNvPr id="220" name="Google Shape;220;p7"/>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7"/>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7"/>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7"/>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7"/>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7"/>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7"/>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7"/>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7"/>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7"/>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7"/>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 name="Google Shape;248;p7"/>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9"/>
        <p:cNvGrpSpPr/>
        <p:nvPr/>
      </p:nvGrpSpPr>
      <p:grpSpPr>
        <a:xfrm>
          <a:off x="0" y="0"/>
          <a:ext cx="0" cy="0"/>
          <a:chOff x="0" y="0"/>
          <a:chExt cx="0" cy="0"/>
        </a:xfrm>
      </p:grpSpPr>
      <p:sp>
        <p:nvSpPr>
          <p:cNvPr id="250" name="Google Shape;250;p8"/>
          <p:cNvSpPr/>
          <p:nvPr/>
        </p:nvSpPr>
        <p:spPr>
          <a:xfrm>
            <a:off x="428433" y="8881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251" name="Google Shape;251;p8"/>
          <p:cNvSpPr/>
          <p:nvPr/>
        </p:nvSpPr>
        <p:spPr>
          <a:xfrm>
            <a:off x="388375" y="8529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252" name="Google Shape;252;p8"/>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mtClean="0"/>
              <a:t>Click to edit Master title style</a:t>
            </a:r>
            <a:endParaRPr/>
          </a:p>
        </p:txBody>
      </p:sp>
      <p:grpSp>
        <p:nvGrpSpPr>
          <p:cNvPr id="253" name="Google Shape;253;p8"/>
          <p:cNvGrpSpPr/>
          <p:nvPr/>
        </p:nvGrpSpPr>
        <p:grpSpPr>
          <a:xfrm>
            <a:off x="7553734" y="3456310"/>
            <a:ext cx="1453993" cy="1092425"/>
            <a:chOff x="3708400" y="3798888"/>
            <a:chExt cx="1844700" cy="1385975"/>
          </a:xfrm>
        </p:grpSpPr>
        <p:sp>
          <p:nvSpPr>
            <p:cNvPr id="254" name="Google Shape;254;p8"/>
            <p:cNvSpPr/>
            <p:nvPr/>
          </p:nvSpPr>
          <p:spPr>
            <a:xfrm>
              <a:off x="3708400" y="3967163"/>
              <a:ext cx="1844700" cy="1217700"/>
            </a:xfrm>
            <a:custGeom>
              <a:avLst/>
              <a:gdLst/>
              <a:ahLst/>
              <a:cxnLst/>
              <a:rect l="l" t="t" r="r" b="b"/>
              <a:pathLst>
                <a:path w="120000" h="120000" extrusionOk="0">
                  <a:moveTo>
                    <a:pt x="117062" y="84893"/>
                  </a:moveTo>
                  <a:cubicBezTo>
                    <a:pt x="114965" y="75957"/>
                    <a:pt x="110769" y="68297"/>
                    <a:pt x="104895" y="64468"/>
                  </a:cubicBezTo>
                  <a:cubicBezTo>
                    <a:pt x="111188" y="60638"/>
                    <a:pt x="114545" y="52978"/>
                    <a:pt x="117062" y="44042"/>
                  </a:cubicBez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lose/>
                </a:path>
              </a:pathLst>
            </a:custGeom>
            <a:solidFill>
              <a:srgbClr val="F6B2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8"/>
            <p:cNvSpPr/>
            <p:nvPr/>
          </p:nvSpPr>
          <p:spPr>
            <a:xfrm>
              <a:off x="3921125" y="4044951"/>
              <a:ext cx="128700" cy="122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8"/>
            <p:cNvSpPr/>
            <p:nvPr/>
          </p:nvSpPr>
          <p:spPr>
            <a:xfrm>
              <a:off x="4017963" y="3908426"/>
              <a:ext cx="71400" cy="65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8"/>
            <p:cNvSpPr/>
            <p:nvPr/>
          </p:nvSpPr>
          <p:spPr>
            <a:xfrm>
              <a:off x="3946525" y="3798888"/>
              <a:ext cx="39600" cy="3810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8"/>
            <p:cNvSpPr/>
            <p:nvPr/>
          </p:nvSpPr>
          <p:spPr>
            <a:xfrm>
              <a:off x="3746500" y="4906963"/>
              <a:ext cx="193800" cy="77700"/>
            </a:xfrm>
            <a:custGeom>
              <a:avLst/>
              <a:gdLst/>
              <a:ahLst/>
              <a:cxnLst/>
              <a:rect l="l" t="t" r="r" b="b"/>
              <a:pathLst>
                <a:path w="120000" h="120000" extrusionOk="0">
                  <a:moveTo>
                    <a:pt x="108000" y="20000"/>
                  </a:moveTo>
                  <a:cubicBezTo>
                    <a:pt x="92000" y="0"/>
                    <a:pt x="72000" y="10000"/>
                    <a:pt x="56000" y="10000"/>
                  </a:cubicBezTo>
                  <a:cubicBezTo>
                    <a:pt x="40000" y="20000"/>
                    <a:pt x="24000" y="40000"/>
                    <a:pt x="8000" y="60000"/>
                  </a:cubicBezTo>
                  <a:cubicBezTo>
                    <a:pt x="0" y="80000"/>
                    <a:pt x="12000" y="120000"/>
                    <a:pt x="20000" y="110000"/>
                  </a:cubicBezTo>
                  <a:cubicBezTo>
                    <a:pt x="36000" y="100000"/>
                    <a:pt x="48000" y="100000"/>
                    <a:pt x="64000" y="90000"/>
                  </a:cubicBezTo>
                  <a:cubicBezTo>
                    <a:pt x="76000" y="90000"/>
                    <a:pt x="92000" y="100000"/>
                    <a:pt x="108000" y="90000"/>
                  </a:cubicBezTo>
                  <a:cubicBezTo>
                    <a:pt x="120000" y="80000"/>
                    <a:pt x="120000" y="30000"/>
                    <a:pt x="108000" y="2000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8"/>
            <p:cNvSpPr/>
            <p:nvPr/>
          </p:nvSpPr>
          <p:spPr>
            <a:xfrm>
              <a:off x="4824413" y="4938713"/>
              <a:ext cx="174600" cy="71400"/>
            </a:xfrm>
            <a:custGeom>
              <a:avLst/>
              <a:gdLst/>
              <a:ahLst/>
              <a:cxnLst/>
              <a:rect l="l" t="t" r="r" b="b"/>
              <a:pathLst>
                <a:path w="120000" h="120000" extrusionOk="0">
                  <a:moveTo>
                    <a:pt x="120000" y="87272"/>
                  </a:moveTo>
                  <a:cubicBezTo>
                    <a:pt x="120000" y="43636"/>
                    <a:pt x="97777" y="32727"/>
                    <a:pt x="84444" y="21818"/>
                  </a:cubicBezTo>
                  <a:cubicBezTo>
                    <a:pt x="66666" y="10909"/>
                    <a:pt x="44444" y="0"/>
                    <a:pt x="26666" y="10909"/>
                  </a:cubicBezTo>
                  <a:cubicBezTo>
                    <a:pt x="26666" y="10909"/>
                    <a:pt x="22222" y="10909"/>
                    <a:pt x="22222" y="10909"/>
                  </a:cubicBezTo>
                  <a:cubicBezTo>
                    <a:pt x="17777" y="10909"/>
                    <a:pt x="13333" y="10909"/>
                    <a:pt x="8888" y="10909"/>
                  </a:cubicBezTo>
                  <a:cubicBezTo>
                    <a:pt x="4444" y="10909"/>
                    <a:pt x="0" y="21818"/>
                    <a:pt x="4444" y="32727"/>
                  </a:cubicBezTo>
                  <a:cubicBezTo>
                    <a:pt x="13333" y="54545"/>
                    <a:pt x="17777" y="65454"/>
                    <a:pt x="26666" y="76363"/>
                  </a:cubicBezTo>
                  <a:cubicBezTo>
                    <a:pt x="48888" y="109090"/>
                    <a:pt x="84444" y="120000"/>
                    <a:pt x="106666" y="120000"/>
                  </a:cubicBezTo>
                  <a:cubicBezTo>
                    <a:pt x="106666" y="120000"/>
                    <a:pt x="106666" y="120000"/>
                    <a:pt x="106666" y="120000"/>
                  </a:cubicBezTo>
                  <a:cubicBezTo>
                    <a:pt x="111111" y="120000"/>
                    <a:pt x="120000" y="109090"/>
                    <a:pt x="120000" y="87272"/>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8"/>
            <p:cNvSpPr/>
            <p:nvPr/>
          </p:nvSpPr>
          <p:spPr>
            <a:xfrm>
              <a:off x="5064125" y="4329113"/>
              <a:ext cx="354000" cy="233400"/>
            </a:xfrm>
            <a:custGeom>
              <a:avLst/>
              <a:gdLst/>
              <a:ahLst/>
              <a:cxnLst/>
              <a:rect l="l" t="t" r="r" b="b"/>
              <a:pathLst>
                <a:path w="120000" h="120000" extrusionOk="0">
                  <a:moveTo>
                    <a:pt x="115636" y="3333"/>
                  </a:moveTo>
                  <a:cubicBezTo>
                    <a:pt x="104727" y="0"/>
                    <a:pt x="89454" y="6666"/>
                    <a:pt x="76363" y="13333"/>
                  </a:cubicBezTo>
                  <a:cubicBezTo>
                    <a:pt x="63272" y="16666"/>
                    <a:pt x="50181" y="20000"/>
                    <a:pt x="39272" y="26666"/>
                  </a:cubicBezTo>
                  <a:cubicBezTo>
                    <a:pt x="13090" y="46666"/>
                    <a:pt x="0" y="73333"/>
                    <a:pt x="0" y="116666"/>
                  </a:cubicBezTo>
                  <a:cubicBezTo>
                    <a:pt x="0" y="120000"/>
                    <a:pt x="2181" y="120000"/>
                    <a:pt x="2181" y="116666"/>
                  </a:cubicBezTo>
                  <a:cubicBezTo>
                    <a:pt x="10909" y="76666"/>
                    <a:pt x="32727" y="53333"/>
                    <a:pt x="61090" y="40000"/>
                  </a:cubicBezTo>
                  <a:cubicBezTo>
                    <a:pt x="72000" y="36666"/>
                    <a:pt x="82909" y="33333"/>
                    <a:pt x="93818" y="30000"/>
                  </a:cubicBezTo>
                  <a:cubicBezTo>
                    <a:pt x="104727" y="26666"/>
                    <a:pt x="113454" y="30000"/>
                    <a:pt x="117818" y="13333"/>
                  </a:cubicBezTo>
                  <a:cubicBezTo>
                    <a:pt x="120000" y="10000"/>
                    <a:pt x="117818" y="6666"/>
                    <a:pt x="115636" y="3333"/>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8"/>
            <p:cNvSpPr/>
            <p:nvPr/>
          </p:nvSpPr>
          <p:spPr>
            <a:xfrm>
              <a:off x="5160963" y="4646613"/>
              <a:ext cx="270000" cy="214200"/>
            </a:xfrm>
            <a:custGeom>
              <a:avLst/>
              <a:gdLst/>
              <a:ahLst/>
              <a:cxnLst/>
              <a:rect l="l" t="t" r="r" b="b"/>
              <a:pathLst>
                <a:path w="120000" h="120000" extrusionOk="0">
                  <a:moveTo>
                    <a:pt x="117142" y="94545"/>
                  </a:moveTo>
                  <a:cubicBezTo>
                    <a:pt x="102857" y="65454"/>
                    <a:pt x="91428" y="47272"/>
                    <a:pt x="65714" y="32727"/>
                  </a:cubicBezTo>
                  <a:cubicBezTo>
                    <a:pt x="48571" y="21818"/>
                    <a:pt x="17142" y="0"/>
                    <a:pt x="0" y="7272"/>
                  </a:cubicBezTo>
                  <a:cubicBezTo>
                    <a:pt x="0" y="7272"/>
                    <a:pt x="0" y="7272"/>
                    <a:pt x="0" y="7272"/>
                  </a:cubicBezTo>
                  <a:cubicBezTo>
                    <a:pt x="5714" y="25454"/>
                    <a:pt x="31428" y="36363"/>
                    <a:pt x="45714" y="43636"/>
                  </a:cubicBezTo>
                  <a:cubicBezTo>
                    <a:pt x="71428" y="61818"/>
                    <a:pt x="82857" y="80000"/>
                    <a:pt x="97142" y="109090"/>
                  </a:cubicBezTo>
                  <a:cubicBezTo>
                    <a:pt x="100000" y="116363"/>
                    <a:pt x="105714" y="120000"/>
                    <a:pt x="111428" y="116363"/>
                  </a:cubicBezTo>
                  <a:cubicBezTo>
                    <a:pt x="111428" y="116363"/>
                    <a:pt x="114285" y="116363"/>
                    <a:pt x="117142" y="112727"/>
                  </a:cubicBezTo>
                  <a:cubicBezTo>
                    <a:pt x="120000" y="109090"/>
                    <a:pt x="120000" y="101818"/>
                    <a:pt x="117142" y="9454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8"/>
            <p:cNvSpPr/>
            <p:nvPr/>
          </p:nvSpPr>
          <p:spPr>
            <a:xfrm>
              <a:off x="4476750" y="4044951"/>
              <a:ext cx="528600" cy="168300"/>
            </a:xfrm>
            <a:custGeom>
              <a:avLst/>
              <a:gdLst/>
              <a:ahLst/>
              <a:cxnLst/>
              <a:rect l="l" t="t" r="r" b="b"/>
              <a:pathLst>
                <a:path w="120000" h="120000" extrusionOk="0">
                  <a:moveTo>
                    <a:pt x="112682" y="69230"/>
                  </a:moveTo>
                  <a:cubicBezTo>
                    <a:pt x="96585" y="55384"/>
                    <a:pt x="74634" y="23076"/>
                    <a:pt x="57073" y="13846"/>
                  </a:cubicBezTo>
                  <a:cubicBezTo>
                    <a:pt x="38048" y="0"/>
                    <a:pt x="19024" y="9230"/>
                    <a:pt x="1463" y="18461"/>
                  </a:cubicBezTo>
                  <a:cubicBezTo>
                    <a:pt x="0" y="18461"/>
                    <a:pt x="0" y="18461"/>
                    <a:pt x="1463" y="18461"/>
                  </a:cubicBezTo>
                  <a:cubicBezTo>
                    <a:pt x="17560" y="27692"/>
                    <a:pt x="33658" y="23076"/>
                    <a:pt x="51219" y="32307"/>
                  </a:cubicBezTo>
                  <a:cubicBezTo>
                    <a:pt x="68780" y="50769"/>
                    <a:pt x="89268" y="87692"/>
                    <a:pt x="105365" y="110769"/>
                  </a:cubicBezTo>
                  <a:cubicBezTo>
                    <a:pt x="109756" y="120000"/>
                    <a:pt x="120000" y="78461"/>
                    <a:pt x="112682" y="6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8"/>
            <p:cNvSpPr/>
            <p:nvPr/>
          </p:nvSpPr>
          <p:spPr>
            <a:xfrm>
              <a:off x="4352925" y="4194176"/>
              <a:ext cx="593700" cy="433500"/>
            </a:xfrm>
            <a:custGeom>
              <a:avLst/>
              <a:gdLst/>
              <a:ahLst/>
              <a:cxnLst/>
              <a:rect l="l" t="t" r="r" b="b"/>
              <a:pathLst>
                <a:path w="120000" h="120000" extrusionOk="0">
                  <a:moveTo>
                    <a:pt x="120000" y="112835"/>
                  </a:moveTo>
                  <a:cubicBezTo>
                    <a:pt x="108260" y="109253"/>
                    <a:pt x="101739" y="91343"/>
                    <a:pt x="97826" y="77014"/>
                  </a:cubicBezTo>
                  <a:cubicBezTo>
                    <a:pt x="92608" y="64477"/>
                    <a:pt x="86086" y="51940"/>
                    <a:pt x="79565" y="39402"/>
                  </a:cubicBezTo>
                  <a:cubicBezTo>
                    <a:pt x="62608" y="14328"/>
                    <a:pt x="36521" y="0"/>
                    <a:pt x="13043" y="5373"/>
                  </a:cubicBezTo>
                  <a:cubicBezTo>
                    <a:pt x="0" y="8955"/>
                    <a:pt x="5217" y="34029"/>
                    <a:pt x="18260" y="30447"/>
                  </a:cubicBezTo>
                  <a:cubicBezTo>
                    <a:pt x="45652" y="25074"/>
                    <a:pt x="67826" y="44776"/>
                    <a:pt x="83478" y="75223"/>
                  </a:cubicBezTo>
                  <a:cubicBezTo>
                    <a:pt x="92608" y="93134"/>
                    <a:pt x="100434" y="120000"/>
                    <a:pt x="120000" y="112835"/>
                  </a:cubicBezTo>
                  <a:cubicBezTo>
                    <a:pt x="120000" y="112835"/>
                    <a:pt x="120000" y="112835"/>
                    <a:pt x="120000" y="112835"/>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8"/>
            <p:cNvSpPr/>
            <p:nvPr/>
          </p:nvSpPr>
          <p:spPr>
            <a:xfrm>
              <a:off x="3952875" y="4699001"/>
              <a:ext cx="1027200" cy="441300"/>
            </a:xfrm>
            <a:custGeom>
              <a:avLst/>
              <a:gdLst/>
              <a:ahLst/>
              <a:cxnLst/>
              <a:rect l="l" t="t" r="r" b="b"/>
              <a:pathLst>
                <a:path w="120000" h="120000" extrusionOk="0">
                  <a:moveTo>
                    <a:pt x="118490" y="93529"/>
                  </a:moveTo>
                  <a:cubicBezTo>
                    <a:pt x="115471" y="95294"/>
                    <a:pt x="110188" y="95294"/>
                    <a:pt x="108679" y="95294"/>
                  </a:cubicBezTo>
                  <a:cubicBezTo>
                    <a:pt x="105660" y="95294"/>
                    <a:pt x="103396" y="91764"/>
                    <a:pt x="101132" y="90000"/>
                  </a:cubicBezTo>
                  <a:cubicBezTo>
                    <a:pt x="97358" y="84705"/>
                    <a:pt x="93584" y="77647"/>
                    <a:pt x="89811" y="79411"/>
                  </a:cubicBezTo>
                  <a:cubicBezTo>
                    <a:pt x="89056" y="79411"/>
                    <a:pt x="85283" y="86470"/>
                    <a:pt x="84528" y="86470"/>
                  </a:cubicBezTo>
                  <a:cubicBezTo>
                    <a:pt x="91320" y="70588"/>
                    <a:pt x="98867" y="47647"/>
                    <a:pt x="101132" y="26470"/>
                  </a:cubicBezTo>
                  <a:cubicBezTo>
                    <a:pt x="102641" y="15882"/>
                    <a:pt x="101132" y="0"/>
                    <a:pt x="99622" y="10588"/>
                  </a:cubicBezTo>
                  <a:cubicBezTo>
                    <a:pt x="93584" y="52941"/>
                    <a:pt x="72452" y="93529"/>
                    <a:pt x="53584" y="100588"/>
                  </a:cubicBezTo>
                  <a:cubicBezTo>
                    <a:pt x="44528" y="102352"/>
                    <a:pt x="34716" y="100588"/>
                    <a:pt x="26415" y="95294"/>
                  </a:cubicBezTo>
                  <a:cubicBezTo>
                    <a:pt x="21886" y="91764"/>
                    <a:pt x="17358" y="88235"/>
                    <a:pt x="12830" y="82941"/>
                  </a:cubicBezTo>
                  <a:cubicBezTo>
                    <a:pt x="8301" y="77647"/>
                    <a:pt x="3773" y="72352"/>
                    <a:pt x="0" y="65294"/>
                  </a:cubicBezTo>
                  <a:cubicBezTo>
                    <a:pt x="0" y="65294"/>
                    <a:pt x="0" y="65294"/>
                    <a:pt x="0" y="65294"/>
                  </a:cubicBezTo>
                  <a:cubicBezTo>
                    <a:pt x="3773" y="75882"/>
                    <a:pt x="6037" y="86470"/>
                    <a:pt x="10566" y="93529"/>
                  </a:cubicBezTo>
                  <a:cubicBezTo>
                    <a:pt x="15094" y="98823"/>
                    <a:pt x="20377" y="104117"/>
                    <a:pt x="24905" y="109411"/>
                  </a:cubicBezTo>
                  <a:cubicBezTo>
                    <a:pt x="35471" y="118235"/>
                    <a:pt x="46037" y="120000"/>
                    <a:pt x="56603" y="118235"/>
                  </a:cubicBezTo>
                  <a:cubicBezTo>
                    <a:pt x="61132" y="116470"/>
                    <a:pt x="65660" y="112941"/>
                    <a:pt x="69433" y="109411"/>
                  </a:cubicBezTo>
                  <a:cubicBezTo>
                    <a:pt x="69433" y="109411"/>
                    <a:pt x="69433" y="109411"/>
                    <a:pt x="69433" y="109411"/>
                  </a:cubicBezTo>
                  <a:cubicBezTo>
                    <a:pt x="69433" y="109411"/>
                    <a:pt x="69433" y="111176"/>
                    <a:pt x="69433" y="111176"/>
                  </a:cubicBezTo>
                  <a:cubicBezTo>
                    <a:pt x="69433" y="111176"/>
                    <a:pt x="69433" y="111176"/>
                    <a:pt x="70188" y="112941"/>
                  </a:cubicBezTo>
                  <a:cubicBezTo>
                    <a:pt x="70188" y="112941"/>
                    <a:pt x="70943" y="114705"/>
                    <a:pt x="70943" y="114705"/>
                  </a:cubicBezTo>
                  <a:cubicBezTo>
                    <a:pt x="78490" y="112941"/>
                    <a:pt x="85283" y="95294"/>
                    <a:pt x="92830" y="98823"/>
                  </a:cubicBezTo>
                  <a:cubicBezTo>
                    <a:pt x="100377" y="100588"/>
                    <a:pt x="106415" y="120000"/>
                    <a:pt x="113962" y="105882"/>
                  </a:cubicBezTo>
                  <a:cubicBezTo>
                    <a:pt x="115471" y="104117"/>
                    <a:pt x="120000" y="93529"/>
                    <a:pt x="118490" y="9352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8"/>
            <p:cNvSpPr/>
            <p:nvPr/>
          </p:nvSpPr>
          <p:spPr>
            <a:xfrm>
              <a:off x="3779838" y="4951413"/>
              <a:ext cx="212700" cy="123900"/>
            </a:xfrm>
            <a:custGeom>
              <a:avLst/>
              <a:gdLst/>
              <a:ahLst/>
              <a:cxnLst/>
              <a:rect l="l" t="t" r="r" b="b"/>
              <a:pathLst>
                <a:path w="120000" h="120000" extrusionOk="0">
                  <a:moveTo>
                    <a:pt x="83636" y="25263"/>
                  </a:moveTo>
                  <a:cubicBezTo>
                    <a:pt x="76363" y="44210"/>
                    <a:pt x="65454" y="56842"/>
                    <a:pt x="50909" y="63157"/>
                  </a:cubicBezTo>
                  <a:cubicBezTo>
                    <a:pt x="40000" y="75789"/>
                    <a:pt x="18181" y="69473"/>
                    <a:pt x="3636" y="63157"/>
                  </a:cubicBezTo>
                  <a:cubicBezTo>
                    <a:pt x="0" y="56842"/>
                    <a:pt x="7272" y="75789"/>
                    <a:pt x="7272" y="75789"/>
                  </a:cubicBezTo>
                  <a:cubicBezTo>
                    <a:pt x="7272" y="107368"/>
                    <a:pt x="36363" y="120000"/>
                    <a:pt x="50909" y="120000"/>
                  </a:cubicBezTo>
                  <a:cubicBezTo>
                    <a:pt x="72727" y="113684"/>
                    <a:pt x="90909" y="88421"/>
                    <a:pt x="105454" y="63157"/>
                  </a:cubicBezTo>
                  <a:cubicBezTo>
                    <a:pt x="120000" y="37894"/>
                    <a:pt x="98181" y="0"/>
                    <a:pt x="83636" y="2526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8"/>
            <p:cNvSpPr/>
            <p:nvPr/>
          </p:nvSpPr>
          <p:spPr>
            <a:xfrm>
              <a:off x="4443413" y="4110038"/>
              <a:ext cx="439800" cy="239700"/>
            </a:xfrm>
            <a:custGeom>
              <a:avLst/>
              <a:gdLst/>
              <a:ahLst/>
              <a:cxnLst/>
              <a:rect l="l" t="t" r="r" b="b"/>
              <a:pathLst>
                <a:path w="120000" h="120000" extrusionOk="0">
                  <a:moveTo>
                    <a:pt x="114705" y="87567"/>
                  </a:moveTo>
                  <a:cubicBezTo>
                    <a:pt x="105882" y="48648"/>
                    <a:pt x="91764" y="25945"/>
                    <a:pt x="68823" y="12972"/>
                  </a:cubicBezTo>
                  <a:cubicBezTo>
                    <a:pt x="45882" y="0"/>
                    <a:pt x="24705" y="6486"/>
                    <a:pt x="0" y="6486"/>
                  </a:cubicBezTo>
                  <a:cubicBezTo>
                    <a:pt x="0" y="6486"/>
                    <a:pt x="0" y="6486"/>
                    <a:pt x="0" y="6486"/>
                  </a:cubicBezTo>
                  <a:cubicBezTo>
                    <a:pt x="19411" y="12972"/>
                    <a:pt x="37058" y="19459"/>
                    <a:pt x="54705" y="29189"/>
                  </a:cubicBezTo>
                  <a:cubicBezTo>
                    <a:pt x="60000" y="32432"/>
                    <a:pt x="65294" y="35675"/>
                    <a:pt x="68823" y="38918"/>
                  </a:cubicBezTo>
                  <a:cubicBezTo>
                    <a:pt x="68823" y="38918"/>
                    <a:pt x="70588" y="42162"/>
                    <a:pt x="70588" y="42162"/>
                  </a:cubicBezTo>
                  <a:cubicBezTo>
                    <a:pt x="72352" y="51891"/>
                    <a:pt x="77647" y="55135"/>
                    <a:pt x="82941" y="61621"/>
                  </a:cubicBezTo>
                  <a:cubicBezTo>
                    <a:pt x="88235" y="71351"/>
                    <a:pt x="91764" y="81081"/>
                    <a:pt x="95294" y="90810"/>
                  </a:cubicBezTo>
                  <a:cubicBezTo>
                    <a:pt x="95294" y="90810"/>
                    <a:pt x="95294" y="90810"/>
                    <a:pt x="95294" y="90810"/>
                  </a:cubicBezTo>
                  <a:cubicBezTo>
                    <a:pt x="97058" y="94054"/>
                    <a:pt x="97058" y="94054"/>
                    <a:pt x="97058" y="97297"/>
                  </a:cubicBezTo>
                  <a:cubicBezTo>
                    <a:pt x="100588" y="120000"/>
                    <a:pt x="120000" y="107027"/>
                    <a:pt x="114705" y="8756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8"/>
            <p:cNvSpPr/>
            <p:nvPr/>
          </p:nvSpPr>
          <p:spPr>
            <a:xfrm>
              <a:off x="4818063" y="4673601"/>
              <a:ext cx="212700" cy="271500"/>
            </a:xfrm>
            <a:custGeom>
              <a:avLst/>
              <a:gdLst/>
              <a:ahLst/>
              <a:cxnLst/>
              <a:rect l="l" t="t" r="r" b="b"/>
              <a:pathLst>
                <a:path w="120000" h="120000" extrusionOk="0">
                  <a:moveTo>
                    <a:pt x="101818" y="5714"/>
                  </a:moveTo>
                  <a:cubicBezTo>
                    <a:pt x="76363" y="17142"/>
                    <a:pt x="58181" y="42857"/>
                    <a:pt x="47272" y="62857"/>
                  </a:cubicBezTo>
                  <a:cubicBezTo>
                    <a:pt x="32727" y="94285"/>
                    <a:pt x="0" y="108571"/>
                    <a:pt x="3636" y="111428"/>
                  </a:cubicBezTo>
                  <a:cubicBezTo>
                    <a:pt x="25454" y="120000"/>
                    <a:pt x="47272" y="91428"/>
                    <a:pt x="58181" y="82857"/>
                  </a:cubicBezTo>
                  <a:cubicBezTo>
                    <a:pt x="76363" y="60000"/>
                    <a:pt x="80000" y="31428"/>
                    <a:pt x="109090" y="14285"/>
                  </a:cubicBezTo>
                  <a:cubicBezTo>
                    <a:pt x="120000" y="11428"/>
                    <a:pt x="112727" y="0"/>
                    <a:pt x="101818" y="571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8"/>
            <p:cNvSpPr/>
            <p:nvPr/>
          </p:nvSpPr>
          <p:spPr>
            <a:xfrm>
              <a:off x="5005388" y="4699001"/>
              <a:ext cx="522300" cy="273000"/>
            </a:xfrm>
            <a:custGeom>
              <a:avLst/>
              <a:gdLst/>
              <a:ahLst/>
              <a:cxnLst/>
              <a:rect l="l" t="t" r="r" b="b"/>
              <a:pathLst>
                <a:path w="120000" h="120000" extrusionOk="0">
                  <a:moveTo>
                    <a:pt x="115555" y="100000"/>
                  </a:moveTo>
                  <a:cubicBezTo>
                    <a:pt x="100740" y="74285"/>
                    <a:pt x="74074" y="74285"/>
                    <a:pt x="56296" y="68571"/>
                  </a:cubicBezTo>
                  <a:cubicBezTo>
                    <a:pt x="45925" y="65714"/>
                    <a:pt x="35555" y="60000"/>
                    <a:pt x="26666" y="48571"/>
                  </a:cubicBezTo>
                  <a:cubicBezTo>
                    <a:pt x="22222" y="42857"/>
                    <a:pt x="19259" y="34285"/>
                    <a:pt x="16296" y="25714"/>
                  </a:cubicBezTo>
                  <a:cubicBezTo>
                    <a:pt x="13333" y="17142"/>
                    <a:pt x="11851" y="8571"/>
                    <a:pt x="8888" y="0"/>
                  </a:cubicBezTo>
                  <a:cubicBezTo>
                    <a:pt x="8888" y="0"/>
                    <a:pt x="7407" y="0"/>
                    <a:pt x="7407" y="0"/>
                  </a:cubicBezTo>
                  <a:cubicBezTo>
                    <a:pt x="0" y="31428"/>
                    <a:pt x="25185" y="65714"/>
                    <a:pt x="37037" y="74285"/>
                  </a:cubicBezTo>
                  <a:cubicBezTo>
                    <a:pt x="59259" y="94285"/>
                    <a:pt x="85925" y="94285"/>
                    <a:pt x="108148" y="114285"/>
                  </a:cubicBezTo>
                  <a:cubicBezTo>
                    <a:pt x="114074" y="120000"/>
                    <a:pt x="120000" y="108571"/>
                    <a:pt x="115555" y="10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8"/>
            <p:cNvSpPr/>
            <p:nvPr/>
          </p:nvSpPr>
          <p:spPr>
            <a:xfrm>
              <a:off x="5167313" y="4271963"/>
              <a:ext cx="341400" cy="355500"/>
            </a:xfrm>
            <a:custGeom>
              <a:avLst/>
              <a:gdLst/>
              <a:ahLst/>
              <a:cxnLst/>
              <a:rect l="l" t="t" r="r" b="b"/>
              <a:pathLst>
                <a:path w="120000" h="120000" extrusionOk="0">
                  <a:moveTo>
                    <a:pt x="99622" y="10909"/>
                  </a:moveTo>
                  <a:cubicBezTo>
                    <a:pt x="90566" y="34909"/>
                    <a:pt x="83773" y="54545"/>
                    <a:pt x="65660" y="74181"/>
                  </a:cubicBezTo>
                  <a:cubicBezTo>
                    <a:pt x="47547" y="93818"/>
                    <a:pt x="24905" y="102545"/>
                    <a:pt x="0" y="111272"/>
                  </a:cubicBezTo>
                  <a:cubicBezTo>
                    <a:pt x="0" y="111272"/>
                    <a:pt x="0" y="111272"/>
                    <a:pt x="0" y="111272"/>
                  </a:cubicBezTo>
                  <a:cubicBezTo>
                    <a:pt x="24905" y="120000"/>
                    <a:pt x="49811" y="104727"/>
                    <a:pt x="65660" y="89454"/>
                  </a:cubicBezTo>
                  <a:cubicBezTo>
                    <a:pt x="92830" y="69818"/>
                    <a:pt x="101886" y="45818"/>
                    <a:pt x="115471" y="15272"/>
                  </a:cubicBezTo>
                  <a:cubicBezTo>
                    <a:pt x="120000" y="6545"/>
                    <a:pt x="104150" y="0"/>
                    <a:pt x="99622" y="1090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8"/>
            <p:cNvSpPr/>
            <p:nvPr/>
          </p:nvSpPr>
          <p:spPr>
            <a:xfrm>
              <a:off x="5064125" y="4471988"/>
              <a:ext cx="173100" cy="149100"/>
            </a:xfrm>
            <a:custGeom>
              <a:avLst/>
              <a:gdLst/>
              <a:ahLst/>
              <a:cxnLst/>
              <a:rect l="l" t="t" r="r" b="b"/>
              <a:pathLst>
                <a:path w="120000" h="120000" extrusionOk="0">
                  <a:moveTo>
                    <a:pt x="115555" y="0"/>
                  </a:moveTo>
                  <a:cubicBezTo>
                    <a:pt x="93333" y="0"/>
                    <a:pt x="71111" y="20869"/>
                    <a:pt x="53333" y="36521"/>
                  </a:cubicBezTo>
                  <a:cubicBezTo>
                    <a:pt x="31111" y="62608"/>
                    <a:pt x="13333" y="88695"/>
                    <a:pt x="0" y="120000"/>
                  </a:cubicBezTo>
                  <a:cubicBezTo>
                    <a:pt x="0" y="120000"/>
                    <a:pt x="0" y="120000"/>
                    <a:pt x="0" y="120000"/>
                  </a:cubicBezTo>
                  <a:cubicBezTo>
                    <a:pt x="17777" y="93913"/>
                    <a:pt x="35555" y="73043"/>
                    <a:pt x="53333" y="52173"/>
                  </a:cubicBezTo>
                  <a:cubicBezTo>
                    <a:pt x="71111" y="31304"/>
                    <a:pt x="97777" y="15652"/>
                    <a:pt x="120000" y="0"/>
                  </a:cubicBezTo>
                  <a:cubicBezTo>
                    <a:pt x="120000" y="0"/>
                    <a:pt x="120000" y="0"/>
                    <a:pt x="115555"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8"/>
            <p:cNvSpPr/>
            <p:nvPr/>
          </p:nvSpPr>
          <p:spPr>
            <a:xfrm>
              <a:off x="5076825" y="4537076"/>
              <a:ext cx="147600" cy="90600"/>
            </a:xfrm>
            <a:custGeom>
              <a:avLst/>
              <a:gdLst/>
              <a:ahLst/>
              <a:cxnLst/>
              <a:rect l="l" t="t" r="r" b="b"/>
              <a:pathLst>
                <a:path w="120000" h="120000" extrusionOk="0">
                  <a:moveTo>
                    <a:pt x="114782" y="0"/>
                  </a:moveTo>
                  <a:cubicBezTo>
                    <a:pt x="93913" y="8571"/>
                    <a:pt x="73043" y="34285"/>
                    <a:pt x="57391" y="51428"/>
                  </a:cubicBezTo>
                  <a:cubicBezTo>
                    <a:pt x="36521" y="77142"/>
                    <a:pt x="20869" y="94285"/>
                    <a:pt x="0" y="119999"/>
                  </a:cubicBezTo>
                  <a:cubicBezTo>
                    <a:pt x="0" y="119999"/>
                    <a:pt x="0" y="119999"/>
                    <a:pt x="5217" y="119999"/>
                  </a:cubicBezTo>
                  <a:cubicBezTo>
                    <a:pt x="26086" y="102857"/>
                    <a:pt x="46956" y="85714"/>
                    <a:pt x="73043" y="68571"/>
                  </a:cubicBezTo>
                  <a:cubicBezTo>
                    <a:pt x="88695" y="51428"/>
                    <a:pt x="109565" y="42857"/>
                    <a:pt x="120000" y="8571"/>
                  </a:cubicBezTo>
                  <a:cubicBezTo>
                    <a:pt x="120000" y="8571"/>
                    <a:pt x="120000" y="0"/>
                    <a:pt x="114782"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8"/>
            <p:cNvSpPr/>
            <p:nvPr/>
          </p:nvSpPr>
          <p:spPr>
            <a:xfrm>
              <a:off x="5089525" y="4654551"/>
              <a:ext cx="63600" cy="44400"/>
            </a:xfrm>
            <a:custGeom>
              <a:avLst/>
              <a:gdLst/>
              <a:ahLst/>
              <a:cxnLst/>
              <a:rect l="l" t="t" r="r" b="b"/>
              <a:pathLst>
                <a:path w="120000" h="120000" extrusionOk="0">
                  <a:moveTo>
                    <a:pt x="108000" y="102857"/>
                  </a:moveTo>
                  <a:cubicBezTo>
                    <a:pt x="108000" y="102857"/>
                    <a:pt x="108000" y="85714"/>
                    <a:pt x="96000" y="68571"/>
                  </a:cubicBezTo>
                  <a:cubicBezTo>
                    <a:pt x="96000" y="68571"/>
                    <a:pt x="84000" y="51428"/>
                    <a:pt x="72000" y="34285"/>
                  </a:cubicBezTo>
                  <a:cubicBezTo>
                    <a:pt x="48000" y="17142"/>
                    <a:pt x="36000" y="17142"/>
                    <a:pt x="12000" y="0"/>
                  </a:cubicBezTo>
                  <a:cubicBezTo>
                    <a:pt x="0" y="0"/>
                    <a:pt x="0" y="17142"/>
                    <a:pt x="0" y="17142"/>
                  </a:cubicBezTo>
                  <a:cubicBezTo>
                    <a:pt x="24000" y="34285"/>
                    <a:pt x="36000" y="51428"/>
                    <a:pt x="48000" y="68571"/>
                  </a:cubicBezTo>
                  <a:cubicBezTo>
                    <a:pt x="60000" y="85714"/>
                    <a:pt x="72000" y="102857"/>
                    <a:pt x="72000" y="102857"/>
                  </a:cubicBezTo>
                  <a:cubicBezTo>
                    <a:pt x="84000" y="119999"/>
                    <a:pt x="96000" y="119999"/>
                    <a:pt x="108000" y="119999"/>
                  </a:cubicBezTo>
                  <a:cubicBezTo>
                    <a:pt x="108000" y="119999"/>
                    <a:pt x="120000" y="119999"/>
                    <a:pt x="108000" y="10285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8"/>
            <p:cNvSpPr/>
            <p:nvPr/>
          </p:nvSpPr>
          <p:spPr>
            <a:xfrm>
              <a:off x="5043488" y="4654551"/>
              <a:ext cx="142800" cy="147600"/>
            </a:xfrm>
            <a:custGeom>
              <a:avLst/>
              <a:gdLst/>
              <a:ahLst/>
              <a:cxnLst/>
              <a:rect l="l" t="t" r="r" b="b"/>
              <a:pathLst>
                <a:path w="120000" h="120000" extrusionOk="0">
                  <a:moveTo>
                    <a:pt x="120000" y="114782"/>
                  </a:moveTo>
                  <a:cubicBezTo>
                    <a:pt x="103636" y="93913"/>
                    <a:pt x="76363" y="83478"/>
                    <a:pt x="54545" y="62608"/>
                  </a:cubicBezTo>
                  <a:cubicBezTo>
                    <a:pt x="38181" y="41739"/>
                    <a:pt x="27272" y="20869"/>
                    <a:pt x="10909" y="0"/>
                  </a:cubicBezTo>
                  <a:cubicBezTo>
                    <a:pt x="10909" y="0"/>
                    <a:pt x="5454" y="0"/>
                    <a:pt x="5454" y="5217"/>
                  </a:cubicBezTo>
                  <a:cubicBezTo>
                    <a:pt x="0" y="26086"/>
                    <a:pt x="21818" y="52173"/>
                    <a:pt x="38181" y="67826"/>
                  </a:cubicBezTo>
                  <a:cubicBezTo>
                    <a:pt x="60000" y="88695"/>
                    <a:pt x="87272" y="114782"/>
                    <a:pt x="114545" y="120000"/>
                  </a:cubicBezTo>
                  <a:cubicBezTo>
                    <a:pt x="120000" y="120000"/>
                    <a:pt x="120000" y="114782"/>
                    <a:pt x="120000" y="1147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8"/>
            <p:cNvSpPr/>
            <p:nvPr/>
          </p:nvSpPr>
          <p:spPr>
            <a:xfrm>
              <a:off x="4721225" y="4154488"/>
              <a:ext cx="96900" cy="77700"/>
            </a:xfrm>
            <a:custGeom>
              <a:avLst/>
              <a:gdLst/>
              <a:ahLst/>
              <a:cxnLst/>
              <a:rect l="l" t="t" r="r" b="b"/>
              <a:pathLst>
                <a:path w="120000" h="120000" extrusionOk="0">
                  <a:moveTo>
                    <a:pt x="120000" y="10000"/>
                  </a:moveTo>
                  <a:cubicBezTo>
                    <a:pt x="72000" y="0"/>
                    <a:pt x="32000" y="60000"/>
                    <a:pt x="0" y="100000"/>
                  </a:cubicBezTo>
                  <a:cubicBezTo>
                    <a:pt x="0" y="110000"/>
                    <a:pt x="8000" y="120000"/>
                    <a:pt x="16000" y="110000"/>
                  </a:cubicBezTo>
                  <a:cubicBezTo>
                    <a:pt x="32000" y="90000"/>
                    <a:pt x="48000" y="80000"/>
                    <a:pt x="64000" y="60000"/>
                  </a:cubicBezTo>
                  <a:cubicBezTo>
                    <a:pt x="80000" y="40000"/>
                    <a:pt x="104000" y="30000"/>
                    <a:pt x="120000" y="20000"/>
                  </a:cubicBezTo>
                  <a:cubicBezTo>
                    <a:pt x="120000" y="10000"/>
                    <a:pt x="120000" y="10000"/>
                    <a:pt x="120000" y="1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8"/>
            <p:cNvSpPr/>
            <p:nvPr/>
          </p:nvSpPr>
          <p:spPr>
            <a:xfrm>
              <a:off x="4792663" y="4200526"/>
              <a:ext cx="103200" cy="103200"/>
            </a:xfrm>
            <a:custGeom>
              <a:avLst/>
              <a:gdLst/>
              <a:ahLst/>
              <a:cxnLst/>
              <a:rect l="l" t="t" r="r" b="b"/>
              <a:pathLst>
                <a:path w="120000" h="120000" extrusionOk="0">
                  <a:moveTo>
                    <a:pt x="112500" y="0"/>
                  </a:moveTo>
                  <a:cubicBezTo>
                    <a:pt x="82500" y="0"/>
                    <a:pt x="60000" y="30000"/>
                    <a:pt x="45000" y="52500"/>
                  </a:cubicBezTo>
                  <a:cubicBezTo>
                    <a:pt x="30000" y="67500"/>
                    <a:pt x="0" y="97500"/>
                    <a:pt x="0" y="120000"/>
                  </a:cubicBezTo>
                  <a:cubicBezTo>
                    <a:pt x="0" y="120000"/>
                    <a:pt x="7500" y="120000"/>
                    <a:pt x="7500" y="120000"/>
                  </a:cubicBezTo>
                  <a:cubicBezTo>
                    <a:pt x="15000" y="120000"/>
                    <a:pt x="22500" y="112500"/>
                    <a:pt x="30000" y="105000"/>
                  </a:cubicBezTo>
                  <a:cubicBezTo>
                    <a:pt x="37500" y="90000"/>
                    <a:pt x="45000" y="75000"/>
                    <a:pt x="60000" y="67500"/>
                  </a:cubicBezTo>
                  <a:cubicBezTo>
                    <a:pt x="67500" y="52500"/>
                    <a:pt x="82500" y="45000"/>
                    <a:pt x="90000" y="37500"/>
                  </a:cubicBezTo>
                  <a:cubicBezTo>
                    <a:pt x="105000" y="30000"/>
                    <a:pt x="112500" y="22500"/>
                    <a:pt x="120000" y="7500"/>
                  </a:cubicBezTo>
                  <a:cubicBezTo>
                    <a:pt x="120000" y="0"/>
                    <a:pt x="112500" y="0"/>
                    <a:pt x="1125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8"/>
            <p:cNvSpPr/>
            <p:nvPr/>
          </p:nvSpPr>
          <p:spPr>
            <a:xfrm>
              <a:off x="4759325" y="4187826"/>
              <a:ext cx="77700" cy="71400"/>
            </a:xfrm>
            <a:custGeom>
              <a:avLst/>
              <a:gdLst/>
              <a:ahLst/>
              <a:cxnLst/>
              <a:rect l="l" t="t" r="r" b="b"/>
              <a:pathLst>
                <a:path w="120000" h="120000" extrusionOk="0">
                  <a:moveTo>
                    <a:pt x="120000" y="0"/>
                  </a:moveTo>
                  <a:cubicBezTo>
                    <a:pt x="100000" y="0"/>
                    <a:pt x="70000" y="21818"/>
                    <a:pt x="60000" y="32727"/>
                  </a:cubicBezTo>
                  <a:cubicBezTo>
                    <a:pt x="40000" y="54545"/>
                    <a:pt x="20000" y="76363"/>
                    <a:pt x="10000" y="109090"/>
                  </a:cubicBezTo>
                  <a:cubicBezTo>
                    <a:pt x="0" y="109090"/>
                    <a:pt x="10000" y="120000"/>
                    <a:pt x="10000" y="120000"/>
                  </a:cubicBezTo>
                  <a:cubicBezTo>
                    <a:pt x="30000" y="98181"/>
                    <a:pt x="50000" y="87272"/>
                    <a:pt x="70000" y="65454"/>
                  </a:cubicBezTo>
                  <a:cubicBezTo>
                    <a:pt x="80000" y="54545"/>
                    <a:pt x="90000" y="43636"/>
                    <a:pt x="100000" y="32727"/>
                  </a:cubicBezTo>
                  <a:cubicBezTo>
                    <a:pt x="110000" y="32727"/>
                    <a:pt x="120000" y="21818"/>
                    <a:pt x="120000" y="10909"/>
                  </a:cubicBezTo>
                  <a:cubicBezTo>
                    <a:pt x="120000" y="10909"/>
                    <a:pt x="120000" y="0"/>
                    <a:pt x="120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8"/>
            <p:cNvSpPr/>
            <p:nvPr/>
          </p:nvSpPr>
          <p:spPr>
            <a:xfrm>
              <a:off x="4799013" y="4997451"/>
              <a:ext cx="50700" cy="84000"/>
            </a:xfrm>
            <a:custGeom>
              <a:avLst/>
              <a:gdLst/>
              <a:ahLst/>
              <a:cxnLst/>
              <a:rect l="l" t="t" r="r" b="b"/>
              <a:pathLst>
                <a:path w="120000" h="120000" extrusionOk="0">
                  <a:moveTo>
                    <a:pt x="75000" y="55384"/>
                  </a:moveTo>
                  <a:cubicBezTo>
                    <a:pt x="60000" y="36923"/>
                    <a:pt x="45000" y="18461"/>
                    <a:pt x="15000" y="9230"/>
                  </a:cubicBezTo>
                  <a:cubicBezTo>
                    <a:pt x="15000" y="0"/>
                    <a:pt x="0" y="0"/>
                    <a:pt x="0" y="9230"/>
                  </a:cubicBezTo>
                  <a:cubicBezTo>
                    <a:pt x="0" y="27692"/>
                    <a:pt x="15000" y="46153"/>
                    <a:pt x="30000" y="64615"/>
                  </a:cubicBezTo>
                  <a:cubicBezTo>
                    <a:pt x="45000" y="83076"/>
                    <a:pt x="75000" y="101538"/>
                    <a:pt x="105000" y="110769"/>
                  </a:cubicBezTo>
                  <a:cubicBezTo>
                    <a:pt x="105000" y="120000"/>
                    <a:pt x="120000" y="110769"/>
                    <a:pt x="120000" y="110769"/>
                  </a:cubicBezTo>
                  <a:cubicBezTo>
                    <a:pt x="120000" y="83076"/>
                    <a:pt x="90000" y="73846"/>
                    <a:pt x="75000" y="55384"/>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8"/>
            <p:cNvSpPr/>
            <p:nvPr/>
          </p:nvSpPr>
          <p:spPr>
            <a:xfrm>
              <a:off x="4824413" y="4991101"/>
              <a:ext cx="39600" cy="50700"/>
            </a:xfrm>
            <a:custGeom>
              <a:avLst/>
              <a:gdLst/>
              <a:ahLst/>
              <a:cxnLst/>
              <a:rect l="l" t="t" r="r" b="b"/>
              <a:pathLst>
                <a:path w="120000" h="120000" extrusionOk="0">
                  <a:moveTo>
                    <a:pt x="0" y="0"/>
                  </a:moveTo>
                  <a:cubicBezTo>
                    <a:pt x="0" y="0"/>
                    <a:pt x="0" y="0"/>
                    <a:pt x="0" y="0"/>
                  </a:cubicBezTo>
                  <a:cubicBezTo>
                    <a:pt x="20000" y="15000"/>
                    <a:pt x="40000" y="30000"/>
                    <a:pt x="60000" y="60000"/>
                  </a:cubicBezTo>
                  <a:cubicBezTo>
                    <a:pt x="60000" y="75000"/>
                    <a:pt x="80000" y="90000"/>
                    <a:pt x="100000" y="105000"/>
                  </a:cubicBezTo>
                  <a:cubicBezTo>
                    <a:pt x="100000" y="120000"/>
                    <a:pt x="120000" y="120000"/>
                    <a:pt x="120000" y="105000"/>
                  </a:cubicBezTo>
                  <a:cubicBezTo>
                    <a:pt x="120000" y="60000"/>
                    <a:pt x="40000" y="15000"/>
                    <a:pt x="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8"/>
            <p:cNvSpPr/>
            <p:nvPr/>
          </p:nvSpPr>
          <p:spPr>
            <a:xfrm>
              <a:off x="4824413" y="4964113"/>
              <a:ext cx="71400" cy="33300"/>
            </a:xfrm>
            <a:custGeom>
              <a:avLst/>
              <a:gdLst/>
              <a:ahLst/>
              <a:cxnLst/>
              <a:rect l="l" t="t" r="r" b="b"/>
              <a:pathLst>
                <a:path w="120000" h="120000" extrusionOk="0">
                  <a:moveTo>
                    <a:pt x="109090" y="72000"/>
                  </a:moveTo>
                  <a:cubicBezTo>
                    <a:pt x="98181" y="48000"/>
                    <a:pt x="76363" y="48000"/>
                    <a:pt x="54545" y="24000"/>
                  </a:cubicBezTo>
                  <a:cubicBezTo>
                    <a:pt x="32727" y="24000"/>
                    <a:pt x="10909" y="0"/>
                    <a:pt x="0" y="0"/>
                  </a:cubicBezTo>
                  <a:cubicBezTo>
                    <a:pt x="0" y="24000"/>
                    <a:pt x="0" y="24000"/>
                    <a:pt x="0" y="24000"/>
                  </a:cubicBezTo>
                  <a:cubicBezTo>
                    <a:pt x="10909" y="72000"/>
                    <a:pt x="32727" y="72000"/>
                    <a:pt x="43636" y="72000"/>
                  </a:cubicBezTo>
                  <a:cubicBezTo>
                    <a:pt x="65454" y="96000"/>
                    <a:pt x="87272" y="120000"/>
                    <a:pt x="109090" y="120000"/>
                  </a:cubicBezTo>
                  <a:cubicBezTo>
                    <a:pt x="120000" y="96000"/>
                    <a:pt x="120000" y="96000"/>
                    <a:pt x="109090" y="7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8"/>
            <p:cNvSpPr/>
            <p:nvPr/>
          </p:nvSpPr>
          <p:spPr>
            <a:xfrm>
              <a:off x="3849688" y="4932363"/>
              <a:ext cx="71400" cy="39600"/>
            </a:xfrm>
            <a:custGeom>
              <a:avLst/>
              <a:gdLst/>
              <a:ahLst/>
              <a:cxnLst/>
              <a:rect l="l" t="t" r="r" b="b"/>
              <a:pathLst>
                <a:path w="120000" h="120000" extrusionOk="0">
                  <a:moveTo>
                    <a:pt x="120000" y="20000"/>
                  </a:moveTo>
                  <a:cubicBezTo>
                    <a:pt x="98181" y="0"/>
                    <a:pt x="76363" y="20000"/>
                    <a:pt x="54545" y="20000"/>
                  </a:cubicBezTo>
                  <a:cubicBezTo>
                    <a:pt x="43636" y="40000"/>
                    <a:pt x="10909" y="40000"/>
                    <a:pt x="10909" y="80000"/>
                  </a:cubicBezTo>
                  <a:cubicBezTo>
                    <a:pt x="0" y="80000"/>
                    <a:pt x="0" y="100000"/>
                    <a:pt x="10909" y="100000"/>
                  </a:cubicBezTo>
                  <a:cubicBezTo>
                    <a:pt x="21818" y="120000"/>
                    <a:pt x="43636" y="100000"/>
                    <a:pt x="54545" y="80000"/>
                  </a:cubicBezTo>
                  <a:cubicBezTo>
                    <a:pt x="76363" y="80000"/>
                    <a:pt x="109090" y="80000"/>
                    <a:pt x="120000" y="40000"/>
                  </a:cubicBezTo>
                  <a:cubicBezTo>
                    <a:pt x="120000" y="40000"/>
                    <a:pt x="120000" y="20000"/>
                    <a:pt x="120000" y="2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8"/>
            <p:cNvSpPr/>
            <p:nvPr/>
          </p:nvSpPr>
          <p:spPr>
            <a:xfrm>
              <a:off x="3883025" y="4951413"/>
              <a:ext cx="50700" cy="39600"/>
            </a:xfrm>
            <a:custGeom>
              <a:avLst/>
              <a:gdLst/>
              <a:ahLst/>
              <a:cxnLst/>
              <a:rect l="l" t="t" r="r" b="b"/>
              <a:pathLst>
                <a:path w="120000" h="120000" extrusionOk="0">
                  <a:moveTo>
                    <a:pt x="105000" y="0"/>
                  </a:moveTo>
                  <a:cubicBezTo>
                    <a:pt x="90000" y="20000"/>
                    <a:pt x="75000" y="40000"/>
                    <a:pt x="60000" y="40000"/>
                  </a:cubicBezTo>
                  <a:cubicBezTo>
                    <a:pt x="45000" y="80000"/>
                    <a:pt x="15000" y="100000"/>
                    <a:pt x="0" y="100000"/>
                  </a:cubicBezTo>
                  <a:cubicBezTo>
                    <a:pt x="0" y="120000"/>
                    <a:pt x="0" y="120000"/>
                    <a:pt x="0" y="120000"/>
                  </a:cubicBezTo>
                  <a:cubicBezTo>
                    <a:pt x="30000" y="100000"/>
                    <a:pt x="45000" y="80000"/>
                    <a:pt x="60000" y="60000"/>
                  </a:cubicBezTo>
                  <a:cubicBezTo>
                    <a:pt x="75000" y="60000"/>
                    <a:pt x="105000" y="40000"/>
                    <a:pt x="105000" y="20000"/>
                  </a:cubicBezTo>
                  <a:cubicBezTo>
                    <a:pt x="120000" y="20000"/>
                    <a:pt x="105000" y="0"/>
                    <a:pt x="105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8"/>
            <p:cNvSpPr/>
            <p:nvPr/>
          </p:nvSpPr>
          <p:spPr>
            <a:xfrm>
              <a:off x="3895725" y="4964113"/>
              <a:ext cx="63600" cy="71400"/>
            </a:xfrm>
            <a:custGeom>
              <a:avLst/>
              <a:gdLst/>
              <a:ahLst/>
              <a:cxnLst/>
              <a:rect l="l" t="t" r="r" b="b"/>
              <a:pathLst>
                <a:path w="120000" h="120000" extrusionOk="0">
                  <a:moveTo>
                    <a:pt x="96000" y="0"/>
                  </a:moveTo>
                  <a:cubicBezTo>
                    <a:pt x="72000" y="10909"/>
                    <a:pt x="60000" y="32727"/>
                    <a:pt x="48000" y="54545"/>
                  </a:cubicBezTo>
                  <a:cubicBezTo>
                    <a:pt x="24000" y="65454"/>
                    <a:pt x="12000" y="87272"/>
                    <a:pt x="0" y="120000"/>
                  </a:cubicBezTo>
                  <a:cubicBezTo>
                    <a:pt x="0" y="120000"/>
                    <a:pt x="0" y="120000"/>
                    <a:pt x="0" y="120000"/>
                  </a:cubicBezTo>
                  <a:cubicBezTo>
                    <a:pt x="36000" y="109090"/>
                    <a:pt x="48000" y="98181"/>
                    <a:pt x="72000" y="76363"/>
                  </a:cubicBezTo>
                  <a:cubicBezTo>
                    <a:pt x="84000" y="65454"/>
                    <a:pt x="108000" y="32727"/>
                    <a:pt x="120000" y="10909"/>
                  </a:cubicBezTo>
                  <a:cubicBezTo>
                    <a:pt x="120000" y="0"/>
                    <a:pt x="108000" y="0"/>
                    <a:pt x="96000" y="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8"/>
            <p:cNvSpPr/>
            <p:nvPr/>
          </p:nvSpPr>
          <p:spPr>
            <a:xfrm>
              <a:off x="3952875" y="4795838"/>
              <a:ext cx="162000" cy="84000"/>
            </a:xfrm>
            <a:custGeom>
              <a:avLst/>
              <a:gdLst/>
              <a:ahLst/>
              <a:cxnLst/>
              <a:rect l="l" t="t" r="r" b="b"/>
              <a:pathLst>
                <a:path w="120000" h="120000" extrusionOk="0">
                  <a:moveTo>
                    <a:pt x="100800" y="27692"/>
                  </a:moveTo>
                  <a:cubicBezTo>
                    <a:pt x="86400" y="9230"/>
                    <a:pt x="72000" y="9230"/>
                    <a:pt x="57600" y="9230"/>
                  </a:cubicBezTo>
                  <a:cubicBezTo>
                    <a:pt x="43200" y="9230"/>
                    <a:pt x="24000" y="0"/>
                    <a:pt x="9600" y="18461"/>
                  </a:cubicBezTo>
                  <a:cubicBezTo>
                    <a:pt x="0" y="36923"/>
                    <a:pt x="0" y="55384"/>
                    <a:pt x="9600" y="73846"/>
                  </a:cubicBezTo>
                  <a:cubicBezTo>
                    <a:pt x="19200" y="92307"/>
                    <a:pt x="33600" y="101538"/>
                    <a:pt x="48000" y="101538"/>
                  </a:cubicBezTo>
                  <a:cubicBezTo>
                    <a:pt x="62400" y="110769"/>
                    <a:pt x="81600" y="120000"/>
                    <a:pt x="96000" y="110769"/>
                  </a:cubicBezTo>
                  <a:cubicBezTo>
                    <a:pt x="1152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8"/>
            <p:cNvSpPr/>
            <p:nvPr/>
          </p:nvSpPr>
          <p:spPr>
            <a:xfrm>
              <a:off x="4437063" y="4848226"/>
              <a:ext cx="168300" cy="84000"/>
            </a:xfrm>
            <a:custGeom>
              <a:avLst/>
              <a:gdLst/>
              <a:ahLst/>
              <a:cxnLst/>
              <a:rect l="l" t="t" r="r" b="b"/>
              <a:pathLst>
                <a:path w="120000" h="120000" extrusionOk="0">
                  <a:moveTo>
                    <a:pt x="73846" y="9230"/>
                  </a:moveTo>
                  <a:cubicBezTo>
                    <a:pt x="50769" y="18461"/>
                    <a:pt x="23076" y="0"/>
                    <a:pt x="4615" y="36923"/>
                  </a:cubicBezTo>
                  <a:cubicBezTo>
                    <a:pt x="0" y="46153"/>
                    <a:pt x="4615" y="73846"/>
                    <a:pt x="9230" y="83076"/>
                  </a:cubicBezTo>
                  <a:cubicBezTo>
                    <a:pt x="18461" y="101538"/>
                    <a:pt x="32307" y="101538"/>
                    <a:pt x="41538" y="110769"/>
                  </a:cubicBezTo>
                  <a:cubicBezTo>
                    <a:pt x="60000" y="120000"/>
                    <a:pt x="73846" y="120000"/>
                    <a:pt x="87692" y="110769"/>
                  </a:cubicBezTo>
                  <a:cubicBezTo>
                    <a:pt x="120000" y="92307"/>
                    <a:pt x="106153" y="0"/>
                    <a:pt x="73846"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8"/>
            <p:cNvSpPr/>
            <p:nvPr/>
          </p:nvSpPr>
          <p:spPr>
            <a:xfrm>
              <a:off x="3708400" y="3967163"/>
              <a:ext cx="1844700" cy="1217700"/>
            </a:xfrm>
            <a:custGeom>
              <a:avLst/>
              <a:gdLst/>
              <a:ahLst/>
              <a:cxnLst/>
              <a:rect l="l" t="t" r="r" b="b"/>
              <a:pathLst>
                <a:path w="120000" h="120000" extrusionOk="0">
                  <a:moveTo>
                    <a:pt x="117062" y="44042"/>
                  </a:moveTo>
                  <a:cubicBezTo>
                    <a:pt x="118321" y="38936"/>
                    <a:pt x="120000" y="32553"/>
                    <a:pt x="119580" y="27446"/>
                  </a:cubicBezTo>
                  <a:cubicBezTo>
                    <a:pt x="119580" y="25531"/>
                    <a:pt x="118741" y="22978"/>
                    <a:pt x="117062" y="22978"/>
                  </a:cubicBezTo>
                  <a:cubicBezTo>
                    <a:pt x="115804" y="23617"/>
                    <a:pt x="115804" y="25531"/>
                    <a:pt x="114965" y="27446"/>
                  </a:cubicBezTo>
                  <a:cubicBezTo>
                    <a:pt x="113286" y="30000"/>
                    <a:pt x="109510" y="30000"/>
                    <a:pt x="107412" y="30638"/>
                  </a:cubicBezTo>
                  <a:cubicBezTo>
                    <a:pt x="103216" y="31276"/>
                    <a:pt x="99020" y="31914"/>
                    <a:pt x="95244" y="33829"/>
                  </a:cubicBezTo>
                  <a:cubicBezTo>
                    <a:pt x="88951" y="37021"/>
                    <a:pt x="84755" y="45319"/>
                    <a:pt x="83916" y="55531"/>
                  </a:cubicBezTo>
                  <a:cubicBezTo>
                    <a:pt x="80979" y="51702"/>
                    <a:pt x="75524" y="42127"/>
                    <a:pt x="76363" y="36382"/>
                  </a:cubicBezTo>
                  <a:cubicBezTo>
                    <a:pt x="77202" y="29361"/>
                    <a:pt x="82237" y="24893"/>
                    <a:pt x="85594" y="21063"/>
                  </a:cubicBezTo>
                  <a:cubicBezTo>
                    <a:pt x="86853" y="19787"/>
                    <a:pt x="88531" y="17872"/>
                    <a:pt x="87692" y="15319"/>
                  </a:cubicBezTo>
                  <a:cubicBezTo>
                    <a:pt x="86433" y="12765"/>
                    <a:pt x="82237" y="12765"/>
                    <a:pt x="80559" y="11489"/>
                  </a:cubicBezTo>
                  <a:cubicBezTo>
                    <a:pt x="75524" y="8297"/>
                    <a:pt x="71748" y="3829"/>
                    <a:pt x="66713" y="1914"/>
                  </a:cubicBezTo>
                  <a:cubicBezTo>
                    <a:pt x="61258" y="0"/>
                    <a:pt x="55384" y="638"/>
                    <a:pt x="49930" y="2553"/>
                  </a:cubicBezTo>
                  <a:cubicBezTo>
                    <a:pt x="47832" y="3829"/>
                    <a:pt x="45734" y="5106"/>
                    <a:pt x="44055" y="7021"/>
                  </a:cubicBezTo>
                  <a:cubicBezTo>
                    <a:pt x="41538" y="8936"/>
                    <a:pt x="39860" y="12127"/>
                    <a:pt x="37762" y="14042"/>
                  </a:cubicBezTo>
                  <a:cubicBezTo>
                    <a:pt x="36083" y="15319"/>
                    <a:pt x="33146" y="15319"/>
                    <a:pt x="31048" y="16595"/>
                  </a:cubicBezTo>
                  <a:cubicBezTo>
                    <a:pt x="28951" y="17872"/>
                    <a:pt x="26853" y="19787"/>
                    <a:pt x="24755" y="21702"/>
                  </a:cubicBezTo>
                  <a:cubicBezTo>
                    <a:pt x="20979" y="25531"/>
                    <a:pt x="18041" y="31276"/>
                    <a:pt x="15944" y="37021"/>
                  </a:cubicBezTo>
                  <a:cubicBezTo>
                    <a:pt x="10069" y="51702"/>
                    <a:pt x="4615" y="72765"/>
                    <a:pt x="9650" y="89361"/>
                  </a:cubicBezTo>
                  <a:cubicBezTo>
                    <a:pt x="6293" y="89361"/>
                    <a:pt x="0" y="90638"/>
                    <a:pt x="0" y="97659"/>
                  </a:cubicBezTo>
                  <a:cubicBezTo>
                    <a:pt x="419" y="102765"/>
                    <a:pt x="3776" y="108510"/>
                    <a:pt x="6713" y="111063"/>
                  </a:cubicBezTo>
                  <a:cubicBezTo>
                    <a:pt x="10489" y="114255"/>
                    <a:pt x="14265" y="113617"/>
                    <a:pt x="17202" y="108510"/>
                  </a:cubicBezTo>
                  <a:cubicBezTo>
                    <a:pt x="18041" y="107234"/>
                    <a:pt x="18041" y="106595"/>
                    <a:pt x="18881" y="106595"/>
                  </a:cubicBezTo>
                  <a:cubicBezTo>
                    <a:pt x="19720" y="107234"/>
                    <a:pt x="20979" y="109148"/>
                    <a:pt x="21818" y="109787"/>
                  </a:cubicBezTo>
                  <a:cubicBezTo>
                    <a:pt x="23496" y="111702"/>
                    <a:pt x="25594" y="112978"/>
                    <a:pt x="27272" y="114255"/>
                  </a:cubicBezTo>
                  <a:cubicBezTo>
                    <a:pt x="35664" y="119361"/>
                    <a:pt x="45314" y="120000"/>
                    <a:pt x="54125" y="118085"/>
                  </a:cubicBezTo>
                  <a:cubicBezTo>
                    <a:pt x="56223" y="117446"/>
                    <a:pt x="57902" y="116808"/>
                    <a:pt x="60000" y="115531"/>
                  </a:cubicBezTo>
                  <a:cubicBezTo>
                    <a:pt x="60839" y="114893"/>
                    <a:pt x="62097" y="114255"/>
                    <a:pt x="62937" y="113617"/>
                  </a:cubicBezTo>
                  <a:cubicBezTo>
                    <a:pt x="64195" y="112978"/>
                    <a:pt x="65874" y="111063"/>
                    <a:pt x="67132" y="110425"/>
                  </a:cubicBezTo>
                  <a:cubicBezTo>
                    <a:pt x="68811" y="110425"/>
                    <a:pt x="71328" y="114893"/>
                    <a:pt x="73426" y="116170"/>
                  </a:cubicBezTo>
                  <a:cubicBezTo>
                    <a:pt x="78041" y="117446"/>
                    <a:pt x="82657" y="112340"/>
                    <a:pt x="84755" y="107234"/>
                  </a:cubicBezTo>
                  <a:cubicBezTo>
                    <a:pt x="85594" y="104680"/>
                    <a:pt x="87272" y="100212"/>
                    <a:pt x="86433" y="97021"/>
                  </a:cubicBezTo>
                  <a:cubicBezTo>
                    <a:pt x="85594" y="93829"/>
                    <a:pt x="82237" y="93191"/>
                    <a:pt x="80139" y="92553"/>
                  </a:cubicBezTo>
                  <a:cubicBezTo>
                    <a:pt x="82237" y="88085"/>
                    <a:pt x="83076" y="83617"/>
                    <a:pt x="84335" y="79148"/>
                  </a:cubicBezTo>
                  <a:cubicBezTo>
                    <a:pt x="86433" y="88723"/>
                    <a:pt x="91888" y="93829"/>
                    <a:pt x="98181" y="96382"/>
                  </a:cubicBezTo>
                  <a:cubicBezTo>
                    <a:pt x="101958" y="97659"/>
                    <a:pt x="105734" y="98297"/>
                    <a:pt x="109510" y="98936"/>
                  </a:cubicBezTo>
                  <a:cubicBezTo>
                    <a:pt x="110769" y="99574"/>
                    <a:pt x="112867" y="99574"/>
                    <a:pt x="114125" y="100212"/>
                  </a:cubicBezTo>
                  <a:cubicBezTo>
                    <a:pt x="115384" y="101489"/>
                    <a:pt x="114965" y="103404"/>
                    <a:pt x="115804" y="104680"/>
                  </a:cubicBezTo>
                  <a:cubicBezTo>
                    <a:pt x="116643" y="105957"/>
                    <a:pt x="118321" y="105957"/>
                    <a:pt x="119160" y="104680"/>
                  </a:cubicBezTo>
                  <a:cubicBezTo>
                    <a:pt x="120000" y="102765"/>
                    <a:pt x="119580" y="100212"/>
                    <a:pt x="119580" y="98297"/>
                  </a:cubicBezTo>
                  <a:cubicBezTo>
                    <a:pt x="119160" y="93191"/>
                    <a:pt x="118321" y="88723"/>
                    <a:pt x="117062" y="84893"/>
                  </a:cubicBezTo>
                  <a:cubicBezTo>
                    <a:pt x="114965" y="75957"/>
                    <a:pt x="110769" y="68297"/>
                    <a:pt x="104895" y="64468"/>
                  </a:cubicBezTo>
                  <a:cubicBezTo>
                    <a:pt x="111188" y="60638"/>
                    <a:pt x="114545" y="52978"/>
                    <a:pt x="117062" y="44042"/>
                  </a:cubicBezTo>
                  <a:close/>
                  <a:moveTo>
                    <a:pt x="109510" y="93829"/>
                  </a:moveTo>
                  <a:cubicBezTo>
                    <a:pt x="103636" y="92553"/>
                    <a:pt x="96923" y="91914"/>
                    <a:pt x="91468" y="86808"/>
                  </a:cubicBezTo>
                  <a:cubicBezTo>
                    <a:pt x="88951" y="83617"/>
                    <a:pt x="87272" y="79787"/>
                    <a:pt x="86853" y="74680"/>
                  </a:cubicBezTo>
                  <a:cubicBezTo>
                    <a:pt x="86853" y="72765"/>
                    <a:pt x="87272" y="70212"/>
                    <a:pt x="85594" y="70212"/>
                  </a:cubicBezTo>
                  <a:cubicBezTo>
                    <a:pt x="84335" y="70212"/>
                    <a:pt x="83076" y="72127"/>
                    <a:pt x="82657" y="73404"/>
                  </a:cubicBezTo>
                  <a:cubicBezTo>
                    <a:pt x="80559" y="77234"/>
                    <a:pt x="80139" y="81702"/>
                    <a:pt x="78881" y="85531"/>
                  </a:cubicBezTo>
                  <a:cubicBezTo>
                    <a:pt x="78461" y="88085"/>
                    <a:pt x="77202" y="90000"/>
                    <a:pt x="76363" y="91914"/>
                  </a:cubicBezTo>
                  <a:cubicBezTo>
                    <a:pt x="75524" y="93191"/>
                    <a:pt x="75524" y="93191"/>
                    <a:pt x="74265" y="93829"/>
                  </a:cubicBezTo>
                  <a:cubicBezTo>
                    <a:pt x="73846" y="93829"/>
                    <a:pt x="72587" y="93191"/>
                    <a:pt x="72587" y="94468"/>
                  </a:cubicBezTo>
                  <a:cubicBezTo>
                    <a:pt x="71748" y="97659"/>
                    <a:pt x="77202" y="97021"/>
                    <a:pt x="78041" y="97021"/>
                  </a:cubicBezTo>
                  <a:cubicBezTo>
                    <a:pt x="79720" y="97659"/>
                    <a:pt x="82657" y="97659"/>
                    <a:pt x="83076" y="100212"/>
                  </a:cubicBezTo>
                  <a:cubicBezTo>
                    <a:pt x="83496" y="102127"/>
                    <a:pt x="80979" y="107234"/>
                    <a:pt x="79720" y="108510"/>
                  </a:cubicBezTo>
                  <a:cubicBezTo>
                    <a:pt x="77622" y="110425"/>
                    <a:pt x="75104" y="111702"/>
                    <a:pt x="73006" y="109787"/>
                  </a:cubicBezTo>
                  <a:cubicBezTo>
                    <a:pt x="71328" y="108510"/>
                    <a:pt x="70489" y="104680"/>
                    <a:pt x="68811" y="104042"/>
                  </a:cubicBezTo>
                  <a:cubicBezTo>
                    <a:pt x="67132" y="103404"/>
                    <a:pt x="65034" y="106595"/>
                    <a:pt x="63776" y="107872"/>
                  </a:cubicBezTo>
                  <a:cubicBezTo>
                    <a:pt x="60839" y="109787"/>
                    <a:pt x="57902" y="111702"/>
                    <a:pt x="54965" y="112340"/>
                  </a:cubicBezTo>
                  <a:cubicBezTo>
                    <a:pt x="60839" y="108510"/>
                    <a:pt x="66293" y="102127"/>
                    <a:pt x="69650" y="93829"/>
                  </a:cubicBezTo>
                  <a:cubicBezTo>
                    <a:pt x="71328" y="89361"/>
                    <a:pt x="72587" y="84893"/>
                    <a:pt x="73426" y="79787"/>
                  </a:cubicBezTo>
                  <a:cubicBezTo>
                    <a:pt x="73846" y="75957"/>
                    <a:pt x="74685" y="69574"/>
                    <a:pt x="73426" y="66382"/>
                  </a:cubicBezTo>
                  <a:cubicBezTo>
                    <a:pt x="72167" y="62553"/>
                    <a:pt x="71748" y="66382"/>
                    <a:pt x="71748" y="68936"/>
                  </a:cubicBezTo>
                  <a:cubicBezTo>
                    <a:pt x="71328" y="72765"/>
                    <a:pt x="71748" y="75957"/>
                    <a:pt x="71328" y="80425"/>
                  </a:cubicBezTo>
                  <a:cubicBezTo>
                    <a:pt x="70069" y="88723"/>
                    <a:pt x="66713" y="95744"/>
                    <a:pt x="62517" y="101489"/>
                  </a:cubicBezTo>
                  <a:cubicBezTo>
                    <a:pt x="53706" y="112978"/>
                    <a:pt x="41958" y="116808"/>
                    <a:pt x="31048" y="111063"/>
                  </a:cubicBezTo>
                  <a:cubicBezTo>
                    <a:pt x="20559" y="105957"/>
                    <a:pt x="10069" y="91914"/>
                    <a:pt x="10909" y="73404"/>
                  </a:cubicBezTo>
                  <a:cubicBezTo>
                    <a:pt x="11328" y="61914"/>
                    <a:pt x="14685" y="49787"/>
                    <a:pt x="18461" y="40212"/>
                  </a:cubicBezTo>
                  <a:cubicBezTo>
                    <a:pt x="22657" y="30000"/>
                    <a:pt x="28531" y="22340"/>
                    <a:pt x="36083" y="19787"/>
                  </a:cubicBezTo>
                  <a:cubicBezTo>
                    <a:pt x="35664" y="21702"/>
                    <a:pt x="33986" y="23617"/>
                    <a:pt x="33986" y="26170"/>
                  </a:cubicBezTo>
                  <a:cubicBezTo>
                    <a:pt x="33986" y="29361"/>
                    <a:pt x="35244" y="28085"/>
                    <a:pt x="36083" y="26170"/>
                  </a:cubicBezTo>
                  <a:cubicBezTo>
                    <a:pt x="39440" y="19148"/>
                    <a:pt x="42377" y="13404"/>
                    <a:pt x="47412" y="9574"/>
                  </a:cubicBezTo>
                  <a:cubicBezTo>
                    <a:pt x="53286" y="5744"/>
                    <a:pt x="60000" y="5106"/>
                    <a:pt x="66293" y="7021"/>
                  </a:cubicBezTo>
                  <a:cubicBezTo>
                    <a:pt x="72167" y="8936"/>
                    <a:pt x="76783" y="16595"/>
                    <a:pt x="82657" y="17872"/>
                  </a:cubicBezTo>
                  <a:cubicBezTo>
                    <a:pt x="78881" y="22340"/>
                    <a:pt x="74265" y="28085"/>
                    <a:pt x="73006" y="35106"/>
                  </a:cubicBezTo>
                  <a:cubicBezTo>
                    <a:pt x="67552" y="21702"/>
                    <a:pt x="59160" y="16595"/>
                    <a:pt x="49090" y="15319"/>
                  </a:cubicBezTo>
                  <a:cubicBezTo>
                    <a:pt x="48251" y="15319"/>
                    <a:pt x="45734" y="14042"/>
                    <a:pt x="45734" y="16595"/>
                  </a:cubicBezTo>
                  <a:cubicBezTo>
                    <a:pt x="45734" y="19148"/>
                    <a:pt x="49090" y="18510"/>
                    <a:pt x="49930" y="18510"/>
                  </a:cubicBezTo>
                  <a:cubicBezTo>
                    <a:pt x="55384" y="19148"/>
                    <a:pt x="60419" y="21063"/>
                    <a:pt x="64615" y="25531"/>
                  </a:cubicBezTo>
                  <a:cubicBezTo>
                    <a:pt x="71328" y="32553"/>
                    <a:pt x="73426" y="45319"/>
                    <a:pt x="78881" y="54255"/>
                  </a:cubicBezTo>
                  <a:cubicBezTo>
                    <a:pt x="80139" y="56808"/>
                    <a:pt x="82657" y="61914"/>
                    <a:pt x="85174" y="62553"/>
                  </a:cubicBezTo>
                  <a:cubicBezTo>
                    <a:pt x="88531" y="63829"/>
                    <a:pt x="87272" y="54893"/>
                    <a:pt x="87692" y="51702"/>
                  </a:cubicBezTo>
                  <a:cubicBezTo>
                    <a:pt x="89370" y="44042"/>
                    <a:pt x="93986" y="39574"/>
                    <a:pt x="99020" y="37659"/>
                  </a:cubicBezTo>
                  <a:cubicBezTo>
                    <a:pt x="104475" y="35744"/>
                    <a:pt x="110769" y="36382"/>
                    <a:pt x="115804" y="32553"/>
                  </a:cubicBezTo>
                  <a:cubicBezTo>
                    <a:pt x="114545" y="42127"/>
                    <a:pt x="111608" y="51063"/>
                    <a:pt x="106573" y="56808"/>
                  </a:cubicBezTo>
                  <a:cubicBezTo>
                    <a:pt x="104055" y="59361"/>
                    <a:pt x="101118" y="61276"/>
                    <a:pt x="97762" y="61914"/>
                  </a:cubicBezTo>
                  <a:cubicBezTo>
                    <a:pt x="96923" y="62553"/>
                    <a:pt x="92727" y="61914"/>
                    <a:pt x="93146" y="65106"/>
                  </a:cubicBezTo>
                  <a:cubicBezTo>
                    <a:pt x="93566" y="67021"/>
                    <a:pt x="96503" y="66382"/>
                    <a:pt x="97762" y="67021"/>
                  </a:cubicBezTo>
                  <a:cubicBezTo>
                    <a:pt x="100699" y="67659"/>
                    <a:pt x="103636" y="69574"/>
                    <a:pt x="106153" y="72127"/>
                  </a:cubicBezTo>
                  <a:cubicBezTo>
                    <a:pt x="111608" y="77872"/>
                    <a:pt x="114545" y="86808"/>
                    <a:pt x="115804" y="96382"/>
                  </a:cubicBezTo>
                  <a:cubicBezTo>
                    <a:pt x="113706" y="94468"/>
                    <a:pt x="111188" y="94468"/>
                    <a:pt x="108671" y="93829"/>
                  </a:cubicBezTo>
                  <a:cubicBezTo>
                    <a:pt x="108671" y="93829"/>
                    <a:pt x="109090" y="93829"/>
                    <a:pt x="109510" y="93829"/>
                  </a:cubicBezTo>
                  <a:close/>
                  <a:moveTo>
                    <a:pt x="109510" y="93829"/>
                  </a:moveTo>
                  <a:cubicBezTo>
                    <a:pt x="109510" y="93829"/>
                    <a:pt x="109510" y="93829"/>
                    <a:pt x="109510" y="93829"/>
                  </a:cubicBezTo>
                  <a:close/>
                  <a:moveTo>
                    <a:pt x="4195" y="98936"/>
                  </a:moveTo>
                  <a:cubicBezTo>
                    <a:pt x="3356" y="97021"/>
                    <a:pt x="3356" y="97021"/>
                    <a:pt x="4195" y="96382"/>
                  </a:cubicBezTo>
                  <a:cubicBezTo>
                    <a:pt x="5034" y="95744"/>
                    <a:pt x="6713" y="95106"/>
                    <a:pt x="7132" y="95106"/>
                  </a:cubicBezTo>
                  <a:cubicBezTo>
                    <a:pt x="8811" y="94468"/>
                    <a:pt x="10909" y="93829"/>
                    <a:pt x="12587" y="94468"/>
                  </a:cubicBezTo>
                  <a:cubicBezTo>
                    <a:pt x="13426" y="95106"/>
                    <a:pt x="16363" y="99574"/>
                    <a:pt x="16363" y="100851"/>
                  </a:cubicBezTo>
                  <a:cubicBezTo>
                    <a:pt x="16783" y="103404"/>
                    <a:pt x="13426" y="107234"/>
                    <a:pt x="11748" y="107872"/>
                  </a:cubicBezTo>
                  <a:cubicBezTo>
                    <a:pt x="8391" y="108510"/>
                    <a:pt x="5034" y="103404"/>
                    <a:pt x="4195" y="98936"/>
                  </a:cubicBezTo>
                  <a:cubicBezTo>
                    <a:pt x="3776" y="98297"/>
                    <a:pt x="5034" y="103404"/>
                    <a:pt x="4195" y="98936"/>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8"/>
            <p:cNvSpPr/>
            <p:nvPr/>
          </p:nvSpPr>
          <p:spPr>
            <a:xfrm>
              <a:off x="5367338" y="4919663"/>
              <a:ext cx="12600" cy="0"/>
            </a:xfrm>
            <a:custGeom>
              <a:avLst/>
              <a:gdLst/>
              <a:ahLst/>
              <a:cxnLst/>
              <a:rect l="l" t="t" r="r" b="b"/>
              <a:pathLst>
                <a:path w="120000" h="120000" extrusionOk="0">
                  <a:moveTo>
                    <a:pt x="120000" y="0"/>
                  </a:moveTo>
                  <a:cubicBezTo>
                    <a:pt x="120000" y="0"/>
                    <a:pt x="120000" y="0"/>
                    <a:pt x="0" y="0"/>
                  </a:cubicBezTo>
                  <a:cubicBezTo>
                    <a:pt x="60000" y="0"/>
                    <a:pt x="6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8"/>
            <p:cNvSpPr/>
            <p:nvPr/>
          </p:nvSpPr>
          <p:spPr>
            <a:xfrm>
              <a:off x="3952875" y="4997451"/>
              <a:ext cx="12600" cy="12600"/>
            </a:xfrm>
            <a:custGeom>
              <a:avLst/>
              <a:gdLst/>
              <a:ahLst/>
              <a:cxnLst/>
              <a:rect l="l" t="t" r="r" b="b"/>
              <a:pathLst>
                <a:path w="120000" h="120000" extrusionOk="0">
                  <a:moveTo>
                    <a:pt x="120000" y="0"/>
                  </a:moveTo>
                  <a:cubicBezTo>
                    <a:pt x="0" y="120000"/>
                    <a:pt x="120000" y="0"/>
                    <a:pt x="12000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8"/>
            <p:cNvSpPr/>
            <p:nvPr/>
          </p:nvSpPr>
          <p:spPr>
            <a:xfrm>
              <a:off x="5367338" y="4919663"/>
              <a:ext cx="1500" cy="1500"/>
            </a:xfrm>
            <a:prstGeom prst="rect">
              <a:avLst/>
            </a:pr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8"/>
            <p:cNvSpPr/>
            <p:nvPr/>
          </p:nvSpPr>
          <p:spPr>
            <a:xfrm>
              <a:off x="5367338" y="491966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2222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8"/>
            <p:cNvSpPr/>
            <p:nvPr/>
          </p:nvSpPr>
          <p:spPr>
            <a:xfrm>
              <a:off x="4173538" y="4816476"/>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58064" y="100000"/>
                  </a:cubicBezTo>
                  <a:cubicBezTo>
                    <a:pt x="54193" y="110000"/>
                    <a:pt x="50322" y="120000"/>
                    <a:pt x="42580" y="120000"/>
                  </a:cubicBezTo>
                  <a:cubicBezTo>
                    <a:pt x="42580" y="120000"/>
                    <a:pt x="42580" y="120000"/>
                    <a:pt x="38709" y="120000"/>
                  </a:cubicBezTo>
                  <a:cubicBezTo>
                    <a:pt x="27096" y="120000"/>
                    <a:pt x="15483" y="100000"/>
                    <a:pt x="7741" y="70000"/>
                  </a:cubicBezTo>
                  <a:cubicBezTo>
                    <a:pt x="7741" y="70000"/>
                    <a:pt x="0" y="30000"/>
                    <a:pt x="7741" y="10000"/>
                  </a:cubicBezTo>
                  <a:cubicBezTo>
                    <a:pt x="11612" y="10000"/>
                    <a:pt x="11612" y="0"/>
                    <a:pt x="15483" y="0"/>
                  </a:cubicBezTo>
                  <a:cubicBezTo>
                    <a:pt x="15483" y="0"/>
                    <a:pt x="19354" y="10000"/>
                    <a:pt x="19354" y="10000"/>
                  </a:cubicBezTo>
                  <a:cubicBezTo>
                    <a:pt x="23225" y="20000"/>
                    <a:pt x="23225" y="20000"/>
                    <a:pt x="23225" y="30000"/>
                  </a:cubicBezTo>
                  <a:cubicBezTo>
                    <a:pt x="23225" y="40000"/>
                    <a:pt x="23225" y="50000"/>
                    <a:pt x="27096" y="60000"/>
                  </a:cubicBezTo>
                  <a:cubicBezTo>
                    <a:pt x="30967" y="70000"/>
                    <a:pt x="34838" y="70000"/>
                    <a:pt x="38709" y="70000"/>
                  </a:cubicBezTo>
                  <a:cubicBezTo>
                    <a:pt x="42580" y="70000"/>
                    <a:pt x="42580" y="70000"/>
                    <a:pt x="46451" y="70000"/>
                  </a:cubicBezTo>
                  <a:cubicBezTo>
                    <a:pt x="50322" y="60000"/>
                    <a:pt x="50322" y="60000"/>
                    <a:pt x="54193" y="50000"/>
                  </a:cubicBezTo>
                  <a:cubicBezTo>
                    <a:pt x="54193" y="50000"/>
                    <a:pt x="58064" y="40000"/>
                    <a:pt x="61935" y="40000"/>
                  </a:cubicBezTo>
                  <a:cubicBezTo>
                    <a:pt x="61935" y="40000"/>
                    <a:pt x="65806" y="50000"/>
                    <a:pt x="69677" y="60000"/>
                  </a:cubicBezTo>
                  <a:cubicBezTo>
                    <a:pt x="73548" y="70000"/>
                    <a:pt x="77419" y="80000"/>
                    <a:pt x="81290" y="80000"/>
                  </a:cubicBezTo>
                  <a:cubicBezTo>
                    <a:pt x="89032" y="80000"/>
                    <a:pt x="96774" y="70000"/>
                    <a:pt x="96774" y="50000"/>
                  </a:cubicBezTo>
                  <a:cubicBezTo>
                    <a:pt x="96774" y="50000"/>
                    <a:pt x="96774" y="50000"/>
                    <a:pt x="100645" y="50000"/>
                  </a:cubicBezTo>
                  <a:cubicBezTo>
                    <a:pt x="100645" y="30000"/>
                    <a:pt x="100645" y="20000"/>
                    <a:pt x="108387" y="20000"/>
                  </a:cubicBezTo>
                  <a:cubicBezTo>
                    <a:pt x="112258" y="20000"/>
                    <a:pt x="112258" y="20000"/>
                    <a:pt x="116129" y="30000"/>
                  </a:cubicBezTo>
                  <a:cubicBezTo>
                    <a:pt x="120000" y="40000"/>
                    <a:pt x="116129" y="50000"/>
                    <a:pt x="112258" y="70000"/>
                  </a:cubicBezTo>
                  <a:cubicBezTo>
                    <a:pt x="108387" y="100000"/>
                    <a:pt x="96774" y="120000"/>
                    <a:pt x="81290" y="120000"/>
                  </a:cubicBezTo>
                  <a:cubicBezTo>
                    <a:pt x="81290"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8"/>
            <p:cNvSpPr/>
            <p:nvPr/>
          </p:nvSpPr>
          <p:spPr>
            <a:xfrm>
              <a:off x="4005263" y="4699001"/>
              <a:ext cx="115800" cy="130200"/>
            </a:xfrm>
            <a:custGeom>
              <a:avLst/>
              <a:gdLst/>
              <a:ahLst/>
              <a:cxnLst/>
              <a:rect l="l" t="t" r="r" b="b"/>
              <a:pathLst>
                <a:path w="120000" h="120000" extrusionOk="0">
                  <a:moveTo>
                    <a:pt x="66666" y="0"/>
                  </a:moveTo>
                  <a:cubicBezTo>
                    <a:pt x="60000" y="0"/>
                    <a:pt x="60000" y="0"/>
                    <a:pt x="53333" y="6000"/>
                  </a:cubicBezTo>
                  <a:cubicBezTo>
                    <a:pt x="60000" y="6000"/>
                    <a:pt x="66666" y="12000"/>
                    <a:pt x="66666" y="24000"/>
                  </a:cubicBezTo>
                  <a:cubicBezTo>
                    <a:pt x="66666" y="36000"/>
                    <a:pt x="60000" y="42000"/>
                    <a:pt x="46666" y="42000"/>
                  </a:cubicBezTo>
                  <a:cubicBezTo>
                    <a:pt x="33333" y="42000"/>
                    <a:pt x="20000" y="36000"/>
                    <a:pt x="20000" y="24000"/>
                  </a:cubicBezTo>
                  <a:cubicBezTo>
                    <a:pt x="13333" y="30000"/>
                    <a:pt x="6666" y="48000"/>
                    <a:pt x="6666" y="60000"/>
                  </a:cubicBezTo>
                  <a:cubicBezTo>
                    <a:pt x="0" y="90000"/>
                    <a:pt x="26666" y="120000"/>
                    <a:pt x="60000" y="120000"/>
                  </a:cubicBezTo>
                  <a:cubicBezTo>
                    <a:pt x="93333" y="120000"/>
                    <a:pt x="120000" y="96000"/>
                    <a:pt x="120000" y="60000"/>
                  </a:cubicBezTo>
                  <a:cubicBezTo>
                    <a:pt x="120000" y="30000"/>
                    <a:pt x="100000" y="600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8"/>
            <p:cNvSpPr/>
            <p:nvPr/>
          </p:nvSpPr>
          <p:spPr>
            <a:xfrm>
              <a:off x="4443413" y="4738688"/>
              <a:ext cx="122100" cy="135000"/>
            </a:xfrm>
            <a:custGeom>
              <a:avLst/>
              <a:gdLst/>
              <a:ahLst/>
              <a:cxnLst/>
              <a:rect l="l" t="t" r="r" b="b"/>
              <a:pathLst>
                <a:path w="120000" h="120000" extrusionOk="0">
                  <a:moveTo>
                    <a:pt x="69473" y="0"/>
                  </a:moveTo>
                  <a:cubicBezTo>
                    <a:pt x="63157" y="0"/>
                    <a:pt x="56842" y="0"/>
                    <a:pt x="44210" y="5714"/>
                  </a:cubicBezTo>
                  <a:cubicBezTo>
                    <a:pt x="56842" y="5714"/>
                    <a:pt x="63157" y="17142"/>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34285"/>
                    <a:pt x="6315" y="40000"/>
                    <a:pt x="6315" y="51428"/>
                  </a:cubicBezTo>
                  <a:cubicBezTo>
                    <a:pt x="0" y="85714"/>
                    <a:pt x="18947" y="114285"/>
                    <a:pt x="50526" y="120000"/>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3" name="Google Shape;293;p8"/>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4"/>
        <p:cNvGrpSpPr/>
        <p:nvPr/>
      </p:nvGrpSpPr>
      <p:grpSpPr>
        <a:xfrm>
          <a:off x="0" y="0"/>
          <a:ext cx="0" cy="0"/>
          <a:chOff x="0" y="0"/>
          <a:chExt cx="0" cy="0"/>
        </a:xfrm>
      </p:grpSpPr>
      <p:sp>
        <p:nvSpPr>
          <p:cNvPr id="295" name="Google Shape;295;p9"/>
          <p:cNvSpPr/>
          <p:nvPr/>
        </p:nvSpPr>
        <p:spPr>
          <a:xfrm>
            <a:off x="-75" y="4253100"/>
            <a:ext cx="9144000" cy="8904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9"/>
          <p:cNvGrpSpPr/>
          <p:nvPr/>
        </p:nvGrpSpPr>
        <p:grpSpPr>
          <a:xfrm>
            <a:off x="388375" y="557031"/>
            <a:ext cx="7205283" cy="4029437"/>
            <a:chOff x="388375" y="548150"/>
            <a:chExt cx="7205283" cy="4029437"/>
          </a:xfrm>
        </p:grpSpPr>
        <p:sp>
          <p:nvSpPr>
            <p:cNvPr id="297" name="Google Shape;297;p9"/>
            <p:cNvSpPr/>
            <p:nvPr/>
          </p:nvSpPr>
          <p:spPr>
            <a:xfrm>
              <a:off x="428433" y="583382"/>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540"/>
              </a:srgbClr>
            </a:solidFill>
            <a:ln>
              <a:noFill/>
            </a:ln>
          </p:spPr>
        </p:sp>
        <p:sp>
          <p:nvSpPr>
            <p:cNvPr id="298" name="Google Shape;298;p9"/>
            <p:cNvSpPr/>
            <p:nvPr/>
          </p:nvSpPr>
          <p:spPr>
            <a:xfrm>
              <a:off x="388375" y="548150"/>
              <a:ext cx="7165225" cy="3994205"/>
            </a:xfrm>
            <a:custGeom>
              <a:avLst/>
              <a:gdLst/>
              <a:ahLst/>
              <a:cxnLst/>
              <a:rect l="l" t="t" r="r" b="b"/>
              <a:pathLst>
                <a:path w="286609" h="181658" extrusionOk="0">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299" name="Google Shape;299;p9"/>
          <p:cNvSpPr txBox="1">
            <a:spLocks noGrp="1"/>
          </p:cNvSpPr>
          <p:nvPr>
            <p:ph type="body" idx="1"/>
          </p:nvPr>
        </p:nvSpPr>
        <p:spPr>
          <a:xfrm>
            <a:off x="527675" y="3949100"/>
            <a:ext cx="6594000" cy="519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SzPts val="1400"/>
              <a:buNone/>
              <a:defRPr sz="1400"/>
            </a:lvl1pPr>
          </a:lstStyle>
          <a:p>
            <a:pPr lvl="0"/>
            <a:r>
              <a:rPr lang="en-US" smtClean="0"/>
              <a:t>Click to edit Master text styles</a:t>
            </a:r>
          </a:p>
        </p:txBody>
      </p:sp>
      <p:grpSp>
        <p:nvGrpSpPr>
          <p:cNvPr id="300" name="Google Shape;300;p9"/>
          <p:cNvGrpSpPr/>
          <p:nvPr/>
        </p:nvGrpSpPr>
        <p:grpSpPr>
          <a:xfrm>
            <a:off x="7522239" y="3121170"/>
            <a:ext cx="1194510" cy="1523626"/>
            <a:chOff x="1300163" y="3487738"/>
            <a:chExt cx="1549500" cy="1976425"/>
          </a:xfrm>
        </p:grpSpPr>
        <p:sp>
          <p:nvSpPr>
            <p:cNvPr id="301" name="Google Shape;301;p9"/>
            <p:cNvSpPr/>
            <p:nvPr/>
          </p:nvSpPr>
          <p:spPr>
            <a:xfrm>
              <a:off x="2674938" y="3643313"/>
              <a:ext cx="52500" cy="38100"/>
            </a:xfrm>
            <a:custGeom>
              <a:avLst/>
              <a:gdLst/>
              <a:ahLst/>
              <a:cxnLst/>
              <a:rect l="l" t="t" r="r" b="b"/>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9"/>
            <p:cNvSpPr/>
            <p:nvPr/>
          </p:nvSpPr>
          <p:spPr>
            <a:xfrm>
              <a:off x="2727325" y="3681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9"/>
            <p:cNvSpPr/>
            <p:nvPr/>
          </p:nvSpPr>
          <p:spPr>
            <a:xfrm>
              <a:off x="2727325" y="3681413"/>
              <a:ext cx="12600" cy="6300"/>
            </a:xfrm>
            <a:custGeom>
              <a:avLst/>
              <a:gdLst/>
              <a:ahLst/>
              <a:cxnLst/>
              <a:rect l="l" t="t" r="r" b="b"/>
              <a:pathLst>
                <a:path w="120000" h="120000" extrusionOk="0">
                  <a:moveTo>
                    <a:pt x="0" y="0"/>
                  </a:moveTo>
                  <a:cubicBezTo>
                    <a:pt x="120000" y="120000"/>
                    <a:pt x="60000" y="12000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9"/>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9"/>
            <p:cNvSpPr/>
            <p:nvPr/>
          </p:nvSpPr>
          <p:spPr>
            <a:xfrm>
              <a:off x="1693863" y="4699001"/>
              <a:ext cx="742800" cy="512700"/>
            </a:xfrm>
            <a:custGeom>
              <a:avLst/>
              <a:gdLst/>
              <a:ahLst/>
              <a:cxnLst/>
              <a:rect l="l" t="t" r="r" b="b"/>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9"/>
            <p:cNvSpPr/>
            <p:nvPr/>
          </p:nvSpPr>
          <p:spPr>
            <a:xfrm>
              <a:off x="1700213" y="4303713"/>
              <a:ext cx="742800" cy="357300"/>
            </a:xfrm>
            <a:custGeom>
              <a:avLst/>
              <a:gdLst/>
              <a:ahLst/>
              <a:cxnLst/>
              <a:rect l="l" t="t" r="r" b="b"/>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9"/>
            <p:cNvSpPr/>
            <p:nvPr/>
          </p:nvSpPr>
          <p:spPr>
            <a:xfrm>
              <a:off x="1649413" y="5224463"/>
              <a:ext cx="838200" cy="239700"/>
            </a:xfrm>
            <a:custGeom>
              <a:avLst/>
              <a:gdLst/>
              <a:ahLst/>
              <a:cxnLst/>
              <a:rect l="l" t="t" r="r" b="b"/>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9"/>
            <p:cNvSpPr/>
            <p:nvPr/>
          </p:nvSpPr>
          <p:spPr>
            <a:xfrm>
              <a:off x="1636713" y="4316413"/>
              <a:ext cx="928800" cy="350700"/>
            </a:xfrm>
            <a:custGeom>
              <a:avLst/>
              <a:gdLst/>
              <a:ahLst/>
              <a:cxnLst/>
              <a:rect l="l" t="t" r="r" b="b"/>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9"/>
            <p:cNvSpPr/>
            <p:nvPr/>
          </p:nvSpPr>
          <p:spPr>
            <a:xfrm>
              <a:off x="2390775" y="3694113"/>
              <a:ext cx="349200" cy="395400"/>
            </a:xfrm>
            <a:custGeom>
              <a:avLst/>
              <a:gdLst/>
              <a:ahLst/>
              <a:cxnLst/>
              <a:rect l="l" t="t" r="r" b="b"/>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9"/>
            <p:cNvSpPr/>
            <p:nvPr/>
          </p:nvSpPr>
          <p:spPr>
            <a:xfrm>
              <a:off x="1443038" y="3668713"/>
              <a:ext cx="368400" cy="395400"/>
            </a:xfrm>
            <a:custGeom>
              <a:avLst/>
              <a:gdLst/>
              <a:ahLst/>
              <a:cxnLst/>
              <a:rect l="l" t="t" r="r" b="b"/>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9"/>
            <p:cNvSpPr/>
            <p:nvPr/>
          </p:nvSpPr>
          <p:spPr>
            <a:xfrm>
              <a:off x="2178050" y="4829176"/>
              <a:ext cx="252300" cy="128700"/>
            </a:xfrm>
            <a:custGeom>
              <a:avLst/>
              <a:gdLst/>
              <a:ahLst/>
              <a:cxnLst/>
              <a:rect l="l" t="t" r="r" b="b"/>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9"/>
            <p:cNvSpPr/>
            <p:nvPr/>
          </p:nvSpPr>
          <p:spPr>
            <a:xfrm>
              <a:off x="1714500" y="4835526"/>
              <a:ext cx="219000" cy="149100"/>
            </a:xfrm>
            <a:custGeom>
              <a:avLst/>
              <a:gdLst/>
              <a:ahLst/>
              <a:cxnLst/>
              <a:rect l="l" t="t" r="r" b="b"/>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9"/>
            <p:cNvSpPr/>
            <p:nvPr/>
          </p:nvSpPr>
          <p:spPr>
            <a:xfrm>
              <a:off x="2527300" y="3805238"/>
              <a:ext cx="277800" cy="376200"/>
            </a:xfrm>
            <a:custGeom>
              <a:avLst/>
              <a:gdLst/>
              <a:ahLst/>
              <a:cxnLst/>
              <a:rect l="l" t="t" r="r" b="b"/>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9"/>
            <p:cNvSpPr/>
            <p:nvPr/>
          </p:nvSpPr>
          <p:spPr>
            <a:xfrm>
              <a:off x="1352550" y="3805238"/>
              <a:ext cx="315900" cy="330300"/>
            </a:xfrm>
            <a:custGeom>
              <a:avLst/>
              <a:gdLst/>
              <a:ahLst/>
              <a:cxnLst/>
              <a:rect l="l" t="t" r="r" b="b"/>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9"/>
            <p:cNvSpPr/>
            <p:nvPr/>
          </p:nvSpPr>
          <p:spPr>
            <a:xfrm>
              <a:off x="1836738" y="4608513"/>
              <a:ext cx="509700" cy="115800"/>
            </a:xfrm>
            <a:custGeom>
              <a:avLst/>
              <a:gdLst/>
              <a:ahLst/>
              <a:cxnLst/>
              <a:rect l="l" t="t" r="r" b="b"/>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9"/>
            <p:cNvSpPr/>
            <p:nvPr/>
          </p:nvSpPr>
          <p:spPr>
            <a:xfrm>
              <a:off x="1849438" y="4848226"/>
              <a:ext cx="77700" cy="84000"/>
            </a:xfrm>
            <a:custGeom>
              <a:avLst/>
              <a:gdLst/>
              <a:ahLst/>
              <a:cxnLst/>
              <a:rect l="l" t="t" r="r" b="b"/>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9"/>
            <p:cNvSpPr/>
            <p:nvPr/>
          </p:nvSpPr>
          <p:spPr>
            <a:xfrm>
              <a:off x="1681163" y="5237163"/>
              <a:ext cx="265200" cy="122100"/>
            </a:xfrm>
            <a:custGeom>
              <a:avLst/>
              <a:gdLst/>
              <a:ahLst/>
              <a:cxnLst/>
              <a:rect l="l" t="t" r="r" b="b"/>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9"/>
            <p:cNvSpPr/>
            <p:nvPr/>
          </p:nvSpPr>
          <p:spPr>
            <a:xfrm>
              <a:off x="2217738" y="5249863"/>
              <a:ext cx="238200" cy="109500"/>
            </a:xfrm>
            <a:custGeom>
              <a:avLst/>
              <a:gdLst/>
              <a:ahLst/>
              <a:cxnLst/>
              <a:rect l="l" t="t" r="r" b="b"/>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9"/>
            <p:cNvSpPr/>
            <p:nvPr/>
          </p:nvSpPr>
          <p:spPr>
            <a:xfrm>
              <a:off x="2405063" y="4310063"/>
              <a:ext cx="109500" cy="33300"/>
            </a:xfrm>
            <a:custGeom>
              <a:avLst/>
              <a:gdLst/>
              <a:ahLst/>
              <a:cxnLst/>
              <a:rect l="l" t="t" r="r" b="b"/>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9"/>
            <p:cNvSpPr/>
            <p:nvPr/>
          </p:nvSpPr>
          <p:spPr>
            <a:xfrm>
              <a:off x="2384425" y="4375151"/>
              <a:ext cx="71400" cy="52500"/>
            </a:xfrm>
            <a:custGeom>
              <a:avLst/>
              <a:gdLst/>
              <a:ahLst/>
              <a:cxnLst/>
              <a:rect l="l" t="t" r="r" b="b"/>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9"/>
            <p:cNvSpPr/>
            <p:nvPr/>
          </p:nvSpPr>
          <p:spPr>
            <a:xfrm>
              <a:off x="1643063" y="4238626"/>
              <a:ext cx="96900" cy="71400"/>
            </a:xfrm>
            <a:custGeom>
              <a:avLst/>
              <a:gdLst/>
              <a:ahLst/>
              <a:cxnLst/>
              <a:rect l="l" t="t" r="r" b="b"/>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9"/>
            <p:cNvSpPr/>
            <p:nvPr/>
          </p:nvSpPr>
          <p:spPr>
            <a:xfrm>
              <a:off x="1662113" y="4329113"/>
              <a:ext cx="65100" cy="33300"/>
            </a:xfrm>
            <a:custGeom>
              <a:avLst/>
              <a:gdLst/>
              <a:ahLst/>
              <a:cxnLst/>
              <a:rect l="l" t="t" r="r" b="b"/>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9"/>
            <p:cNvSpPr/>
            <p:nvPr/>
          </p:nvSpPr>
          <p:spPr>
            <a:xfrm>
              <a:off x="2411413" y="3843338"/>
              <a:ext cx="90600" cy="65100"/>
            </a:xfrm>
            <a:custGeom>
              <a:avLst/>
              <a:gdLst/>
              <a:ahLst/>
              <a:cxnLst/>
              <a:rect l="l" t="t" r="r" b="b"/>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9"/>
            <p:cNvSpPr/>
            <p:nvPr/>
          </p:nvSpPr>
          <p:spPr>
            <a:xfrm>
              <a:off x="2436813" y="3895726"/>
              <a:ext cx="96900" cy="31800"/>
            </a:xfrm>
            <a:custGeom>
              <a:avLst/>
              <a:gdLst/>
              <a:ahLst/>
              <a:cxnLst/>
              <a:rect l="l" t="t" r="r" b="b"/>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9"/>
            <p:cNvSpPr/>
            <p:nvPr/>
          </p:nvSpPr>
          <p:spPr>
            <a:xfrm>
              <a:off x="1733550" y="3779838"/>
              <a:ext cx="77700" cy="63600"/>
            </a:xfrm>
            <a:custGeom>
              <a:avLst/>
              <a:gdLst/>
              <a:ahLst/>
              <a:cxnLst/>
              <a:rect l="l" t="t" r="r" b="b"/>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9"/>
            <p:cNvSpPr/>
            <p:nvPr/>
          </p:nvSpPr>
          <p:spPr>
            <a:xfrm>
              <a:off x="1727200" y="3830638"/>
              <a:ext cx="50700" cy="33300"/>
            </a:xfrm>
            <a:custGeom>
              <a:avLst/>
              <a:gdLst/>
              <a:ahLst/>
              <a:cxnLst/>
              <a:rect l="l" t="t" r="r" b="b"/>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9"/>
            <p:cNvSpPr/>
            <p:nvPr/>
          </p:nvSpPr>
          <p:spPr>
            <a:xfrm>
              <a:off x="1733550" y="4356101"/>
              <a:ext cx="160200" cy="84000"/>
            </a:xfrm>
            <a:custGeom>
              <a:avLst/>
              <a:gdLst/>
              <a:ahLst/>
              <a:cxnLst/>
              <a:rect l="l" t="t" r="r" b="b"/>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9"/>
            <p:cNvSpPr/>
            <p:nvPr/>
          </p:nvSpPr>
          <p:spPr>
            <a:xfrm>
              <a:off x="2217738" y="4400551"/>
              <a:ext cx="160200" cy="84000"/>
            </a:xfrm>
            <a:custGeom>
              <a:avLst/>
              <a:gdLst/>
              <a:ahLst/>
              <a:cxnLst/>
              <a:rect l="l" t="t" r="r" b="b"/>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9"/>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9"/>
            <p:cNvSpPr/>
            <p:nvPr/>
          </p:nvSpPr>
          <p:spPr>
            <a:xfrm>
              <a:off x="2171700" y="4692651"/>
              <a:ext cx="246000" cy="258900"/>
            </a:xfrm>
            <a:custGeom>
              <a:avLst/>
              <a:gdLst/>
              <a:ahLst/>
              <a:cxnLst/>
              <a:rect l="l" t="t" r="r" b="b"/>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9"/>
            <p:cNvSpPr/>
            <p:nvPr/>
          </p:nvSpPr>
          <p:spPr>
            <a:xfrm>
              <a:off x="1714500" y="4699001"/>
              <a:ext cx="244500" cy="292200"/>
            </a:xfrm>
            <a:custGeom>
              <a:avLst/>
              <a:gdLst/>
              <a:ahLst/>
              <a:cxnLst/>
              <a:rect l="l" t="t" r="r" b="b"/>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9"/>
            <p:cNvSpPr/>
            <p:nvPr/>
          </p:nvSpPr>
          <p:spPr>
            <a:xfrm>
              <a:off x="1952625" y="43624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9"/>
            <p:cNvSpPr/>
            <p:nvPr/>
          </p:nvSpPr>
          <p:spPr>
            <a:xfrm>
              <a:off x="1784350" y="4244976"/>
              <a:ext cx="115800" cy="130200"/>
            </a:xfrm>
            <a:custGeom>
              <a:avLst/>
              <a:gdLst/>
              <a:ahLst/>
              <a:cxnLst/>
              <a:rect l="l" t="t" r="r" b="b"/>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9"/>
            <p:cNvSpPr/>
            <p:nvPr/>
          </p:nvSpPr>
          <p:spPr>
            <a:xfrm>
              <a:off x="2217738" y="4284663"/>
              <a:ext cx="122100" cy="136500"/>
            </a:xfrm>
            <a:custGeom>
              <a:avLst/>
              <a:gdLst/>
              <a:ahLst/>
              <a:cxnLst/>
              <a:rect l="l" t="t" r="r" b="b"/>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5" name="Google Shape;335;p9"/>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Dog)" type="blank">
  <p:cSld name="Blank (Dog)">
    <p:spTree>
      <p:nvGrpSpPr>
        <p:cNvPr id="1" name="Shape 336"/>
        <p:cNvGrpSpPr/>
        <p:nvPr/>
      </p:nvGrpSpPr>
      <p:grpSpPr>
        <a:xfrm>
          <a:off x="0" y="0"/>
          <a:ext cx="0" cy="0"/>
          <a:chOff x="0" y="0"/>
          <a:chExt cx="0" cy="0"/>
        </a:xfrm>
      </p:grpSpPr>
      <p:sp>
        <p:nvSpPr>
          <p:cNvPr id="337" name="Google Shape;337;p10"/>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10"/>
          <p:cNvGrpSpPr/>
          <p:nvPr/>
        </p:nvGrpSpPr>
        <p:grpSpPr>
          <a:xfrm>
            <a:off x="7590820" y="3532509"/>
            <a:ext cx="1171804" cy="1387410"/>
            <a:chOff x="1384300" y="1439863"/>
            <a:chExt cx="1433400" cy="1697138"/>
          </a:xfrm>
        </p:grpSpPr>
        <p:sp>
          <p:nvSpPr>
            <p:cNvPr id="339" name="Google Shape;339;p10"/>
            <p:cNvSpPr/>
            <p:nvPr/>
          </p:nvSpPr>
          <p:spPr>
            <a:xfrm>
              <a:off x="2805113" y="2438401"/>
              <a:ext cx="0" cy="25500"/>
            </a:xfrm>
            <a:custGeom>
              <a:avLst/>
              <a:gdLst/>
              <a:ahLst/>
              <a:cxnLst/>
              <a:rect l="l" t="t" r="r" b="b"/>
              <a:pathLst>
                <a:path w="120000" h="120000" extrusionOk="0">
                  <a:moveTo>
                    <a:pt x="0" y="120000"/>
                  </a:moveTo>
                  <a:cubicBezTo>
                    <a:pt x="0" y="60000"/>
                    <a:pt x="0" y="30000"/>
                    <a:pt x="0" y="0"/>
                  </a:cubicBezTo>
                  <a:cubicBezTo>
                    <a:pt x="0" y="30000"/>
                    <a:pt x="0" y="60000"/>
                    <a:pt x="0" y="12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2805113" y="24638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1384300" y="1439863"/>
              <a:ext cx="1427100" cy="1671600"/>
            </a:xfrm>
            <a:custGeom>
              <a:avLst/>
              <a:gdLst/>
              <a:ahLst/>
              <a:cxnLst/>
              <a:rect l="l" t="t" r="r" b="b"/>
              <a:pathLst>
                <a:path w="120000" h="120000" extrusionOk="0">
                  <a:moveTo>
                    <a:pt x="115656" y="53488"/>
                  </a:moveTo>
                  <a:cubicBezTo>
                    <a:pt x="114570" y="51627"/>
                    <a:pt x="115113" y="52093"/>
                    <a:pt x="116199" y="50232"/>
                  </a:cubicBezTo>
                  <a:cubicBezTo>
                    <a:pt x="116742" y="49302"/>
                    <a:pt x="116742" y="47906"/>
                    <a:pt x="117285" y="46976"/>
                  </a:cubicBezTo>
                  <a:cubicBezTo>
                    <a:pt x="117828" y="44186"/>
                    <a:pt x="118371" y="41395"/>
                    <a:pt x="118371" y="38604"/>
                  </a:cubicBezTo>
                  <a:cubicBezTo>
                    <a:pt x="118371" y="36744"/>
                    <a:pt x="118371" y="33953"/>
                    <a:pt x="116199" y="33488"/>
                  </a:cubicBezTo>
                  <a:cubicBezTo>
                    <a:pt x="112941" y="33023"/>
                    <a:pt x="112398" y="35813"/>
                    <a:pt x="111855" y="37674"/>
                  </a:cubicBezTo>
                  <a:cubicBezTo>
                    <a:pt x="110769" y="40000"/>
                    <a:pt x="109683" y="42325"/>
                    <a:pt x="106968" y="43720"/>
                  </a:cubicBezTo>
                  <a:cubicBezTo>
                    <a:pt x="105882" y="44651"/>
                    <a:pt x="104796" y="45581"/>
                    <a:pt x="103710" y="45581"/>
                  </a:cubicBezTo>
                  <a:cubicBezTo>
                    <a:pt x="103167" y="45581"/>
                    <a:pt x="99366" y="45116"/>
                    <a:pt x="99366" y="45116"/>
                  </a:cubicBezTo>
                  <a:cubicBezTo>
                    <a:pt x="98823" y="44651"/>
                    <a:pt x="99366" y="41860"/>
                    <a:pt x="98823" y="40930"/>
                  </a:cubicBezTo>
                  <a:cubicBezTo>
                    <a:pt x="98823" y="39534"/>
                    <a:pt x="98280" y="38139"/>
                    <a:pt x="98280" y="36744"/>
                  </a:cubicBezTo>
                  <a:cubicBezTo>
                    <a:pt x="97194" y="33953"/>
                    <a:pt x="96108" y="30697"/>
                    <a:pt x="95565" y="27906"/>
                  </a:cubicBezTo>
                  <a:cubicBezTo>
                    <a:pt x="95022" y="26511"/>
                    <a:pt x="93393" y="23255"/>
                    <a:pt x="95565" y="22790"/>
                  </a:cubicBezTo>
                  <a:cubicBezTo>
                    <a:pt x="96651" y="22325"/>
                    <a:pt x="97737" y="23255"/>
                    <a:pt x="98280" y="23720"/>
                  </a:cubicBezTo>
                  <a:cubicBezTo>
                    <a:pt x="99909" y="24186"/>
                    <a:pt x="101538" y="25116"/>
                    <a:pt x="103167" y="25116"/>
                  </a:cubicBezTo>
                  <a:cubicBezTo>
                    <a:pt x="108597" y="26046"/>
                    <a:pt x="114570" y="23255"/>
                    <a:pt x="115656" y="18604"/>
                  </a:cubicBezTo>
                  <a:cubicBezTo>
                    <a:pt x="117285" y="12558"/>
                    <a:pt x="110226" y="7906"/>
                    <a:pt x="104253" y="6046"/>
                  </a:cubicBezTo>
                  <a:cubicBezTo>
                    <a:pt x="98280" y="3720"/>
                    <a:pt x="90678" y="3720"/>
                    <a:pt x="85248" y="6976"/>
                  </a:cubicBezTo>
                  <a:cubicBezTo>
                    <a:pt x="84705" y="7441"/>
                    <a:pt x="83619" y="7906"/>
                    <a:pt x="83076" y="8372"/>
                  </a:cubicBezTo>
                  <a:cubicBezTo>
                    <a:pt x="82533" y="8372"/>
                    <a:pt x="82533" y="8837"/>
                    <a:pt x="82533" y="8837"/>
                  </a:cubicBezTo>
                  <a:cubicBezTo>
                    <a:pt x="82533" y="8837"/>
                    <a:pt x="82533" y="8372"/>
                    <a:pt x="81447" y="8372"/>
                  </a:cubicBezTo>
                  <a:cubicBezTo>
                    <a:pt x="79819" y="7906"/>
                    <a:pt x="78733" y="6511"/>
                    <a:pt x="77104" y="6046"/>
                  </a:cubicBezTo>
                  <a:cubicBezTo>
                    <a:pt x="74932" y="4651"/>
                    <a:pt x="72217" y="3255"/>
                    <a:pt x="69502" y="2790"/>
                  </a:cubicBezTo>
                  <a:cubicBezTo>
                    <a:pt x="62986" y="465"/>
                    <a:pt x="55927" y="0"/>
                    <a:pt x="48868" y="1395"/>
                  </a:cubicBezTo>
                  <a:cubicBezTo>
                    <a:pt x="46153" y="1860"/>
                    <a:pt x="43438" y="2325"/>
                    <a:pt x="40723" y="3255"/>
                  </a:cubicBezTo>
                  <a:cubicBezTo>
                    <a:pt x="39638" y="3720"/>
                    <a:pt x="38009" y="5116"/>
                    <a:pt x="36380" y="5581"/>
                  </a:cubicBezTo>
                  <a:cubicBezTo>
                    <a:pt x="35837" y="5581"/>
                    <a:pt x="35837" y="5581"/>
                    <a:pt x="35837" y="5581"/>
                  </a:cubicBezTo>
                  <a:cubicBezTo>
                    <a:pt x="35837" y="5581"/>
                    <a:pt x="35294" y="5581"/>
                    <a:pt x="34751" y="5116"/>
                  </a:cubicBezTo>
                  <a:cubicBezTo>
                    <a:pt x="33665" y="5116"/>
                    <a:pt x="32579" y="4186"/>
                    <a:pt x="32036" y="3720"/>
                  </a:cubicBezTo>
                  <a:cubicBezTo>
                    <a:pt x="26063" y="465"/>
                    <a:pt x="19004" y="0"/>
                    <a:pt x="12488" y="1860"/>
                  </a:cubicBezTo>
                  <a:cubicBezTo>
                    <a:pt x="6515" y="3720"/>
                    <a:pt x="0" y="7906"/>
                    <a:pt x="542" y="13953"/>
                  </a:cubicBezTo>
                  <a:cubicBezTo>
                    <a:pt x="542" y="19534"/>
                    <a:pt x="7058" y="22790"/>
                    <a:pt x="13031" y="21860"/>
                  </a:cubicBezTo>
                  <a:cubicBezTo>
                    <a:pt x="14660" y="21395"/>
                    <a:pt x="16289" y="20930"/>
                    <a:pt x="17375" y="20000"/>
                  </a:cubicBezTo>
                  <a:cubicBezTo>
                    <a:pt x="18461" y="19534"/>
                    <a:pt x="19004" y="19069"/>
                    <a:pt x="19547" y="19069"/>
                  </a:cubicBezTo>
                  <a:cubicBezTo>
                    <a:pt x="22262" y="19534"/>
                    <a:pt x="21176" y="22325"/>
                    <a:pt x="20090" y="23720"/>
                  </a:cubicBezTo>
                  <a:cubicBezTo>
                    <a:pt x="17375" y="28372"/>
                    <a:pt x="14660" y="33488"/>
                    <a:pt x="14117" y="39069"/>
                  </a:cubicBezTo>
                  <a:cubicBezTo>
                    <a:pt x="10859" y="52558"/>
                    <a:pt x="22262" y="64186"/>
                    <a:pt x="35837" y="70232"/>
                  </a:cubicBezTo>
                  <a:cubicBezTo>
                    <a:pt x="31493" y="76744"/>
                    <a:pt x="31493" y="85116"/>
                    <a:pt x="32036" y="92558"/>
                  </a:cubicBezTo>
                  <a:cubicBezTo>
                    <a:pt x="32579" y="94883"/>
                    <a:pt x="33122" y="97674"/>
                    <a:pt x="33122" y="100000"/>
                  </a:cubicBezTo>
                  <a:cubicBezTo>
                    <a:pt x="33665" y="101395"/>
                    <a:pt x="34208" y="103255"/>
                    <a:pt x="33665" y="104186"/>
                  </a:cubicBezTo>
                  <a:cubicBezTo>
                    <a:pt x="33122" y="105581"/>
                    <a:pt x="32036" y="105581"/>
                    <a:pt x="30950" y="106976"/>
                  </a:cubicBezTo>
                  <a:cubicBezTo>
                    <a:pt x="28778" y="109302"/>
                    <a:pt x="29321" y="112558"/>
                    <a:pt x="32036" y="114418"/>
                  </a:cubicBezTo>
                  <a:cubicBezTo>
                    <a:pt x="34751" y="116279"/>
                    <a:pt x="39095" y="116279"/>
                    <a:pt x="42352" y="115813"/>
                  </a:cubicBezTo>
                  <a:cubicBezTo>
                    <a:pt x="49954" y="114883"/>
                    <a:pt x="47782" y="109302"/>
                    <a:pt x="48325" y="104186"/>
                  </a:cubicBezTo>
                  <a:cubicBezTo>
                    <a:pt x="48868" y="101860"/>
                    <a:pt x="48868" y="94883"/>
                    <a:pt x="52126" y="93488"/>
                  </a:cubicBezTo>
                  <a:cubicBezTo>
                    <a:pt x="54298" y="92093"/>
                    <a:pt x="57556" y="94883"/>
                    <a:pt x="58642" y="96744"/>
                  </a:cubicBezTo>
                  <a:cubicBezTo>
                    <a:pt x="60814" y="99069"/>
                    <a:pt x="61900" y="100930"/>
                    <a:pt x="61900" y="103720"/>
                  </a:cubicBezTo>
                  <a:cubicBezTo>
                    <a:pt x="62443" y="107441"/>
                    <a:pt x="61357" y="111627"/>
                    <a:pt x="61900" y="115348"/>
                  </a:cubicBezTo>
                  <a:cubicBezTo>
                    <a:pt x="61900" y="119069"/>
                    <a:pt x="65701" y="120000"/>
                    <a:pt x="69502" y="120000"/>
                  </a:cubicBezTo>
                  <a:cubicBezTo>
                    <a:pt x="74932" y="120000"/>
                    <a:pt x="85248" y="115813"/>
                    <a:pt x="78733" y="110232"/>
                  </a:cubicBezTo>
                  <a:cubicBezTo>
                    <a:pt x="77647" y="109767"/>
                    <a:pt x="76561" y="109302"/>
                    <a:pt x="76018" y="108372"/>
                  </a:cubicBezTo>
                  <a:cubicBezTo>
                    <a:pt x="75475" y="107441"/>
                    <a:pt x="76018" y="106046"/>
                    <a:pt x="76018" y="105116"/>
                  </a:cubicBezTo>
                  <a:cubicBezTo>
                    <a:pt x="76018" y="103720"/>
                    <a:pt x="75475" y="99069"/>
                    <a:pt x="77104" y="97674"/>
                  </a:cubicBezTo>
                  <a:cubicBezTo>
                    <a:pt x="77647" y="96744"/>
                    <a:pt x="80904" y="96279"/>
                    <a:pt x="81990" y="95813"/>
                  </a:cubicBezTo>
                  <a:cubicBezTo>
                    <a:pt x="84162" y="94883"/>
                    <a:pt x="86334" y="93953"/>
                    <a:pt x="89049" y="93023"/>
                  </a:cubicBezTo>
                  <a:cubicBezTo>
                    <a:pt x="93393" y="91162"/>
                    <a:pt x="97194" y="88372"/>
                    <a:pt x="100995" y="85581"/>
                  </a:cubicBezTo>
                  <a:cubicBezTo>
                    <a:pt x="100995" y="90232"/>
                    <a:pt x="100452" y="94418"/>
                    <a:pt x="100452" y="99069"/>
                  </a:cubicBezTo>
                  <a:cubicBezTo>
                    <a:pt x="100452" y="104651"/>
                    <a:pt x="111312" y="105116"/>
                    <a:pt x="115656" y="102790"/>
                  </a:cubicBezTo>
                  <a:cubicBezTo>
                    <a:pt x="117828" y="101860"/>
                    <a:pt x="119457" y="100000"/>
                    <a:pt x="118914" y="97674"/>
                  </a:cubicBezTo>
                  <a:cubicBezTo>
                    <a:pt x="118914" y="95813"/>
                    <a:pt x="117828" y="94883"/>
                    <a:pt x="116742" y="93953"/>
                  </a:cubicBezTo>
                  <a:cubicBezTo>
                    <a:pt x="116199" y="93488"/>
                    <a:pt x="115656" y="93488"/>
                    <a:pt x="115113" y="93023"/>
                  </a:cubicBezTo>
                  <a:cubicBezTo>
                    <a:pt x="114027" y="91162"/>
                    <a:pt x="116199" y="86976"/>
                    <a:pt x="116742" y="85581"/>
                  </a:cubicBezTo>
                  <a:cubicBezTo>
                    <a:pt x="117828" y="82325"/>
                    <a:pt x="118914" y="79534"/>
                    <a:pt x="118914" y="76744"/>
                  </a:cubicBezTo>
                  <a:cubicBezTo>
                    <a:pt x="120000" y="67906"/>
                    <a:pt x="119457" y="60930"/>
                    <a:pt x="115656" y="5348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2798763" y="2509838"/>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2798763" y="2463801"/>
              <a:ext cx="6300" cy="45900"/>
            </a:xfrm>
            <a:custGeom>
              <a:avLst/>
              <a:gdLst/>
              <a:ahLst/>
              <a:cxnLst/>
              <a:rect l="l" t="t" r="r" b="b"/>
              <a:pathLst>
                <a:path w="120000" h="120000" extrusionOk="0">
                  <a:moveTo>
                    <a:pt x="120000" y="0"/>
                  </a:moveTo>
                  <a:cubicBezTo>
                    <a:pt x="120000" y="17142"/>
                    <a:pt x="120000" y="68571"/>
                    <a:pt x="0" y="119999"/>
                  </a:cubicBezTo>
                  <a:cubicBezTo>
                    <a:pt x="0" y="119999"/>
                    <a:pt x="0" y="119999"/>
                    <a:pt x="0" y="119999"/>
                  </a:cubicBezTo>
                  <a:cubicBezTo>
                    <a:pt x="0" y="119999"/>
                    <a:pt x="120000" y="51428"/>
                    <a:pt x="12000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2805113" y="243840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10"/>
            <p:cNvSpPr/>
            <p:nvPr/>
          </p:nvSpPr>
          <p:spPr>
            <a:xfrm>
              <a:off x="2798763" y="250983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10"/>
            <p:cNvSpPr/>
            <p:nvPr/>
          </p:nvSpPr>
          <p:spPr>
            <a:xfrm>
              <a:off x="2805113" y="2438401"/>
              <a:ext cx="15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0"/>
            <p:cNvSpPr/>
            <p:nvPr/>
          </p:nvSpPr>
          <p:spPr>
            <a:xfrm>
              <a:off x="1733550" y="2768601"/>
              <a:ext cx="1077900" cy="368400"/>
            </a:xfrm>
            <a:custGeom>
              <a:avLst/>
              <a:gdLst/>
              <a:ahLst/>
              <a:cxnLst/>
              <a:rect l="l" t="t" r="r" b="b"/>
              <a:pathLst>
                <a:path w="120000" h="120000" extrusionOk="0">
                  <a:moveTo>
                    <a:pt x="113532" y="12631"/>
                  </a:moveTo>
                  <a:cubicBezTo>
                    <a:pt x="113532" y="16842"/>
                    <a:pt x="112814" y="18947"/>
                    <a:pt x="112095" y="21052"/>
                  </a:cubicBezTo>
                  <a:cubicBezTo>
                    <a:pt x="112095" y="21052"/>
                    <a:pt x="112095" y="21052"/>
                    <a:pt x="111377" y="21052"/>
                  </a:cubicBezTo>
                  <a:cubicBezTo>
                    <a:pt x="109940" y="23157"/>
                    <a:pt x="107784" y="23157"/>
                    <a:pt x="105628" y="23157"/>
                  </a:cubicBezTo>
                  <a:cubicBezTo>
                    <a:pt x="105628" y="23157"/>
                    <a:pt x="105628" y="23157"/>
                    <a:pt x="105628" y="23157"/>
                  </a:cubicBezTo>
                  <a:cubicBezTo>
                    <a:pt x="103473" y="23157"/>
                    <a:pt x="101317" y="23157"/>
                    <a:pt x="99880" y="21052"/>
                  </a:cubicBezTo>
                  <a:cubicBezTo>
                    <a:pt x="99880" y="21052"/>
                    <a:pt x="99880" y="18947"/>
                    <a:pt x="99880" y="18947"/>
                  </a:cubicBezTo>
                  <a:cubicBezTo>
                    <a:pt x="99880" y="14736"/>
                    <a:pt x="99880" y="14736"/>
                    <a:pt x="99880" y="14736"/>
                  </a:cubicBezTo>
                  <a:cubicBezTo>
                    <a:pt x="89820" y="16842"/>
                    <a:pt x="78323" y="21052"/>
                    <a:pt x="73293" y="12631"/>
                  </a:cubicBezTo>
                  <a:cubicBezTo>
                    <a:pt x="68263" y="4210"/>
                    <a:pt x="63233" y="0"/>
                    <a:pt x="58203" y="2105"/>
                  </a:cubicBezTo>
                  <a:cubicBezTo>
                    <a:pt x="58203" y="6315"/>
                    <a:pt x="58203" y="10526"/>
                    <a:pt x="58203" y="16842"/>
                  </a:cubicBezTo>
                  <a:cubicBezTo>
                    <a:pt x="57485" y="33684"/>
                    <a:pt x="56766" y="61052"/>
                    <a:pt x="56766" y="65263"/>
                  </a:cubicBezTo>
                  <a:cubicBezTo>
                    <a:pt x="57485" y="69473"/>
                    <a:pt x="58922" y="71578"/>
                    <a:pt x="59640" y="73684"/>
                  </a:cubicBezTo>
                  <a:cubicBezTo>
                    <a:pt x="61077" y="75789"/>
                    <a:pt x="61796" y="77894"/>
                    <a:pt x="62514" y="82105"/>
                  </a:cubicBezTo>
                  <a:cubicBezTo>
                    <a:pt x="62514" y="84210"/>
                    <a:pt x="62514" y="88421"/>
                    <a:pt x="61796" y="90526"/>
                  </a:cubicBezTo>
                  <a:cubicBezTo>
                    <a:pt x="60359" y="96842"/>
                    <a:pt x="57485" y="96842"/>
                    <a:pt x="55329" y="96842"/>
                  </a:cubicBezTo>
                  <a:cubicBezTo>
                    <a:pt x="53173" y="96842"/>
                    <a:pt x="49580" y="94736"/>
                    <a:pt x="48862" y="92631"/>
                  </a:cubicBezTo>
                  <a:cubicBezTo>
                    <a:pt x="48143" y="90526"/>
                    <a:pt x="48143" y="90526"/>
                    <a:pt x="48143" y="90526"/>
                  </a:cubicBezTo>
                  <a:cubicBezTo>
                    <a:pt x="48143" y="86315"/>
                    <a:pt x="48862" y="84210"/>
                    <a:pt x="48862" y="80000"/>
                  </a:cubicBezTo>
                  <a:cubicBezTo>
                    <a:pt x="48862" y="69473"/>
                    <a:pt x="48862" y="58947"/>
                    <a:pt x="48862" y="48421"/>
                  </a:cubicBezTo>
                  <a:cubicBezTo>
                    <a:pt x="48862" y="48421"/>
                    <a:pt x="48862" y="48421"/>
                    <a:pt x="48862" y="48421"/>
                  </a:cubicBezTo>
                  <a:cubicBezTo>
                    <a:pt x="48143" y="35789"/>
                    <a:pt x="47425" y="23157"/>
                    <a:pt x="46706" y="16842"/>
                  </a:cubicBezTo>
                  <a:cubicBezTo>
                    <a:pt x="45988" y="18947"/>
                    <a:pt x="44550" y="23157"/>
                    <a:pt x="43832" y="25263"/>
                  </a:cubicBezTo>
                  <a:cubicBezTo>
                    <a:pt x="38083" y="37894"/>
                    <a:pt x="28742" y="42105"/>
                    <a:pt x="20119" y="48421"/>
                  </a:cubicBezTo>
                  <a:cubicBezTo>
                    <a:pt x="20119" y="50526"/>
                    <a:pt x="19401" y="52631"/>
                    <a:pt x="19401" y="54736"/>
                  </a:cubicBezTo>
                  <a:cubicBezTo>
                    <a:pt x="19401" y="61052"/>
                    <a:pt x="19401" y="67368"/>
                    <a:pt x="19401" y="73684"/>
                  </a:cubicBezTo>
                  <a:cubicBezTo>
                    <a:pt x="19401" y="73684"/>
                    <a:pt x="19401" y="75789"/>
                    <a:pt x="19401" y="75789"/>
                  </a:cubicBezTo>
                  <a:cubicBezTo>
                    <a:pt x="17245" y="77894"/>
                    <a:pt x="15808" y="80000"/>
                    <a:pt x="12934" y="80000"/>
                  </a:cubicBezTo>
                  <a:cubicBezTo>
                    <a:pt x="12215" y="80000"/>
                    <a:pt x="11497" y="80000"/>
                    <a:pt x="10778" y="77894"/>
                  </a:cubicBezTo>
                  <a:cubicBezTo>
                    <a:pt x="8622" y="77894"/>
                    <a:pt x="5748" y="77894"/>
                    <a:pt x="5748" y="67368"/>
                  </a:cubicBezTo>
                  <a:cubicBezTo>
                    <a:pt x="5029" y="61052"/>
                    <a:pt x="6467" y="58947"/>
                    <a:pt x="7904" y="58947"/>
                  </a:cubicBezTo>
                  <a:cubicBezTo>
                    <a:pt x="7904" y="56842"/>
                    <a:pt x="8622" y="56842"/>
                    <a:pt x="8622" y="54736"/>
                  </a:cubicBezTo>
                  <a:cubicBezTo>
                    <a:pt x="4311" y="61052"/>
                    <a:pt x="718" y="67368"/>
                    <a:pt x="0" y="80000"/>
                  </a:cubicBezTo>
                  <a:cubicBezTo>
                    <a:pt x="0" y="80000"/>
                    <a:pt x="718" y="101052"/>
                    <a:pt x="17964" y="94736"/>
                  </a:cubicBezTo>
                  <a:cubicBezTo>
                    <a:pt x="28023" y="90526"/>
                    <a:pt x="36646" y="94736"/>
                    <a:pt x="43113" y="105263"/>
                  </a:cubicBezTo>
                  <a:cubicBezTo>
                    <a:pt x="48862" y="115789"/>
                    <a:pt x="63233" y="119999"/>
                    <a:pt x="66826" y="101052"/>
                  </a:cubicBezTo>
                  <a:cubicBezTo>
                    <a:pt x="70419" y="82105"/>
                    <a:pt x="85508" y="52631"/>
                    <a:pt x="97724" y="46315"/>
                  </a:cubicBezTo>
                  <a:cubicBezTo>
                    <a:pt x="108502" y="37894"/>
                    <a:pt x="117844" y="48421"/>
                    <a:pt x="119281" y="23157"/>
                  </a:cubicBezTo>
                  <a:cubicBezTo>
                    <a:pt x="120000" y="16842"/>
                    <a:pt x="117125" y="12631"/>
                    <a:pt x="113532" y="1263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0"/>
            <p:cNvSpPr/>
            <p:nvPr/>
          </p:nvSpPr>
          <p:spPr>
            <a:xfrm>
              <a:off x="1693863" y="2152651"/>
              <a:ext cx="155700" cy="84000"/>
            </a:xfrm>
            <a:custGeom>
              <a:avLst/>
              <a:gdLst/>
              <a:ahLst/>
              <a:cxnLst/>
              <a:rect l="l" t="t" r="r" b="b"/>
              <a:pathLst>
                <a:path w="120000" h="120000" extrusionOk="0">
                  <a:moveTo>
                    <a:pt x="100000" y="18461"/>
                  </a:moveTo>
                  <a:cubicBezTo>
                    <a:pt x="85000" y="9230"/>
                    <a:pt x="70000" y="9230"/>
                    <a:pt x="55000" y="9230"/>
                  </a:cubicBezTo>
                  <a:cubicBezTo>
                    <a:pt x="40000" y="9230"/>
                    <a:pt x="20000" y="0"/>
                    <a:pt x="10000" y="18461"/>
                  </a:cubicBezTo>
                  <a:cubicBezTo>
                    <a:pt x="0" y="36923"/>
                    <a:pt x="0" y="55384"/>
                    <a:pt x="5000" y="73846"/>
                  </a:cubicBezTo>
                  <a:cubicBezTo>
                    <a:pt x="15000" y="92307"/>
                    <a:pt x="35000" y="92307"/>
                    <a:pt x="45000" y="101538"/>
                  </a:cubicBezTo>
                  <a:cubicBezTo>
                    <a:pt x="60000" y="110769"/>
                    <a:pt x="80000" y="120000"/>
                    <a:pt x="95000" y="110769"/>
                  </a:cubicBezTo>
                  <a:cubicBezTo>
                    <a:pt x="120000" y="101538"/>
                    <a:pt x="120000" y="36923"/>
                    <a:pt x="100000" y="18461"/>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0"/>
            <p:cNvSpPr/>
            <p:nvPr/>
          </p:nvSpPr>
          <p:spPr>
            <a:xfrm>
              <a:off x="1655763" y="1874838"/>
              <a:ext cx="265200" cy="277800"/>
            </a:xfrm>
            <a:custGeom>
              <a:avLst/>
              <a:gdLst/>
              <a:ahLst/>
              <a:cxnLst/>
              <a:rect l="l" t="t" r="r" b="b"/>
              <a:pathLst>
                <a:path w="120000" h="120000" extrusionOk="0">
                  <a:moveTo>
                    <a:pt x="0" y="66976"/>
                  </a:moveTo>
                  <a:cubicBezTo>
                    <a:pt x="0" y="33488"/>
                    <a:pt x="32195" y="0"/>
                    <a:pt x="61463" y="0"/>
                  </a:cubicBezTo>
                  <a:cubicBezTo>
                    <a:pt x="93658" y="0"/>
                    <a:pt x="120000" y="33488"/>
                    <a:pt x="120000" y="66976"/>
                  </a:cubicBezTo>
                  <a:cubicBezTo>
                    <a:pt x="120000" y="97674"/>
                    <a:pt x="93658" y="120000"/>
                    <a:pt x="64390" y="120000"/>
                  </a:cubicBezTo>
                  <a:cubicBezTo>
                    <a:pt x="35121" y="120000"/>
                    <a:pt x="0" y="97674"/>
                    <a:pt x="0" y="66976"/>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0"/>
            <p:cNvSpPr/>
            <p:nvPr/>
          </p:nvSpPr>
          <p:spPr>
            <a:xfrm>
              <a:off x="2178050" y="2198688"/>
              <a:ext cx="168300" cy="84000"/>
            </a:xfrm>
            <a:custGeom>
              <a:avLst/>
              <a:gdLst/>
              <a:ahLst/>
              <a:cxnLst/>
              <a:rect l="l" t="t" r="r" b="b"/>
              <a:pathLst>
                <a:path w="120000" h="120000" extrusionOk="0">
                  <a:moveTo>
                    <a:pt x="78461" y="9230"/>
                  </a:moveTo>
                  <a:cubicBezTo>
                    <a:pt x="50769" y="18461"/>
                    <a:pt x="23076" y="0"/>
                    <a:pt x="4615" y="46153"/>
                  </a:cubicBezTo>
                  <a:cubicBezTo>
                    <a:pt x="0" y="55384"/>
                    <a:pt x="4615" y="73846"/>
                    <a:pt x="9230" y="92307"/>
                  </a:cubicBezTo>
                  <a:cubicBezTo>
                    <a:pt x="18461" y="110769"/>
                    <a:pt x="32307" y="110769"/>
                    <a:pt x="41538" y="110769"/>
                  </a:cubicBezTo>
                  <a:cubicBezTo>
                    <a:pt x="60000" y="120000"/>
                    <a:pt x="73846" y="120000"/>
                    <a:pt x="87692" y="110769"/>
                  </a:cubicBezTo>
                  <a:cubicBezTo>
                    <a:pt x="120000" y="92307"/>
                    <a:pt x="110769" y="9230"/>
                    <a:pt x="78461" y="9230"/>
                  </a:cubicBezTo>
                  <a:close/>
                </a:path>
              </a:pathLst>
            </a:custGeom>
            <a:solidFill>
              <a:srgbClr val="FCE5C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0"/>
            <p:cNvSpPr/>
            <p:nvPr/>
          </p:nvSpPr>
          <p:spPr>
            <a:xfrm>
              <a:off x="2055813" y="1498601"/>
              <a:ext cx="690600" cy="511200"/>
            </a:xfrm>
            <a:custGeom>
              <a:avLst/>
              <a:gdLst/>
              <a:ahLst/>
              <a:cxnLst/>
              <a:rect l="l" t="t" r="r" b="b"/>
              <a:pathLst>
                <a:path w="120000" h="120000" extrusionOk="0">
                  <a:moveTo>
                    <a:pt x="14579" y="0"/>
                  </a:moveTo>
                  <a:cubicBezTo>
                    <a:pt x="14579" y="0"/>
                    <a:pt x="0" y="36455"/>
                    <a:pt x="26915" y="77468"/>
                  </a:cubicBezTo>
                  <a:cubicBezTo>
                    <a:pt x="54953" y="120000"/>
                    <a:pt x="77383" y="97215"/>
                    <a:pt x="77383" y="97215"/>
                  </a:cubicBezTo>
                  <a:cubicBezTo>
                    <a:pt x="77383" y="97215"/>
                    <a:pt x="68411" y="57721"/>
                    <a:pt x="77383" y="53164"/>
                  </a:cubicBezTo>
                  <a:cubicBezTo>
                    <a:pt x="86355" y="48607"/>
                    <a:pt x="94205" y="59240"/>
                    <a:pt x="94205" y="59240"/>
                  </a:cubicBezTo>
                  <a:cubicBezTo>
                    <a:pt x="94205" y="59240"/>
                    <a:pt x="111028" y="66835"/>
                    <a:pt x="115514" y="47088"/>
                  </a:cubicBezTo>
                  <a:cubicBezTo>
                    <a:pt x="120000" y="28860"/>
                    <a:pt x="102056" y="13670"/>
                    <a:pt x="93084" y="10632"/>
                  </a:cubicBezTo>
                  <a:cubicBezTo>
                    <a:pt x="84112" y="7594"/>
                    <a:pt x="65046" y="4556"/>
                    <a:pt x="56074" y="28860"/>
                  </a:cubicBezTo>
                  <a:cubicBezTo>
                    <a:pt x="56074" y="28860"/>
                    <a:pt x="33644" y="0"/>
                    <a:pt x="14579"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0"/>
            <p:cNvSpPr/>
            <p:nvPr/>
          </p:nvSpPr>
          <p:spPr>
            <a:xfrm>
              <a:off x="1984375" y="2120901"/>
              <a:ext cx="77700" cy="31800"/>
            </a:xfrm>
            <a:custGeom>
              <a:avLst/>
              <a:gdLst/>
              <a:ahLst/>
              <a:cxnLst/>
              <a:rect l="l" t="t" r="r" b="b"/>
              <a:pathLst>
                <a:path w="120000" h="120000" extrusionOk="0">
                  <a:moveTo>
                    <a:pt x="100000" y="24000"/>
                  </a:moveTo>
                  <a:cubicBezTo>
                    <a:pt x="80000" y="0"/>
                    <a:pt x="70000" y="0"/>
                    <a:pt x="60000" y="0"/>
                  </a:cubicBezTo>
                  <a:cubicBezTo>
                    <a:pt x="40000" y="24000"/>
                    <a:pt x="30000" y="0"/>
                    <a:pt x="20000" y="24000"/>
                  </a:cubicBezTo>
                  <a:cubicBezTo>
                    <a:pt x="0" y="24000"/>
                    <a:pt x="0" y="96000"/>
                    <a:pt x="20000" y="96000"/>
                  </a:cubicBezTo>
                  <a:cubicBezTo>
                    <a:pt x="30000" y="120000"/>
                    <a:pt x="40000" y="120000"/>
                    <a:pt x="50000" y="120000"/>
                  </a:cubicBezTo>
                  <a:cubicBezTo>
                    <a:pt x="60000" y="120000"/>
                    <a:pt x="80000" y="120000"/>
                    <a:pt x="90000" y="120000"/>
                  </a:cubicBezTo>
                  <a:cubicBezTo>
                    <a:pt x="120000" y="120000"/>
                    <a:pt x="120000" y="48000"/>
                    <a:pt x="100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0"/>
            <p:cNvSpPr/>
            <p:nvPr/>
          </p:nvSpPr>
          <p:spPr>
            <a:xfrm>
              <a:off x="2449513" y="2100263"/>
              <a:ext cx="297000" cy="246000"/>
            </a:xfrm>
            <a:custGeom>
              <a:avLst/>
              <a:gdLst/>
              <a:ahLst/>
              <a:cxnLst/>
              <a:rect l="l" t="t" r="r" b="b"/>
              <a:pathLst>
                <a:path w="120000" h="120000" extrusionOk="0">
                  <a:moveTo>
                    <a:pt x="31304" y="0"/>
                  </a:moveTo>
                  <a:cubicBezTo>
                    <a:pt x="31304" y="0"/>
                    <a:pt x="101739" y="0"/>
                    <a:pt x="120000" y="60000"/>
                  </a:cubicBezTo>
                  <a:cubicBezTo>
                    <a:pt x="120000" y="60000"/>
                    <a:pt x="112173" y="120000"/>
                    <a:pt x="31304" y="107368"/>
                  </a:cubicBezTo>
                  <a:cubicBezTo>
                    <a:pt x="31304" y="107368"/>
                    <a:pt x="2608" y="101052"/>
                    <a:pt x="0" y="88421"/>
                  </a:cubicBezTo>
                  <a:cubicBezTo>
                    <a:pt x="0" y="88421"/>
                    <a:pt x="39130" y="31578"/>
                    <a:pt x="31304" y="0"/>
                  </a:cubicBezTo>
                  <a:close/>
                </a:path>
              </a:pathLst>
            </a:custGeom>
            <a:solidFill>
              <a:srgbClr val="ACBC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0"/>
            <p:cNvSpPr/>
            <p:nvPr/>
          </p:nvSpPr>
          <p:spPr>
            <a:xfrm>
              <a:off x="2255838" y="2457451"/>
              <a:ext cx="355500" cy="298500"/>
            </a:xfrm>
            <a:custGeom>
              <a:avLst/>
              <a:gdLst/>
              <a:ahLst/>
              <a:cxnLst/>
              <a:rect l="l" t="t" r="r" b="b"/>
              <a:pathLst>
                <a:path w="120000" h="120000" extrusionOk="0">
                  <a:moveTo>
                    <a:pt x="98181" y="13043"/>
                  </a:moveTo>
                  <a:cubicBezTo>
                    <a:pt x="91636" y="41739"/>
                    <a:pt x="80727" y="60000"/>
                    <a:pt x="61090" y="75652"/>
                  </a:cubicBezTo>
                  <a:cubicBezTo>
                    <a:pt x="52363" y="83478"/>
                    <a:pt x="43636" y="88695"/>
                    <a:pt x="34909" y="91304"/>
                  </a:cubicBezTo>
                  <a:cubicBezTo>
                    <a:pt x="26181" y="96521"/>
                    <a:pt x="15272" y="96521"/>
                    <a:pt x="4363" y="101739"/>
                  </a:cubicBezTo>
                  <a:cubicBezTo>
                    <a:pt x="2181" y="101739"/>
                    <a:pt x="2181" y="106956"/>
                    <a:pt x="4363" y="109565"/>
                  </a:cubicBezTo>
                  <a:cubicBezTo>
                    <a:pt x="4363" y="109565"/>
                    <a:pt x="4363" y="109565"/>
                    <a:pt x="4363" y="109565"/>
                  </a:cubicBezTo>
                  <a:cubicBezTo>
                    <a:pt x="4363" y="109565"/>
                    <a:pt x="4363" y="109565"/>
                    <a:pt x="4363" y="109565"/>
                  </a:cubicBezTo>
                  <a:cubicBezTo>
                    <a:pt x="0" y="112173"/>
                    <a:pt x="2181" y="120000"/>
                    <a:pt x="6545" y="120000"/>
                  </a:cubicBezTo>
                  <a:cubicBezTo>
                    <a:pt x="8727" y="120000"/>
                    <a:pt x="10909" y="120000"/>
                    <a:pt x="10909" y="120000"/>
                  </a:cubicBezTo>
                  <a:cubicBezTo>
                    <a:pt x="15272" y="117391"/>
                    <a:pt x="19636" y="117391"/>
                    <a:pt x="24000" y="117391"/>
                  </a:cubicBezTo>
                  <a:cubicBezTo>
                    <a:pt x="24000" y="117391"/>
                    <a:pt x="24000" y="117391"/>
                    <a:pt x="24000" y="114782"/>
                  </a:cubicBezTo>
                  <a:cubicBezTo>
                    <a:pt x="43636" y="114782"/>
                    <a:pt x="63272" y="101739"/>
                    <a:pt x="74181" y="93913"/>
                  </a:cubicBezTo>
                  <a:cubicBezTo>
                    <a:pt x="93818" y="75652"/>
                    <a:pt x="115636" y="46956"/>
                    <a:pt x="120000" y="18260"/>
                  </a:cubicBezTo>
                  <a:cubicBezTo>
                    <a:pt x="120000" y="2608"/>
                    <a:pt x="100363" y="0"/>
                    <a:pt x="98181" y="1304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0"/>
            <p:cNvSpPr/>
            <p:nvPr/>
          </p:nvSpPr>
          <p:spPr>
            <a:xfrm>
              <a:off x="2649538" y="2087563"/>
              <a:ext cx="71400" cy="58800"/>
            </a:xfrm>
            <a:custGeom>
              <a:avLst/>
              <a:gdLst/>
              <a:ahLst/>
              <a:cxnLst/>
              <a:rect l="l" t="t" r="r" b="b"/>
              <a:pathLst>
                <a:path w="120000" h="120000" extrusionOk="0">
                  <a:moveTo>
                    <a:pt x="109090" y="53333"/>
                  </a:moveTo>
                  <a:cubicBezTo>
                    <a:pt x="109090" y="40000"/>
                    <a:pt x="87272" y="26666"/>
                    <a:pt x="76363" y="26666"/>
                  </a:cubicBezTo>
                  <a:cubicBezTo>
                    <a:pt x="65454" y="13333"/>
                    <a:pt x="54545" y="13333"/>
                    <a:pt x="54545" y="13333"/>
                  </a:cubicBezTo>
                  <a:cubicBezTo>
                    <a:pt x="43636" y="0"/>
                    <a:pt x="43636" y="0"/>
                    <a:pt x="32727" y="0"/>
                  </a:cubicBezTo>
                  <a:cubicBezTo>
                    <a:pt x="32727" y="0"/>
                    <a:pt x="32727" y="0"/>
                    <a:pt x="32727" y="0"/>
                  </a:cubicBezTo>
                  <a:cubicBezTo>
                    <a:pt x="32727" y="0"/>
                    <a:pt x="32727" y="0"/>
                    <a:pt x="32727" y="0"/>
                  </a:cubicBezTo>
                  <a:cubicBezTo>
                    <a:pt x="10909" y="0"/>
                    <a:pt x="0" y="13333"/>
                    <a:pt x="0" y="40000"/>
                  </a:cubicBezTo>
                  <a:cubicBezTo>
                    <a:pt x="0" y="53333"/>
                    <a:pt x="10909" y="53333"/>
                    <a:pt x="10909" y="66666"/>
                  </a:cubicBezTo>
                  <a:cubicBezTo>
                    <a:pt x="21818" y="80000"/>
                    <a:pt x="21818" y="80000"/>
                    <a:pt x="32727" y="93333"/>
                  </a:cubicBezTo>
                  <a:cubicBezTo>
                    <a:pt x="43636" y="106666"/>
                    <a:pt x="65454" y="120000"/>
                    <a:pt x="87272" y="120000"/>
                  </a:cubicBezTo>
                  <a:cubicBezTo>
                    <a:pt x="98181" y="120000"/>
                    <a:pt x="109090" y="120000"/>
                    <a:pt x="109090" y="106666"/>
                  </a:cubicBezTo>
                  <a:cubicBezTo>
                    <a:pt x="120000" y="93333"/>
                    <a:pt x="120000" y="80000"/>
                    <a:pt x="109090" y="5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0"/>
            <p:cNvSpPr/>
            <p:nvPr/>
          </p:nvSpPr>
          <p:spPr>
            <a:xfrm>
              <a:off x="1765300" y="2684463"/>
              <a:ext cx="200100" cy="336600"/>
            </a:xfrm>
            <a:custGeom>
              <a:avLst/>
              <a:gdLst/>
              <a:ahLst/>
              <a:cxnLst/>
              <a:rect l="l" t="t" r="r" b="b"/>
              <a:pathLst>
                <a:path w="120000" h="120000" extrusionOk="0">
                  <a:moveTo>
                    <a:pt x="112258" y="9230"/>
                  </a:moveTo>
                  <a:cubicBezTo>
                    <a:pt x="85161" y="0"/>
                    <a:pt x="73548" y="43846"/>
                    <a:pt x="73548" y="50769"/>
                  </a:cubicBezTo>
                  <a:cubicBezTo>
                    <a:pt x="69677" y="62307"/>
                    <a:pt x="69677" y="76153"/>
                    <a:pt x="61935" y="87692"/>
                  </a:cubicBezTo>
                  <a:cubicBezTo>
                    <a:pt x="58064" y="103846"/>
                    <a:pt x="38709" y="96923"/>
                    <a:pt x="19354" y="94615"/>
                  </a:cubicBezTo>
                  <a:cubicBezTo>
                    <a:pt x="3870" y="94615"/>
                    <a:pt x="0" y="108461"/>
                    <a:pt x="11612" y="113076"/>
                  </a:cubicBezTo>
                  <a:cubicBezTo>
                    <a:pt x="27096" y="120000"/>
                    <a:pt x="42580" y="120000"/>
                    <a:pt x="58064" y="117692"/>
                  </a:cubicBezTo>
                  <a:cubicBezTo>
                    <a:pt x="65806" y="117692"/>
                    <a:pt x="73548" y="115384"/>
                    <a:pt x="81290" y="113076"/>
                  </a:cubicBezTo>
                  <a:cubicBezTo>
                    <a:pt x="89032" y="110769"/>
                    <a:pt x="89032" y="103846"/>
                    <a:pt x="85161" y="101538"/>
                  </a:cubicBezTo>
                  <a:cubicBezTo>
                    <a:pt x="89032" y="94615"/>
                    <a:pt x="92903" y="87692"/>
                    <a:pt x="96774" y="80769"/>
                  </a:cubicBezTo>
                  <a:cubicBezTo>
                    <a:pt x="96774" y="66923"/>
                    <a:pt x="96774" y="50769"/>
                    <a:pt x="100645" y="36923"/>
                  </a:cubicBezTo>
                  <a:cubicBezTo>
                    <a:pt x="104516" y="32307"/>
                    <a:pt x="120000" y="11538"/>
                    <a:pt x="112258" y="923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0"/>
            <p:cNvSpPr/>
            <p:nvPr/>
          </p:nvSpPr>
          <p:spPr>
            <a:xfrm>
              <a:off x="2139950" y="2787651"/>
              <a:ext cx="135000" cy="292200"/>
            </a:xfrm>
            <a:custGeom>
              <a:avLst/>
              <a:gdLst/>
              <a:ahLst/>
              <a:cxnLst/>
              <a:rect l="l" t="t" r="r" b="b"/>
              <a:pathLst>
                <a:path w="120000" h="120000" extrusionOk="0">
                  <a:moveTo>
                    <a:pt x="91428" y="101333"/>
                  </a:moveTo>
                  <a:cubicBezTo>
                    <a:pt x="57142" y="98666"/>
                    <a:pt x="51428" y="80000"/>
                    <a:pt x="45714" y="66666"/>
                  </a:cubicBezTo>
                  <a:cubicBezTo>
                    <a:pt x="40000" y="42666"/>
                    <a:pt x="40000" y="18666"/>
                    <a:pt x="0" y="0"/>
                  </a:cubicBezTo>
                  <a:cubicBezTo>
                    <a:pt x="0" y="0"/>
                    <a:pt x="0" y="0"/>
                    <a:pt x="0" y="0"/>
                  </a:cubicBezTo>
                  <a:cubicBezTo>
                    <a:pt x="5714" y="8000"/>
                    <a:pt x="11428" y="16000"/>
                    <a:pt x="17142" y="24000"/>
                  </a:cubicBezTo>
                  <a:cubicBezTo>
                    <a:pt x="17142" y="24000"/>
                    <a:pt x="17142" y="24000"/>
                    <a:pt x="17142" y="21333"/>
                  </a:cubicBezTo>
                  <a:cubicBezTo>
                    <a:pt x="17142" y="21333"/>
                    <a:pt x="17142" y="21333"/>
                    <a:pt x="17142" y="24000"/>
                  </a:cubicBezTo>
                  <a:cubicBezTo>
                    <a:pt x="28571" y="40000"/>
                    <a:pt x="11428" y="74666"/>
                    <a:pt x="22857" y="96000"/>
                  </a:cubicBezTo>
                  <a:cubicBezTo>
                    <a:pt x="22857" y="101333"/>
                    <a:pt x="28571" y="106666"/>
                    <a:pt x="34285" y="112000"/>
                  </a:cubicBezTo>
                  <a:cubicBezTo>
                    <a:pt x="40000" y="114666"/>
                    <a:pt x="45714" y="117333"/>
                    <a:pt x="51428" y="114666"/>
                  </a:cubicBezTo>
                  <a:cubicBezTo>
                    <a:pt x="57142" y="117333"/>
                    <a:pt x="68571" y="120000"/>
                    <a:pt x="80000" y="120000"/>
                  </a:cubicBezTo>
                  <a:cubicBezTo>
                    <a:pt x="108571" y="120000"/>
                    <a:pt x="120000" y="101333"/>
                    <a:pt x="91428" y="101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0"/>
            <p:cNvSpPr/>
            <p:nvPr/>
          </p:nvSpPr>
          <p:spPr>
            <a:xfrm>
              <a:off x="2605088" y="2547938"/>
              <a:ext cx="128700" cy="324000"/>
            </a:xfrm>
            <a:custGeom>
              <a:avLst/>
              <a:gdLst/>
              <a:ahLst/>
              <a:cxnLst/>
              <a:rect l="l" t="t" r="r" b="b"/>
              <a:pathLst>
                <a:path w="120000" h="120000" extrusionOk="0">
                  <a:moveTo>
                    <a:pt x="108000" y="96000"/>
                  </a:moveTo>
                  <a:cubicBezTo>
                    <a:pt x="96000" y="91200"/>
                    <a:pt x="72000" y="91200"/>
                    <a:pt x="60000" y="86400"/>
                  </a:cubicBezTo>
                  <a:cubicBezTo>
                    <a:pt x="48000" y="76800"/>
                    <a:pt x="54000" y="67200"/>
                    <a:pt x="54000" y="60000"/>
                  </a:cubicBezTo>
                  <a:cubicBezTo>
                    <a:pt x="54000" y="43200"/>
                    <a:pt x="60000" y="9600"/>
                    <a:pt x="24000" y="0"/>
                  </a:cubicBezTo>
                  <a:cubicBezTo>
                    <a:pt x="24000" y="0"/>
                    <a:pt x="24000" y="0"/>
                    <a:pt x="24000" y="0"/>
                  </a:cubicBezTo>
                  <a:cubicBezTo>
                    <a:pt x="0" y="9600"/>
                    <a:pt x="12000" y="24000"/>
                    <a:pt x="12000" y="36000"/>
                  </a:cubicBezTo>
                  <a:cubicBezTo>
                    <a:pt x="18000" y="50400"/>
                    <a:pt x="18000" y="64800"/>
                    <a:pt x="18000" y="79200"/>
                  </a:cubicBezTo>
                  <a:cubicBezTo>
                    <a:pt x="18000" y="84000"/>
                    <a:pt x="18000" y="91200"/>
                    <a:pt x="24000" y="96000"/>
                  </a:cubicBezTo>
                  <a:cubicBezTo>
                    <a:pt x="24000" y="96000"/>
                    <a:pt x="24000" y="98400"/>
                    <a:pt x="18000" y="98400"/>
                  </a:cubicBezTo>
                  <a:cubicBezTo>
                    <a:pt x="18000" y="100800"/>
                    <a:pt x="18000" y="100800"/>
                    <a:pt x="24000" y="103200"/>
                  </a:cubicBezTo>
                  <a:cubicBezTo>
                    <a:pt x="24000" y="105600"/>
                    <a:pt x="30000" y="105600"/>
                    <a:pt x="36000" y="105600"/>
                  </a:cubicBezTo>
                  <a:cubicBezTo>
                    <a:pt x="36000" y="105600"/>
                    <a:pt x="36000" y="105600"/>
                    <a:pt x="36000" y="105600"/>
                  </a:cubicBezTo>
                  <a:cubicBezTo>
                    <a:pt x="54000" y="115200"/>
                    <a:pt x="78000" y="120000"/>
                    <a:pt x="102000" y="110400"/>
                  </a:cubicBezTo>
                  <a:cubicBezTo>
                    <a:pt x="114000" y="108000"/>
                    <a:pt x="120000" y="100800"/>
                    <a:pt x="108000" y="96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0"/>
            <p:cNvSpPr/>
            <p:nvPr/>
          </p:nvSpPr>
          <p:spPr>
            <a:xfrm>
              <a:off x="1403350" y="1620838"/>
              <a:ext cx="271500" cy="104700"/>
            </a:xfrm>
            <a:custGeom>
              <a:avLst/>
              <a:gdLst/>
              <a:ahLst/>
              <a:cxnLst/>
              <a:rect l="l" t="t" r="r" b="b"/>
              <a:pathLst>
                <a:path w="120000" h="120000" extrusionOk="0">
                  <a:moveTo>
                    <a:pt x="80000" y="22500"/>
                  </a:moveTo>
                  <a:cubicBezTo>
                    <a:pt x="68571" y="30000"/>
                    <a:pt x="60000" y="45000"/>
                    <a:pt x="45714" y="45000"/>
                  </a:cubicBezTo>
                  <a:cubicBezTo>
                    <a:pt x="31428" y="37500"/>
                    <a:pt x="25714" y="30000"/>
                    <a:pt x="17142" y="0"/>
                  </a:cubicBezTo>
                  <a:cubicBezTo>
                    <a:pt x="17142" y="0"/>
                    <a:pt x="17142" y="0"/>
                    <a:pt x="17142" y="0"/>
                  </a:cubicBezTo>
                  <a:cubicBezTo>
                    <a:pt x="0" y="37500"/>
                    <a:pt x="22857" y="82500"/>
                    <a:pt x="34285" y="97500"/>
                  </a:cubicBezTo>
                  <a:cubicBezTo>
                    <a:pt x="62857" y="120000"/>
                    <a:pt x="91428" y="37500"/>
                    <a:pt x="117142" y="90000"/>
                  </a:cubicBezTo>
                  <a:cubicBezTo>
                    <a:pt x="117142" y="90000"/>
                    <a:pt x="120000" y="90000"/>
                    <a:pt x="120000" y="82500"/>
                  </a:cubicBezTo>
                  <a:cubicBezTo>
                    <a:pt x="117142" y="30000"/>
                    <a:pt x="100000" y="15000"/>
                    <a:pt x="80000" y="225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0"/>
            <p:cNvSpPr/>
            <p:nvPr/>
          </p:nvSpPr>
          <p:spPr>
            <a:xfrm>
              <a:off x="2424113" y="1633538"/>
              <a:ext cx="303300" cy="201600"/>
            </a:xfrm>
            <a:custGeom>
              <a:avLst/>
              <a:gdLst/>
              <a:ahLst/>
              <a:cxnLst/>
              <a:rect l="l" t="t" r="r" b="b"/>
              <a:pathLst>
                <a:path w="120000" h="120000" extrusionOk="0">
                  <a:moveTo>
                    <a:pt x="112340" y="7741"/>
                  </a:moveTo>
                  <a:cubicBezTo>
                    <a:pt x="102127" y="34838"/>
                    <a:pt x="97021" y="38709"/>
                    <a:pt x="79148" y="38709"/>
                  </a:cubicBezTo>
                  <a:cubicBezTo>
                    <a:pt x="66382" y="38709"/>
                    <a:pt x="56170" y="34838"/>
                    <a:pt x="43404" y="30967"/>
                  </a:cubicBezTo>
                  <a:cubicBezTo>
                    <a:pt x="17872" y="27096"/>
                    <a:pt x="0" y="61935"/>
                    <a:pt x="10212" y="92903"/>
                  </a:cubicBezTo>
                  <a:cubicBezTo>
                    <a:pt x="12765" y="92903"/>
                    <a:pt x="20425" y="120000"/>
                    <a:pt x="20425" y="120000"/>
                  </a:cubicBezTo>
                  <a:cubicBezTo>
                    <a:pt x="20425" y="89032"/>
                    <a:pt x="22978" y="58064"/>
                    <a:pt x="38297" y="54193"/>
                  </a:cubicBezTo>
                  <a:cubicBezTo>
                    <a:pt x="48510" y="54193"/>
                    <a:pt x="61276" y="61935"/>
                    <a:pt x="74042" y="61935"/>
                  </a:cubicBezTo>
                  <a:cubicBezTo>
                    <a:pt x="94468" y="65806"/>
                    <a:pt x="120000" y="54193"/>
                    <a:pt x="120000" y="15483"/>
                  </a:cubicBezTo>
                  <a:cubicBezTo>
                    <a:pt x="120000" y="7741"/>
                    <a:pt x="114893" y="0"/>
                    <a:pt x="112340" y="77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0"/>
            <p:cNvSpPr/>
            <p:nvPr/>
          </p:nvSpPr>
          <p:spPr>
            <a:xfrm>
              <a:off x="1720850" y="2055813"/>
              <a:ext cx="877800" cy="439800"/>
            </a:xfrm>
            <a:custGeom>
              <a:avLst/>
              <a:gdLst/>
              <a:ahLst/>
              <a:cxnLst/>
              <a:rect l="l" t="t" r="r" b="b"/>
              <a:pathLst>
                <a:path w="120000" h="120000" extrusionOk="0">
                  <a:moveTo>
                    <a:pt x="111176" y="15882"/>
                  </a:moveTo>
                  <a:cubicBezTo>
                    <a:pt x="111176" y="15882"/>
                    <a:pt x="111176" y="15882"/>
                    <a:pt x="111176" y="15882"/>
                  </a:cubicBezTo>
                  <a:cubicBezTo>
                    <a:pt x="111176" y="15882"/>
                    <a:pt x="111176" y="14117"/>
                    <a:pt x="111176" y="14117"/>
                  </a:cubicBezTo>
                  <a:cubicBezTo>
                    <a:pt x="112941" y="5294"/>
                    <a:pt x="110294" y="0"/>
                    <a:pt x="108529" y="7058"/>
                  </a:cubicBezTo>
                  <a:cubicBezTo>
                    <a:pt x="100588" y="47647"/>
                    <a:pt x="79411" y="74117"/>
                    <a:pt x="60000" y="84705"/>
                  </a:cubicBezTo>
                  <a:cubicBezTo>
                    <a:pt x="50294" y="88235"/>
                    <a:pt x="37941" y="90000"/>
                    <a:pt x="28235" y="86470"/>
                  </a:cubicBezTo>
                  <a:cubicBezTo>
                    <a:pt x="17647" y="84705"/>
                    <a:pt x="8823" y="74117"/>
                    <a:pt x="0" y="67058"/>
                  </a:cubicBezTo>
                  <a:cubicBezTo>
                    <a:pt x="0" y="67058"/>
                    <a:pt x="0" y="68823"/>
                    <a:pt x="0" y="68823"/>
                  </a:cubicBezTo>
                  <a:cubicBezTo>
                    <a:pt x="5294" y="86470"/>
                    <a:pt x="16764" y="93529"/>
                    <a:pt x="26470" y="97058"/>
                  </a:cubicBezTo>
                  <a:cubicBezTo>
                    <a:pt x="37941" y="104117"/>
                    <a:pt x="51176" y="105882"/>
                    <a:pt x="62647" y="100588"/>
                  </a:cubicBezTo>
                  <a:cubicBezTo>
                    <a:pt x="75882" y="93529"/>
                    <a:pt x="89117" y="81176"/>
                    <a:pt x="97941" y="61764"/>
                  </a:cubicBezTo>
                  <a:cubicBezTo>
                    <a:pt x="91764" y="77647"/>
                    <a:pt x="82941" y="90000"/>
                    <a:pt x="71470" y="98823"/>
                  </a:cubicBezTo>
                  <a:cubicBezTo>
                    <a:pt x="62647" y="104117"/>
                    <a:pt x="53823" y="105882"/>
                    <a:pt x="45000" y="105882"/>
                  </a:cubicBezTo>
                  <a:cubicBezTo>
                    <a:pt x="36176" y="105882"/>
                    <a:pt x="28235" y="98823"/>
                    <a:pt x="19411" y="98823"/>
                  </a:cubicBezTo>
                  <a:cubicBezTo>
                    <a:pt x="18529" y="98823"/>
                    <a:pt x="17647" y="100588"/>
                    <a:pt x="18529" y="102352"/>
                  </a:cubicBezTo>
                  <a:cubicBezTo>
                    <a:pt x="25588" y="114705"/>
                    <a:pt x="36176" y="116470"/>
                    <a:pt x="45000" y="118235"/>
                  </a:cubicBezTo>
                  <a:cubicBezTo>
                    <a:pt x="55588" y="120000"/>
                    <a:pt x="65294" y="116470"/>
                    <a:pt x="75000" y="109411"/>
                  </a:cubicBezTo>
                  <a:cubicBezTo>
                    <a:pt x="83823" y="104117"/>
                    <a:pt x="92647" y="93529"/>
                    <a:pt x="99705" y="79411"/>
                  </a:cubicBezTo>
                  <a:cubicBezTo>
                    <a:pt x="109411" y="63529"/>
                    <a:pt x="113823" y="42352"/>
                    <a:pt x="118235" y="19411"/>
                  </a:cubicBezTo>
                  <a:cubicBezTo>
                    <a:pt x="120000" y="10588"/>
                    <a:pt x="112941" y="7058"/>
                    <a:pt x="111176" y="158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0"/>
            <p:cNvSpPr/>
            <p:nvPr/>
          </p:nvSpPr>
          <p:spPr>
            <a:xfrm>
              <a:off x="1933575" y="2438401"/>
              <a:ext cx="141300" cy="155700"/>
            </a:xfrm>
            <a:custGeom>
              <a:avLst/>
              <a:gdLst/>
              <a:ahLst/>
              <a:cxnLst/>
              <a:rect l="l" t="t" r="r" b="b"/>
              <a:pathLst>
                <a:path w="120000" h="120000" extrusionOk="0">
                  <a:moveTo>
                    <a:pt x="87272" y="110000"/>
                  </a:moveTo>
                  <a:cubicBezTo>
                    <a:pt x="70909" y="110000"/>
                    <a:pt x="16363" y="120000"/>
                    <a:pt x="16363" y="90000"/>
                  </a:cubicBezTo>
                  <a:cubicBezTo>
                    <a:pt x="16363" y="70000"/>
                    <a:pt x="0" y="10000"/>
                    <a:pt x="38181" y="10000"/>
                  </a:cubicBezTo>
                  <a:cubicBezTo>
                    <a:pt x="54545" y="5000"/>
                    <a:pt x="109090" y="0"/>
                    <a:pt x="109090" y="30000"/>
                  </a:cubicBezTo>
                  <a:cubicBezTo>
                    <a:pt x="109090" y="45000"/>
                    <a:pt x="120000" y="110000"/>
                    <a:pt x="87272" y="110000"/>
                  </a:cubicBezTo>
                  <a:close/>
                  <a:moveTo>
                    <a:pt x="38181" y="25000"/>
                  </a:moveTo>
                  <a:cubicBezTo>
                    <a:pt x="27272" y="25000"/>
                    <a:pt x="32727" y="80000"/>
                    <a:pt x="32727" y="90000"/>
                  </a:cubicBezTo>
                  <a:cubicBezTo>
                    <a:pt x="32727" y="95000"/>
                    <a:pt x="87272" y="95000"/>
                    <a:pt x="87272" y="95000"/>
                  </a:cubicBezTo>
                  <a:cubicBezTo>
                    <a:pt x="98181" y="95000"/>
                    <a:pt x="92727" y="35000"/>
                    <a:pt x="92727" y="30000"/>
                  </a:cubicBezTo>
                  <a:cubicBezTo>
                    <a:pt x="92727" y="20000"/>
                    <a:pt x="43636" y="25000"/>
                    <a:pt x="38181" y="25000"/>
                  </a:cubicBezTo>
                  <a:cubicBezTo>
                    <a:pt x="38181" y="25000"/>
                    <a:pt x="38181" y="25000"/>
                    <a:pt x="38181" y="25000"/>
                  </a:cubicBezTo>
                  <a:cubicBezTo>
                    <a:pt x="32727" y="25000"/>
                    <a:pt x="38181" y="25000"/>
                    <a:pt x="38181" y="25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0"/>
            <p:cNvSpPr/>
            <p:nvPr/>
          </p:nvSpPr>
          <p:spPr>
            <a:xfrm>
              <a:off x="1965325" y="2463801"/>
              <a:ext cx="84000" cy="96900"/>
            </a:xfrm>
            <a:custGeom>
              <a:avLst/>
              <a:gdLst/>
              <a:ahLst/>
              <a:cxnLst/>
              <a:rect l="l" t="t" r="r" b="b"/>
              <a:pathLst>
                <a:path w="120000" h="120000" extrusionOk="0">
                  <a:moveTo>
                    <a:pt x="18461" y="8000"/>
                  </a:moveTo>
                  <a:cubicBezTo>
                    <a:pt x="0" y="8000"/>
                    <a:pt x="9230" y="96000"/>
                    <a:pt x="9230" y="112000"/>
                  </a:cubicBezTo>
                  <a:cubicBezTo>
                    <a:pt x="9230" y="120000"/>
                    <a:pt x="101538" y="120000"/>
                    <a:pt x="101538" y="120000"/>
                  </a:cubicBezTo>
                  <a:cubicBezTo>
                    <a:pt x="120000" y="120000"/>
                    <a:pt x="110769" y="24000"/>
                    <a:pt x="110769" y="16000"/>
                  </a:cubicBezTo>
                  <a:cubicBezTo>
                    <a:pt x="110769" y="0"/>
                    <a:pt x="27692" y="8000"/>
                    <a:pt x="18461" y="8000"/>
                  </a:cubicBezTo>
                  <a:cubicBezTo>
                    <a:pt x="18461" y="8000"/>
                    <a:pt x="18461" y="8000"/>
                    <a:pt x="18461" y="8000"/>
                  </a:cubicBezTo>
                  <a:cubicBezTo>
                    <a:pt x="9230" y="8000"/>
                    <a:pt x="18461" y="8000"/>
                    <a:pt x="18461" y="80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0"/>
            <p:cNvSpPr/>
            <p:nvPr/>
          </p:nvSpPr>
          <p:spPr>
            <a:xfrm>
              <a:off x="1384300" y="1439863"/>
              <a:ext cx="1433400" cy="1671600"/>
            </a:xfrm>
            <a:custGeom>
              <a:avLst/>
              <a:gdLst/>
              <a:ahLst/>
              <a:cxnLst/>
              <a:rect l="l" t="t" r="r" b="b"/>
              <a:pathLst>
                <a:path w="120000" h="120000" extrusionOk="0">
                  <a:moveTo>
                    <a:pt x="118378" y="76744"/>
                  </a:moveTo>
                  <a:cubicBezTo>
                    <a:pt x="119459" y="67906"/>
                    <a:pt x="118918" y="60930"/>
                    <a:pt x="115135" y="53488"/>
                  </a:cubicBezTo>
                  <a:cubicBezTo>
                    <a:pt x="114054" y="51627"/>
                    <a:pt x="114594" y="52093"/>
                    <a:pt x="115675" y="50232"/>
                  </a:cubicBezTo>
                  <a:cubicBezTo>
                    <a:pt x="116216" y="49302"/>
                    <a:pt x="116216" y="47906"/>
                    <a:pt x="116756" y="46976"/>
                  </a:cubicBezTo>
                  <a:cubicBezTo>
                    <a:pt x="117297" y="44186"/>
                    <a:pt x="117837" y="41395"/>
                    <a:pt x="117837" y="38604"/>
                  </a:cubicBezTo>
                  <a:cubicBezTo>
                    <a:pt x="117837" y="36744"/>
                    <a:pt x="117837" y="33953"/>
                    <a:pt x="115675" y="33488"/>
                  </a:cubicBezTo>
                  <a:cubicBezTo>
                    <a:pt x="112432" y="33023"/>
                    <a:pt x="111891" y="35813"/>
                    <a:pt x="111351" y="37674"/>
                  </a:cubicBezTo>
                  <a:cubicBezTo>
                    <a:pt x="110270" y="40000"/>
                    <a:pt x="109189" y="42325"/>
                    <a:pt x="106486" y="43720"/>
                  </a:cubicBezTo>
                  <a:cubicBezTo>
                    <a:pt x="105405" y="44651"/>
                    <a:pt x="104324" y="45581"/>
                    <a:pt x="103243" y="45581"/>
                  </a:cubicBezTo>
                  <a:cubicBezTo>
                    <a:pt x="102702" y="45581"/>
                    <a:pt x="98918" y="45116"/>
                    <a:pt x="98918" y="45116"/>
                  </a:cubicBezTo>
                  <a:cubicBezTo>
                    <a:pt x="98378" y="44651"/>
                    <a:pt x="98918" y="41860"/>
                    <a:pt x="98378" y="40930"/>
                  </a:cubicBezTo>
                  <a:cubicBezTo>
                    <a:pt x="98378" y="39534"/>
                    <a:pt x="97837" y="38139"/>
                    <a:pt x="97837" y="36744"/>
                  </a:cubicBezTo>
                  <a:cubicBezTo>
                    <a:pt x="96756" y="33953"/>
                    <a:pt x="95675" y="30697"/>
                    <a:pt x="95135" y="27906"/>
                  </a:cubicBezTo>
                  <a:cubicBezTo>
                    <a:pt x="94594" y="26511"/>
                    <a:pt x="92972" y="23255"/>
                    <a:pt x="95135" y="22790"/>
                  </a:cubicBezTo>
                  <a:cubicBezTo>
                    <a:pt x="96216" y="22325"/>
                    <a:pt x="97297" y="23255"/>
                    <a:pt x="97837" y="23720"/>
                  </a:cubicBezTo>
                  <a:cubicBezTo>
                    <a:pt x="99459" y="24186"/>
                    <a:pt x="101081" y="25116"/>
                    <a:pt x="102702" y="25116"/>
                  </a:cubicBezTo>
                  <a:cubicBezTo>
                    <a:pt x="108108" y="26046"/>
                    <a:pt x="114054" y="23255"/>
                    <a:pt x="115135" y="18604"/>
                  </a:cubicBezTo>
                  <a:cubicBezTo>
                    <a:pt x="116756" y="12558"/>
                    <a:pt x="109729" y="7906"/>
                    <a:pt x="103783" y="6046"/>
                  </a:cubicBezTo>
                  <a:cubicBezTo>
                    <a:pt x="97837" y="3720"/>
                    <a:pt x="90270" y="3720"/>
                    <a:pt x="84864" y="6976"/>
                  </a:cubicBezTo>
                  <a:cubicBezTo>
                    <a:pt x="84324" y="7441"/>
                    <a:pt x="83243" y="7906"/>
                    <a:pt x="82702" y="8372"/>
                  </a:cubicBezTo>
                  <a:cubicBezTo>
                    <a:pt x="81081" y="8837"/>
                    <a:pt x="83243" y="8837"/>
                    <a:pt x="81081" y="8372"/>
                  </a:cubicBezTo>
                  <a:cubicBezTo>
                    <a:pt x="79459" y="7906"/>
                    <a:pt x="78378" y="6511"/>
                    <a:pt x="76756" y="6046"/>
                  </a:cubicBezTo>
                  <a:cubicBezTo>
                    <a:pt x="74594" y="4651"/>
                    <a:pt x="71891" y="3255"/>
                    <a:pt x="69189" y="2790"/>
                  </a:cubicBezTo>
                  <a:cubicBezTo>
                    <a:pt x="62702" y="465"/>
                    <a:pt x="55675" y="0"/>
                    <a:pt x="48648" y="1395"/>
                  </a:cubicBezTo>
                  <a:cubicBezTo>
                    <a:pt x="45945" y="1860"/>
                    <a:pt x="43243" y="2325"/>
                    <a:pt x="40540" y="3255"/>
                  </a:cubicBezTo>
                  <a:cubicBezTo>
                    <a:pt x="39459" y="3720"/>
                    <a:pt x="37837" y="5116"/>
                    <a:pt x="36216" y="5581"/>
                  </a:cubicBezTo>
                  <a:cubicBezTo>
                    <a:pt x="34594" y="6046"/>
                    <a:pt x="36756" y="6046"/>
                    <a:pt x="34594" y="5116"/>
                  </a:cubicBezTo>
                  <a:cubicBezTo>
                    <a:pt x="33513" y="5116"/>
                    <a:pt x="32432" y="4186"/>
                    <a:pt x="31891" y="3720"/>
                  </a:cubicBezTo>
                  <a:cubicBezTo>
                    <a:pt x="25945" y="465"/>
                    <a:pt x="18918" y="0"/>
                    <a:pt x="12432" y="1860"/>
                  </a:cubicBezTo>
                  <a:cubicBezTo>
                    <a:pt x="6486" y="3720"/>
                    <a:pt x="0" y="7906"/>
                    <a:pt x="540" y="13953"/>
                  </a:cubicBezTo>
                  <a:cubicBezTo>
                    <a:pt x="540" y="19534"/>
                    <a:pt x="7027" y="22790"/>
                    <a:pt x="12972" y="21860"/>
                  </a:cubicBezTo>
                  <a:cubicBezTo>
                    <a:pt x="14594" y="21395"/>
                    <a:pt x="16216" y="20930"/>
                    <a:pt x="17297" y="20000"/>
                  </a:cubicBezTo>
                  <a:cubicBezTo>
                    <a:pt x="18378" y="19534"/>
                    <a:pt x="18918" y="19069"/>
                    <a:pt x="19459" y="19069"/>
                  </a:cubicBezTo>
                  <a:cubicBezTo>
                    <a:pt x="22162" y="19534"/>
                    <a:pt x="21081" y="22325"/>
                    <a:pt x="20000" y="23720"/>
                  </a:cubicBezTo>
                  <a:cubicBezTo>
                    <a:pt x="17297" y="28372"/>
                    <a:pt x="14594" y="33488"/>
                    <a:pt x="14054" y="39069"/>
                  </a:cubicBezTo>
                  <a:cubicBezTo>
                    <a:pt x="10810" y="52558"/>
                    <a:pt x="22162" y="64186"/>
                    <a:pt x="35675" y="70232"/>
                  </a:cubicBezTo>
                  <a:cubicBezTo>
                    <a:pt x="31351" y="76744"/>
                    <a:pt x="31351" y="85116"/>
                    <a:pt x="31891" y="92558"/>
                  </a:cubicBezTo>
                  <a:cubicBezTo>
                    <a:pt x="32432" y="94883"/>
                    <a:pt x="32972" y="97674"/>
                    <a:pt x="32972" y="100000"/>
                  </a:cubicBezTo>
                  <a:cubicBezTo>
                    <a:pt x="33513" y="101395"/>
                    <a:pt x="34054" y="103255"/>
                    <a:pt x="33513" y="104186"/>
                  </a:cubicBezTo>
                  <a:cubicBezTo>
                    <a:pt x="32972" y="105581"/>
                    <a:pt x="31891" y="105581"/>
                    <a:pt x="30810" y="106976"/>
                  </a:cubicBezTo>
                  <a:cubicBezTo>
                    <a:pt x="28648" y="109302"/>
                    <a:pt x="29189" y="112558"/>
                    <a:pt x="31891" y="114418"/>
                  </a:cubicBezTo>
                  <a:cubicBezTo>
                    <a:pt x="34594" y="116279"/>
                    <a:pt x="38918" y="116279"/>
                    <a:pt x="42162" y="115813"/>
                  </a:cubicBezTo>
                  <a:cubicBezTo>
                    <a:pt x="49729" y="114883"/>
                    <a:pt x="47567" y="109302"/>
                    <a:pt x="48108" y="104186"/>
                  </a:cubicBezTo>
                  <a:cubicBezTo>
                    <a:pt x="48648" y="101860"/>
                    <a:pt x="48648" y="94883"/>
                    <a:pt x="51891" y="93488"/>
                  </a:cubicBezTo>
                  <a:cubicBezTo>
                    <a:pt x="54054" y="92093"/>
                    <a:pt x="57297" y="94883"/>
                    <a:pt x="58378" y="96744"/>
                  </a:cubicBezTo>
                  <a:cubicBezTo>
                    <a:pt x="60540" y="99069"/>
                    <a:pt x="61621" y="100930"/>
                    <a:pt x="61621" y="103720"/>
                  </a:cubicBezTo>
                  <a:cubicBezTo>
                    <a:pt x="62162" y="107441"/>
                    <a:pt x="61081" y="111627"/>
                    <a:pt x="61621" y="115348"/>
                  </a:cubicBezTo>
                  <a:cubicBezTo>
                    <a:pt x="61621" y="119069"/>
                    <a:pt x="65405" y="120000"/>
                    <a:pt x="69189" y="120000"/>
                  </a:cubicBezTo>
                  <a:cubicBezTo>
                    <a:pt x="74594" y="120000"/>
                    <a:pt x="84864" y="115813"/>
                    <a:pt x="78378" y="110232"/>
                  </a:cubicBezTo>
                  <a:cubicBezTo>
                    <a:pt x="77297" y="109767"/>
                    <a:pt x="76216" y="109302"/>
                    <a:pt x="75675" y="108372"/>
                  </a:cubicBezTo>
                  <a:cubicBezTo>
                    <a:pt x="75135" y="107441"/>
                    <a:pt x="75675" y="106046"/>
                    <a:pt x="75675" y="105116"/>
                  </a:cubicBezTo>
                  <a:cubicBezTo>
                    <a:pt x="75675" y="103720"/>
                    <a:pt x="75135" y="99069"/>
                    <a:pt x="76756" y="97674"/>
                  </a:cubicBezTo>
                  <a:cubicBezTo>
                    <a:pt x="77297" y="96744"/>
                    <a:pt x="80540" y="96279"/>
                    <a:pt x="81621" y="95813"/>
                  </a:cubicBezTo>
                  <a:cubicBezTo>
                    <a:pt x="83783" y="94883"/>
                    <a:pt x="85945" y="93953"/>
                    <a:pt x="88648" y="93023"/>
                  </a:cubicBezTo>
                  <a:cubicBezTo>
                    <a:pt x="92972" y="91162"/>
                    <a:pt x="96756" y="88372"/>
                    <a:pt x="100540" y="85581"/>
                  </a:cubicBezTo>
                  <a:cubicBezTo>
                    <a:pt x="100540" y="90232"/>
                    <a:pt x="100000" y="94418"/>
                    <a:pt x="100000" y="99069"/>
                  </a:cubicBezTo>
                  <a:cubicBezTo>
                    <a:pt x="100000" y="104651"/>
                    <a:pt x="110810" y="105116"/>
                    <a:pt x="115135" y="102790"/>
                  </a:cubicBezTo>
                  <a:cubicBezTo>
                    <a:pt x="117297" y="101860"/>
                    <a:pt x="118918" y="100000"/>
                    <a:pt x="118378" y="97674"/>
                  </a:cubicBezTo>
                  <a:cubicBezTo>
                    <a:pt x="118378" y="95813"/>
                    <a:pt x="117297" y="94883"/>
                    <a:pt x="116216" y="93953"/>
                  </a:cubicBezTo>
                  <a:cubicBezTo>
                    <a:pt x="115675" y="93488"/>
                    <a:pt x="115135" y="93488"/>
                    <a:pt x="114594" y="93023"/>
                  </a:cubicBezTo>
                  <a:cubicBezTo>
                    <a:pt x="113513" y="91162"/>
                    <a:pt x="115675" y="86976"/>
                    <a:pt x="116216" y="85581"/>
                  </a:cubicBezTo>
                  <a:cubicBezTo>
                    <a:pt x="117297" y="82325"/>
                    <a:pt x="118378" y="79534"/>
                    <a:pt x="118378" y="76744"/>
                  </a:cubicBezTo>
                  <a:cubicBezTo>
                    <a:pt x="120000" y="64651"/>
                    <a:pt x="118378" y="78604"/>
                    <a:pt x="118378" y="76744"/>
                  </a:cubicBezTo>
                  <a:close/>
                  <a:moveTo>
                    <a:pt x="111351" y="48372"/>
                  </a:moveTo>
                  <a:cubicBezTo>
                    <a:pt x="109729" y="50697"/>
                    <a:pt x="109189" y="49302"/>
                    <a:pt x="106486" y="48372"/>
                  </a:cubicBezTo>
                  <a:cubicBezTo>
                    <a:pt x="109189" y="46976"/>
                    <a:pt x="111351" y="45116"/>
                    <a:pt x="112972" y="43255"/>
                  </a:cubicBezTo>
                  <a:cubicBezTo>
                    <a:pt x="112432" y="45116"/>
                    <a:pt x="112432" y="46511"/>
                    <a:pt x="111351" y="48372"/>
                  </a:cubicBezTo>
                  <a:close/>
                  <a:moveTo>
                    <a:pt x="18378" y="37209"/>
                  </a:moveTo>
                  <a:cubicBezTo>
                    <a:pt x="20000" y="33023"/>
                    <a:pt x="22702" y="28837"/>
                    <a:pt x="24324" y="24186"/>
                  </a:cubicBezTo>
                  <a:cubicBezTo>
                    <a:pt x="25945" y="20465"/>
                    <a:pt x="24864" y="14418"/>
                    <a:pt x="18918" y="15348"/>
                  </a:cubicBezTo>
                  <a:cubicBezTo>
                    <a:pt x="14054" y="15813"/>
                    <a:pt x="10810" y="20465"/>
                    <a:pt x="5945" y="16279"/>
                  </a:cubicBezTo>
                  <a:cubicBezTo>
                    <a:pt x="1081" y="11627"/>
                    <a:pt x="9189" y="6976"/>
                    <a:pt x="13513" y="5581"/>
                  </a:cubicBezTo>
                  <a:cubicBezTo>
                    <a:pt x="20000" y="3255"/>
                    <a:pt x="27027" y="4651"/>
                    <a:pt x="31891" y="8837"/>
                  </a:cubicBezTo>
                  <a:cubicBezTo>
                    <a:pt x="33513" y="9767"/>
                    <a:pt x="34054" y="10697"/>
                    <a:pt x="36216" y="10232"/>
                  </a:cubicBezTo>
                  <a:cubicBezTo>
                    <a:pt x="37297" y="9767"/>
                    <a:pt x="38378" y="8837"/>
                    <a:pt x="39459" y="8372"/>
                  </a:cubicBezTo>
                  <a:cubicBezTo>
                    <a:pt x="41081" y="7441"/>
                    <a:pt x="42702" y="6511"/>
                    <a:pt x="44864" y="6046"/>
                  </a:cubicBezTo>
                  <a:cubicBezTo>
                    <a:pt x="51351" y="3720"/>
                    <a:pt x="58378" y="4186"/>
                    <a:pt x="65405" y="5581"/>
                  </a:cubicBezTo>
                  <a:cubicBezTo>
                    <a:pt x="68108" y="6046"/>
                    <a:pt x="71351" y="6976"/>
                    <a:pt x="74054" y="8372"/>
                  </a:cubicBezTo>
                  <a:cubicBezTo>
                    <a:pt x="75675" y="8837"/>
                    <a:pt x="76756" y="9767"/>
                    <a:pt x="77837" y="10697"/>
                  </a:cubicBezTo>
                  <a:cubicBezTo>
                    <a:pt x="78918" y="11162"/>
                    <a:pt x="80540" y="13488"/>
                    <a:pt x="81621" y="13488"/>
                  </a:cubicBezTo>
                  <a:cubicBezTo>
                    <a:pt x="83243" y="13953"/>
                    <a:pt x="84324" y="12093"/>
                    <a:pt x="85405" y="11627"/>
                  </a:cubicBezTo>
                  <a:cubicBezTo>
                    <a:pt x="87567" y="9767"/>
                    <a:pt x="89729" y="8837"/>
                    <a:pt x="92972" y="8372"/>
                  </a:cubicBezTo>
                  <a:cubicBezTo>
                    <a:pt x="98918" y="7906"/>
                    <a:pt x="106486" y="9767"/>
                    <a:pt x="109729" y="13953"/>
                  </a:cubicBezTo>
                  <a:cubicBezTo>
                    <a:pt x="112972" y="18604"/>
                    <a:pt x="108108" y="22325"/>
                    <a:pt x="103243" y="21395"/>
                  </a:cubicBezTo>
                  <a:cubicBezTo>
                    <a:pt x="98918" y="20930"/>
                    <a:pt x="92972" y="16279"/>
                    <a:pt x="90270" y="21860"/>
                  </a:cubicBezTo>
                  <a:cubicBezTo>
                    <a:pt x="89189" y="25116"/>
                    <a:pt x="90810" y="28837"/>
                    <a:pt x="91891" y="31627"/>
                  </a:cubicBezTo>
                  <a:cubicBezTo>
                    <a:pt x="95675" y="42325"/>
                    <a:pt x="96216" y="53023"/>
                    <a:pt x="85945" y="61395"/>
                  </a:cubicBezTo>
                  <a:cubicBezTo>
                    <a:pt x="68108" y="75813"/>
                    <a:pt x="35135" y="73023"/>
                    <a:pt x="21621" y="54883"/>
                  </a:cubicBezTo>
                  <a:cubicBezTo>
                    <a:pt x="17297" y="48372"/>
                    <a:pt x="16756" y="43255"/>
                    <a:pt x="18378" y="37209"/>
                  </a:cubicBezTo>
                  <a:close/>
                  <a:moveTo>
                    <a:pt x="114054" y="76279"/>
                  </a:moveTo>
                  <a:cubicBezTo>
                    <a:pt x="113513" y="81860"/>
                    <a:pt x="108648" y="89302"/>
                    <a:pt x="110810" y="94418"/>
                  </a:cubicBezTo>
                  <a:cubicBezTo>
                    <a:pt x="111351" y="95813"/>
                    <a:pt x="111891" y="95813"/>
                    <a:pt x="112972" y="96744"/>
                  </a:cubicBezTo>
                  <a:cubicBezTo>
                    <a:pt x="114594" y="98139"/>
                    <a:pt x="114054" y="99534"/>
                    <a:pt x="111351" y="100000"/>
                  </a:cubicBezTo>
                  <a:cubicBezTo>
                    <a:pt x="110270" y="100465"/>
                    <a:pt x="108648" y="100465"/>
                    <a:pt x="107027" y="100000"/>
                  </a:cubicBezTo>
                  <a:cubicBezTo>
                    <a:pt x="105405" y="100000"/>
                    <a:pt x="104864" y="100000"/>
                    <a:pt x="104864" y="98604"/>
                  </a:cubicBezTo>
                  <a:cubicBezTo>
                    <a:pt x="104324" y="96744"/>
                    <a:pt x="104864" y="94418"/>
                    <a:pt x="104864" y="92558"/>
                  </a:cubicBezTo>
                  <a:cubicBezTo>
                    <a:pt x="104864" y="89302"/>
                    <a:pt x="104864" y="86511"/>
                    <a:pt x="104324" y="83720"/>
                  </a:cubicBezTo>
                  <a:cubicBezTo>
                    <a:pt x="104324" y="80465"/>
                    <a:pt x="104864" y="76279"/>
                    <a:pt x="102162" y="73953"/>
                  </a:cubicBezTo>
                  <a:cubicBezTo>
                    <a:pt x="101081" y="72558"/>
                    <a:pt x="98378" y="71627"/>
                    <a:pt x="96216" y="72558"/>
                  </a:cubicBezTo>
                  <a:cubicBezTo>
                    <a:pt x="94054" y="73953"/>
                    <a:pt x="96756" y="74418"/>
                    <a:pt x="98378" y="74883"/>
                  </a:cubicBezTo>
                  <a:cubicBezTo>
                    <a:pt x="102162" y="75348"/>
                    <a:pt x="101621" y="78139"/>
                    <a:pt x="99459" y="80930"/>
                  </a:cubicBezTo>
                  <a:cubicBezTo>
                    <a:pt x="97297" y="83720"/>
                    <a:pt x="94054" y="86046"/>
                    <a:pt x="90810" y="87906"/>
                  </a:cubicBezTo>
                  <a:cubicBezTo>
                    <a:pt x="86486" y="90697"/>
                    <a:pt x="80540" y="93488"/>
                    <a:pt x="75135" y="93953"/>
                  </a:cubicBezTo>
                  <a:cubicBezTo>
                    <a:pt x="75135" y="91162"/>
                    <a:pt x="75135" y="87906"/>
                    <a:pt x="74594" y="85581"/>
                  </a:cubicBezTo>
                  <a:cubicBezTo>
                    <a:pt x="73513" y="82325"/>
                    <a:pt x="72432" y="84186"/>
                    <a:pt x="72432" y="86511"/>
                  </a:cubicBezTo>
                  <a:cubicBezTo>
                    <a:pt x="71891" y="89302"/>
                    <a:pt x="72432" y="92093"/>
                    <a:pt x="72432" y="94883"/>
                  </a:cubicBezTo>
                  <a:cubicBezTo>
                    <a:pt x="72432" y="98139"/>
                    <a:pt x="71891" y="101860"/>
                    <a:pt x="71891" y="105116"/>
                  </a:cubicBezTo>
                  <a:cubicBezTo>
                    <a:pt x="71351" y="108372"/>
                    <a:pt x="70810" y="109767"/>
                    <a:pt x="74054" y="112093"/>
                  </a:cubicBezTo>
                  <a:cubicBezTo>
                    <a:pt x="77297" y="114418"/>
                    <a:pt x="75135" y="116279"/>
                    <a:pt x="71891" y="116279"/>
                  </a:cubicBezTo>
                  <a:cubicBezTo>
                    <a:pt x="70270" y="116279"/>
                    <a:pt x="68648" y="116279"/>
                    <a:pt x="67567" y="115813"/>
                  </a:cubicBezTo>
                  <a:cubicBezTo>
                    <a:pt x="65405" y="115348"/>
                    <a:pt x="65945" y="114883"/>
                    <a:pt x="66486" y="112558"/>
                  </a:cubicBezTo>
                  <a:cubicBezTo>
                    <a:pt x="66486" y="108837"/>
                    <a:pt x="66486" y="104651"/>
                    <a:pt x="65405" y="100930"/>
                  </a:cubicBezTo>
                  <a:cubicBezTo>
                    <a:pt x="64324" y="96279"/>
                    <a:pt x="61621" y="92093"/>
                    <a:pt x="56756" y="90232"/>
                  </a:cubicBezTo>
                  <a:cubicBezTo>
                    <a:pt x="54054" y="89302"/>
                    <a:pt x="48648" y="88372"/>
                    <a:pt x="45945" y="89767"/>
                  </a:cubicBezTo>
                  <a:cubicBezTo>
                    <a:pt x="43783" y="91162"/>
                    <a:pt x="45405" y="92093"/>
                    <a:pt x="47567" y="91627"/>
                  </a:cubicBezTo>
                  <a:cubicBezTo>
                    <a:pt x="45405" y="94883"/>
                    <a:pt x="44864" y="100000"/>
                    <a:pt x="44324" y="103720"/>
                  </a:cubicBezTo>
                  <a:cubicBezTo>
                    <a:pt x="43783" y="104651"/>
                    <a:pt x="43783" y="106046"/>
                    <a:pt x="43243" y="107441"/>
                  </a:cubicBezTo>
                  <a:cubicBezTo>
                    <a:pt x="43243" y="107906"/>
                    <a:pt x="43783" y="111162"/>
                    <a:pt x="43243" y="111627"/>
                  </a:cubicBezTo>
                  <a:cubicBezTo>
                    <a:pt x="42702" y="112558"/>
                    <a:pt x="39459" y="112558"/>
                    <a:pt x="37837" y="112558"/>
                  </a:cubicBezTo>
                  <a:cubicBezTo>
                    <a:pt x="35675" y="112093"/>
                    <a:pt x="32432" y="111162"/>
                    <a:pt x="34594" y="108837"/>
                  </a:cubicBezTo>
                  <a:cubicBezTo>
                    <a:pt x="35135" y="108372"/>
                    <a:pt x="36216" y="108372"/>
                    <a:pt x="36756" y="107441"/>
                  </a:cubicBezTo>
                  <a:cubicBezTo>
                    <a:pt x="37297" y="106511"/>
                    <a:pt x="37297" y="105116"/>
                    <a:pt x="37297" y="104186"/>
                  </a:cubicBezTo>
                  <a:cubicBezTo>
                    <a:pt x="37837" y="98604"/>
                    <a:pt x="36216" y="93023"/>
                    <a:pt x="36216" y="87441"/>
                  </a:cubicBezTo>
                  <a:cubicBezTo>
                    <a:pt x="35675" y="84186"/>
                    <a:pt x="35675" y="70232"/>
                    <a:pt x="42162" y="70697"/>
                  </a:cubicBezTo>
                  <a:cubicBezTo>
                    <a:pt x="43243" y="70697"/>
                    <a:pt x="44864" y="71627"/>
                    <a:pt x="46486" y="71627"/>
                  </a:cubicBezTo>
                  <a:cubicBezTo>
                    <a:pt x="48108" y="72093"/>
                    <a:pt x="50270" y="72558"/>
                    <a:pt x="51891" y="72558"/>
                  </a:cubicBezTo>
                  <a:cubicBezTo>
                    <a:pt x="56216" y="73023"/>
                    <a:pt x="60540" y="73023"/>
                    <a:pt x="64864" y="72558"/>
                  </a:cubicBezTo>
                  <a:cubicBezTo>
                    <a:pt x="72432" y="71162"/>
                    <a:pt x="80000" y="68372"/>
                    <a:pt x="85945" y="64186"/>
                  </a:cubicBezTo>
                  <a:cubicBezTo>
                    <a:pt x="88648" y="62325"/>
                    <a:pt x="90810" y="60465"/>
                    <a:pt x="92432" y="58139"/>
                  </a:cubicBezTo>
                  <a:cubicBezTo>
                    <a:pt x="93513" y="57209"/>
                    <a:pt x="94594" y="55813"/>
                    <a:pt x="95135" y="54418"/>
                  </a:cubicBezTo>
                  <a:cubicBezTo>
                    <a:pt x="95675" y="53488"/>
                    <a:pt x="96216" y="49302"/>
                    <a:pt x="96756" y="48837"/>
                  </a:cubicBezTo>
                  <a:cubicBezTo>
                    <a:pt x="98918" y="47441"/>
                    <a:pt x="105945" y="50232"/>
                    <a:pt x="107567" y="51162"/>
                  </a:cubicBezTo>
                  <a:cubicBezTo>
                    <a:pt x="109729" y="53023"/>
                    <a:pt x="111351" y="54883"/>
                    <a:pt x="112432" y="57209"/>
                  </a:cubicBezTo>
                  <a:cubicBezTo>
                    <a:pt x="115675" y="63255"/>
                    <a:pt x="115135" y="70232"/>
                    <a:pt x="114054" y="76279"/>
                  </a:cubicBezTo>
                  <a:cubicBezTo>
                    <a:pt x="113513" y="81860"/>
                    <a:pt x="115135" y="69767"/>
                    <a:pt x="114054" y="7627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0"/>
            <p:cNvSpPr/>
            <p:nvPr/>
          </p:nvSpPr>
          <p:spPr>
            <a:xfrm>
              <a:off x="1920875" y="21399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20000"/>
                  </a:cubicBezTo>
                  <a:cubicBezTo>
                    <a:pt x="44000" y="120000"/>
                    <a:pt x="40000" y="120000"/>
                    <a:pt x="40000" y="120000"/>
                  </a:cubicBezTo>
                  <a:cubicBezTo>
                    <a:pt x="24000" y="120000"/>
                    <a:pt x="12000" y="100000"/>
                    <a:pt x="8000" y="70000"/>
                  </a:cubicBezTo>
                  <a:cubicBezTo>
                    <a:pt x="8000" y="60000"/>
                    <a:pt x="0" y="30000"/>
                    <a:pt x="8000" y="10000"/>
                  </a:cubicBezTo>
                  <a:cubicBezTo>
                    <a:pt x="8000" y="0"/>
                    <a:pt x="12000" y="0"/>
                    <a:pt x="12000" y="0"/>
                  </a:cubicBezTo>
                  <a:cubicBezTo>
                    <a:pt x="16000" y="0"/>
                    <a:pt x="20000" y="10000"/>
                    <a:pt x="20000" y="10000"/>
                  </a:cubicBezTo>
                  <a:cubicBezTo>
                    <a:pt x="20000" y="10000"/>
                    <a:pt x="24000" y="20000"/>
                    <a:pt x="24000" y="30000"/>
                  </a:cubicBezTo>
                  <a:cubicBezTo>
                    <a:pt x="24000" y="40000"/>
                    <a:pt x="24000" y="50000"/>
                    <a:pt x="28000" y="60000"/>
                  </a:cubicBezTo>
                  <a:cubicBezTo>
                    <a:pt x="32000" y="70000"/>
                    <a:pt x="36000" y="70000"/>
                    <a:pt x="40000" y="70000"/>
                  </a:cubicBezTo>
                  <a:cubicBezTo>
                    <a:pt x="40000" y="70000"/>
                    <a:pt x="44000" y="70000"/>
                    <a:pt x="48000" y="70000"/>
                  </a:cubicBezTo>
                  <a:cubicBezTo>
                    <a:pt x="52000" y="60000"/>
                    <a:pt x="52000" y="60000"/>
                    <a:pt x="56000" y="50000"/>
                  </a:cubicBezTo>
                  <a:cubicBezTo>
                    <a:pt x="56000" y="50000"/>
                    <a:pt x="60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50000"/>
                  </a:cubicBezTo>
                  <a:cubicBezTo>
                    <a:pt x="104000" y="30000"/>
                    <a:pt x="104000" y="10000"/>
                    <a:pt x="112000" y="10000"/>
                  </a:cubicBezTo>
                  <a:cubicBezTo>
                    <a:pt x="112000" y="10000"/>
                    <a:pt x="116000" y="20000"/>
                    <a:pt x="116000" y="20000"/>
                  </a:cubicBezTo>
                  <a:cubicBezTo>
                    <a:pt x="120000" y="30000"/>
                    <a:pt x="120000" y="50000"/>
                    <a:pt x="116000" y="70000"/>
                  </a:cubicBezTo>
                  <a:cubicBezTo>
                    <a:pt x="112000" y="100000"/>
                    <a:pt x="100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0"/>
            <p:cNvSpPr/>
            <p:nvPr/>
          </p:nvSpPr>
          <p:spPr>
            <a:xfrm>
              <a:off x="1752600" y="2016126"/>
              <a:ext cx="115800" cy="130200"/>
            </a:xfrm>
            <a:custGeom>
              <a:avLst/>
              <a:gdLst/>
              <a:ahLst/>
              <a:cxnLst/>
              <a:rect l="l" t="t" r="r" b="b"/>
              <a:pathLst>
                <a:path w="120000" h="120000" extrusionOk="0">
                  <a:moveTo>
                    <a:pt x="66666" y="0"/>
                  </a:moveTo>
                  <a:cubicBezTo>
                    <a:pt x="60000" y="0"/>
                    <a:pt x="60000"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6666" y="42000"/>
                    <a:pt x="0" y="54000"/>
                  </a:cubicBezTo>
                  <a:cubicBezTo>
                    <a:pt x="0" y="90000"/>
                    <a:pt x="26666" y="114000"/>
                    <a:pt x="60000" y="114000"/>
                  </a:cubicBezTo>
                  <a:cubicBezTo>
                    <a:pt x="86666" y="120000"/>
                    <a:pt x="113333" y="90000"/>
                    <a:pt x="120000" y="60000"/>
                  </a:cubicBezTo>
                  <a:cubicBezTo>
                    <a:pt x="120000" y="24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0"/>
            <p:cNvSpPr/>
            <p:nvPr/>
          </p:nvSpPr>
          <p:spPr>
            <a:xfrm>
              <a:off x="2190750" y="2055813"/>
              <a:ext cx="123900" cy="136500"/>
            </a:xfrm>
            <a:custGeom>
              <a:avLst/>
              <a:gdLst/>
              <a:ahLst/>
              <a:cxnLst/>
              <a:rect l="l" t="t" r="r" b="b"/>
              <a:pathLst>
                <a:path w="120000" h="120000" extrusionOk="0">
                  <a:moveTo>
                    <a:pt x="69473" y="0"/>
                  </a:moveTo>
                  <a:cubicBezTo>
                    <a:pt x="56842" y="0"/>
                    <a:pt x="50526" y="0"/>
                    <a:pt x="44210" y="0"/>
                  </a:cubicBezTo>
                  <a:cubicBezTo>
                    <a:pt x="56842" y="5714"/>
                    <a:pt x="63157" y="11428"/>
                    <a:pt x="63157" y="22857"/>
                  </a:cubicBezTo>
                  <a:cubicBezTo>
                    <a:pt x="63157" y="34285"/>
                    <a:pt x="50526" y="40000"/>
                    <a:pt x="37894" y="40000"/>
                  </a:cubicBezTo>
                  <a:cubicBezTo>
                    <a:pt x="25263" y="40000"/>
                    <a:pt x="18947" y="34285"/>
                    <a:pt x="18947" y="22857"/>
                  </a:cubicBezTo>
                  <a:cubicBezTo>
                    <a:pt x="18947" y="22857"/>
                    <a:pt x="18947" y="22857"/>
                    <a:pt x="18947" y="22857"/>
                  </a:cubicBezTo>
                  <a:cubicBezTo>
                    <a:pt x="12631" y="28571"/>
                    <a:pt x="6315" y="40000"/>
                    <a:pt x="0" y="51428"/>
                  </a:cubicBezTo>
                  <a:cubicBezTo>
                    <a:pt x="0" y="85714"/>
                    <a:pt x="18947" y="114285"/>
                    <a:pt x="44210" y="114285"/>
                  </a:cubicBezTo>
                  <a:cubicBezTo>
                    <a:pt x="75789" y="120000"/>
                    <a:pt x="107368" y="97142"/>
                    <a:pt x="113684" y="62857"/>
                  </a:cubicBezTo>
                  <a:cubicBezTo>
                    <a:pt x="120000" y="28571"/>
                    <a:pt x="94736" y="0"/>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9" name="Google Shape;369;p10"/>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Cat)">
  <p:cSld name="Blank (Cat)">
    <p:spTree>
      <p:nvGrpSpPr>
        <p:cNvPr id="1" name="Shape 370"/>
        <p:cNvGrpSpPr/>
        <p:nvPr/>
      </p:nvGrpSpPr>
      <p:grpSpPr>
        <a:xfrm>
          <a:off x="0" y="0"/>
          <a:ext cx="0" cy="0"/>
          <a:chOff x="0" y="0"/>
          <a:chExt cx="0" cy="0"/>
        </a:xfrm>
      </p:grpSpPr>
      <p:sp>
        <p:nvSpPr>
          <p:cNvPr id="371" name="Google Shape;371;p11"/>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1"/>
          <p:cNvGrpSpPr/>
          <p:nvPr/>
        </p:nvGrpSpPr>
        <p:grpSpPr>
          <a:xfrm>
            <a:off x="7651743" y="3542340"/>
            <a:ext cx="1194349" cy="1381259"/>
            <a:chOff x="3895725" y="1433513"/>
            <a:chExt cx="1490700" cy="1723988"/>
          </a:xfrm>
        </p:grpSpPr>
        <p:sp>
          <p:nvSpPr>
            <p:cNvPr id="373" name="Google Shape;373;p11"/>
            <p:cNvSpPr/>
            <p:nvPr/>
          </p:nvSpPr>
          <p:spPr>
            <a:xfrm>
              <a:off x="3895725" y="1433513"/>
              <a:ext cx="1490700" cy="1690800"/>
            </a:xfrm>
            <a:custGeom>
              <a:avLst/>
              <a:gdLst/>
              <a:ahLst/>
              <a:cxnLst/>
              <a:rect l="l" t="t" r="r" b="b"/>
              <a:pathLst>
                <a:path w="120000" h="120000" extrusionOk="0">
                  <a:moveTo>
                    <a:pt x="115324" y="12413"/>
                  </a:moveTo>
                  <a:cubicBezTo>
                    <a:pt x="115844" y="12873"/>
                    <a:pt x="115844" y="12873"/>
                    <a:pt x="115324" y="12413"/>
                  </a:cubicBezTo>
                  <a:cubicBezTo>
                    <a:pt x="114285" y="11494"/>
                    <a:pt x="114805" y="11954"/>
                    <a:pt x="115324" y="12413"/>
                  </a:cubicBez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lose/>
                </a:path>
              </a:pathLst>
            </a:custGeom>
            <a:solidFill>
              <a:srgbClr val="F4D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a:off x="4224338" y="2781301"/>
              <a:ext cx="909600" cy="376200"/>
            </a:xfrm>
            <a:custGeom>
              <a:avLst/>
              <a:gdLst/>
              <a:ahLst/>
              <a:cxnLst/>
              <a:rect l="l" t="t" r="r" b="b"/>
              <a:pathLst>
                <a:path w="120000" h="120000" extrusionOk="0">
                  <a:moveTo>
                    <a:pt x="112340" y="14482"/>
                  </a:moveTo>
                  <a:cubicBezTo>
                    <a:pt x="112340" y="16551"/>
                    <a:pt x="112340" y="18620"/>
                    <a:pt x="111489" y="20689"/>
                  </a:cubicBezTo>
                  <a:cubicBezTo>
                    <a:pt x="111489" y="22758"/>
                    <a:pt x="110638" y="24827"/>
                    <a:pt x="109787" y="24827"/>
                  </a:cubicBezTo>
                  <a:cubicBezTo>
                    <a:pt x="109787" y="24827"/>
                    <a:pt x="108936" y="24827"/>
                    <a:pt x="108936" y="22758"/>
                  </a:cubicBezTo>
                  <a:cubicBezTo>
                    <a:pt x="108936" y="22758"/>
                    <a:pt x="108936" y="22758"/>
                    <a:pt x="108936" y="22758"/>
                  </a:cubicBezTo>
                  <a:cubicBezTo>
                    <a:pt x="108085" y="18620"/>
                    <a:pt x="108085" y="16551"/>
                    <a:pt x="108085" y="14482"/>
                  </a:cubicBezTo>
                  <a:cubicBezTo>
                    <a:pt x="98723" y="18620"/>
                    <a:pt x="85957" y="24827"/>
                    <a:pt x="79148" y="14482"/>
                  </a:cubicBezTo>
                  <a:cubicBezTo>
                    <a:pt x="71489" y="4137"/>
                    <a:pt x="64680" y="0"/>
                    <a:pt x="57021" y="8275"/>
                  </a:cubicBezTo>
                  <a:cubicBezTo>
                    <a:pt x="57021" y="31034"/>
                    <a:pt x="55319" y="70344"/>
                    <a:pt x="51914" y="84827"/>
                  </a:cubicBezTo>
                  <a:cubicBezTo>
                    <a:pt x="51063" y="91034"/>
                    <a:pt x="49361" y="93103"/>
                    <a:pt x="47659" y="93103"/>
                  </a:cubicBezTo>
                  <a:cubicBezTo>
                    <a:pt x="47659" y="93103"/>
                    <a:pt x="46808" y="93103"/>
                    <a:pt x="46808" y="93103"/>
                  </a:cubicBezTo>
                  <a:cubicBezTo>
                    <a:pt x="46808" y="93103"/>
                    <a:pt x="45957" y="93103"/>
                    <a:pt x="45957" y="93103"/>
                  </a:cubicBezTo>
                  <a:cubicBezTo>
                    <a:pt x="44255" y="91034"/>
                    <a:pt x="44255" y="82758"/>
                    <a:pt x="44255" y="68275"/>
                  </a:cubicBezTo>
                  <a:cubicBezTo>
                    <a:pt x="44255" y="55862"/>
                    <a:pt x="44255" y="41379"/>
                    <a:pt x="43404" y="28965"/>
                  </a:cubicBezTo>
                  <a:cubicBezTo>
                    <a:pt x="34893" y="45517"/>
                    <a:pt x="20425" y="47586"/>
                    <a:pt x="11063" y="57931"/>
                  </a:cubicBezTo>
                  <a:cubicBezTo>
                    <a:pt x="11063" y="64137"/>
                    <a:pt x="11063" y="70344"/>
                    <a:pt x="10212" y="74482"/>
                  </a:cubicBezTo>
                  <a:cubicBezTo>
                    <a:pt x="9361" y="78620"/>
                    <a:pt x="8510" y="80689"/>
                    <a:pt x="8510" y="80689"/>
                  </a:cubicBezTo>
                  <a:cubicBezTo>
                    <a:pt x="8510" y="80689"/>
                    <a:pt x="7659" y="80689"/>
                    <a:pt x="7659" y="80689"/>
                  </a:cubicBezTo>
                  <a:cubicBezTo>
                    <a:pt x="7659" y="80689"/>
                    <a:pt x="7659" y="78620"/>
                    <a:pt x="7659" y="78620"/>
                  </a:cubicBezTo>
                  <a:cubicBezTo>
                    <a:pt x="5957" y="76551"/>
                    <a:pt x="4255" y="72413"/>
                    <a:pt x="3404" y="68275"/>
                  </a:cubicBezTo>
                  <a:cubicBezTo>
                    <a:pt x="1702" y="72413"/>
                    <a:pt x="0" y="76551"/>
                    <a:pt x="0" y="84827"/>
                  </a:cubicBezTo>
                  <a:cubicBezTo>
                    <a:pt x="0" y="84827"/>
                    <a:pt x="1702" y="103448"/>
                    <a:pt x="13617" y="95172"/>
                  </a:cubicBezTo>
                  <a:cubicBezTo>
                    <a:pt x="25531" y="88965"/>
                    <a:pt x="24680" y="95172"/>
                    <a:pt x="32340" y="105517"/>
                  </a:cubicBezTo>
                  <a:cubicBezTo>
                    <a:pt x="40000" y="115862"/>
                    <a:pt x="51063" y="120000"/>
                    <a:pt x="55319" y="99310"/>
                  </a:cubicBezTo>
                  <a:cubicBezTo>
                    <a:pt x="59574" y="80689"/>
                    <a:pt x="83404" y="53793"/>
                    <a:pt x="97021" y="45517"/>
                  </a:cubicBezTo>
                  <a:cubicBezTo>
                    <a:pt x="109787" y="39310"/>
                    <a:pt x="117446" y="49655"/>
                    <a:pt x="119148" y="24827"/>
                  </a:cubicBezTo>
                  <a:cubicBezTo>
                    <a:pt x="120000" y="16551"/>
                    <a:pt x="116595" y="14482"/>
                    <a:pt x="112340" y="1448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p:nvPr/>
          </p:nvSpPr>
          <p:spPr>
            <a:xfrm>
              <a:off x="5102225" y="1601788"/>
              <a:ext cx="219000" cy="136500"/>
            </a:xfrm>
            <a:custGeom>
              <a:avLst/>
              <a:gdLst/>
              <a:ahLst/>
              <a:cxnLst/>
              <a:rect l="l" t="t" r="r" b="b"/>
              <a:pathLst>
                <a:path w="120000" h="120000" extrusionOk="0">
                  <a:moveTo>
                    <a:pt x="109411" y="40000"/>
                  </a:moveTo>
                  <a:cubicBezTo>
                    <a:pt x="109411" y="34285"/>
                    <a:pt x="109411" y="34285"/>
                    <a:pt x="109411" y="34285"/>
                  </a:cubicBezTo>
                  <a:cubicBezTo>
                    <a:pt x="109411" y="34285"/>
                    <a:pt x="109411" y="34285"/>
                    <a:pt x="109411" y="28571"/>
                  </a:cubicBezTo>
                  <a:cubicBezTo>
                    <a:pt x="109411" y="28571"/>
                    <a:pt x="98823" y="17142"/>
                    <a:pt x="105882" y="22857"/>
                  </a:cubicBezTo>
                  <a:cubicBezTo>
                    <a:pt x="102352" y="22857"/>
                    <a:pt x="98823" y="17142"/>
                    <a:pt x="95294" y="17142"/>
                  </a:cubicBezTo>
                  <a:cubicBezTo>
                    <a:pt x="67058" y="0"/>
                    <a:pt x="35294" y="11428"/>
                    <a:pt x="14117" y="51428"/>
                  </a:cubicBezTo>
                  <a:cubicBezTo>
                    <a:pt x="0" y="80000"/>
                    <a:pt x="28235" y="120000"/>
                    <a:pt x="42352" y="91428"/>
                  </a:cubicBezTo>
                  <a:cubicBezTo>
                    <a:pt x="52941" y="74285"/>
                    <a:pt x="67058" y="68571"/>
                    <a:pt x="77647" y="74285"/>
                  </a:cubicBezTo>
                  <a:cubicBezTo>
                    <a:pt x="81176" y="74285"/>
                    <a:pt x="81176" y="74285"/>
                    <a:pt x="81176" y="74285"/>
                  </a:cubicBezTo>
                  <a:cubicBezTo>
                    <a:pt x="88235" y="85714"/>
                    <a:pt x="98823" y="91428"/>
                    <a:pt x="109411" y="80000"/>
                  </a:cubicBezTo>
                  <a:cubicBezTo>
                    <a:pt x="120000" y="74285"/>
                    <a:pt x="120000" y="51428"/>
                    <a:pt x="109411"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1"/>
            <p:cNvSpPr/>
            <p:nvPr/>
          </p:nvSpPr>
          <p:spPr>
            <a:xfrm>
              <a:off x="4662488" y="1557338"/>
              <a:ext cx="368400" cy="349200"/>
            </a:xfrm>
            <a:custGeom>
              <a:avLst/>
              <a:gdLst/>
              <a:ahLst/>
              <a:cxnLst/>
              <a:rect l="l" t="t" r="r" b="b"/>
              <a:pathLst>
                <a:path w="120000" h="120000" extrusionOk="0">
                  <a:moveTo>
                    <a:pt x="107368" y="2222"/>
                  </a:moveTo>
                  <a:cubicBezTo>
                    <a:pt x="92631" y="0"/>
                    <a:pt x="77894" y="0"/>
                    <a:pt x="63157" y="2222"/>
                  </a:cubicBezTo>
                  <a:cubicBezTo>
                    <a:pt x="58947" y="2222"/>
                    <a:pt x="54736" y="2222"/>
                    <a:pt x="50526" y="4444"/>
                  </a:cubicBezTo>
                  <a:cubicBezTo>
                    <a:pt x="48421" y="4444"/>
                    <a:pt x="48421" y="4444"/>
                    <a:pt x="46315" y="4444"/>
                  </a:cubicBezTo>
                  <a:cubicBezTo>
                    <a:pt x="35789" y="0"/>
                    <a:pt x="25263" y="0"/>
                    <a:pt x="12631" y="13333"/>
                  </a:cubicBezTo>
                  <a:cubicBezTo>
                    <a:pt x="0" y="28888"/>
                    <a:pt x="6315" y="57777"/>
                    <a:pt x="12631" y="73333"/>
                  </a:cubicBezTo>
                  <a:cubicBezTo>
                    <a:pt x="21052" y="100000"/>
                    <a:pt x="42105" y="120000"/>
                    <a:pt x="67368" y="117777"/>
                  </a:cubicBezTo>
                  <a:cubicBezTo>
                    <a:pt x="80000" y="115555"/>
                    <a:pt x="84210" y="108888"/>
                    <a:pt x="84210" y="97777"/>
                  </a:cubicBezTo>
                  <a:cubicBezTo>
                    <a:pt x="86315" y="97777"/>
                    <a:pt x="86315" y="97777"/>
                    <a:pt x="86315" y="97777"/>
                  </a:cubicBezTo>
                  <a:cubicBezTo>
                    <a:pt x="94736" y="80000"/>
                    <a:pt x="119999" y="46666"/>
                    <a:pt x="111578" y="22222"/>
                  </a:cubicBezTo>
                  <a:cubicBezTo>
                    <a:pt x="111578" y="22222"/>
                    <a:pt x="113684" y="20000"/>
                    <a:pt x="113684" y="17777"/>
                  </a:cubicBezTo>
                  <a:cubicBezTo>
                    <a:pt x="115789" y="11111"/>
                    <a:pt x="113684" y="2222"/>
                    <a:pt x="107368" y="222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1"/>
            <p:cNvSpPr/>
            <p:nvPr/>
          </p:nvSpPr>
          <p:spPr>
            <a:xfrm>
              <a:off x="3927475" y="1479551"/>
              <a:ext cx="355500" cy="374700"/>
            </a:xfrm>
            <a:custGeom>
              <a:avLst/>
              <a:gdLst/>
              <a:ahLst/>
              <a:cxnLst/>
              <a:rect l="l" t="t" r="r" b="b"/>
              <a:pathLst>
                <a:path w="120000" h="120000" extrusionOk="0">
                  <a:moveTo>
                    <a:pt x="102545" y="16551"/>
                  </a:moveTo>
                  <a:cubicBezTo>
                    <a:pt x="100363" y="16551"/>
                    <a:pt x="100363" y="16551"/>
                    <a:pt x="100363" y="16551"/>
                  </a:cubicBezTo>
                  <a:cubicBezTo>
                    <a:pt x="87272" y="10344"/>
                    <a:pt x="74181" y="12413"/>
                    <a:pt x="61090" y="10344"/>
                  </a:cubicBezTo>
                  <a:cubicBezTo>
                    <a:pt x="48000" y="8275"/>
                    <a:pt x="37090" y="2068"/>
                    <a:pt x="24000" y="0"/>
                  </a:cubicBezTo>
                  <a:cubicBezTo>
                    <a:pt x="19636" y="0"/>
                    <a:pt x="17454" y="2068"/>
                    <a:pt x="15272" y="6206"/>
                  </a:cubicBezTo>
                  <a:cubicBezTo>
                    <a:pt x="13090" y="6206"/>
                    <a:pt x="10909" y="6206"/>
                    <a:pt x="10909" y="8275"/>
                  </a:cubicBezTo>
                  <a:cubicBezTo>
                    <a:pt x="0" y="37241"/>
                    <a:pt x="13090" y="72413"/>
                    <a:pt x="28363" y="97241"/>
                  </a:cubicBezTo>
                  <a:cubicBezTo>
                    <a:pt x="30545" y="101379"/>
                    <a:pt x="32727" y="103448"/>
                    <a:pt x="37090" y="105517"/>
                  </a:cubicBezTo>
                  <a:cubicBezTo>
                    <a:pt x="34909" y="111724"/>
                    <a:pt x="37090" y="120000"/>
                    <a:pt x="43636" y="120000"/>
                  </a:cubicBezTo>
                  <a:cubicBezTo>
                    <a:pt x="109090" y="117931"/>
                    <a:pt x="120000" y="60000"/>
                    <a:pt x="120000" y="31034"/>
                  </a:cubicBezTo>
                  <a:cubicBezTo>
                    <a:pt x="120000" y="20689"/>
                    <a:pt x="111272" y="16551"/>
                    <a:pt x="102545" y="1655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a:off x="3914775" y="1433513"/>
              <a:ext cx="212700" cy="304800"/>
            </a:xfrm>
            <a:custGeom>
              <a:avLst/>
              <a:gdLst/>
              <a:ahLst/>
              <a:cxnLst/>
              <a:rect l="l" t="t" r="r" b="b"/>
              <a:pathLst>
                <a:path w="120000" h="120000" extrusionOk="0">
                  <a:moveTo>
                    <a:pt x="69090" y="120000"/>
                  </a:moveTo>
                  <a:cubicBezTo>
                    <a:pt x="69090" y="120000"/>
                    <a:pt x="94545" y="84255"/>
                    <a:pt x="120000" y="68936"/>
                  </a:cubicBezTo>
                  <a:cubicBezTo>
                    <a:pt x="120000" y="68936"/>
                    <a:pt x="0" y="0"/>
                    <a:pt x="69090"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1"/>
            <p:cNvSpPr/>
            <p:nvPr/>
          </p:nvSpPr>
          <p:spPr>
            <a:xfrm>
              <a:off x="4830763" y="1498601"/>
              <a:ext cx="225300" cy="298500"/>
            </a:xfrm>
            <a:custGeom>
              <a:avLst/>
              <a:gdLst/>
              <a:ahLst/>
              <a:cxnLst/>
              <a:rect l="l" t="t" r="r" b="b"/>
              <a:pathLst>
                <a:path w="120000" h="120000" extrusionOk="0">
                  <a:moveTo>
                    <a:pt x="37714" y="120000"/>
                  </a:moveTo>
                  <a:cubicBezTo>
                    <a:pt x="37714" y="120000"/>
                    <a:pt x="20571" y="80869"/>
                    <a:pt x="0" y="65217"/>
                  </a:cubicBezTo>
                  <a:cubicBezTo>
                    <a:pt x="0" y="65217"/>
                    <a:pt x="120000" y="0"/>
                    <a:pt x="37714" y="12000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1"/>
            <p:cNvSpPr/>
            <p:nvPr/>
          </p:nvSpPr>
          <p:spPr>
            <a:xfrm>
              <a:off x="4205288" y="2819401"/>
              <a:ext cx="115800" cy="214200"/>
            </a:xfrm>
            <a:custGeom>
              <a:avLst/>
              <a:gdLst/>
              <a:ahLst/>
              <a:cxnLst/>
              <a:rect l="l" t="t" r="r" b="b"/>
              <a:pathLst>
                <a:path w="120000" h="120000" extrusionOk="0">
                  <a:moveTo>
                    <a:pt x="120000" y="40000"/>
                  </a:moveTo>
                  <a:cubicBezTo>
                    <a:pt x="120000" y="29090"/>
                    <a:pt x="113333" y="21818"/>
                    <a:pt x="106666" y="18181"/>
                  </a:cubicBezTo>
                  <a:cubicBezTo>
                    <a:pt x="106666" y="14545"/>
                    <a:pt x="106666" y="14545"/>
                    <a:pt x="100000" y="10909"/>
                  </a:cubicBezTo>
                  <a:cubicBezTo>
                    <a:pt x="86666" y="0"/>
                    <a:pt x="53333" y="0"/>
                    <a:pt x="26666" y="3636"/>
                  </a:cubicBezTo>
                  <a:cubicBezTo>
                    <a:pt x="6666" y="7272"/>
                    <a:pt x="0" y="18181"/>
                    <a:pt x="6666" y="29090"/>
                  </a:cubicBezTo>
                  <a:cubicBezTo>
                    <a:pt x="6666" y="36363"/>
                    <a:pt x="13333" y="43636"/>
                    <a:pt x="13333" y="50909"/>
                  </a:cubicBezTo>
                  <a:cubicBezTo>
                    <a:pt x="20000" y="69090"/>
                    <a:pt x="26666" y="90909"/>
                    <a:pt x="46666" y="105454"/>
                  </a:cubicBezTo>
                  <a:cubicBezTo>
                    <a:pt x="60000" y="120000"/>
                    <a:pt x="106666" y="116363"/>
                    <a:pt x="106666" y="101818"/>
                  </a:cubicBezTo>
                  <a:cubicBezTo>
                    <a:pt x="113333" y="80000"/>
                    <a:pt x="120000" y="58181"/>
                    <a:pt x="120000" y="40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1"/>
            <p:cNvSpPr/>
            <p:nvPr/>
          </p:nvSpPr>
          <p:spPr>
            <a:xfrm>
              <a:off x="4540250" y="2840038"/>
              <a:ext cx="109500" cy="246000"/>
            </a:xfrm>
            <a:custGeom>
              <a:avLst/>
              <a:gdLst/>
              <a:ahLst/>
              <a:cxnLst/>
              <a:rect l="l" t="t" r="r" b="b"/>
              <a:pathLst>
                <a:path w="120000" h="120000" extrusionOk="0">
                  <a:moveTo>
                    <a:pt x="98823" y="9473"/>
                  </a:moveTo>
                  <a:cubicBezTo>
                    <a:pt x="84705" y="6315"/>
                    <a:pt x="77647" y="3157"/>
                    <a:pt x="70588" y="3157"/>
                  </a:cubicBezTo>
                  <a:cubicBezTo>
                    <a:pt x="56470" y="0"/>
                    <a:pt x="35294" y="3157"/>
                    <a:pt x="28235" y="9473"/>
                  </a:cubicBezTo>
                  <a:cubicBezTo>
                    <a:pt x="0" y="31578"/>
                    <a:pt x="7058" y="60000"/>
                    <a:pt x="7058" y="85263"/>
                  </a:cubicBezTo>
                  <a:cubicBezTo>
                    <a:pt x="14117" y="88421"/>
                    <a:pt x="14117" y="91578"/>
                    <a:pt x="21176" y="94736"/>
                  </a:cubicBezTo>
                  <a:cubicBezTo>
                    <a:pt x="21176" y="97894"/>
                    <a:pt x="21176" y="97894"/>
                    <a:pt x="21176" y="101052"/>
                  </a:cubicBezTo>
                  <a:cubicBezTo>
                    <a:pt x="21176" y="101052"/>
                    <a:pt x="21176" y="101052"/>
                    <a:pt x="21176" y="104210"/>
                  </a:cubicBezTo>
                  <a:cubicBezTo>
                    <a:pt x="21176" y="107368"/>
                    <a:pt x="21176" y="110526"/>
                    <a:pt x="28235" y="113684"/>
                  </a:cubicBezTo>
                  <a:cubicBezTo>
                    <a:pt x="42352" y="120000"/>
                    <a:pt x="63529" y="120000"/>
                    <a:pt x="77647" y="113684"/>
                  </a:cubicBezTo>
                  <a:cubicBezTo>
                    <a:pt x="84705" y="107368"/>
                    <a:pt x="84705" y="101052"/>
                    <a:pt x="91764" y="94736"/>
                  </a:cubicBezTo>
                  <a:cubicBezTo>
                    <a:pt x="105882" y="85263"/>
                    <a:pt x="112941" y="72631"/>
                    <a:pt x="112941" y="56842"/>
                  </a:cubicBezTo>
                  <a:cubicBezTo>
                    <a:pt x="120000" y="41052"/>
                    <a:pt x="120000" y="22105"/>
                    <a:pt x="98823" y="947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1"/>
            <p:cNvSpPr/>
            <p:nvPr/>
          </p:nvSpPr>
          <p:spPr>
            <a:xfrm>
              <a:off x="5018088" y="2638426"/>
              <a:ext cx="103200" cy="220800"/>
            </a:xfrm>
            <a:custGeom>
              <a:avLst/>
              <a:gdLst/>
              <a:ahLst/>
              <a:cxnLst/>
              <a:rect l="l" t="t" r="r" b="b"/>
              <a:pathLst>
                <a:path w="120000" h="120000" extrusionOk="0">
                  <a:moveTo>
                    <a:pt x="105000" y="14117"/>
                  </a:moveTo>
                  <a:cubicBezTo>
                    <a:pt x="97500" y="3529"/>
                    <a:pt x="67500" y="0"/>
                    <a:pt x="45000" y="10588"/>
                  </a:cubicBezTo>
                  <a:cubicBezTo>
                    <a:pt x="7500" y="24705"/>
                    <a:pt x="0" y="49411"/>
                    <a:pt x="0" y="70588"/>
                  </a:cubicBezTo>
                  <a:cubicBezTo>
                    <a:pt x="0" y="84705"/>
                    <a:pt x="7500" y="95294"/>
                    <a:pt x="15000" y="105882"/>
                  </a:cubicBezTo>
                  <a:cubicBezTo>
                    <a:pt x="22500" y="116470"/>
                    <a:pt x="30000" y="116470"/>
                    <a:pt x="45000" y="120000"/>
                  </a:cubicBezTo>
                  <a:cubicBezTo>
                    <a:pt x="45000" y="120000"/>
                    <a:pt x="52500" y="120000"/>
                    <a:pt x="52500" y="116470"/>
                  </a:cubicBezTo>
                  <a:cubicBezTo>
                    <a:pt x="52500" y="116470"/>
                    <a:pt x="52500" y="116470"/>
                    <a:pt x="60000" y="116470"/>
                  </a:cubicBezTo>
                  <a:cubicBezTo>
                    <a:pt x="60000" y="112941"/>
                    <a:pt x="67500" y="112941"/>
                    <a:pt x="75000" y="109411"/>
                  </a:cubicBezTo>
                  <a:cubicBezTo>
                    <a:pt x="97500" y="98823"/>
                    <a:pt x="105000" y="77647"/>
                    <a:pt x="112500" y="63529"/>
                  </a:cubicBezTo>
                  <a:cubicBezTo>
                    <a:pt x="120000" y="45882"/>
                    <a:pt x="120000" y="28235"/>
                    <a:pt x="105000" y="1411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1"/>
            <p:cNvSpPr/>
            <p:nvPr/>
          </p:nvSpPr>
          <p:spPr>
            <a:xfrm>
              <a:off x="4056063" y="2093913"/>
              <a:ext cx="949200" cy="401700"/>
            </a:xfrm>
            <a:custGeom>
              <a:avLst/>
              <a:gdLst/>
              <a:ahLst/>
              <a:cxnLst/>
              <a:rect l="l" t="t" r="r" b="b"/>
              <a:pathLst>
                <a:path w="120000" h="120000" extrusionOk="0">
                  <a:moveTo>
                    <a:pt x="110204" y="11612"/>
                  </a:moveTo>
                  <a:cubicBezTo>
                    <a:pt x="109387" y="13548"/>
                    <a:pt x="108571" y="13548"/>
                    <a:pt x="108571" y="15483"/>
                  </a:cubicBezTo>
                  <a:cubicBezTo>
                    <a:pt x="95510" y="65806"/>
                    <a:pt x="74285" y="83225"/>
                    <a:pt x="51428" y="87096"/>
                  </a:cubicBezTo>
                  <a:cubicBezTo>
                    <a:pt x="42448" y="89032"/>
                    <a:pt x="32653" y="85161"/>
                    <a:pt x="23673" y="81290"/>
                  </a:cubicBezTo>
                  <a:cubicBezTo>
                    <a:pt x="14693" y="75483"/>
                    <a:pt x="6530" y="58064"/>
                    <a:pt x="0" y="44516"/>
                  </a:cubicBezTo>
                  <a:cubicBezTo>
                    <a:pt x="0" y="44516"/>
                    <a:pt x="0" y="44516"/>
                    <a:pt x="0" y="44516"/>
                  </a:cubicBezTo>
                  <a:cubicBezTo>
                    <a:pt x="4897" y="63870"/>
                    <a:pt x="11428" y="77419"/>
                    <a:pt x="19591" y="89032"/>
                  </a:cubicBezTo>
                  <a:cubicBezTo>
                    <a:pt x="29387" y="102580"/>
                    <a:pt x="37551" y="106451"/>
                    <a:pt x="48979" y="106451"/>
                  </a:cubicBezTo>
                  <a:cubicBezTo>
                    <a:pt x="59591" y="104516"/>
                    <a:pt x="69387" y="100645"/>
                    <a:pt x="78367" y="92903"/>
                  </a:cubicBezTo>
                  <a:cubicBezTo>
                    <a:pt x="76734" y="94838"/>
                    <a:pt x="75102" y="96774"/>
                    <a:pt x="72653" y="98709"/>
                  </a:cubicBezTo>
                  <a:cubicBezTo>
                    <a:pt x="65306" y="106451"/>
                    <a:pt x="57959" y="110322"/>
                    <a:pt x="50612" y="112258"/>
                  </a:cubicBezTo>
                  <a:cubicBezTo>
                    <a:pt x="45714" y="112258"/>
                    <a:pt x="41632" y="108387"/>
                    <a:pt x="37551" y="108387"/>
                  </a:cubicBezTo>
                  <a:cubicBezTo>
                    <a:pt x="33469" y="106451"/>
                    <a:pt x="30204" y="102580"/>
                    <a:pt x="26122" y="100645"/>
                  </a:cubicBezTo>
                  <a:cubicBezTo>
                    <a:pt x="25306" y="100645"/>
                    <a:pt x="24489" y="100645"/>
                    <a:pt x="24489" y="102580"/>
                  </a:cubicBezTo>
                  <a:cubicBezTo>
                    <a:pt x="29387" y="116129"/>
                    <a:pt x="39183" y="120000"/>
                    <a:pt x="46530" y="120000"/>
                  </a:cubicBezTo>
                  <a:cubicBezTo>
                    <a:pt x="55510" y="120000"/>
                    <a:pt x="66122" y="120000"/>
                    <a:pt x="75102" y="114193"/>
                  </a:cubicBezTo>
                  <a:cubicBezTo>
                    <a:pt x="84897" y="106451"/>
                    <a:pt x="94693" y="94838"/>
                    <a:pt x="102857" y="79354"/>
                  </a:cubicBezTo>
                  <a:cubicBezTo>
                    <a:pt x="111836" y="61935"/>
                    <a:pt x="115102" y="42580"/>
                    <a:pt x="118367" y="17419"/>
                  </a:cubicBezTo>
                  <a:cubicBezTo>
                    <a:pt x="120000" y="3870"/>
                    <a:pt x="111836" y="0"/>
                    <a:pt x="110204" y="1161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1"/>
            <p:cNvSpPr/>
            <p:nvPr/>
          </p:nvSpPr>
          <p:spPr>
            <a:xfrm>
              <a:off x="4346575" y="2470151"/>
              <a:ext cx="103200" cy="103200"/>
            </a:xfrm>
            <a:custGeom>
              <a:avLst/>
              <a:gdLst/>
              <a:ahLst/>
              <a:cxnLst/>
              <a:rect l="l" t="t" r="r" b="b"/>
              <a:pathLst>
                <a:path w="120000" h="120000" extrusionOk="0">
                  <a:moveTo>
                    <a:pt x="7500" y="67500"/>
                  </a:moveTo>
                  <a:cubicBezTo>
                    <a:pt x="0" y="30000"/>
                    <a:pt x="30000" y="7500"/>
                    <a:pt x="60000" y="7500"/>
                  </a:cubicBezTo>
                  <a:cubicBezTo>
                    <a:pt x="90000" y="0"/>
                    <a:pt x="120000" y="30000"/>
                    <a:pt x="120000" y="60000"/>
                  </a:cubicBezTo>
                  <a:cubicBezTo>
                    <a:pt x="120000" y="90000"/>
                    <a:pt x="97500" y="120000"/>
                    <a:pt x="67500" y="120000"/>
                  </a:cubicBezTo>
                  <a:cubicBezTo>
                    <a:pt x="30000" y="120000"/>
                    <a:pt x="7500" y="97500"/>
                    <a:pt x="7500" y="67500"/>
                  </a:cubicBezTo>
                  <a:close/>
                </a:path>
              </a:pathLst>
            </a:custGeom>
            <a:solidFill>
              <a:srgbClr val="FFE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1"/>
            <p:cNvSpPr/>
            <p:nvPr/>
          </p:nvSpPr>
          <p:spPr>
            <a:xfrm>
              <a:off x="4662488" y="2463801"/>
              <a:ext cx="355500" cy="317400"/>
            </a:xfrm>
            <a:custGeom>
              <a:avLst/>
              <a:gdLst/>
              <a:ahLst/>
              <a:cxnLst/>
              <a:rect l="l" t="t" r="r" b="b"/>
              <a:pathLst>
                <a:path w="120000" h="120000" extrusionOk="0">
                  <a:moveTo>
                    <a:pt x="93818" y="19591"/>
                  </a:moveTo>
                  <a:cubicBezTo>
                    <a:pt x="91636" y="61224"/>
                    <a:pt x="37090" y="90612"/>
                    <a:pt x="6545" y="95510"/>
                  </a:cubicBezTo>
                  <a:cubicBezTo>
                    <a:pt x="0" y="95510"/>
                    <a:pt x="0" y="105306"/>
                    <a:pt x="4363" y="107755"/>
                  </a:cubicBezTo>
                  <a:cubicBezTo>
                    <a:pt x="54545" y="119999"/>
                    <a:pt x="104727" y="73469"/>
                    <a:pt x="117818" y="22040"/>
                  </a:cubicBezTo>
                  <a:cubicBezTo>
                    <a:pt x="120000" y="4897"/>
                    <a:pt x="96000" y="0"/>
                    <a:pt x="93818" y="1959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1"/>
            <p:cNvSpPr/>
            <p:nvPr/>
          </p:nvSpPr>
          <p:spPr>
            <a:xfrm>
              <a:off x="5064125" y="1874838"/>
              <a:ext cx="238200" cy="381000"/>
            </a:xfrm>
            <a:custGeom>
              <a:avLst/>
              <a:gdLst/>
              <a:ahLst/>
              <a:cxnLst/>
              <a:rect l="l" t="t" r="r" b="b"/>
              <a:pathLst>
                <a:path w="120000" h="120000" extrusionOk="0">
                  <a:moveTo>
                    <a:pt x="87567" y="10169"/>
                  </a:moveTo>
                  <a:cubicBezTo>
                    <a:pt x="84324" y="6101"/>
                    <a:pt x="74594" y="0"/>
                    <a:pt x="74594" y="6101"/>
                  </a:cubicBezTo>
                  <a:cubicBezTo>
                    <a:pt x="84324" y="22372"/>
                    <a:pt x="94054" y="46779"/>
                    <a:pt x="94054" y="63050"/>
                  </a:cubicBezTo>
                  <a:cubicBezTo>
                    <a:pt x="97297" y="81355"/>
                    <a:pt x="74594" y="87457"/>
                    <a:pt x="55135" y="95593"/>
                  </a:cubicBezTo>
                  <a:cubicBezTo>
                    <a:pt x="45405" y="85423"/>
                    <a:pt x="25945" y="73220"/>
                    <a:pt x="9729" y="81355"/>
                  </a:cubicBezTo>
                  <a:cubicBezTo>
                    <a:pt x="9729" y="81355"/>
                    <a:pt x="0" y="85423"/>
                    <a:pt x="0" y="85423"/>
                  </a:cubicBezTo>
                  <a:cubicBezTo>
                    <a:pt x="3243" y="93559"/>
                    <a:pt x="32432" y="97627"/>
                    <a:pt x="35675" y="107796"/>
                  </a:cubicBezTo>
                  <a:cubicBezTo>
                    <a:pt x="35675" y="115932"/>
                    <a:pt x="45405" y="120000"/>
                    <a:pt x="55135" y="115932"/>
                  </a:cubicBezTo>
                  <a:cubicBezTo>
                    <a:pt x="84324" y="105762"/>
                    <a:pt x="113513" y="87457"/>
                    <a:pt x="116756" y="69152"/>
                  </a:cubicBezTo>
                  <a:cubicBezTo>
                    <a:pt x="120000" y="48813"/>
                    <a:pt x="97297" y="28474"/>
                    <a:pt x="87567" y="10169"/>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1"/>
            <p:cNvSpPr/>
            <p:nvPr/>
          </p:nvSpPr>
          <p:spPr>
            <a:xfrm>
              <a:off x="4095750" y="2146301"/>
              <a:ext cx="160200" cy="84000"/>
            </a:xfrm>
            <a:custGeom>
              <a:avLst/>
              <a:gdLst/>
              <a:ahLst/>
              <a:cxnLst/>
              <a:rect l="l" t="t" r="r" b="b"/>
              <a:pathLst>
                <a:path w="120000" h="120000" extrusionOk="0">
                  <a:moveTo>
                    <a:pt x="100800" y="18461"/>
                  </a:moveTo>
                  <a:cubicBezTo>
                    <a:pt x="86400" y="9230"/>
                    <a:pt x="72000" y="9230"/>
                    <a:pt x="57600" y="9230"/>
                  </a:cubicBezTo>
                  <a:cubicBezTo>
                    <a:pt x="43200" y="9230"/>
                    <a:pt x="24000" y="0"/>
                    <a:pt x="9600" y="18461"/>
                  </a:cubicBezTo>
                  <a:cubicBezTo>
                    <a:pt x="0" y="36923"/>
                    <a:pt x="0" y="55384"/>
                    <a:pt x="9600" y="73846"/>
                  </a:cubicBezTo>
                  <a:cubicBezTo>
                    <a:pt x="19200" y="92307"/>
                    <a:pt x="33600" y="92307"/>
                    <a:pt x="48000" y="101538"/>
                  </a:cubicBezTo>
                  <a:cubicBezTo>
                    <a:pt x="62400" y="110769"/>
                    <a:pt x="81600" y="120000"/>
                    <a:pt x="96000" y="110769"/>
                  </a:cubicBezTo>
                  <a:cubicBezTo>
                    <a:pt x="115200" y="101538"/>
                    <a:pt x="120000" y="36923"/>
                    <a:pt x="100800"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1"/>
            <p:cNvSpPr/>
            <p:nvPr/>
          </p:nvSpPr>
          <p:spPr>
            <a:xfrm>
              <a:off x="4579938" y="2192338"/>
              <a:ext cx="166800" cy="84000"/>
            </a:xfrm>
            <a:custGeom>
              <a:avLst/>
              <a:gdLst/>
              <a:ahLst/>
              <a:cxnLst/>
              <a:rect l="l" t="t" r="r" b="b"/>
              <a:pathLst>
                <a:path w="120000" h="120000" extrusionOk="0">
                  <a:moveTo>
                    <a:pt x="78461" y="18461"/>
                  </a:moveTo>
                  <a:cubicBezTo>
                    <a:pt x="55384" y="18461"/>
                    <a:pt x="23076" y="0"/>
                    <a:pt x="4615" y="46153"/>
                  </a:cubicBezTo>
                  <a:cubicBezTo>
                    <a:pt x="0" y="55384"/>
                    <a:pt x="4615" y="83076"/>
                    <a:pt x="9230" y="92307"/>
                  </a:cubicBezTo>
                  <a:cubicBezTo>
                    <a:pt x="18461" y="110769"/>
                    <a:pt x="32307" y="110769"/>
                    <a:pt x="41538" y="120000"/>
                  </a:cubicBezTo>
                  <a:cubicBezTo>
                    <a:pt x="60000" y="120000"/>
                    <a:pt x="73846" y="120000"/>
                    <a:pt x="87692" y="110769"/>
                  </a:cubicBezTo>
                  <a:cubicBezTo>
                    <a:pt x="120000" y="101538"/>
                    <a:pt x="110769" y="9230"/>
                    <a:pt x="78461" y="18461"/>
                  </a:cubicBezTo>
                  <a:close/>
                </a:path>
              </a:pathLst>
            </a:custGeom>
            <a:solidFill>
              <a:srgbClr val="F8BAB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1"/>
            <p:cNvSpPr/>
            <p:nvPr/>
          </p:nvSpPr>
          <p:spPr>
            <a:xfrm>
              <a:off x="4767263" y="2093913"/>
              <a:ext cx="109500" cy="39600"/>
            </a:xfrm>
            <a:custGeom>
              <a:avLst/>
              <a:gdLst/>
              <a:ahLst/>
              <a:cxnLst/>
              <a:rect l="l" t="t" r="r" b="b"/>
              <a:pathLst>
                <a:path w="120000" h="120000" extrusionOk="0">
                  <a:moveTo>
                    <a:pt x="14117" y="120000"/>
                  </a:moveTo>
                  <a:cubicBezTo>
                    <a:pt x="28235" y="120000"/>
                    <a:pt x="120000" y="100000"/>
                    <a:pt x="105882" y="40000"/>
                  </a:cubicBezTo>
                  <a:cubicBezTo>
                    <a:pt x="98823" y="0"/>
                    <a:pt x="56470" y="20000"/>
                    <a:pt x="42352" y="40000"/>
                  </a:cubicBezTo>
                  <a:cubicBezTo>
                    <a:pt x="35294" y="40000"/>
                    <a:pt x="21176" y="40000"/>
                    <a:pt x="7058" y="60000"/>
                  </a:cubicBezTo>
                  <a:cubicBezTo>
                    <a:pt x="0" y="60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1"/>
            <p:cNvSpPr/>
            <p:nvPr/>
          </p:nvSpPr>
          <p:spPr>
            <a:xfrm>
              <a:off x="4759325" y="2159001"/>
              <a:ext cx="90600" cy="52500"/>
            </a:xfrm>
            <a:custGeom>
              <a:avLst/>
              <a:gdLst/>
              <a:ahLst/>
              <a:cxnLst/>
              <a:rect l="l" t="t" r="r" b="b"/>
              <a:pathLst>
                <a:path w="120000" h="120000" extrusionOk="0">
                  <a:moveTo>
                    <a:pt x="17142" y="60000"/>
                  </a:moveTo>
                  <a:cubicBezTo>
                    <a:pt x="42857" y="75000"/>
                    <a:pt x="68571" y="90000"/>
                    <a:pt x="94285" y="120000"/>
                  </a:cubicBezTo>
                  <a:cubicBezTo>
                    <a:pt x="111428" y="120000"/>
                    <a:pt x="119999" y="75000"/>
                    <a:pt x="102857" y="75000"/>
                  </a:cubicBezTo>
                  <a:cubicBezTo>
                    <a:pt x="77142" y="60000"/>
                    <a:pt x="51428" y="30000"/>
                    <a:pt x="25714" y="15000"/>
                  </a:cubicBezTo>
                  <a:cubicBezTo>
                    <a:pt x="8571" y="0"/>
                    <a:pt x="0" y="45000"/>
                    <a:pt x="17142" y="60000"/>
                  </a:cubicBezTo>
                  <a:cubicBezTo>
                    <a:pt x="25714" y="60000"/>
                    <a:pt x="8571" y="45000"/>
                    <a:pt x="17142"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1"/>
            <p:cNvSpPr/>
            <p:nvPr/>
          </p:nvSpPr>
          <p:spPr>
            <a:xfrm>
              <a:off x="4740275" y="2224088"/>
              <a:ext cx="71400" cy="52500"/>
            </a:xfrm>
            <a:custGeom>
              <a:avLst/>
              <a:gdLst/>
              <a:ahLst/>
              <a:cxnLst/>
              <a:rect l="l" t="t" r="r" b="b"/>
              <a:pathLst>
                <a:path w="120000" h="120000" extrusionOk="0">
                  <a:moveTo>
                    <a:pt x="21818" y="60000"/>
                  </a:moveTo>
                  <a:cubicBezTo>
                    <a:pt x="43636" y="75000"/>
                    <a:pt x="65454" y="105000"/>
                    <a:pt x="87272" y="105000"/>
                  </a:cubicBezTo>
                  <a:cubicBezTo>
                    <a:pt x="109090" y="120000"/>
                    <a:pt x="120000" y="75000"/>
                    <a:pt x="98181" y="60000"/>
                  </a:cubicBezTo>
                  <a:cubicBezTo>
                    <a:pt x="76363" y="60000"/>
                    <a:pt x="65454" y="30000"/>
                    <a:pt x="43636" y="15000"/>
                  </a:cubicBezTo>
                  <a:cubicBezTo>
                    <a:pt x="21818" y="0"/>
                    <a:pt x="0" y="45000"/>
                    <a:pt x="21818" y="60000"/>
                  </a:cubicBezTo>
                  <a:cubicBezTo>
                    <a:pt x="32727" y="60000"/>
                    <a:pt x="10909" y="45000"/>
                    <a:pt x="21818"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1"/>
            <p:cNvSpPr/>
            <p:nvPr/>
          </p:nvSpPr>
          <p:spPr>
            <a:xfrm>
              <a:off x="4005263" y="1990726"/>
              <a:ext cx="103200" cy="65100"/>
            </a:xfrm>
            <a:custGeom>
              <a:avLst/>
              <a:gdLst/>
              <a:ahLst/>
              <a:cxnLst/>
              <a:rect l="l" t="t" r="r" b="b"/>
              <a:pathLst>
                <a:path w="120000" h="120000" extrusionOk="0">
                  <a:moveTo>
                    <a:pt x="22500" y="0"/>
                  </a:moveTo>
                  <a:cubicBezTo>
                    <a:pt x="7500" y="0"/>
                    <a:pt x="0" y="36000"/>
                    <a:pt x="15000" y="48000"/>
                  </a:cubicBezTo>
                  <a:cubicBezTo>
                    <a:pt x="45000" y="60000"/>
                    <a:pt x="67500" y="72000"/>
                    <a:pt x="90000" y="108000"/>
                  </a:cubicBezTo>
                  <a:cubicBezTo>
                    <a:pt x="97500" y="120000"/>
                    <a:pt x="120000" y="96000"/>
                    <a:pt x="105000" y="72000"/>
                  </a:cubicBezTo>
                  <a:cubicBezTo>
                    <a:pt x="82500" y="36000"/>
                    <a:pt x="52500" y="24000"/>
                    <a:pt x="22500" y="0"/>
                  </a:cubicBezTo>
                  <a:cubicBezTo>
                    <a:pt x="15000" y="0"/>
                    <a:pt x="52500" y="24000"/>
                    <a:pt x="225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1"/>
            <p:cNvSpPr/>
            <p:nvPr/>
          </p:nvSpPr>
          <p:spPr>
            <a:xfrm>
              <a:off x="4005263" y="2062163"/>
              <a:ext cx="103200" cy="44400"/>
            </a:xfrm>
            <a:custGeom>
              <a:avLst/>
              <a:gdLst/>
              <a:ahLst/>
              <a:cxnLst/>
              <a:rect l="l" t="t" r="r" b="b"/>
              <a:pathLst>
                <a:path w="120000" h="120000" extrusionOk="0">
                  <a:moveTo>
                    <a:pt x="82500" y="119999"/>
                  </a:moveTo>
                  <a:cubicBezTo>
                    <a:pt x="120000" y="119999"/>
                    <a:pt x="52500" y="0"/>
                    <a:pt x="30000" y="34285"/>
                  </a:cubicBezTo>
                  <a:cubicBezTo>
                    <a:pt x="0" y="68571"/>
                    <a:pt x="75000" y="119999"/>
                    <a:pt x="82500" y="119999"/>
                  </a:cubicBezTo>
                  <a:cubicBezTo>
                    <a:pt x="90000" y="119999"/>
                    <a:pt x="82500" y="119999"/>
                    <a:pt x="82500" y="11999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1"/>
            <p:cNvSpPr/>
            <p:nvPr/>
          </p:nvSpPr>
          <p:spPr>
            <a:xfrm>
              <a:off x="4037013" y="2139951"/>
              <a:ext cx="65100" cy="31800"/>
            </a:xfrm>
            <a:custGeom>
              <a:avLst/>
              <a:gdLst/>
              <a:ahLst/>
              <a:cxnLst/>
              <a:rect l="l" t="t" r="r" b="b"/>
              <a:pathLst>
                <a:path w="120000" h="120000" extrusionOk="0">
                  <a:moveTo>
                    <a:pt x="96000" y="0"/>
                  </a:moveTo>
                  <a:cubicBezTo>
                    <a:pt x="72000" y="24000"/>
                    <a:pt x="24000" y="0"/>
                    <a:pt x="12000" y="48000"/>
                  </a:cubicBezTo>
                  <a:cubicBezTo>
                    <a:pt x="0" y="72000"/>
                    <a:pt x="12000" y="120000"/>
                    <a:pt x="24000" y="120000"/>
                  </a:cubicBezTo>
                  <a:cubicBezTo>
                    <a:pt x="48000" y="96000"/>
                    <a:pt x="84000" y="96000"/>
                    <a:pt x="96000" y="72000"/>
                  </a:cubicBezTo>
                  <a:cubicBezTo>
                    <a:pt x="120000" y="72000"/>
                    <a:pt x="120000" y="0"/>
                    <a:pt x="96000" y="0"/>
                  </a:cubicBezTo>
                  <a:cubicBezTo>
                    <a:pt x="84000" y="0"/>
                    <a:pt x="108000" y="0"/>
                    <a:pt x="96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1"/>
            <p:cNvSpPr/>
            <p:nvPr/>
          </p:nvSpPr>
          <p:spPr>
            <a:xfrm>
              <a:off x="4314825" y="2165351"/>
              <a:ext cx="200100" cy="77700"/>
            </a:xfrm>
            <a:custGeom>
              <a:avLst/>
              <a:gdLst/>
              <a:ahLst/>
              <a:cxnLst/>
              <a:rect l="l" t="t" r="r" b="b"/>
              <a:pathLst>
                <a:path w="120000" h="120000" extrusionOk="0">
                  <a:moveTo>
                    <a:pt x="81290" y="120000"/>
                  </a:moveTo>
                  <a:cubicBezTo>
                    <a:pt x="81290" y="120000"/>
                    <a:pt x="77419" y="120000"/>
                    <a:pt x="77419" y="120000"/>
                  </a:cubicBezTo>
                  <a:cubicBezTo>
                    <a:pt x="69677" y="120000"/>
                    <a:pt x="65806" y="110000"/>
                    <a:pt x="61935" y="100000"/>
                  </a:cubicBezTo>
                  <a:cubicBezTo>
                    <a:pt x="54193" y="110000"/>
                    <a:pt x="50322" y="110000"/>
                    <a:pt x="46451" y="120000"/>
                  </a:cubicBezTo>
                  <a:cubicBezTo>
                    <a:pt x="42580" y="120000"/>
                    <a:pt x="42580" y="120000"/>
                    <a:pt x="38709" y="120000"/>
                  </a:cubicBezTo>
                  <a:cubicBezTo>
                    <a:pt x="27096" y="120000"/>
                    <a:pt x="15483" y="100000"/>
                    <a:pt x="11612" y="70000"/>
                  </a:cubicBezTo>
                  <a:cubicBezTo>
                    <a:pt x="7741" y="60000"/>
                    <a:pt x="0" y="30000"/>
                    <a:pt x="7741" y="10000"/>
                  </a:cubicBezTo>
                  <a:cubicBezTo>
                    <a:pt x="11612" y="0"/>
                    <a:pt x="11612" y="0"/>
                    <a:pt x="15483" y="0"/>
                  </a:cubicBezTo>
                  <a:cubicBezTo>
                    <a:pt x="15483" y="0"/>
                    <a:pt x="19354" y="10000"/>
                    <a:pt x="23225" y="10000"/>
                  </a:cubicBezTo>
                  <a:cubicBezTo>
                    <a:pt x="23225" y="10000"/>
                    <a:pt x="23225" y="20000"/>
                    <a:pt x="23225" y="30000"/>
                  </a:cubicBezTo>
                  <a:cubicBezTo>
                    <a:pt x="23225" y="40000"/>
                    <a:pt x="27096" y="50000"/>
                    <a:pt x="27096" y="60000"/>
                  </a:cubicBezTo>
                  <a:cubicBezTo>
                    <a:pt x="30967" y="70000"/>
                    <a:pt x="34838" y="70000"/>
                    <a:pt x="38709" y="70000"/>
                  </a:cubicBezTo>
                  <a:cubicBezTo>
                    <a:pt x="42580" y="70000"/>
                    <a:pt x="46451" y="70000"/>
                    <a:pt x="46451" y="70000"/>
                  </a:cubicBezTo>
                  <a:cubicBezTo>
                    <a:pt x="50322" y="60000"/>
                    <a:pt x="54193" y="60000"/>
                    <a:pt x="54193" y="50000"/>
                  </a:cubicBezTo>
                  <a:cubicBezTo>
                    <a:pt x="58064" y="50000"/>
                    <a:pt x="58064" y="40000"/>
                    <a:pt x="61935" y="40000"/>
                  </a:cubicBezTo>
                  <a:cubicBezTo>
                    <a:pt x="65806" y="40000"/>
                    <a:pt x="69677" y="50000"/>
                    <a:pt x="73548" y="60000"/>
                  </a:cubicBezTo>
                  <a:cubicBezTo>
                    <a:pt x="73548" y="70000"/>
                    <a:pt x="77419" y="80000"/>
                    <a:pt x="85161" y="80000"/>
                  </a:cubicBezTo>
                  <a:cubicBezTo>
                    <a:pt x="89032" y="80000"/>
                    <a:pt x="96774" y="70000"/>
                    <a:pt x="100645" y="50000"/>
                  </a:cubicBezTo>
                  <a:cubicBezTo>
                    <a:pt x="100645" y="50000"/>
                    <a:pt x="100645" y="50000"/>
                    <a:pt x="100645" y="50000"/>
                  </a:cubicBezTo>
                  <a:cubicBezTo>
                    <a:pt x="100645" y="30000"/>
                    <a:pt x="104516" y="10000"/>
                    <a:pt x="108387" y="10000"/>
                  </a:cubicBezTo>
                  <a:cubicBezTo>
                    <a:pt x="112258" y="10000"/>
                    <a:pt x="112258" y="20000"/>
                    <a:pt x="116129" y="20000"/>
                  </a:cubicBezTo>
                  <a:cubicBezTo>
                    <a:pt x="120000" y="30000"/>
                    <a:pt x="120000" y="50000"/>
                    <a:pt x="116129" y="70000"/>
                  </a:cubicBezTo>
                  <a:cubicBezTo>
                    <a:pt x="108387" y="100000"/>
                    <a:pt x="96774" y="120000"/>
                    <a:pt x="85161" y="120000"/>
                  </a:cubicBezTo>
                  <a:cubicBezTo>
                    <a:pt x="85161" y="120000"/>
                    <a:pt x="81290" y="120000"/>
                    <a:pt x="8129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1"/>
            <p:cNvSpPr/>
            <p:nvPr/>
          </p:nvSpPr>
          <p:spPr>
            <a:xfrm>
              <a:off x="4152900" y="2049463"/>
              <a:ext cx="115800" cy="128700"/>
            </a:xfrm>
            <a:custGeom>
              <a:avLst/>
              <a:gdLst/>
              <a:ahLst/>
              <a:cxnLst/>
              <a:rect l="l" t="t" r="r" b="b"/>
              <a:pathLst>
                <a:path w="120000" h="120000" extrusionOk="0">
                  <a:moveTo>
                    <a:pt x="60000" y="0"/>
                  </a:moveTo>
                  <a:cubicBezTo>
                    <a:pt x="60000" y="0"/>
                    <a:pt x="53333" y="0"/>
                    <a:pt x="53333" y="0"/>
                  </a:cubicBezTo>
                  <a:cubicBezTo>
                    <a:pt x="60000" y="6000"/>
                    <a:pt x="60000" y="12000"/>
                    <a:pt x="60000" y="18000"/>
                  </a:cubicBezTo>
                  <a:cubicBezTo>
                    <a:pt x="60000" y="30000"/>
                    <a:pt x="53333" y="42000"/>
                    <a:pt x="40000" y="42000"/>
                  </a:cubicBezTo>
                  <a:cubicBezTo>
                    <a:pt x="26666" y="42000"/>
                    <a:pt x="20000" y="30000"/>
                    <a:pt x="13333" y="24000"/>
                  </a:cubicBezTo>
                  <a:cubicBezTo>
                    <a:pt x="6666" y="30000"/>
                    <a:pt x="0" y="42000"/>
                    <a:pt x="0" y="60000"/>
                  </a:cubicBezTo>
                  <a:cubicBezTo>
                    <a:pt x="0" y="90000"/>
                    <a:pt x="20000" y="120000"/>
                    <a:pt x="53333" y="120000"/>
                  </a:cubicBezTo>
                  <a:cubicBezTo>
                    <a:pt x="86666" y="120000"/>
                    <a:pt x="113333" y="96000"/>
                    <a:pt x="113333" y="60000"/>
                  </a:cubicBezTo>
                  <a:cubicBezTo>
                    <a:pt x="120000" y="30000"/>
                    <a:pt x="93333" y="0"/>
                    <a:pt x="60000"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1"/>
            <p:cNvSpPr/>
            <p:nvPr/>
          </p:nvSpPr>
          <p:spPr>
            <a:xfrm>
              <a:off x="4321175" y="2457451"/>
              <a:ext cx="162000" cy="122100"/>
            </a:xfrm>
            <a:custGeom>
              <a:avLst/>
              <a:gdLst/>
              <a:ahLst/>
              <a:cxnLst/>
              <a:rect l="l" t="t" r="r" b="b"/>
              <a:pathLst>
                <a:path w="120000" h="120000" extrusionOk="0">
                  <a:moveTo>
                    <a:pt x="62400" y="120000"/>
                  </a:moveTo>
                  <a:cubicBezTo>
                    <a:pt x="4800" y="120000"/>
                    <a:pt x="0" y="6315"/>
                    <a:pt x="57600" y="0"/>
                  </a:cubicBezTo>
                  <a:cubicBezTo>
                    <a:pt x="115200" y="0"/>
                    <a:pt x="120000" y="113684"/>
                    <a:pt x="62400" y="120000"/>
                  </a:cubicBezTo>
                  <a:cubicBezTo>
                    <a:pt x="38400" y="120000"/>
                    <a:pt x="62400" y="120000"/>
                    <a:pt x="62400" y="120000"/>
                  </a:cubicBezTo>
                  <a:close/>
                  <a:moveTo>
                    <a:pt x="57600" y="18947"/>
                  </a:moveTo>
                  <a:cubicBezTo>
                    <a:pt x="19200" y="25263"/>
                    <a:pt x="24000" y="101052"/>
                    <a:pt x="62400" y="94736"/>
                  </a:cubicBezTo>
                  <a:cubicBezTo>
                    <a:pt x="96000" y="94736"/>
                    <a:pt x="96000" y="18947"/>
                    <a:pt x="57600" y="18947"/>
                  </a:cubicBezTo>
                  <a:cubicBezTo>
                    <a:pt x="43200" y="25263"/>
                    <a:pt x="57600" y="18947"/>
                    <a:pt x="57600" y="18947"/>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1"/>
            <p:cNvSpPr/>
            <p:nvPr/>
          </p:nvSpPr>
          <p:spPr>
            <a:xfrm>
              <a:off x="4352925" y="2489201"/>
              <a:ext cx="84000" cy="58800"/>
            </a:xfrm>
            <a:custGeom>
              <a:avLst/>
              <a:gdLst/>
              <a:ahLst/>
              <a:cxnLst/>
              <a:rect l="l" t="t" r="r" b="b"/>
              <a:pathLst>
                <a:path w="120000" h="120000" extrusionOk="0">
                  <a:moveTo>
                    <a:pt x="64615" y="120000"/>
                  </a:moveTo>
                  <a:cubicBezTo>
                    <a:pt x="46153" y="120000"/>
                    <a:pt x="0" y="80000"/>
                    <a:pt x="36923" y="66666"/>
                  </a:cubicBezTo>
                  <a:cubicBezTo>
                    <a:pt x="55384" y="66666"/>
                    <a:pt x="92307" y="93333"/>
                    <a:pt x="83076" y="40000"/>
                  </a:cubicBezTo>
                  <a:cubicBezTo>
                    <a:pt x="73846" y="13333"/>
                    <a:pt x="101538" y="0"/>
                    <a:pt x="110769" y="26666"/>
                  </a:cubicBezTo>
                  <a:cubicBezTo>
                    <a:pt x="120000" y="66666"/>
                    <a:pt x="92307" y="120000"/>
                    <a:pt x="64615" y="120000"/>
                  </a:cubicBezTo>
                  <a:cubicBezTo>
                    <a:pt x="55384" y="120000"/>
                    <a:pt x="64615" y="120000"/>
                    <a:pt x="64615" y="120000"/>
                  </a:cubicBezTo>
                  <a:close/>
                </a:path>
              </a:pathLst>
            </a:custGeom>
            <a:solidFill>
              <a:srgbClr val="E691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1"/>
            <p:cNvSpPr/>
            <p:nvPr/>
          </p:nvSpPr>
          <p:spPr>
            <a:xfrm>
              <a:off x="3895725" y="1433513"/>
              <a:ext cx="1490700" cy="1690800"/>
            </a:xfrm>
            <a:custGeom>
              <a:avLst/>
              <a:gdLst/>
              <a:ahLst/>
              <a:cxnLst/>
              <a:rect l="l" t="t" r="r" b="b"/>
              <a:pathLst>
                <a:path w="120000" h="120000" extrusionOk="0">
                  <a:moveTo>
                    <a:pt x="115324" y="12413"/>
                  </a:moveTo>
                  <a:cubicBezTo>
                    <a:pt x="111688" y="9195"/>
                    <a:pt x="105454" y="9195"/>
                    <a:pt x="100779" y="11494"/>
                  </a:cubicBezTo>
                  <a:cubicBezTo>
                    <a:pt x="96103" y="13333"/>
                    <a:pt x="94025" y="17471"/>
                    <a:pt x="94025" y="22068"/>
                  </a:cubicBezTo>
                  <a:cubicBezTo>
                    <a:pt x="94025" y="25747"/>
                    <a:pt x="95064" y="29425"/>
                    <a:pt x="96623" y="33103"/>
                  </a:cubicBezTo>
                  <a:cubicBezTo>
                    <a:pt x="97662" y="35862"/>
                    <a:pt x="101298" y="40459"/>
                    <a:pt x="100259" y="43678"/>
                  </a:cubicBezTo>
                  <a:cubicBezTo>
                    <a:pt x="99220" y="47816"/>
                    <a:pt x="90909" y="47356"/>
                    <a:pt x="87792" y="46436"/>
                  </a:cubicBezTo>
                  <a:cubicBezTo>
                    <a:pt x="85714" y="45977"/>
                    <a:pt x="86233" y="46436"/>
                    <a:pt x="86233" y="44597"/>
                  </a:cubicBezTo>
                  <a:cubicBezTo>
                    <a:pt x="85714" y="43218"/>
                    <a:pt x="85714" y="41839"/>
                    <a:pt x="85194" y="40459"/>
                  </a:cubicBezTo>
                  <a:cubicBezTo>
                    <a:pt x="84675" y="38160"/>
                    <a:pt x="83116" y="34942"/>
                    <a:pt x="84155" y="33103"/>
                  </a:cubicBezTo>
                  <a:cubicBezTo>
                    <a:pt x="84675" y="31264"/>
                    <a:pt x="87272" y="28965"/>
                    <a:pt x="88311" y="27586"/>
                  </a:cubicBezTo>
                  <a:cubicBezTo>
                    <a:pt x="89350" y="24827"/>
                    <a:pt x="90909" y="22528"/>
                    <a:pt x="91428" y="19770"/>
                  </a:cubicBezTo>
                  <a:cubicBezTo>
                    <a:pt x="92467" y="16551"/>
                    <a:pt x="95064" y="9195"/>
                    <a:pt x="90909" y="6896"/>
                  </a:cubicBezTo>
                  <a:cubicBezTo>
                    <a:pt x="87272" y="5057"/>
                    <a:pt x="79480" y="5977"/>
                    <a:pt x="74805" y="6436"/>
                  </a:cubicBezTo>
                  <a:cubicBezTo>
                    <a:pt x="72207" y="6436"/>
                    <a:pt x="69090" y="7816"/>
                    <a:pt x="66493" y="7816"/>
                  </a:cubicBezTo>
                  <a:cubicBezTo>
                    <a:pt x="63896" y="7356"/>
                    <a:pt x="62337" y="5977"/>
                    <a:pt x="60259" y="5057"/>
                  </a:cubicBezTo>
                  <a:cubicBezTo>
                    <a:pt x="54545" y="3218"/>
                    <a:pt x="48831" y="2298"/>
                    <a:pt x="42597" y="2298"/>
                  </a:cubicBezTo>
                  <a:cubicBezTo>
                    <a:pt x="40000" y="2298"/>
                    <a:pt x="36883" y="2758"/>
                    <a:pt x="34285" y="3678"/>
                  </a:cubicBezTo>
                  <a:cubicBezTo>
                    <a:pt x="31168" y="4137"/>
                    <a:pt x="30129" y="5057"/>
                    <a:pt x="27532" y="4137"/>
                  </a:cubicBezTo>
                  <a:cubicBezTo>
                    <a:pt x="21818" y="2298"/>
                    <a:pt x="16103" y="1379"/>
                    <a:pt x="10389" y="1379"/>
                  </a:cubicBezTo>
                  <a:cubicBezTo>
                    <a:pt x="6233" y="919"/>
                    <a:pt x="1558" y="0"/>
                    <a:pt x="1038" y="4597"/>
                  </a:cubicBezTo>
                  <a:cubicBezTo>
                    <a:pt x="0" y="9655"/>
                    <a:pt x="1558" y="15632"/>
                    <a:pt x="3116" y="20229"/>
                  </a:cubicBezTo>
                  <a:cubicBezTo>
                    <a:pt x="4155" y="22528"/>
                    <a:pt x="5194" y="24827"/>
                    <a:pt x="6753" y="26666"/>
                  </a:cubicBezTo>
                  <a:cubicBezTo>
                    <a:pt x="7272" y="27586"/>
                    <a:pt x="8311" y="28505"/>
                    <a:pt x="8311" y="29425"/>
                  </a:cubicBezTo>
                  <a:cubicBezTo>
                    <a:pt x="7792" y="30804"/>
                    <a:pt x="6753" y="32183"/>
                    <a:pt x="6753" y="33103"/>
                  </a:cubicBezTo>
                  <a:cubicBezTo>
                    <a:pt x="4155" y="38160"/>
                    <a:pt x="3116" y="43678"/>
                    <a:pt x="4155" y="49195"/>
                  </a:cubicBezTo>
                  <a:cubicBezTo>
                    <a:pt x="6233" y="58850"/>
                    <a:pt x="15064" y="66666"/>
                    <a:pt x="24935" y="71264"/>
                  </a:cubicBezTo>
                  <a:cubicBezTo>
                    <a:pt x="21818" y="76321"/>
                    <a:pt x="21298" y="82758"/>
                    <a:pt x="21298" y="88735"/>
                  </a:cubicBezTo>
                  <a:cubicBezTo>
                    <a:pt x="21818" y="94252"/>
                    <a:pt x="21818" y="99770"/>
                    <a:pt x="23376" y="105287"/>
                  </a:cubicBezTo>
                  <a:cubicBezTo>
                    <a:pt x="23896" y="108965"/>
                    <a:pt x="26493" y="117241"/>
                    <a:pt x="32207" y="116321"/>
                  </a:cubicBezTo>
                  <a:cubicBezTo>
                    <a:pt x="37922" y="115402"/>
                    <a:pt x="36363" y="107126"/>
                    <a:pt x="36883" y="103448"/>
                  </a:cubicBezTo>
                  <a:cubicBezTo>
                    <a:pt x="36883" y="100689"/>
                    <a:pt x="37922" y="98390"/>
                    <a:pt x="39480" y="96091"/>
                  </a:cubicBezTo>
                  <a:cubicBezTo>
                    <a:pt x="40519" y="93793"/>
                    <a:pt x="41038" y="93333"/>
                    <a:pt x="43636" y="94712"/>
                  </a:cubicBezTo>
                  <a:cubicBezTo>
                    <a:pt x="48831" y="96551"/>
                    <a:pt x="50389" y="102068"/>
                    <a:pt x="50389" y="106206"/>
                  </a:cubicBezTo>
                  <a:cubicBezTo>
                    <a:pt x="50389" y="109425"/>
                    <a:pt x="48831" y="120000"/>
                    <a:pt x="55064" y="120000"/>
                  </a:cubicBezTo>
                  <a:cubicBezTo>
                    <a:pt x="60259" y="120000"/>
                    <a:pt x="62337" y="112183"/>
                    <a:pt x="63376" y="108965"/>
                  </a:cubicBezTo>
                  <a:cubicBezTo>
                    <a:pt x="63896" y="106666"/>
                    <a:pt x="63896" y="104367"/>
                    <a:pt x="63896" y="102068"/>
                  </a:cubicBezTo>
                  <a:cubicBezTo>
                    <a:pt x="64415" y="100689"/>
                    <a:pt x="64415" y="99310"/>
                    <a:pt x="64415" y="98390"/>
                  </a:cubicBezTo>
                  <a:cubicBezTo>
                    <a:pt x="64415" y="98390"/>
                    <a:pt x="64415" y="97011"/>
                    <a:pt x="64935" y="96551"/>
                  </a:cubicBezTo>
                  <a:cubicBezTo>
                    <a:pt x="64935" y="96551"/>
                    <a:pt x="68051" y="96091"/>
                    <a:pt x="68571" y="96091"/>
                  </a:cubicBezTo>
                  <a:cubicBezTo>
                    <a:pt x="75844" y="94712"/>
                    <a:pt x="82597" y="91494"/>
                    <a:pt x="87272" y="86436"/>
                  </a:cubicBezTo>
                  <a:cubicBezTo>
                    <a:pt x="87792" y="91034"/>
                    <a:pt x="87792" y="95632"/>
                    <a:pt x="88831" y="100229"/>
                  </a:cubicBezTo>
                  <a:cubicBezTo>
                    <a:pt x="90389" y="103908"/>
                    <a:pt x="94025" y="105747"/>
                    <a:pt x="97142" y="102068"/>
                  </a:cubicBezTo>
                  <a:cubicBezTo>
                    <a:pt x="100259" y="99310"/>
                    <a:pt x="101298" y="93333"/>
                    <a:pt x="102337" y="89655"/>
                  </a:cubicBezTo>
                  <a:cubicBezTo>
                    <a:pt x="103896" y="84597"/>
                    <a:pt x="104935" y="79540"/>
                    <a:pt x="104935" y="74482"/>
                  </a:cubicBezTo>
                  <a:cubicBezTo>
                    <a:pt x="105454" y="71724"/>
                    <a:pt x="105454" y="69425"/>
                    <a:pt x="104935" y="66666"/>
                  </a:cubicBezTo>
                  <a:cubicBezTo>
                    <a:pt x="104935" y="65287"/>
                    <a:pt x="103376" y="61609"/>
                    <a:pt x="103896" y="60689"/>
                  </a:cubicBezTo>
                  <a:cubicBezTo>
                    <a:pt x="104415" y="59770"/>
                    <a:pt x="107012" y="58850"/>
                    <a:pt x="107532" y="57931"/>
                  </a:cubicBezTo>
                  <a:cubicBezTo>
                    <a:pt x="109610" y="57011"/>
                    <a:pt x="111168" y="55172"/>
                    <a:pt x="112727" y="53793"/>
                  </a:cubicBezTo>
                  <a:cubicBezTo>
                    <a:pt x="119999" y="45057"/>
                    <a:pt x="112207" y="36321"/>
                    <a:pt x="108051" y="28505"/>
                  </a:cubicBezTo>
                  <a:cubicBezTo>
                    <a:pt x="107012" y="26666"/>
                    <a:pt x="104935" y="23448"/>
                    <a:pt x="105454" y="21609"/>
                  </a:cubicBezTo>
                  <a:cubicBezTo>
                    <a:pt x="105974" y="19310"/>
                    <a:pt x="108051" y="20689"/>
                    <a:pt x="110129" y="21149"/>
                  </a:cubicBezTo>
                  <a:cubicBezTo>
                    <a:pt x="112727" y="21609"/>
                    <a:pt x="115844" y="21609"/>
                    <a:pt x="116883" y="19310"/>
                  </a:cubicBezTo>
                  <a:cubicBezTo>
                    <a:pt x="117922" y="17011"/>
                    <a:pt x="117402" y="13793"/>
                    <a:pt x="115324" y="12413"/>
                  </a:cubicBezTo>
                  <a:cubicBezTo>
                    <a:pt x="113246" y="10574"/>
                    <a:pt x="116883" y="13793"/>
                    <a:pt x="115324" y="12413"/>
                  </a:cubicBezTo>
                  <a:close/>
                  <a:moveTo>
                    <a:pt x="109610" y="38620"/>
                  </a:moveTo>
                  <a:cubicBezTo>
                    <a:pt x="114285" y="47356"/>
                    <a:pt x="109610" y="53333"/>
                    <a:pt x="101298" y="57471"/>
                  </a:cubicBezTo>
                  <a:cubicBezTo>
                    <a:pt x="100259" y="54712"/>
                    <a:pt x="97662" y="51954"/>
                    <a:pt x="95064" y="50574"/>
                  </a:cubicBezTo>
                  <a:cubicBezTo>
                    <a:pt x="98181" y="50114"/>
                    <a:pt x="101818" y="48735"/>
                    <a:pt x="103376" y="46436"/>
                  </a:cubicBezTo>
                  <a:cubicBezTo>
                    <a:pt x="105454" y="43678"/>
                    <a:pt x="103896" y="40459"/>
                    <a:pt x="102857" y="37701"/>
                  </a:cubicBezTo>
                  <a:cubicBezTo>
                    <a:pt x="100779" y="32183"/>
                    <a:pt x="95584" y="23908"/>
                    <a:pt x="98701" y="17931"/>
                  </a:cubicBezTo>
                  <a:cubicBezTo>
                    <a:pt x="100259" y="15172"/>
                    <a:pt x="103896" y="13793"/>
                    <a:pt x="107532" y="13793"/>
                  </a:cubicBezTo>
                  <a:cubicBezTo>
                    <a:pt x="109090" y="13793"/>
                    <a:pt x="114285" y="14712"/>
                    <a:pt x="113766" y="17011"/>
                  </a:cubicBezTo>
                  <a:cubicBezTo>
                    <a:pt x="112207" y="20229"/>
                    <a:pt x="103896" y="14252"/>
                    <a:pt x="101818" y="18850"/>
                  </a:cubicBezTo>
                  <a:cubicBezTo>
                    <a:pt x="99740" y="23908"/>
                    <a:pt x="106493" y="33103"/>
                    <a:pt x="109610" y="38620"/>
                  </a:cubicBezTo>
                  <a:close/>
                  <a:moveTo>
                    <a:pt x="94025" y="100229"/>
                  </a:moveTo>
                  <a:cubicBezTo>
                    <a:pt x="94025" y="100229"/>
                    <a:pt x="94025" y="100229"/>
                    <a:pt x="93506" y="100229"/>
                  </a:cubicBezTo>
                  <a:cubicBezTo>
                    <a:pt x="92987" y="100689"/>
                    <a:pt x="91948" y="90574"/>
                    <a:pt x="91428" y="89655"/>
                  </a:cubicBezTo>
                  <a:cubicBezTo>
                    <a:pt x="91428" y="85977"/>
                    <a:pt x="91948" y="81379"/>
                    <a:pt x="90909" y="77701"/>
                  </a:cubicBezTo>
                  <a:cubicBezTo>
                    <a:pt x="89870" y="75402"/>
                    <a:pt x="86753" y="71724"/>
                    <a:pt x="83636" y="73563"/>
                  </a:cubicBezTo>
                  <a:cubicBezTo>
                    <a:pt x="80519" y="75862"/>
                    <a:pt x="86753" y="75862"/>
                    <a:pt x="87792" y="76781"/>
                  </a:cubicBezTo>
                  <a:cubicBezTo>
                    <a:pt x="90909" y="80000"/>
                    <a:pt x="83636" y="85057"/>
                    <a:pt x="81558" y="86896"/>
                  </a:cubicBezTo>
                  <a:cubicBezTo>
                    <a:pt x="76363" y="90574"/>
                    <a:pt x="70129" y="92873"/>
                    <a:pt x="63376" y="92873"/>
                  </a:cubicBezTo>
                  <a:cubicBezTo>
                    <a:pt x="63376" y="91494"/>
                    <a:pt x="63376" y="85057"/>
                    <a:pt x="61298" y="84597"/>
                  </a:cubicBezTo>
                  <a:cubicBezTo>
                    <a:pt x="59740" y="84137"/>
                    <a:pt x="60259" y="91954"/>
                    <a:pt x="60779" y="92873"/>
                  </a:cubicBezTo>
                  <a:cubicBezTo>
                    <a:pt x="61298" y="98850"/>
                    <a:pt x="60779" y="107586"/>
                    <a:pt x="58181" y="113563"/>
                  </a:cubicBezTo>
                  <a:cubicBezTo>
                    <a:pt x="57142" y="115402"/>
                    <a:pt x="55064" y="117241"/>
                    <a:pt x="54545" y="114482"/>
                  </a:cubicBezTo>
                  <a:cubicBezTo>
                    <a:pt x="53506" y="110804"/>
                    <a:pt x="54545" y="106206"/>
                    <a:pt x="54025" y="102528"/>
                  </a:cubicBezTo>
                  <a:cubicBezTo>
                    <a:pt x="52987" y="97471"/>
                    <a:pt x="50389" y="92873"/>
                    <a:pt x="45194" y="91034"/>
                  </a:cubicBezTo>
                  <a:cubicBezTo>
                    <a:pt x="42597" y="90114"/>
                    <a:pt x="37922" y="89195"/>
                    <a:pt x="35324" y="90574"/>
                  </a:cubicBezTo>
                  <a:cubicBezTo>
                    <a:pt x="32727" y="91954"/>
                    <a:pt x="34805" y="92873"/>
                    <a:pt x="36883" y="92413"/>
                  </a:cubicBezTo>
                  <a:cubicBezTo>
                    <a:pt x="33246" y="97931"/>
                    <a:pt x="32727" y="103448"/>
                    <a:pt x="32207" y="109425"/>
                  </a:cubicBezTo>
                  <a:cubicBezTo>
                    <a:pt x="32207" y="110804"/>
                    <a:pt x="32727" y="113103"/>
                    <a:pt x="30649" y="112183"/>
                  </a:cubicBezTo>
                  <a:cubicBezTo>
                    <a:pt x="28571" y="110804"/>
                    <a:pt x="28051" y="107586"/>
                    <a:pt x="27532" y="105287"/>
                  </a:cubicBezTo>
                  <a:cubicBezTo>
                    <a:pt x="26493" y="100689"/>
                    <a:pt x="21818" y="69425"/>
                    <a:pt x="32207" y="71724"/>
                  </a:cubicBezTo>
                  <a:cubicBezTo>
                    <a:pt x="39480" y="73563"/>
                    <a:pt x="46233" y="74482"/>
                    <a:pt x="54025" y="73103"/>
                  </a:cubicBezTo>
                  <a:cubicBezTo>
                    <a:pt x="60779" y="72183"/>
                    <a:pt x="68051" y="69425"/>
                    <a:pt x="73766" y="65287"/>
                  </a:cubicBezTo>
                  <a:cubicBezTo>
                    <a:pt x="75844" y="63908"/>
                    <a:pt x="77922" y="61609"/>
                    <a:pt x="80000" y="59310"/>
                  </a:cubicBezTo>
                  <a:cubicBezTo>
                    <a:pt x="81038" y="58390"/>
                    <a:pt x="81558" y="57011"/>
                    <a:pt x="82077" y="55632"/>
                  </a:cubicBezTo>
                  <a:cubicBezTo>
                    <a:pt x="82597" y="54712"/>
                    <a:pt x="83116" y="50574"/>
                    <a:pt x="84155" y="50114"/>
                  </a:cubicBezTo>
                  <a:cubicBezTo>
                    <a:pt x="85714" y="48735"/>
                    <a:pt x="91428" y="51034"/>
                    <a:pt x="92987" y="51954"/>
                  </a:cubicBezTo>
                  <a:cubicBezTo>
                    <a:pt x="95584" y="53333"/>
                    <a:pt x="97662" y="55632"/>
                    <a:pt x="99220" y="58390"/>
                  </a:cubicBezTo>
                  <a:cubicBezTo>
                    <a:pt x="101818" y="63908"/>
                    <a:pt x="101298" y="70804"/>
                    <a:pt x="100779" y="76781"/>
                  </a:cubicBezTo>
                  <a:cubicBezTo>
                    <a:pt x="99740" y="84597"/>
                    <a:pt x="97142" y="92413"/>
                    <a:pt x="94025" y="100229"/>
                  </a:cubicBezTo>
                  <a:cubicBezTo>
                    <a:pt x="94025" y="100689"/>
                    <a:pt x="97142" y="92873"/>
                    <a:pt x="94025" y="100229"/>
                  </a:cubicBezTo>
                  <a:close/>
                  <a:moveTo>
                    <a:pt x="11428" y="31724"/>
                  </a:moveTo>
                  <a:cubicBezTo>
                    <a:pt x="12467" y="29885"/>
                    <a:pt x="13506" y="27586"/>
                    <a:pt x="14545" y="25747"/>
                  </a:cubicBezTo>
                  <a:cubicBezTo>
                    <a:pt x="14545" y="25287"/>
                    <a:pt x="15584" y="23908"/>
                    <a:pt x="15584" y="22988"/>
                  </a:cubicBezTo>
                  <a:cubicBezTo>
                    <a:pt x="14545" y="19770"/>
                    <a:pt x="11948" y="25747"/>
                    <a:pt x="11428" y="26206"/>
                  </a:cubicBezTo>
                  <a:cubicBezTo>
                    <a:pt x="8831" y="23448"/>
                    <a:pt x="7272" y="20229"/>
                    <a:pt x="6233" y="16551"/>
                  </a:cubicBezTo>
                  <a:cubicBezTo>
                    <a:pt x="5714" y="13793"/>
                    <a:pt x="4155" y="8735"/>
                    <a:pt x="5194" y="5517"/>
                  </a:cubicBezTo>
                  <a:cubicBezTo>
                    <a:pt x="6233" y="3678"/>
                    <a:pt x="10909" y="5057"/>
                    <a:pt x="12987" y="5057"/>
                  </a:cubicBezTo>
                  <a:cubicBezTo>
                    <a:pt x="17662" y="5517"/>
                    <a:pt x="22337" y="6436"/>
                    <a:pt x="27012" y="7816"/>
                  </a:cubicBezTo>
                  <a:cubicBezTo>
                    <a:pt x="25454" y="8735"/>
                    <a:pt x="20259" y="13333"/>
                    <a:pt x="24935" y="11954"/>
                  </a:cubicBezTo>
                  <a:cubicBezTo>
                    <a:pt x="27012" y="11494"/>
                    <a:pt x="28571" y="9655"/>
                    <a:pt x="30649" y="8735"/>
                  </a:cubicBezTo>
                  <a:cubicBezTo>
                    <a:pt x="33766" y="6896"/>
                    <a:pt x="37922" y="6436"/>
                    <a:pt x="41558" y="5977"/>
                  </a:cubicBezTo>
                  <a:cubicBezTo>
                    <a:pt x="48311" y="5517"/>
                    <a:pt x="56103" y="7356"/>
                    <a:pt x="62337" y="10114"/>
                  </a:cubicBezTo>
                  <a:cubicBezTo>
                    <a:pt x="63376" y="11034"/>
                    <a:pt x="64935" y="11954"/>
                    <a:pt x="66493" y="12873"/>
                  </a:cubicBezTo>
                  <a:cubicBezTo>
                    <a:pt x="67012" y="13333"/>
                    <a:pt x="68571" y="15172"/>
                    <a:pt x="69610" y="15172"/>
                  </a:cubicBezTo>
                  <a:cubicBezTo>
                    <a:pt x="73766" y="15632"/>
                    <a:pt x="68571" y="11494"/>
                    <a:pt x="68051" y="11034"/>
                  </a:cubicBezTo>
                  <a:cubicBezTo>
                    <a:pt x="72207" y="10114"/>
                    <a:pt x="76363" y="9655"/>
                    <a:pt x="81038" y="9655"/>
                  </a:cubicBezTo>
                  <a:cubicBezTo>
                    <a:pt x="82597" y="9655"/>
                    <a:pt x="87792" y="9195"/>
                    <a:pt x="88831" y="11034"/>
                  </a:cubicBezTo>
                  <a:cubicBezTo>
                    <a:pt x="89870" y="12873"/>
                    <a:pt x="87792" y="18390"/>
                    <a:pt x="86753" y="20229"/>
                  </a:cubicBezTo>
                  <a:cubicBezTo>
                    <a:pt x="85714" y="23908"/>
                    <a:pt x="83636" y="27586"/>
                    <a:pt x="81038" y="30344"/>
                  </a:cubicBezTo>
                  <a:cubicBezTo>
                    <a:pt x="80519" y="29425"/>
                    <a:pt x="80000" y="27126"/>
                    <a:pt x="78961" y="26666"/>
                  </a:cubicBezTo>
                  <a:cubicBezTo>
                    <a:pt x="77402" y="26206"/>
                    <a:pt x="77402" y="28045"/>
                    <a:pt x="77922" y="29425"/>
                  </a:cubicBezTo>
                  <a:cubicBezTo>
                    <a:pt x="77922" y="31264"/>
                    <a:pt x="78961" y="33103"/>
                    <a:pt x="79480" y="34942"/>
                  </a:cubicBezTo>
                  <a:cubicBezTo>
                    <a:pt x="80519" y="37701"/>
                    <a:pt x="81558" y="41379"/>
                    <a:pt x="82077" y="44597"/>
                  </a:cubicBezTo>
                  <a:cubicBezTo>
                    <a:pt x="82597" y="54712"/>
                    <a:pt x="75324" y="63448"/>
                    <a:pt x="64935" y="67586"/>
                  </a:cubicBezTo>
                  <a:cubicBezTo>
                    <a:pt x="47272" y="75402"/>
                    <a:pt x="22857" y="71724"/>
                    <a:pt x="11948" y="56091"/>
                  </a:cubicBezTo>
                  <a:cubicBezTo>
                    <a:pt x="7272" y="49655"/>
                    <a:pt x="7792" y="40000"/>
                    <a:pt x="11428" y="31724"/>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1"/>
            <p:cNvSpPr/>
            <p:nvPr/>
          </p:nvSpPr>
          <p:spPr>
            <a:xfrm>
              <a:off x="4586288" y="2087563"/>
              <a:ext cx="122100" cy="136500"/>
            </a:xfrm>
            <a:custGeom>
              <a:avLst/>
              <a:gdLst/>
              <a:ahLst/>
              <a:cxnLst/>
              <a:rect l="l" t="t" r="r" b="b"/>
              <a:pathLst>
                <a:path w="120000" h="120000" extrusionOk="0">
                  <a:moveTo>
                    <a:pt x="69473" y="0"/>
                  </a:moveTo>
                  <a:cubicBezTo>
                    <a:pt x="63157" y="0"/>
                    <a:pt x="56842" y="0"/>
                    <a:pt x="50526" y="5714"/>
                  </a:cubicBezTo>
                  <a:cubicBezTo>
                    <a:pt x="56842" y="5714"/>
                    <a:pt x="63157" y="11428"/>
                    <a:pt x="63157" y="22857"/>
                  </a:cubicBezTo>
                  <a:cubicBezTo>
                    <a:pt x="63157" y="34285"/>
                    <a:pt x="56842" y="45714"/>
                    <a:pt x="44210" y="45714"/>
                  </a:cubicBezTo>
                  <a:cubicBezTo>
                    <a:pt x="31578" y="45714"/>
                    <a:pt x="18947" y="34285"/>
                    <a:pt x="18947" y="22857"/>
                  </a:cubicBezTo>
                  <a:cubicBezTo>
                    <a:pt x="18947" y="22857"/>
                    <a:pt x="18947" y="22857"/>
                    <a:pt x="18947" y="22857"/>
                  </a:cubicBezTo>
                  <a:cubicBezTo>
                    <a:pt x="12631" y="28571"/>
                    <a:pt x="6315" y="40000"/>
                    <a:pt x="6315" y="51428"/>
                  </a:cubicBezTo>
                  <a:cubicBezTo>
                    <a:pt x="0" y="85714"/>
                    <a:pt x="18947" y="114285"/>
                    <a:pt x="50526" y="114285"/>
                  </a:cubicBezTo>
                  <a:cubicBezTo>
                    <a:pt x="82105" y="120000"/>
                    <a:pt x="107368" y="97142"/>
                    <a:pt x="113684" y="62857"/>
                  </a:cubicBezTo>
                  <a:cubicBezTo>
                    <a:pt x="120000" y="34285"/>
                    <a:pt x="101052" y="5714"/>
                    <a:pt x="69473"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Hamster)">
  <p:cSld name="Blank (Hamster)">
    <p:spTree>
      <p:nvGrpSpPr>
        <p:cNvPr id="1" name="Shape 402"/>
        <p:cNvGrpSpPr/>
        <p:nvPr/>
      </p:nvGrpSpPr>
      <p:grpSpPr>
        <a:xfrm>
          <a:off x="0" y="0"/>
          <a:ext cx="0" cy="0"/>
          <a:chOff x="0" y="0"/>
          <a:chExt cx="0" cy="0"/>
        </a:xfrm>
      </p:grpSpPr>
      <p:sp>
        <p:nvSpPr>
          <p:cNvPr id="403" name="Google Shape;403;p12"/>
          <p:cNvSpPr/>
          <p:nvPr/>
        </p:nvSpPr>
        <p:spPr>
          <a:xfrm>
            <a:off x="-75" y="4557900"/>
            <a:ext cx="9144000" cy="5856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12"/>
          <p:cNvGrpSpPr/>
          <p:nvPr/>
        </p:nvGrpSpPr>
        <p:grpSpPr>
          <a:xfrm>
            <a:off x="7522239" y="3425970"/>
            <a:ext cx="1194510" cy="1523626"/>
            <a:chOff x="1300163" y="3487738"/>
            <a:chExt cx="1549500" cy="1976425"/>
          </a:xfrm>
        </p:grpSpPr>
        <p:sp>
          <p:nvSpPr>
            <p:cNvPr id="405" name="Google Shape;405;p12"/>
            <p:cNvSpPr/>
            <p:nvPr/>
          </p:nvSpPr>
          <p:spPr>
            <a:xfrm>
              <a:off x="2674938" y="3643313"/>
              <a:ext cx="52500" cy="38100"/>
            </a:xfrm>
            <a:custGeom>
              <a:avLst/>
              <a:gdLst/>
              <a:ahLst/>
              <a:cxnLst/>
              <a:rect l="l" t="t" r="r" b="b"/>
              <a:pathLst>
                <a:path w="120000" h="120000" extrusionOk="0">
                  <a:moveTo>
                    <a:pt x="60000" y="60000"/>
                  </a:moveTo>
                  <a:cubicBezTo>
                    <a:pt x="75000" y="80000"/>
                    <a:pt x="105000" y="100000"/>
                    <a:pt x="120000" y="120000"/>
                  </a:cubicBezTo>
                  <a:cubicBezTo>
                    <a:pt x="75000" y="80000"/>
                    <a:pt x="0" y="0"/>
                    <a:pt x="60000" y="6000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2"/>
            <p:cNvSpPr/>
            <p:nvPr/>
          </p:nvSpPr>
          <p:spPr>
            <a:xfrm>
              <a:off x="2727325" y="3681413"/>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2"/>
            <p:cNvSpPr/>
            <p:nvPr/>
          </p:nvSpPr>
          <p:spPr>
            <a:xfrm>
              <a:off x="2727325" y="3681413"/>
              <a:ext cx="12600" cy="6300"/>
            </a:xfrm>
            <a:custGeom>
              <a:avLst/>
              <a:gdLst/>
              <a:ahLst/>
              <a:cxnLst/>
              <a:rect l="l" t="t" r="r" b="b"/>
              <a:pathLst>
                <a:path w="120000" h="120000" extrusionOk="0">
                  <a:moveTo>
                    <a:pt x="0" y="0"/>
                  </a:moveTo>
                  <a:cubicBezTo>
                    <a:pt x="120000" y="120000"/>
                    <a:pt x="60000" y="120000"/>
                    <a:pt x="0" y="0"/>
                  </a:cubicBez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2"/>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7000" y="14189"/>
                    <a:pt x="77000" y="14594"/>
                    <a:pt x="77000" y="14594"/>
                  </a:cubicBezTo>
                  <a:cubicBezTo>
                    <a:pt x="77000" y="14594"/>
                    <a:pt x="765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lose/>
                </a:path>
              </a:pathLst>
            </a:custGeom>
            <a:solidFill>
              <a:srgbClr val="E6C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2"/>
            <p:cNvSpPr/>
            <p:nvPr/>
          </p:nvSpPr>
          <p:spPr>
            <a:xfrm>
              <a:off x="1693863" y="4699001"/>
              <a:ext cx="742800" cy="512700"/>
            </a:xfrm>
            <a:custGeom>
              <a:avLst/>
              <a:gdLst/>
              <a:ahLst/>
              <a:cxnLst/>
              <a:rect l="l" t="t" r="r" b="b"/>
              <a:pathLst>
                <a:path w="120000" h="120000" extrusionOk="0">
                  <a:moveTo>
                    <a:pt x="29217" y="21265"/>
                  </a:moveTo>
                  <a:cubicBezTo>
                    <a:pt x="29217" y="21265"/>
                    <a:pt x="36521" y="7594"/>
                    <a:pt x="46956" y="7594"/>
                  </a:cubicBezTo>
                  <a:cubicBezTo>
                    <a:pt x="57391" y="9113"/>
                    <a:pt x="90782" y="0"/>
                    <a:pt x="92869" y="22784"/>
                  </a:cubicBezTo>
                  <a:cubicBezTo>
                    <a:pt x="92869" y="22784"/>
                    <a:pt x="80347" y="44050"/>
                    <a:pt x="85565" y="50126"/>
                  </a:cubicBezTo>
                  <a:cubicBezTo>
                    <a:pt x="90782" y="56202"/>
                    <a:pt x="102260" y="53164"/>
                    <a:pt x="106434" y="47088"/>
                  </a:cubicBezTo>
                  <a:cubicBezTo>
                    <a:pt x="110608" y="41012"/>
                    <a:pt x="120000" y="110886"/>
                    <a:pt x="59478" y="115443"/>
                  </a:cubicBezTo>
                  <a:cubicBezTo>
                    <a:pt x="0" y="120000"/>
                    <a:pt x="14608" y="45569"/>
                    <a:pt x="14608" y="45569"/>
                  </a:cubicBezTo>
                  <a:cubicBezTo>
                    <a:pt x="14608" y="45569"/>
                    <a:pt x="30260" y="62278"/>
                    <a:pt x="37565" y="50126"/>
                  </a:cubicBezTo>
                  <a:cubicBezTo>
                    <a:pt x="39652" y="44050"/>
                    <a:pt x="29217" y="21265"/>
                    <a:pt x="29217" y="212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2"/>
            <p:cNvSpPr/>
            <p:nvPr/>
          </p:nvSpPr>
          <p:spPr>
            <a:xfrm>
              <a:off x="1700213" y="4303713"/>
              <a:ext cx="742800" cy="357300"/>
            </a:xfrm>
            <a:custGeom>
              <a:avLst/>
              <a:gdLst/>
              <a:ahLst/>
              <a:cxnLst/>
              <a:rect l="l" t="t" r="r" b="b"/>
              <a:pathLst>
                <a:path w="120000" h="120000" extrusionOk="0">
                  <a:moveTo>
                    <a:pt x="97043" y="15272"/>
                  </a:moveTo>
                  <a:cubicBezTo>
                    <a:pt x="87652" y="10909"/>
                    <a:pt x="75130" y="6545"/>
                    <a:pt x="69913" y="30545"/>
                  </a:cubicBezTo>
                  <a:cubicBezTo>
                    <a:pt x="64695" y="54545"/>
                    <a:pt x="56347" y="34909"/>
                    <a:pt x="56347" y="34909"/>
                  </a:cubicBezTo>
                  <a:cubicBezTo>
                    <a:pt x="52173" y="43636"/>
                    <a:pt x="44869" y="37090"/>
                    <a:pt x="41739" y="24000"/>
                  </a:cubicBezTo>
                  <a:cubicBezTo>
                    <a:pt x="39652" y="13090"/>
                    <a:pt x="33391" y="8727"/>
                    <a:pt x="24000" y="2181"/>
                  </a:cubicBezTo>
                  <a:cubicBezTo>
                    <a:pt x="17739" y="0"/>
                    <a:pt x="13565" y="2181"/>
                    <a:pt x="9391" y="8727"/>
                  </a:cubicBezTo>
                  <a:cubicBezTo>
                    <a:pt x="8347" y="10909"/>
                    <a:pt x="7304" y="13090"/>
                    <a:pt x="6260" y="15272"/>
                  </a:cubicBezTo>
                  <a:cubicBezTo>
                    <a:pt x="0" y="30545"/>
                    <a:pt x="0" y="50181"/>
                    <a:pt x="0" y="61090"/>
                  </a:cubicBezTo>
                  <a:cubicBezTo>
                    <a:pt x="13565" y="98181"/>
                    <a:pt x="36521" y="120000"/>
                    <a:pt x="62608" y="120000"/>
                  </a:cubicBezTo>
                  <a:cubicBezTo>
                    <a:pt x="63652" y="120000"/>
                    <a:pt x="64695" y="120000"/>
                    <a:pt x="65739" y="120000"/>
                  </a:cubicBezTo>
                  <a:cubicBezTo>
                    <a:pt x="80347" y="117818"/>
                    <a:pt x="93913" y="111272"/>
                    <a:pt x="106434" y="96000"/>
                  </a:cubicBezTo>
                  <a:cubicBezTo>
                    <a:pt x="110608" y="91636"/>
                    <a:pt x="113739" y="87272"/>
                    <a:pt x="116869" y="82909"/>
                  </a:cubicBezTo>
                  <a:cubicBezTo>
                    <a:pt x="120000" y="58909"/>
                    <a:pt x="105391" y="19636"/>
                    <a:pt x="97043" y="152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2"/>
            <p:cNvSpPr/>
            <p:nvPr/>
          </p:nvSpPr>
          <p:spPr>
            <a:xfrm>
              <a:off x="1649413" y="5224463"/>
              <a:ext cx="838200" cy="239700"/>
            </a:xfrm>
            <a:custGeom>
              <a:avLst/>
              <a:gdLst/>
              <a:ahLst/>
              <a:cxnLst/>
              <a:rect l="l" t="t" r="r" b="b"/>
              <a:pathLst>
                <a:path w="120000" h="120000" extrusionOk="0">
                  <a:moveTo>
                    <a:pt x="108923" y="16216"/>
                  </a:moveTo>
                  <a:cubicBezTo>
                    <a:pt x="108923" y="16216"/>
                    <a:pt x="108923" y="16216"/>
                    <a:pt x="108923" y="16216"/>
                  </a:cubicBezTo>
                  <a:cubicBezTo>
                    <a:pt x="108923" y="16216"/>
                    <a:pt x="108923" y="16216"/>
                    <a:pt x="108923" y="16216"/>
                  </a:cubicBezTo>
                  <a:cubicBezTo>
                    <a:pt x="110769" y="22702"/>
                    <a:pt x="114461" y="35675"/>
                    <a:pt x="113538" y="45405"/>
                  </a:cubicBezTo>
                  <a:cubicBezTo>
                    <a:pt x="112615" y="55135"/>
                    <a:pt x="107076" y="58378"/>
                    <a:pt x="104307" y="58378"/>
                  </a:cubicBezTo>
                  <a:cubicBezTo>
                    <a:pt x="104307" y="58378"/>
                    <a:pt x="104307" y="58378"/>
                    <a:pt x="104307" y="58378"/>
                  </a:cubicBezTo>
                  <a:cubicBezTo>
                    <a:pt x="103384" y="58378"/>
                    <a:pt x="103384" y="58378"/>
                    <a:pt x="102461" y="58378"/>
                  </a:cubicBezTo>
                  <a:cubicBezTo>
                    <a:pt x="95076" y="58378"/>
                    <a:pt x="86769" y="45405"/>
                    <a:pt x="82153" y="29189"/>
                  </a:cubicBezTo>
                  <a:cubicBezTo>
                    <a:pt x="82153" y="25945"/>
                    <a:pt x="82153" y="25945"/>
                    <a:pt x="82153" y="25945"/>
                  </a:cubicBezTo>
                  <a:cubicBezTo>
                    <a:pt x="82153" y="22702"/>
                    <a:pt x="82153" y="22702"/>
                    <a:pt x="83076" y="22702"/>
                  </a:cubicBezTo>
                  <a:cubicBezTo>
                    <a:pt x="83076" y="22702"/>
                    <a:pt x="83076" y="22702"/>
                    <a:pt x="83076" y="22702"/>
                  </a:cubicBezTo>
                  <a:cubicBezTo>
                    <a:pt x="84000" y="22702"/>
                    <a:pt x="84923" y="22702"/>
                    <a:pt x="85846" y="22702"/>
                  </a:cubicBezTo>
                  <a:cubicBezTo>
                    <a:pt x="89538" y="22702"/>
                    <a:pt x="91384" y="22702"/>
                    <a:pt x="93230" y="16216"/>
                  </a:cubicBezTo>
                  <a:cubicBezTo>
                    <a:pt x="93230" y="12972"/>
                    <a:pt x="93230" y="12972"/>
                    <a:pt x="93230" y="12972"/>
                  </a:cubicBezTo>
                  <a:cubicBezTo>
                    <a:pt x="93230" y="12972"/>
                    <a:pt x="93230" y="9729"/>
                    <a:pt x="91384" y="9729"/>
                  </a:cubicBezTo>
                  <a:cubicBezTo>
                    <a:pt x="89538" y="9729"/>
                    <a:pt x="86769" y="12972"/>
                    <a:pt x="84923" y="12972"/>
                  </a:cubicBezTo>
                  <a:cubicBezTo>
                    <a:pt x="84000" y="12972"/>
                    <a:pt x="84000" y="12972"/>
                    <a:pt x="83076" y="12972"/>
                  </a:cubicBezTo>
                  <a:cubicBezTo>
                    <a:pt x="81230" y="12972"/>
                    <a:pt x="78461" y="12972"/>
                    <a:pt x="75692" y="9729"/>
                  </a:cubicBezTo>
                  <a:cubicBezTo>
                    <a:pt x="74769" y="9729"/>
                    <a:pt x="74769" y="9729"/>
                    <a:pt x="74769" y="9729"/>
                  </a:cubicBezTo>
                  <a:cubicBezTo>
                    <a:pt x="72000" y="9729"/>
                    <a:pt x="69230" y="6486"/>
                    <a:pt x="66461" y="6486"/>
                  </a:cubicBezTo>
                  <a:cubicBezTo>
                    <a:pt x="65538" y="6486"/>
                    <a:pt x="64615" y="6486"/>
                    <a:pt x="63692" y="6486"/>
                  </a:cubicBezTo>
                  <a:cubicBezTo>
                    <a:pt x="58153" y="6486"/>
                    <a:pt x="52615" y="9729"/>
                    <a:pt x="48000" y="9729"/>
                  </a:cubicBezTo>
                  <a:cubicBezTo>
                    <a:pt x="47076" y="12972"/>
                    <a:pt x="47076" y="12972"/>
                    <a:pt x="47076" y="12972"/>
                  </a:cubicBezTo>
                  <a:cubicBezTo>
                    <a:pt x="44307" y="12972"/>
                    <a:pt x="41538" y="12972"/>
                    <a:pt x="38769" y="12972"/>
                  </a:cubicBezTo>
                  <a:cubicBezTo>
                    <a:pt x="37846" y="12972"/>
                    <a:pt x="37846" y="12972"/>
                    <a:pt x="37846" y="12972"/>
                  </a:cubicBezTo>
                  <a:cubicBezTo>
                    <a:pt x="36923" y="12972"/>
                    <a:pt x="35076" y="12972"/>
                    <a:pt x="34153" y="12972"/>
                  </a:cubicBezTo>
                  <a:cubicBezTo>
                    <a:pt x="33230" y="12972"/>
                    <a:pt x="32307" y="9729"/>
                    <a:pt x="31384" y="9729"/>
                  </a:cubicBezTo>
                  <a:cubicBezTo>
                    <a:pt x="31384" y="9729"/>
                    <a:pt x="31384" y="9729"/>
                    <a:pt x="30461" y="9729"/>
                  </a:cubicBezTo>
                  <a:cubicBezTo>
                    <a:pt x="30461" y="12972"/>
                    <a:pt x="29538" y="12972"/>
                    <a:pt x="29538" y="16216"/>
                  </a:cubicBezTo>
                  <a:cubicBezTo>
                    <a:pt x="29538" y="16216"/>
                    <a:pt x="30461" y="19459"/>
                    <a:pt x="30461" y="19459"/>
                  </a:cubicBezTo>
                  <a:cubicBezTo>
                    <a:pt x="33230" y="22702"/>
                    <a:pt x="35076" y="22702"/>
                    <a:pt x="37846" y="22702"/>
                  </a:cubicBezTo>
                  <a:cubicBezTo>
                    <a:pt x="38769" y="22702"/>
                    <a:pt x="38769" y="25945"/>
                    <a:pt x="38769" y="25945"/>
                  </a:cubicBezTo>
                  <a:cubicBezTo>
                    <a:pt x="38769" y="25945"/>
                    <a:pt x="38769" y="29189"/>
                    <a:pt x="38769" y="29189"/>
                  </a:cubicBezTo>
                  <a:cubicBezTo>
                    <a:pt x="38769" y="32432"/>
                    <a:pt x="38769" y="32432"/>
                    <a:pt x="38769" y="32432"/>
                  </a:cubicBezTo>
                  <a:cubicBezTo>
                    <a:pt x="37846" y="32432"/>
                    <a:pt x="37846" y="35675"/>
                    <a:pt x="36923" y="35675"/>
                  </a:cubicBezTo>
                  <a:cubicBezTo>
                    <a:pt x="32307" y="51891"/>
                    <a:pt x="26769" y="61621"/>
                    <a:pt x="21230" y="61621"/>
                  </a:cubicBezTo>
                  <a:cubicBezTo>
                    <a:pt x="19384" y="61621"/>
                    <a:pt x="18461" y="64864"/>
                    <a:pt x="17538" y="64864"/>
                  </a:cubicBezTo>
                  <a:cubicBezTo>
                    <a:pt x="13846" y="64864"/>
                    <a:pt x="11076" y="61621"/>
                    <a:pt x="9230" y="55135"/>
                  </a:cubicBezTo>
                  <a:cubicBezTo>
                    <a:pt x="8307" y="51891"/>
                    <a:pt x="7384" y="48648"/>
                    <a:pt x="8307" y="42162"/>
                  </a:cubicBezTo>
                  <a:cubicBezTo>
                    <a:pt x="8307" y="35675"/>
                    <a:pt x="10153" y="25945"/>
                    <a:pt x="11076" y="22702"/>
                  </a:cubicBezTo>
                  <a:cubicBezTo>
                    <a:pt x="12000" y="19459"/>
                    <a:pt x="12923" y="16216"/>
                    <a:pt x="14769" y="9729"/>
                  </a:cubicBezTo>
                  <a:cubicBezTo>
                    <a:pt x="15692" y="6486"/>
                    <a:pt x="16615" y="3243"/>
                    <a:pt x="17538" y="0"/>
                  </a:cubicBezTo>
                  <a:cubicBezTo>
                    <a:pt x="9230" y="9729"/>
                    <a:pt x="3692" y="29189"/>
                    <a:pt x="0" y="58378"/>
                  </a:cubicBezTo>
                  <a:cubicBezTo>
                    <a:pt x="0" y="58378"/>
                    <a:pt x="7384" y="120000"/>
                    <a:pt x="33230" y="81081"/>
                  </a:cubicBezTo>
                  <a:cubicBezTo>
                    <a:pt x="58153" y="45405"/>
                    <a:pt x="75692" y="64864"/>
                    <a:pt x="84000" y="74594"/>
                  </a:cubicBezTo>
                  <a:cubicBezTo>
                    <a:pt x="91384" y="84324"/>
                    <a:pt x="118153" y="110270"/>
                    <a:pt x="120000" y="55135"/>
                  </a:cubicBezTo>
                  <a:cubicBezTo>
                    <a:pt x="120000" y="35675"/>
                    <a:pt x="115384" y="22702"/>
                    <a:pt x="108923" y="1621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2"/>
            <p:cNvSpPr/>
            <p:nvPr/>
          </p:nvSpPr>
          <p:spPr>
            <a:xfrm>
              <a:off x="1636713" y="4316413"/>
              <a:ext cx="928800" cy="350700"/>
            </a:xfrm>
            <a:custGeom>
              <a:avLst/>
              <a:gdLst/>
              <a:ahLst/>
              <a:cxnLst/>
              <a:rect l="l" t="t" r="r" b="b"/>
              <a:pathLst>
                <a:path w="120000" h="120000" extrusionOk="0">
                  <a:moveTo>
                    <a:pt x="115833" y="6666"/>
                  </a:moveTo>
                  <a:cubicBezTo>
                    <a:pt x="111666" y="40000"/>
                    <a:pt x="103333" y="64444"/>
                    <a:pt x="91666" y="80000"/>
                  </a:cubicBezTo>
                  <a:cubicBezTo>
                    <a:pt x="80833" y="93333"/>
                    <a:pt x="68333" y="95555"/>
                    <a:pt x="56666" y="93333"/>
                  </a:cubicBezTo>
                  <a:cubicBezTo>
                    <a:pt x="34166" y="91111"/>
                    <a:pt x="12500" y="73333"/>
                    <a:pt x="833" y="17777"/>
                  </a:cubicBezTo>
                  <a:cubicBezTo>
                    <a:pt x="833" y="17777"/>
                    <a:pt x="0" y="17777"/>
                    <a:pt x="0" y="20000"/>
                  </a:cubicBezTo>
                  <a:cubicBezTo>
                    <a:pt x="3333" y="48888"/>
                    <a:pt x="10833" y="71111"/>
                    <a:pt x="20833" y="88888"/>
                  </a:cubicBezTo>
                  <a:cubicBezTo>
                    <a:pt x="25833" y="97777"/>
                    <a:pt x="31666" y="104444"/>
                    <a:pt x="38333" y="106666"/>
                  </a:cubicBezTo>
                  <a:cubicBezTo>
                    <a:pt x="38333" y="108888"/>
                    <a:pt x="38333" y="108888"/>
                    <a:pt x="38333" y="108888"/>
                  </a:cubicBezTo>
                  <a:cubicBezTo>
                    <a:pt x="42500" y="115555"/>
                    <a:pt x="47500" y="115555"/>
                    <a:pt x="52500" y="117777"/>
                  </a:cubicBezTo>
                  <a:cubicBezTo>
                    <a:pt x="55833" y="117777"/>
                    <a:pt x="60833" y="120000"/>
                    <a:pt x="65000" y="115555"/>
                  </a:cubicBezTo>
                  <a:cubicBezTo>
                    <a:pt x="75833" y="115555"/>
                    <a:pt x="86666" y="108888"/>
                    <a:pt x="96666" y="93333"/>
                  </a:cubicBezTo>
                  <a:cubicBezTo>
                    <a:pt x="107500" y="77777"/>
                    <a:pt x="117500" y="42222"/>
                    <a:pt x="120000" y="8888"/>
                  </a:cubicBezTo>
                  <a:cubicBezTo>
                    <a:pt x="120000" y="2222"/>
                    <a:pt x="116666" y="0"/>
                    <a:pt x="115833" y="666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2"/>
            <p:cNvSpPr/>
            <p:nvPr/>
          </p:nvSpPr>
          <p:spPr>
            <a:xfrm>
              <a:off x="2390775" y="3694113"/>
              <a:ext cx="349200" cy="395400"/>
            </a:xfrm>
            <a:custGeom>
              <a:avLst/>
              <a:gdLst/>
              <a:ahLst/>
              <a:cxnLst/>
              <a:rect l="l" t="t" r="r" b="b"/>
              <a:pathLst>
                <a:path w="120000" h="120000" extrusionOk="0">
                  <a:moveTo>
                    <a:pt x="0" y="41311"/>
                  </a:moveTo>
                  <a:cubicBezTo>
                    <a:pt x="0" y="41311"/>
                    <a:pt x="35555" y="80655"/>
                    <a:pt x="42222" y="120000"/>
                  </a:cubicBezTo>
                  <a:cubicBezTo>
                    <a:pt x="42222" y="120000"/>
                    <a:pt x="120000" y="102295"/>
                    <a:pt x="93333" y="51147"/>
                  </a:cubicBezTo>
                  <a:cubicBezTo>
                    <a:pt x="66666" y="0"/>
                    <a:pt x="6666" y="9836"/>
                    <a:pt x="0" y="4131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2"/>
            <p:cNvSpPr/>
            <p:nvPr/>
          </p:nvSpPr>
          <p:spPr>
            <a:xfrm>
              <a:off x="1443038" y="3668713"/>
              <a:ext cx="368400" cy="395400"/>
            </a:xfrm>
            <a:custGeom>
              <a:avLst/>
              <a:gdLst/>
              <a:ahLst/>
              <a:cxnLst/>
              <a:rect l="l" t="t" r="r" b="b"/>
              <a:pathLst>
                <a:path w="120000" h="120000" extrusionOk="0">
                  <a:moveTo>
                    <a:pt x="119999" y="43278"/>
                  </a:moveTo>
                  <a:cubicBezTo>
                    <a:pt x="119999" y="43278"/>
                    <a:pt x="84210" y="82622"/>
                    <a:pt x="75789" y="120000"/>
                  </a:cubicBezTo>
                  <a:cubicBezTo>
                    <a:pt x="75789" y="120000"/>
                    <a:pt x="0" y="100327"/>
                    <a:pt x="29473" y="51147"/>
                  </a:cubicBezTo>
                  <a:cubicBezTo>
                    <a:pt x="56842" y="0"/>
                    <a:pt x="113684" y="11803"/>
                    <a:pt x="119999" y="432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2"/>
            <p:cNvSpPr/>
            <p:nvPr/>
          </p:nvSpPr>
          <p:spPr>
            <a:xfrm>
              <a:off x="2178050" y="4829176"/>
              <a:ext cx="252300" cy="128700"/>
            </a:xfrm>
            <a:custGeom>
              <a:avLst/>
              <a:gdLst/>
              <a:ahLst/>
              <a:cxnLst/>
              <a:rect l="l" t="t" r="r" b="b"/>
              <a:pathLst>
                <a:path w="120000" h="120000" extrusionOk="0">
                  <a:moveTo>
                    <a:pt x="101538" y="18000"/>
                  </a:moveTo>
                  <a:cubicBezTo>
                    <a:pt x="95384" y="60000"/>
                    <a:pt x="76923" y="78000"/>
                    <a:pt x="58461" y="84000"/>
                  </a:cubicBezTo>
                  <a:cubicBezTo>
                    <a:pt x="58461" y="84000"/>
                    <a:pt x="58461" y="84000"/>
                    <a:pt x="58461" y="84000"/>
                  </a:cubicBezTo>
                  <a:cubicBezTo>
                    <a:pt x="61538" y="78000"/>
                    <a:pt x="58461" y="66000"/>
                    <a:pt x="55384" y="60000"/>
                  </a:cubicBezTo>
                  <a:cubicBezTo>
                    <a:pt x="52307" y="54000"/>
                    <a:pt x="49230" y="54000"/>
                    <a:pt x="46153" y="54000"/>
                  </a:cubicBezTo>
                  <a:cubicBezTo>
                    <a:pt x="43076" y="54000"/>
                    <a:pt x="43076" y="54000"/>
                    <a:pt x="40000" y="48000"/>
                  </a:cubicBezTo>
                  <a:cubicBezTo>
                    <a:pt x="40000" y="48000"/>
                    <a:pt x="40000" y="48000"/>
                    <a:pt x="40000" y="48000"/>
                  </a:cubicBezTo>
                  <a:cubicBezTo>
                    <a:pt x="40000" y="48000"/>
                    <a:pt x="40000" y="48000"/>
                    <a:pt x="40000" y="48000"/>
                  </a:cubicBezTo>
                  <a:cubicBezTo>
                    <a:pt x="40000" y="48000"/>
                    <a:pt x="40000" y="48000"/>
                    <a:pt x="40000" y="48000"/>
                  </a:cubicBezTo>
                  <a:cubicBezTo>
                    <a:pt x="36923" y="48000"/>
                    <a:pt x="36923" y="48000"/>
                    <a:pt x="36923" y="48000"/>
                  </a:cubicBezTo>
                  <a:cubicBezTo>
                    <a:pt x="36923" y="48000"/>
                    <a:pt x="36923" y="42000"/>
                    <a:pt x="33846" y="42000"/>
                  </a:cubicBezTo>
                  <a:cubicBezTo>
                    <a:pt x="36923" y="42000"/>
                    <a:pt x="33846" y="42000"/>
                    <a:pt x="33846" y="36000"/>
                  </a:cubicBezTo>
                  <a:cubicBezTo>
                    <a:pt x="33846" y="36000"/>
                    <a:pt x="33846" y="30000"/>
                    <a:pt x="30769" y="30000"/>
                  </a:cubicBezTo>
                  <a:cubicBezTo>
                    <a:pt x="27692" y="24000"/>
                    <a:pt x="24615" y="24000"/>
                    <a:pt x="21538" y="30000"/>
                  </a:cubicBezTo>
                  <a:cubicBezTo>
                    <a:pt x="18461" y="42000"/>
                    <a:pt x="21538" y="66000"/>
                    <a:pt x="24615" y="72000"/>
                  </a:cubicBezTo>
                  <a:cubicBezTo>
                    <a:pt x="27692" y="78000"/>
                    <a:pt x="27692" y="78000"/>
                    <a:pt x="27692" y="78000"/>
                  </a:cubicBezTo>
                  <a:cubicBezTo>
                    <a:pt x="24615" y="78000"/>
                    <a:pt x="18461" y="72000"/>
                    <a:pt x="15384" y="78000"/>
                  </a:cubicBezTo>
                  <a:cubicBezTo>
                    <a:pt x="0" y="90000"/>
                    <a:pt x="27692" y="114000"/>
                    <a:pt x="30769" y="114000"/>
                  </a:cubicBezTo>
                  <a:cubicBezTo>
                    <a:pt x="40000" y="120000"/>
                    <a:pt x="52307" y="120000"/>
                    <a:pt x="61538" y="114000"/>
                  </a:cubicBezTo>
                  <a:cubicBezTo>
                    <a:pt x="89230" y="108000"/>
                    <a:pt x="107692" y="84000"/>
                    <a:pt x="116923" y="30000"/>
                  </a:cubicBezTo>
                  <a:cubicBezTo>
                    <a:pt x="120000" y="6000"/>
                    <a:pt x="104615" y="0"/>
                    <a:pt x="101538" y="1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2"/>
            <p:cNvSpPr/>
            <p:nvPr/>
          </p:nvSpPr>
          <p:spPr>
            <a:xfrm>
              <a:off x="1714500" y="4835526"/>
              <a:ext cx="219000" cy="149100"/>
            </a:xfrm>
            <a:custGeom>
              <a:avLst/>
              <a:gdLst/>
              <a:ahLst/>
              <a:cxnLst/>
              <a:rect l="l" t="t" r="r" b="b"/>
              <a:pathLst>
                <a:path w="120000" h="120000" extrusionOk="0">
                  <a:moveTo>
                    <a:pt x="112941" y="67826"/>
                  </a:moveTo>
                  <a:cubicBezTo>
                    <a:pt x="102352" y="67826"/>
                    <a:pt x="98823" y="73043"/>
                    <a:pt x="88235" y="73043"/>
                  </a:cubicBezTo>
                  <a:cubicBezTo>
                    <a:pt x="77647" y="78260"/>
                    <a:pt x="63529" y="73043"/>
                    <a:pt x="52941" y="62608"/>
                  </a:cubicBezTo>
                  <a:cubicBezTo>
                    <a:pt x="35294" y="46956"/>
                    <a:pt x="24705" y="26086"/>
                    <a:pt x="14117" y="0"/>
                  </a:cubicBezTo>
                  <a:cubicBezTo>
                    <a:pt x="14117" y="0"/>
                    <a:pt x="14117" y="0"/>
                    <a:pt x="10588" y="5217"/>
                  </a:cubicBezTo>
                  <a:cubicBezTo>
                    <a:pt x="0" y="36521"/>
                    <a:pt x="24705" y="73043"/>
                    <a:pt x="42352" y="88695"/>
                  </a:cubicBezTo>
                  <a:cubicBezTo>
                    <a:pt x="63529" y="104347"/>
                    <a:pt x="105882" y="120000"/>
                    <a:pt x="116470" y="83478"/>
                  </a:cubicBezTo>
                  <a:cubicBezTo>
                    <a:pt x="120000" y="78260"/>
                    <a:pt x="116470" y="73043"/>
                    <a:pt x="112941" y="67826"/>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2"/>
            <p:cNvSpPr/>
            <p:nvPr/>
          </p:nvSpPr>
          <p:spPr>
            <a:xfrm>
              <a:off x="2527300" y="3805238"/>
              <a:ext cx="277800" cy="376200"/>
            </a:xfrm>
            <a:custGeom>
              <a:avLst/>
              <a:gdLst/>
              <a:ahLst/>
              <a:cxnLst/>
              <a:rect l="l" t="t" r="r" b="b"/>
              <a:pathLst>
                <a:path w="120000" h="120000" extrusionOk="0">
                  <a:moveTo>
                    <a:pt x="117209" y="37241"/>
                  </a:moveTo>
                  <a:cubicBezTo>
                    <a:pt x="117209" y="35172"/>
                    <a:pt x="117209" y="33103"/>
                    <a:pt x="117209" y="31034"/>
                  </a:cubicBezTo>
                  <a:cubicBezTo>
                    <a:pt x="117209" y="20689"/>
                    <a:pt x="111627" y="12413"/>
                    <a:pt x="108837" y="2068"/>
                  </a:cubicBezTo>
                  <a:cubicBezTo>
                    <a:pt x="108837" y="0"/>
                    <a:pt x="103255" y="0"/>
                    <a:pt x="103255" y="2068"/>
                  </a:cubicBezTo>
                  <a:cubicBezTo>
                    <a:pt x="106046" y="28965"/>
                    <a:pt x="94883" y="55862"/>
                    <a:pt x="69767" y="74482"/>
                  </a:cubicBezTo>
                  <a:cubicBezTo>
                    <a:pt x="61395" y="82758"/>
                    <a:pt x="47441" y="88965"/>
                    <a:pt x="36279" y="95172"/>
                  </a:cubicBezTo>
                  <a:cubicBezTo>
                    <a:pt x="22325" y="101379"/>
                    <a:pt x="13953" y="99310"/>
                    <a:pt x="2790" y="97241"/>
                  </a:cubicBezTo>
                  <a:cubicBezTo>
                    <a:pt x="0" y="97241"/>
                    <a:pt x="0" y="97241"/>
                    <a:pt x="0" y="97241"/>
                  </a:cubicBezTo>
                  <a:cubicBezTo>
                    <a:pt x="0" y="99310"/>
                    <a:pt x="2790" y="103448"/>
                    <a:pt x="5581" y="107586"/>
                  </a:cubicBezTo>
                  <a:cubicBezTo>
                    <a:pt x="5581" y="109655"/>
                    <a:pt x="5581" y="111724"/>
                    <a:pt x="8372" y="113793"/>
                  </a:cubicBezTo>
                  <a:cubicBezTo>
                    <a:pt x="36279" y="120000"/>
                    <a:pt x="64186" y="101379"/>
                    <a:pt x="83720" y="88965"/>
                  </a:cubicBezTo>
                  <a:cubicBezTo>
                    <a:pt x="94883" y="82758"/>
                    <a:pt x="106046" y="72413"/>
                    <a:pt x="111627" y="62068"/>
                  </a:cubicBezTo>
                  <a:cubicBezTo>
                    <a:pt x="114418" y="55862"/>
                    <a:pt x="120000" y="45517"/>
                    <a:pt x="117209" y="37241"/>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2"/>
            <p:cNvSpPr/>
            <p:nvPr/>
          </p:nvSpPr>
          <p:spPr>
            <a:xfrm>
              <a:off x="1352550" y="3805238"/>
              <a:ext cx="315900" cy="330300"/>
            </a:xfrm>
            <a:custGeom>
              <a:avLst/>
              <a:gdLst/>
              <a:ahLst/>
              <a:cxnLst/>
              <a:rect l="l" t="t" r="r" b="b"/>
              <a:pathLst>
                <a:path w="120000" h="120000" extrusionOk="0">
                  <a:moveTo>
                    <a:pt x="105306" y="96470"/>
                  </a:moveTo>
                  <a:cubicBezTo>
                    <a:pt x="53877" y="89411"/>
                    <a:pt x="19591" y="49411"/>
                    <a:pt x="26938" y="0"/>
                  </a:cubicBezTo>
                  <a:cubicBezTo>
                    <a:pt x="26938" y="0"/>
                    <a:pt x="26938" y="0"/>
                    <a:pt x="26938" y="0"/>
                  </a:cubicBezTo>
                  <a:cubicBezTo>
                    <a:pt x="0" y="51764"/>
                    <a:pt x="44081" y="110588"/>
                    <a:pt x="97959" y="117647"/>
                  </a:cubicBezTo>
                  <a:cubicBezTo>
                    <a:pt x="112653" y="120000"/>
                    <a:pt x="119999" y="98823"/>
                    <a:pt x="105306" y="9647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2"/>
            <p:cNvSpPr/>
            <p:nvPr/>
          </p:nvSpPr>
          <p:spPr>
            <a:xfrm>
              <a:off x="1836738" y="4608513"/>
              <a:ext cx="509700" cy="115800"/>
            </a:xfrm>
            <a:custGeom>
              <a:avLst/>
              <a:gdLst/>
              <a:ahLst/>
              <a:cxnLst/>
              <a:rect l="l" t="t" r="r" b="b"/>
              <a:pathLst>
                <a:path w="120000" h="120000" extrusionOk="0">
                  <a:moveTo>
                    <a:pt x="109367" y="13333"/>
                  </a:moveTo>
                  <a:cubicBezTo>
                    <a:pt x="92658" y="53333"/>
                    <a:pt x="71392" y="60000"/>
                    <a:pt x="53164" y="66666"/>
                  </a:cubicBezTo>
                  <a:cubicBezTo>
                    <a:pt x="42531" y="66666"/>
                    <a:pt x="33417" y="53333"/>
                    <a:pt x="22784" y="46666"/>
                  </a:cubicBezTo>
                  <a:cubicBezTo>
                    <a:pt x="19746" y="40000"/>
                    <a:pt x="16708" y="33333"/>
                    <a:pt x="13670" y="26666"/>
                  </a:cubicBezTo>
                  <a:cubicBezTo>
                    <a:pt x="9113" y="20000"/>
                    <a:pt x="4556" y="13333"/>
                    <a:pt x="0" y="26666"/>
                  </a:cubicBezTo>
                  <a:cubicBezTo>
                    <a:pt x="0" y="26666"/>
                    <a:pt x="0" y="26666"/>
                    <a:pt x="0" y="26666"/>
                  </a:cubicBezTo>
                  <a:cubicBezTo>
                    <a:pt x="6075" y="66666"/>
                    <a:pt x="21265" y="86666"/>
                    <a:pt x="33417" y="93333"/>
                  </a:cubicBezTo>
                  <a:cubicBezTo>
                    <a:pt x="39493" y="106666"/>
                    <a:pt x="45569" y="113333"/>
                    <a:pt x="53164" y="113333"/>
                  </a:cubicBezTo>
                  <a:cubicBezTo>
                    <a:pt x="72911" y="120000"/>
                    <a:pt x="97215" y="93333"/>
                    <a:pt x="113924" y="53333"/>
                  </a:cubicBezTo>
                  <a:cubicBezTo>
                    <a:pt x="120000" y="33333"/>
                    <a:pt x="113924" y="0"/>
                    <a:pt x="109367" y="13333"/>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2"/>
            <p:cNvSpPr/>
            <p:nvPr/>
          </p:nvSpPr>
          <p:spPr>
            <a:xfrm>
              <a:off x="1849438" y="4848226"/>
              <a:ext cx="77700" cy="84000"/>
            </a:xfrm>
            <a:custGeom>
              <a:avLst/>
              <a:gdLst/>
              <a:ahLst/>
              <a:cxnLst/>
              <a:rect l="l" t="t" r="r" b="b"/>
              <a:pathLst>
                <a:path w="120000" h="120000" extrusionOk="0">
                  <a:moveTo>
                    <a:pt x="120000" y="27692"/>
                  </a:moveTo>
                  <a:cubicBezTo>
                    <a:pt x="120000" y="9230"/>
                    <a:pt x="90000" y="0"/>
                    <a:pt x="80000" y="9230"/>
                  </a:cubicBezTo>
                  <a:cubicBezTo>
                    <a:pt x="60000" y="9230"/>
                    <a:pt x="50000" y="27692"/>
                    <a:pt x="60000" y="46153"/>
                  </a:cubicBezTo>
                  <a:cubicBezTo>
                    <a:pt x="60000" y="46153"/>
                    <a:pt x="60000" y="46153"/>
                    <a:pt x="50000" y="55384"/>
                  </a:cubicBezTo>
                  <a:cubicBezTo>
                    <a:pt x="50000" y="55384"/>
                    <a:pt x="50000" y="55384"/>
                    <a:pt x="50000" y="64615"/>
                  </a:cubicBezTo>
                  <a:cubicBezTo>
                    <a:pt x="40000" y="73846"/>
                    <a:pt x="20000" y="73846"/>
                    <a:pt x="10000" y="73846"/>
                  </a:cubicBezTo>
                  <a:cubicBezTo>
                    <a:pt x="0" y="83076"/>
                    <a:pt x="0" y="92307"/>
                    <a:pt x="10000" y="101538"/>
                  </a:cubicBezTo>
                  <a:cubicBezTo>
                    <a:pt x="30000" y="120000"/>
                    <a:pt x="60000" y="110769"/>
                    <a:pt x="80000" y="101538"/>
                  </a:cubicBezTo>
                  <a:cubicBezTo>
                    <a:pt x="110000" y="83076"/>
                    <a:pt x="120000" y="55384"/>
                    <a:pt x="120000" y="2769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2"/>
            <p:cNvSpPr/>
            <p:nvPr/>
          </p:nvSpPr>
          <p:spPr>
            <a:xfrm>
              <a:off x="1681163" y="5237163"/>
              <a:ext cx="265200" cy="122100"/>
            </a:xfrm>
            <a:custGeom>
              <a:avLst/>
              <a:gdLst/>
              <a:ahLst/>
              <a:cxnLst/>
              <a:rect l="l" t="t" r="r" b="b"/>
              <a:pathLst>
                <a:path w="120000" h="120000" extrusionOk="0">
                  <a:moveTo>
                    <a:pt x="96585" y="18947"/>
                  </a:moveTo>
                  <a:cubicBezTo>
                    <a:pt x="84878" y="37894"/>
                    <a:pt x="70243" y="56842"/>
                    <a:pt x="58536" y="69473"/>
                  </a:cubicBezTo>
                  <a:cubicBezTo>
                    <a:pt x="46829" y="82105"/>
                    <a:pt x="20487" y="113684"/>
                    <a:pt x="17560" y="69473"/>
                  </a:cubicBezTo>
                  <a:cubicBezTo>
                    <a:pt x="17560" y="56842"/>
                    <a:pt x="8780" y="63157"/>
                    <a:pt x="8780" y="69473"/>
                  </a:cubicBezTo>
                  <a:cubicBezTo>
                    <a:pt x="0" y="113684"/>
                    <a:pt x="26341" y="120000"/>
                    <a:pt x="40975" y="113684"/>
                  </a:cubicBezTo>
                  <a:cubicBezTo>
                    <a:pt x="64390" y="107368"/>
                    <a:pt x="84878" y="82105"/>
                    <a:pt x="105365" y="69473"/>
                  </a:cubicBezTo>
                  <a:cubicBezTo>
                    <a:pt x="120000" y="56842"/>
                    <a:pt x="108292" y="0"/>
                    <a:pt x="96585" y="18947"/>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2"/>
            <p:cNvSpPr/>
            <p:nvPr/>
          </p:nvSpPr>
          <p:spPr>
            <a:xfrm>
              <a:off x="2217738" y="5249863"/>
              <a:ext cx="238200" cy="109500"/>
            </a:xfrm>
            <a:custGeom>
              <a:avLst/>
              <a:gdLst/>
              <a:ahLst/>
              <a:cxnLst/>
              <a:rect l="l" t="t" r="r" b="b"/>
              <a:pathLst>
                <a:path w="120000" h="120000" extrusionOk="0">
                  <a:moveTo>
                    <a:pt x="113513" y="42352"/>
                  </a:moveTo>
                  <a:cubicBezTo>
                    <a:pt x="110270" y="35294"/>
                    <a:pt x="110270" y="35294"/>
                    <a:pt x="107027" y="35294"/>
                  </a:cubicBezTo>
                  <a:cubicBezTo>
                    <a:pt x="103783" y="42352"/>
                    <a:pt x="103783" y="42352"/>
                    <a:pt x="100540" y="49411"/>
                  </a:cubicBezTo>
                  <a:cubicBezTo>
                    <a:pt x="90810" y="120000"/>
                    <a:pt x="29189" y="0"/>
                    <a:pt x="6486" y="14117"/>
                  </a:cubicBezTo>
                  <a:cubicBezTo>
                    <a:pt x="3243" y="14117"/>
                    <a:pt x="0" y="28235"/>
                    <a:pt x="3243" y="35294"/>
                  </a:cubicBezTo>
                  <a:cubicBezTo>
                    <a:pt x="12972" y="77647"/>
                    <a:pt x="45405" y="98823"/>
                    <a:pt x="64864" y="105882"/>
                  </a:cubicBezTo>
                  <a:cubicBezTo>
                    <a:pt x="87567" y="120000"/>
                    <a:pt x="110270" y="112941"/>
                    <a:pt x="116756" y="63529"/>
                  </a:cubicBezTo>
                  <a:cubicBezTo>
                    <a:pt x="120000" y="56470"/>
                    <a:pt x="116756" y="42352"/>
                    <a:pt x="113513" y="42352"/>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2"/>
            <p:cNvSpPr/>
            <p:nvPr/>
          </p:nvSpPr>
          <p:spPr>
            <a:xfrm>
              <a:off x="2405063" y="4310063"/>
              <a:ext cx="109500" cy="33300"/>
            </a:xfrm>
            <a:custGeom>
              <a:avLst/>
              <a:gdLst/>
              <a:ahLst/>
              <a:cxnLst/>
              <a:rect l="l" t="t" r="r" b="b"/>
              <a:pathLst>
                <a:path w="120000" h="120000" extrusionOk="0">
                  <a:moveTo>
                    <a:pt x="14117" y="120000"/>
                  </a:moveTo>
                  <a:cubicBezTo>
                    <a:pt x="28235" y="120000"/>
                    <a:pt x="120000" y="96000"/>
                    <a:pt x="105882" y="48000"/>
                  </a:cubicBezTo>
                  <a:cubicBezTo>
                    <a:pt x="98823" y="0"/>
                    <a:pt x="56470" y="24000"/>
                    <a:pt x="42352" y="24000"/>
                  </a:cubicBezTo>
                  <a:cubicBezTo>
                    <a:pt x="35294" y="24000"/>
                    <a:pt x="21176" y="24000"/>
                    <a:pt x="7058" y="48000"/>
                  </a:cubicBezTo>
                  <a:cubicBezTo>
                    <a:pt x="0" y="72000"/>
                    <a:pt x="0" y="120000"/>
                    <a:pt x="14117" y="120000"/>
                  </a:cubicBezTo>
                  <a:cubicBezTo>
                    <a:pt x="14117" y="120000"/>
                    <a:pt x="7058" y="120000"/>
                    <a:pt x="14117"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2"/>
            <p:cNvSpPr/>
            <p:nvPr/>
          </p:nvSpPr>
          <p:spPr>
            <a:xfrm>
              <a:off x="2384425" y="4375151"/>
              <a:ext cx="71400" cy="52500"/>
            </a:xfrm>
            <a:custGeom>
              <a:avLst/>
              <a:gdLst/>
              <a:ahLst/>
              <a:cxnLst/>
              <a:rect l="l" t="t" r="r" b="b"/>
              <a:pathLst>
                <a:path w="120000" h="120000" extrusionOk="0">
                  <a:moveTo>
                    <a:pt x="21818" y="45000"/>
                  </a:moveTo>
                  <a:cubicBezTo>
                    <a:pt x="43636" y="75000"/>
                    <a:pt x="54545" y="90000"/>
                    <a:pt x="87272" y="105000"/>
                  </a:cubicBezTo>
                  <a:cubicBezTo>
                    <a:pt x="109090" y="120000"/>
                    <a:pt x="120000" y="75000"/>
                    <a:pt x="98181" y="60000"/>
                  </a:cubicBezTo>
                  <a:cubicBezTo>
                    <a:pt x="76363" y="60000"/>
                    <a:pt x="54545" y="30000"/>
                    <a:pt x="43636" y="15000"/>
                  </a:cubicBezTo>
                  <a:cubicBezTo>
                    <a:pt x="21818" y="0"/>
                    <a:pt x="0" y="30000"/>
                    <a:pt x="21818" y="45000"/>
                  </a:cubicBezTo>
                  <a:cubicBezTo>
                    <a:pt x="32727" y="60000"/>
                    <a:pt x="10909" y="45000"/>
                    <a:pt x="21818" y="4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2"/>
            <p:cNvSpPr/>
            <p:nvPr/>
          </p:nvSpPr>
          <p:spPr>
            <a:xfrm>
              <a:off x="1643063" y="4238626"/>
              <a:ext cx="96900" cy="71400"/>
            </a:xfrm>
            <a:custGeom>
              <a:avLst/>
              <a:gdLst/>
              <a:ahLst/>
              <a:cxnLst/>
              <a:rect l="l" t="t" r="r" b="b"/>
              <a:pathLst>
                <a:path w="120000" h="120000" extrusionOk="0">
                  <a:moveTo>
                    <a:pt x="24000" y="10909"/>
                  </a:moveTo>
                  <a:cubicBezTo>
                    <a:pt x="8000" y="0"/>
                    <a:pt x="0" y="32727"/>
                    <a:pt x="16000" y="43636"/>
                  </a:cubicBezTo>
                  <a:cubicBezTo>
                    <a:pt x="40000" y="54545"/>
                    <a:pt x="72000" y="76363"/>
                    <a:pt x="88000" y="98181"/>
                  </a:cubicBezTo>
                  <a:cubicBezTo>
                    <a:pt x="104000" y="120000"/>
                    <a:pt x="120000" y="98181"/>
                    <a:pt x="112000" y="76363"/>
                  </a:cubicBezTo>
                  <a:cubicBezTo>
                    <a:pt x="88000" y="43636"/>
                    <a:pt x="56000" y="21818"/>
                    <a:pt x="24000" y="10909"/>
                  </a:cubicBezTo>
                  <a:cubicBezTo>
                    <a:pt x="16000" y="10909"/>
                    <a:pt x="48000" y="21818"/>
                    <a:pt x="24000" y="10909"/>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2"/>
            <p:cNvSpPr/>
            <p:nvPr/>
          </p:nvSpPr>
          <p:spPr>
            <a:xfrm>
              <a:off x="1662113" y="4329113"/>
              <a:ext cx="65100" cy="33300"/>
            </a:xfrm>
            <a:custGeom>
              <a:avLst/>
              <a:gdLst/>
              <a:ahLst/>
              <a:cxnLst/>
              <a:rect l="l" t="t" r="r" b="b"/>
              <a:pathLst>
                <a:path w="120000" h="120000" extrusionOk="0">
                  <a:moveTo>
                    <a:pt x="96000" y="24000"/>
                  </a:moveTo>
                  <a:cubicBezTo>
                    <a:pt x="72000" y="24000"/>
                    <a:pt x="24000" y="24000"/>
                    <a:pt x="12000" y="72000"/>
                  </a:cubicBezTo>
                  <a:cubicBezTo>
                    <a:pt x="0" y="96000"/>
                    <a:pt x="12000" y="120000"/>
                    <a:pt x="24000" y="120000"/>
                  </a:cubicBezTo>
                  <a:cubicBezTo>
                    <a:pt x="48000" y="120000"/>
                    <a:pt x="84000" y="96000"/>
                    <a:pt x="96000" y="96000"/>
                  </a:cubicBezTo>
                  <a:cubicBezTo>
                    <a:pt x="120000" y="72000"/>
                    <a:pt x="120000" y="0"/>
                    <a:pt x="96000" y="24000"/>
                  </a:cubicBezTo>
                  <a:cubicBezTo>
                    <a:pt x="84000" y="24000"/>
                    <a:pt x="96000" y="0"/>
                    <a:pt x="96000" y="24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2"/>
            <p:cNvSpPr/>
            <p:nvPr/>
          </p:nvSpPr>
          <p:spPr>
            <a:xfrm>
              <a:off x="2411413" y="3843338"/>
              <a:ext cx="90600" cy="65100"/>
            </a:xfrm>
            <a:custGeom>
              <a:avLst/>
              <a:gdLst/>
              <a:ahLst/>
              <a:cxnLst/>
              <a:rect l="l" t="t" r="r" b="b"/>
              <a:pathLst>
                <a:path w="120000" h="120000" extrusionOk="0">
                  <a:moveTo>
                    <a:pt x="111428" y="12000"/>
                  </a:moveTo>
                  <a:cubicBezTo>
                    <a:pt x="77142" y="0"/>
                    <a:pt x="42857" y="36000"/>
                    <a:pt x="17142" y="72000"/>
                  </a:cubicBezTo>
                  <a:cubicBezTo>
                    <a:pt x="0" y="96000"/>
                    <a:pt x="17142" y="120000"/>
                    <a:pt x="34285" y="108000"/>
                  </a:cubicBezTo>
                  <a:cubicBezTo>
                    <a:pt x="59999" y="72000"/>
                    <a:pt x="94285" y="60000"/>
                    <a:pt x="119999" y="24000"/>
                  </a:cubicBezTo>
                  <a:cubicBezTo>
                    <a:pt x="119999" y="24000"/>
                    <a:pt x="119999" y="12000"/>
                    <a:pt x="111428"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2"/>
            <p:cNvSpPr/>
            <p:nvPr/>
          </p:nvSpPr>
          <p:spPr>
            <a:xfrm>
              <a:off x="2436813" y="3895726"/>
              <a:ext cx="96900" cy="31800"/>
            </a:xfrm>
            <a:custGeom>
              <a:avLst/>
              <a:gdLst/>
              <a:ahLst/>
              <a:cxnLst/>
              <a:rect l="l" t="t" r="r" b="b"/>
              <a:pathLst>
                <a:path w="120000" h="120000" extrusionOk="0">
                  <a:moveTo>
                    <a:pt x="112000" y="48000"/>
                  </a:moveTo>
                  <a:cubicBezTo>
                    <a:pt x="96000" y="0"/>
                    <a:pt x="80000" y="0"/>
                    <a:pt x="56000" y="0"/>
                  </a:cubicBezTo>
                  <a:cubicBezTo>
                    <a:pt x="40000" y="0"/>
                    <a:pt x="16000" y="24000"/>
                    <a:pt x="8000" y="72000"/>
                  </a:cubicBezTo>
                  <a:cubicBezTo>
                    <a:pt x="0" y="96000"/>
                    <a:pt x="8000" y="120000"/>
                    <a:pt x="8000" y="120000"/>
                  </a:cubicBezTo>
                  <a:cubicBezTo>
                    <a:pt x="24000" y="120000"/>
                    <a:pt x="40000" y="96000"/>
                    <a:pt x="56000" y="96000"/>
                  </a:cubicBezTo>
                  <a:cubicBezTo>
                    <a:pt x="80000" y="96000"/>
                    <a:pt x="96000" y="120000"/>
                    <a:pt x="112000" y="72000"/>
                  </a:cubicBezTo>
                  <a:cubicBezTo>
                    <a:pt x="120000" y="72000"/>
                    <a:pt x="120000" y="48000"/>
                    <a:pt x="112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2"/>
            <p:cNvSpPr/>
            <p:nvPr/>
          </p:nvSpPr>
          <p:spPr>
            <a:xfrm>
              <a:off x="1733550" y="3779838"/>
              <a:ext cx="77700" cy="63600"/>
            </a:xfrm>
            <a:custGeom>
              <a:avLst/>
              <a:gdLst/>
              <a:ahLst/>
              <a:cxnLst/>
              <a:rect l="l" t="t" r="r" b="b"/>
              <a:pathLst>
                <a:path w="120000" h="120000" extrusionOk="0">
                  <a:moveTo>
                    <a:pt x="20000" y="12000"/>
                  </a:moveTo>
                  <a:cubicBezTo>
                    <a:pt x="10000" y="12000"/>
                    <a:pt x="0" y="24000"/>
                    <a:pt x="10000" y="36000"/>
                  </a:cubicBezTo>
                  <a:cubicBezTo>
                    <a:pt x="20000" y="48000"/>
                    <a:pt x="40000" y="48000"/>
                    <a:pt x="50000" y="60000"/>
                  </a:cubicBezTo>
                  <a:cubicBezTo>
                    <a:pt x="70000" y="84000"/>
                    <a:pt x="70000" y="96000"/>
                    <a:pt x="80000" y="120000"/>
                  </a:cubicBezTo>
                  <a:cubicBezTo>
                    <a:pt x="90000" y="120000"/>
                    <a:pt x="90000" y="120000"/>
                    <a:pt x="90000" y="120000"/>
                  </a:cubicBezTo>
                  <a:cubicBezTo>
                    <a:pt x="120000" y="60000"/>
                    <a:pt x="60000" y="0"/>
                    <a:pt x="20000" y="12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2"/>
            <p:cNvSpPr/>
            <p:nvPr/>
          </p:nvSpPr>
          <p:spPr>
            <a:xfrm>
              <a:off x="1727200" y="3830638"/>
              <a:ext cx="50700" cy="33300"/>
            </a:xfrm>
            <a:custGeom>
              <a:avLst/>
              <a:gdLst/>
              <a:ahLst/>
              <a:cxnLst/>
              <a:rect l="l" t="t" r="r" b="b"/>
              <a:pathLst>
                <a:path w="120000" h="120000" extrusionOk="0">
                  <a:moveTo>
                    <a:pt x="90000" y="48000"/>
                  </a:moveTo>
                  <a:cubicBezTo>
                    <a:pt x="75000" y="24000"/>
                    <a:pt x="45000" y="0"/>
                    <a:pt x="30000" y="24000"/>
                  </a:cubicBezTo>
                  <a:cubicBezTo>
                    <a:pt x="15000" y="24000"/>
                    <a:pt x="0" y="48000"/>
                    <a:pt x="15000" y="72000"/>
                  </a:cubicBezTo>
                  <a:cubicBezTo>
                    <a:pt x="30000" y="96000"/>
                    <a:pt x="45000" y="96000"/>
                    <a:pt x="60000" y="96000"/>
                  </a:cubicBezTo>
                  <a:cubicBezTo>
                    <a:pt x="75000" y="120000"/>
                    <a:pt x="75000" y="120000"/>
                    <a:pt x="75000" y="120000"/>
                  </a:cubicBezTo>
                  <a:cubicBezTo>
                    <a:pt x="90000" y="120000"/>
                    <a:pt x="90000" y="120000"/>
                    <a:pt x="105000" y="120000"/>
                  </a:cubicBezTo>
                  <a:cubicBezTo>
                    <a:pt x="105000" y="120000"/>
                    <a:pt x="120000" y="120000"/>
                    <a:pt x="120000" y="96000"/>
                  </a:cubicBezTo>
                  <a:cubicBezTo>
                    <a:pt x="120000" y="72000"/>
                    <a:pt x="105000" y="48000"/>
                    <a:pt x="90000" y="48000"/>
                  </a:cubicBezTo>
                  <a:close/>
                </a:path>
              </a:pathLst>
            </a:custGeom>
            <a:solidFill>
              <a:srgbClr val="0D0138">
                <a:alpha val="1654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2"/>
            <p:cNvSpPr/>
            <p:nvPr/>
          </p:nvSpPr>
          <p:spPr>
            <a:xfrm>
              <a:off x="1733550" y="4356101"/>
              <a:ext cx="160200" cy="84000"/>
            </a:xfrm>
            <a:custGeom>
              <a:avLst/>
              <a:gdLst/>
              <a:ahLst/>
              <a:cxnLst/>
              <a:rect l="l" t="t" r="r" b="b"/>
              <a:pathLst>
                <a:path w="120000" h="120000" extrusionOk="0">
                  <a:moveTo>
                    <a:pt x="100800" y="27692"/>
                  </a:moveTo>
                  <a:cubicBezTo>
                    <a:pt x="86400" y="9230"/>
                    <a:pt x="72000" y="9230"/>
                    <a:pt x="57600" y="9230"/>
                  </a:cubicBezTo>
                  <a:cubicBezTo>
                    <a:pt x="43200" y="9230"/>
                    <a:pt x="24000" y="0"/>
                    <a:pt x="14400" y="18461"/>
                  </a:cubicBezTo>
                  <a:cubicBezTo>
                    <a:pt x="4800" y="36923"/>
                    <a:pt x="0" y="55384"/>
                    <a:pt x="9600" y="73846"/>
                  </a:cubicBezTo>
                  <a:cubicBezTo>
                    <a:pt x="19200" y="92307"/>
                    <a:pt x="33600" y="101538"/>
                    <a:pt x="48000" y="101538"/>
                  </a:cubicBezTo>
                  <a:cubicBezTo>
                    <a:pt x="62400" y="110769"/>
                    <a:pt x="81600" y="120000"/>
                    <a:pt x="96000" y="110769"/>
                  </a:cubicBezTo>
                  <a:cubicBezTo>
                    <a:pt x="120000" y="101538"/>
                    <a:pt x="120000" y="36923"/>
                    <a:pt x="100800" y="27692"/>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2"/>
            <p:cNvSpPr/>
            <p:nvPr/>
          </p:nvSpPr>
          <p:spPr>
            <a:xfrm>
              <a:off x="2217738" y="4400551"/>
              <a:ext cx="160200" cy="84000"/>
            </a:xfrm>
            <a:custGeom>
              <a:avLst/>
              <a:gdLst/>
              <a:ahLst/>
              <a:cxnLst/>
              <a:rect l="l" t="t" r="r" b="b"/>
              <a:pathLst>
                <a:path w="120000" h="120000" extrusionOk="0">
                  <a:moveTo>
                    <a:pt x="76800" y="9230"/>
                  </a:moveTo>
                  <a:cubicBezTo>
                    <a:pt x="52800" y="18461"/>
                    <a:pt x="19200" y="0"/>
                    <a:pt x="4800" y="36923"/>
                  </a:cubicBezTo>
                  <a:cubicBezTo>
                    <a:pt x="0" y="55384"/>
                    <a:pt x="0" y="73846"/>
                    <a:pt x="4800" y="92307"/>
                  </a:cubicBezTo>
                  <a:cubicBezTo>
                    <a:pt x="14400" y="110769"/>
                    <a:pt x="28800" y="110769"/>
                    <a:pt x="43200" y="110769"/>
                  </a:cubicBezTo>
                  <a:cubicBezTo>
                    <a:pt x="57600" y="120000"/>
                    <a:pt x="72000" y="120000"/>
                    <a:pt x="86400" y="110769"/>
                  </a:cubicBezTo>
                  <a:cubicBezTo>
                    <a:pt x="120000" y="92307"/>
                    <a:pt x="110400" y="0"/>
                    <a:pt x="76800" y="9230"/>
                  </a:cubicBezTo>
                  <a:close/>
                </a:path>
              </a:pathLst>
            </a:custGeom>
            <a:solidFill>
              <a:srgbClr val="F4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2"/>
            <p:cNvSpPr/>
            <p:nvPr/>
          </p:nvSpPr>
          <p:spPr>
            <a:xfrm>
              <a:off x="1300163" y="3487738"/>
              <a:ext cx="1549500" cy="1917600"/>
            </a:xfrm>
            <a:custGeom>
              <a:avLst/>
              <a:gdLst/>
              <a:ahLst/>
              <a:cxnLst/>
              <a:rect l="l" t="t" r="r" b="b"/>
              <a:pathLst>
                <a:path w="120000" h="120000" extrusionOk="0">
                  <a:moveTo>
                    <a:pt x="108500" y="10945"/>
                  </a:moveTo>
                  <a:cubicBezTo>
                    <a:pt x="103000" y="7297"/>
                    <a:pt x="95500" y="5270"/>
                    <a:pt x="89000" y="6891"/>
                  </a:cubicBezTo>
                  <a:cubicBezTo>
                    <a:pt x="85500" y="7702"/>
                    <a:pt x="83000" y="8918"/>
                    <a:pt x="81000" y="10945"/>
                  </a:cubicBezTo>
                  <a:cubicBezTo>
                    <a:pt x="79500" y="11756"/>
                    <a:pt x="79000" y="13378"/>
                    <a:pt x="78000" y="13783"/>
                  </a:cubicBezTo>
                  <a:cubicBezTo>
                    <a:pt x="76000" y="15000"/>
                    <a:pt x="78000" y="14594"/>
                    <a:pt x="76000" y="14594"/>
                  </a:cubicBezTo>
                  <a:cubicBezTo>
                    <a:pt x="75000" y="14189"/>
                    <a:pt x="74000" y="13783"/>
                    <a:pt x="73000" y="13378"/>
                  </a:cubicBezTo>
                  <a:cubicBezTo>
                    <a:pt x="66000" y="11756"/>
                    <a:pt x="59000" y="11351"/>
                    <a:pt x="51500" y="12567"/>
                  </a:cubicBezTo>
                  <a:cubicBezTo>
                    <a:pt x="50500" y="12972"/>
                    <a:pt x="49000" y="13378"/>
                    <a:pt x="48000" y="13378"/>
                  </a:cubicBezTo>
                  <a:cubicBezTo>
                    <a:pt x="46500" y="14189"/>
                    <a:pt x="47000" y="14189"/>
                    <a:pt x="45500" y="12972"/>
                  </a:cubicBezTo>
                  <a:cubicBezTo>
                    <a:pt x="43500" y="11351"/>
                    <a:pt x="42500" y="9324"/>
                    <a:pt x="40500" y="7702"/>
                  </a:cubicBezTo>
                  <a:cubicBezTo>
                    <a:pt x="29000" y="0"/>
                    <a:pt x="14000" y="7702"/>
                    <a:pt x="7500" y="16216"/>
                  </a:cubicBezTo>
                  <a:cubicBezTo>
                    <a:pt x="0" y="26756"/>
                    <a:pt x="6500" y="38918"/>
                    <a:pt x="20500" y="42567"/>
                  </a:cubicBezTo>
                  <a:cubicBezTo>
                    <a:pt x="21500" y="42972"/>
                    <a:pt x="22000" y="42567"/>
                    <a:pt x="22000" y="43378"/>
                  </a:cubicBezTo>
                  <a:cubicBezTo>
                    <a:pt x="22500" y="44189"/>
                    <a:pt x="21500" y="45405"/>
                    <a:pt x="21500" y="46216"/>
                  </a:cubicBezTo>
                  <a:cubicBezTo>
                    <a:pt x="21500" y="47837"/>
                    <a:pt x="21000" y="49459"/>
                    <a:pt x="21500" y="51081"/>
                  </a:cubicBezTo>
                  <a:cubicBezTo>
                    <a:pt x="22000" y="54324"/>
                    <a:pt x="23000" y="57162"/>
                    <a:pt x="25000" y="60000"/>
                  </a:cubicBezTo>
                  <a:cubicBezTo>
                    <a:pt x="27500" y="64864"/>
                    <a:pt x="32000" y="68513"/>
                    <a:pt x="37500" y="70945"/>
                  </a:cubicBezTo>
                  <a:cubicBezTo>
                    <a:pt x="28000" y="78648"/>
                    <a:pt x="21000" y="91216"/>
                    <a:pt x="27000" y="101756"/>
                  </a:cubicBezTo>
                  <a:cubicBezTo>
                    <a:pt x="28000" y="103378"/>
                    <a:pt x="29500" y="105000"/>
                    <a:pt x="31000" y="106621"/>
                  </a:cubicBezTo>
                  <a:cubicBezTo>
                    <a:pt x="32000" y="107837"/>
                    <a:pt x="32000" y="107837"/>
                    <a:pt x="30500" y="109054"/>
                  </a:cubicBezTo>
                  <a:cubicBezTo>
                    <a:pt x="29500" y="110270"/>
                    <a:pt x="28500" y="111891"/>
                    <a:pt x="28000" y="113513"/>
                  </a:cubicBezTo>
                  <a:cubicBezTo>
                    <a:pt x="27000" y="118378"/>
                    <a:pt x="34000" y="119594"/>
                    <a:pt x="39000" y="119189"/>
                  </a:cubicBezTo>
                  <a:cubicBezTo>
                    <a:pt x="42000" y="119189"/>
                    <a:pt x="45500" y="117972"/>
                    <a:pt x="48000" y="116351"/>
                  </a:cubicBezTo>
                  <a:cubicBezTo>
                    <a:pt x="49000" y="115945"/>
                    <a:pt x="50000" y="115135"/>
                    <a:pt x="50500" y="114324"/>
                  </a:cubicBezTo>
                  <a:cubicBezTo>
                    <a:pt x="52000" y="113108"/>
                    <a:pt x="53000" y="113108"/>
                    <a:pt x="55500" y="113108"/>
                  </a:cubicBezTo>
                  <a:cubicBezTo>
                    <a:pt x="59000" y="112702"/>
                    <a:pt x="62000" y="112297"/>
                    <a:pt x="65500" y="112702"/>
                  </a:cubicBezTo>
                  <a:cubicBezTo>
                    <a:pt x="68500" y="112702"/>
                    <a:pt x="69500" y="115135"/>
                    <a:pt x="72500" y="116351"/>
                  </a:cubicBezTo>
                  <a:cubicBezTo>
                    <a:pt x="77000" y="118783"/>
                    <a:pt x="84500" y="120000"/>
                    <a:pt x="89500" y="117567"/>
                  </a:cubicBezTo>
                  <a:cubicBezTo>
                    <a:pt x="92000" y="116351"/>
                    <a:pt x="92500" y="114324"/>
                    <a:pt x="91500" y="111891"/>
                  </a:cubicBezTo>
                  <a:cubicBezTo>
                    <a:pt x="91000" y="110675"/>
                    <a:pt x="90000" y="109864"/>
                    <a:pt x="89000" y="108648"/>
                  </a:cubicBezTo>
                  <a:cubicBezTo>
                    <a:pt x="88500" y="108648"/>
                    <a:pt x="87500" y="107837"/>
                    <a:pt x="87500" y="107432"/>
                  </a:cubicBezTo>
                  <a:cubicBezTo>
                    <a:pt x="87500" y="107027"/>
                    <a:pt x="89500" y="105405"/>
                    <a:pt x="89500" y="105000"/>
                  </a:cubicBezTo>
                  <a:cubicBezTo>
                    <a:pt x="94000" y="99729"/>
                    <a:pt x="96500" y="94054"/>
                    <a:pt x="94500" y="87567"/>
                  </a:cubicBezTo>
                  <a:cubicBezTo>
                    <a:pt x="93000" y="81891"/>
                    <a:pt x="89500" y="75810"/>
                    <a:pt x="84000" y="71351"/>
                  </a:cubicBezTo>
                  <a:cubicBezTo>
                    <a:pt x="90500" y="68513"/>
                    <a:pt x="96500" y="64054"/>
                    <a:pt x="99000" y="57972"/>
                  </a:cubicBezTo>
                  <a:cubicBezTo>
                    <a:pt x="100000" y="55135"/>
                    <a:pt x="101000" y="51891"/>
                    <a:pt x="100500" y="49054"/>
                  </a:cubicBezTo>
                  <a:cubicBezTo>
                    <a:pt x="100500" y="48243"/>
                    <a:pt x="100500" y="47432"/>
                    <a:pt x="100000" y="46621"/>
                  </a:cubicBezTo>
                  <a:cubicBezTo>
                    <a:pt x="100000" y="45000"/>
                    <a:pt x="99500" y="45405"/>
                    <a:pt x="101000" y="44594"/>
                  </a:cubicBezTo>
                  <a:cubicBezTo>
                    <a:pt x="102500" y="43783"/>
                    <a:pt x="105000" y="43378"/>
                    <a:pt x="107000" y="42567"/>
                  </a:cubicBezTo>
                  <a:cubicBezTo>
                    <a:pt x="113500" y="39324"/>
                    <a:pt x="119000" y="34054"/>
                    <a:pt x="119500" y="27972"/>
                  </a:cubicBezTo>
                  <a:cubicBezTo>
                    <a:pt x="120000" y="21081"/>
                    <a:pt x="115000" y="15000"/>
                    <a:pt x="108500" y="10945"/>
                  </a:cubicBezTo>
                  <a:cubicBezTo>
                    <a:pt x="105000" y="8918"/>
                    <a:pt x="116000" y="15810"/>
                    <a:pt x="108500" y="10945"/>
                  </a:cubicBezTo>
                  <a:close/>
                  <a:moveTo>
                    <a:pt x="98000" y="41756"/>
                  </a:moveTo>
                  <a:cubicBezTo>
                    <a:pt x="96500" y="41756"/>
                    <a:pt x="95000" y="32432"/>
                    <a:pt x="92500" y="33648"/>
                  </a:cubicBezTo>
                  <a:cubicBezTo>
                    <a:pt x="91500" y="34054"/>
                    <a:pt x="95000" y="42162"/>
                    <a:pt x="95000" y="42972"/>
                  </a:cubicBezTo>
                  <a:cubicBezTo>
                    <a:pt x="96500" y="47432"/>
                    <a:pt x="97500" y="51891"/>
                    <a:pt x="95500" y="56351"/>
                  </a:cubicBezTo>
                  <a:cubicBezTo>
                    <a:pt x="94500" y="58378"/>
                    <a:pt x="93500" y="60405"/>
                    <a:pt x="91500" y="62027"/>
                  </a:cubicBezTo>
                  <a:cubicBezTo>
                    <a:pt x="91000" y="62837"/>
                    <a:pt x="87000" y="65270"/>
                    <a:pt x="87000" y="65675"/>
                  </a:cubicBezTo>
                  <a:cubicBezTo>
                    <a:pt x="87000" y="66891"/>
                    <a:pt x="81500" y="68918"/>
                    <a:pt x="80000" y="69324"/>
                  </a:cubicBezTo>
                  <a:cubicBezTo>
                    <a:pt x="78000" y="70135"/>
                    <a:pt x="75000" y="70945"/>
                    <a:pt x="72500" y="71756"/>
                  </a:cubicBezTo>
                  <a:cubicBezTo>
                    <a:pt x="67500" y="72972"/>
                    <a:pt x="62000" y="72972"/>
                    <a:pt x="56500" y="72567"/>
                  </a:cubicBezTo>
                  <a:cubicBezTo>
                    <a:pt x="46500" y="71756"/>
                    <a:pt x="36500" y="68108"/>
                    <a:pt x="30000" y="61216"/>
                  </a:cubicBezTo>
                  <a:cubicBezTo>
                    <a:pt x="26000" y="56756"/>
                    <a:pt x="25000" y="51486"/>
                    <a:pt x="26000" y="45810"/>
                  </a:cubicBezTo>
                  <a:cubicBezTo>
                    <a:pt x="26500" y="42972"/>
                    <a:pt x="27500" y="40540"/>
                    <a:pt x="28500" y="37702"/>
                  </a:cubicBezTo>
                  <a:cubicBezTo>
                    <a:pt x="29500" y="35675"/>
                    <a:pt x="31500" y="33648"/>
                    <a:pt x="32000" y="31216"/>
                  </a:cubicBezTo>
                  <a:cubicBezTo>
                    <a:pt x="32500" y="30405"/>
                    <a:pt x="33000" y="28783"/>
                    <a:pt x="31000" y="29189"/>
                  </a:cubicBezTo>
                  <a:cubicBezTo>
                    <a:pt x="30000" y="29594"/>
                    <a:pt x="29000" y="32027"/>
                    <a:pt x="28500" y="32432"/>
                  </a:cubicBezTo>
                  <a:cubicBezTo>
                    <a:pt x="28000" y="34054"/>
                    <a:pt x="27000" y="35675"/>
                    <a:pt x="26500" y="37297"/>
                  </a:cubicBezTo>
                  <a:cubicBezTo>
                    <a:pt x="26500" y="37702"/>
                    <a:pt x="26000" y="38108"/>
                    <a:pt x="26000" y="38513"/>
                  </a:cubicBezTo>
                  <a:cubicBezTo>
                    <a:pt x="25000" y="39729"/>
                    <a:pt x="25000" y="39729"/>
                    <a:pt x="23000" y="39324"/>
                  </a:cubicBezTo>
                  <a:cubicBezTo>
                    <a:pt x="10500" y="36891"/>
                    <a:pt x="4500" y="26351"/>
                    <a:pt x="11500" y="17432"/>
                  </a:cubicBezTo>
                  <a:cubicBezTo>
                    <a:pt x="18000" y="9324"/>
                    <a:pt x="31500" y="3648"/>
                    <a:pt x="40500" y="12567"/>
                  </a:cubicBezTo>
                  <a:cubicBezTo>
                    <a:pt x="41000" y="13378"/>
                    <a:pt x="42000" y="14189"/>
                    <a:pt x="42500" y="15405"/>
                  </a:cubicBezTo>
                  <a:cubicBezTo>
                    <a:pt x="43500" y="17027"/>
                    <a:pt x="43500" y="16621"/>
                    <a:pt x="42500" y="17837"/>
                  </a:cubicBezTo>
                  <a:cubicBezTo>
                    <a:pt x="42000" y="18243"/>
                    <a:pt x="40000" y="19054"/>
                    <a:pt x="40500" y="19864"/>
                  </a:cubicBezTo>
                  <a:cubicBezTo>
                    <a:pt x="41000" y="21081"/>
                    <a:pt x="42000" y="20270"/>
                    <a:pt x="43000" y="20270"/>
                  </a:cubicBezTo>
                  <a:cubicBezTo>
                    <a:pt x="45000" y="19459"/>
                    <a:pt x="46000" y="17837"/>
                    <a:pt x="48000" y="17027"/>
                  </a:cubicBezTo>
                  <a:cubicBezTo>
                    <a:pt x="51000" y="15810"/>
                    <a:pt x="54500" y="15000"/>
                    <a:pt x="58000" y="15000"/>
                  </a:cubicBezTo>
                  <a:cubicBezTo>
                    <a:pt x="64500" y="14594"/>
                    <a:pt x="71500" y="15810"/>
                    <a:pt x="77500" y="18648"/>
                  </a:cubicBezTo>
                  <a:cubicBezTo>
                    <a:pt x="78500" y="19054"/>
                    <a:pt x="79500" y="19459"/>
                    <a:pt x="80500" y="20270"/>
                  </a:cubicBezTo>
                  <a:cubicBezTo>
                    <a:pt x="81500" y="20675"/>
                    <a:pt x="83000" y="22702"/>
                    <a:pt x="84500" y="22702"/>
                  </a:cubicBezTo>
                  <a:cubicBezTo>
                    <a:pt x="87500" y="23918"/>
                    <a:pt x="85500" y="21081"/>
                    <a:pt x="84000" y="20270"/>
                  </a:cubicBezTo>
                  <a:cubicBezTo>
                    <a:pt x="83500" y="19864"/>
                    <a:pt x="80000" y="18243"/>
                    <a:pt x="80000" y="17837"/>
                  </a:cubicBezTo>
                  <a:cubicBezTo>
                    <a:pt x="79500" y="17027"/>
                    <a:pt x="82000" y="15000"/>
                    <a:pt x="82500" y="14594"/>
                  </a:cubicBezTo>
                  <a:cubicBezTo>
                    <a:pt x="84500" y="12162"/>
                    <a:pt x="87500" y="10135"/>
                    <a:pt x="91000" y="9729"/>
                  </a:cubicBezTo>
                  <a:cubicBezTo>
                    <a:pt x="97500" y="8513"/>
                    <a:pt x="104500" y="11756"/>
                    <a:pt x="109000" y="15810"/>
                  </a:cubicBezTo>
                  <a:cubicBezTo>
                    <a:pt x="114000" y="19864"/>
                    <a:pt x="117000" y="25540"/>
                    <a:pt x="114500" y="31216"/>
                  </a:cubicBezTo>
                  <a:cubicBezTo>
                    <a:pt x="112000" y="36891"/>
                    <a:pt x="105000" y="40540"/>
                    <a:pt x="98000" y="41756"/>
                  </a:cubicBezTo>
                  <a:cubicBezTo>
                    <a:pt x="97500" y="41756"/>
                    <a:pt x="100000" y="41351"/>
                    <a:pt x="98000" y="41756"/>
                  </a:cubicBezTo>
                  <a:close/>
                  <a:moveTo>
                    <a:pt x="84500" y="105000"/>
                  </a:moveTo>
                  <a:cubicBezTo>
                    <a:pt x="83500" y="105810"/>
                    <a:pt x="82000" y="106621"/>
                    <a:pt x="82000" y="107432"/>
                  </a:cubicBezTo>
                  <a:cubicBezTo>
                    <a:pt x="82000" y="108648"/>
                    <a:pt x="84000" y="109459"/>
                    <a:pt x="85000" y="110270"/>
                  </a:cubicBezTo>
                  <a:cubicBezTo>
                    <a:pt x="86500" y="111081"/>
                    <a:pt x="89500" y="113513"/>
                    <a:pt x="87000" y="114729"/>
                  </a:cubicBezTo>
                  <a:cubicBezTo>
                    <a:pt x="86000" y="115945"/>
                    <a:pt x="82500" y="115540"/>
                    <a:pt x="80500" y="115540"/>
                  </a:cubicBezTo>
                  <a:cubicBezTo>
                    <a:pt x="77500" y="115135"/>
                    <a:pt x="74000" y="113918"/>
                    <a:pt x="72000" y="111891"/>
                  </a:cubicBezTo>
                  <a:cubicBezTo>
                    <a:pt x="73000" y="111891"/>
                    <a:pt x="78000" y="112297"/>
                    <a:pt x="78000" y="110675"/>
                  </a:cubicBezTo>
                  <a:cubicBezTo>
                    <a:pt x="78000" y="109459"/>
                    <a:pt x="77500" y="109864"/>
                    <a:pt x="76500" y="109459"/>
                  </a:cubicBezTo>
                  <a:cubicBezTo>
                    <a:pt x="75500" y="109459"/>
                    <a:pt x="74000" y="109864"/>
                    <a:pt x="73000" y="109864"/>
                  </a:cubicBezTo>
                  <a:cubicBezTo>
                    <a:pt x="71000" y="109864"/>
                    <a:pt x="69000" y="109864"/>
                    <a:pt x="67000" y="109459"/>
                  </a:cubicBezTo>
                  <a:cubicBezTo>
                    <a:pt x="60500" y="108648"/>
                    <a:pt x="55000" y="109864"/>
                    <a:pt x="48500" y="109864"/>
                  </a:cubicBezTo>
                  <a:cubicBezTo>
                    <a:pt x="47500" y="109864"/>
                    <a:pt x="44000" y="109054"/>
                    <a:pt x="43000" y="109864"/>
                  </a:cubicBezTo>
                  <a:cubicBezTo>
                    <a:pt x="41000" y="111891"/>
                    <a:pt x="46500" y="111891"/>
                    <a:pt x="47500" y="111891"/>
                  </a:cubicBezTo>
                  <a:cubicBezTo>
                    <a:pt x="45000" y="115135"/>
                    <a:pt x="40000" y="116756"/>
                    <a:pt x="35000" y="115945"/>
                  </a:cubicBezTo>
                  <a:cubicBezTo>
                    <a:pt x="28000" y="115540"/>
                    <a:pt x="34500" y="111486"/>
                    <a:pt x="36500" y="109054"/>
                  </a:cubicBezTo>
                  <a:cubicBezTo>
                    <a:pt x="38000" y="107432"/>
                    <a:pt x="36500" y="106621"/>
                    <a:pt x="35000" y="105405"/>
                  </a:cubicBezTo>
                  <a:cubicBezTo>
                    <a:pt x="33000" y="103783"/>
                    <a:pt x="31500" y="102162"/>
                    <a:pt x="30500" y="100540"/>
                  </a:cubicBezTo>
                  <a:cubicBezTo>
                    <a:pt x="28000" y="95675"/>
                    <a:pt x="28500" y="91216"/>
                    <a:pt x="30500" y="86351"/>
                  </a:cubicBezTo>
                  <a:cubicBezTo>
                    <a:pt x="32000" y="82297"/>
                    <a:pt x="34500" y="78243"/>
                    <a:pt x="38500" y="75000"/>
                  </a:cubicBezTo>
                  <a:cubicBezTo>
                    <a:pt x="39500" y="74189"/>
                    <a:pt x="40500" y="73378"/>
                    <a:pt x="41500" y="72972"/>
                  </a:cubicBezTo>
                  <a:cubicBezTo>
                    <a:pt x="42500" y="72162"/>
                    <a:pt x="43000" y="72162"/>
                    <a:pt x="44500" y="72162"/>
                  </a:cubicBezTo>
                  <a:cubicBezTo>
                    <a:pt x="47000" y="72972"/>
                    <a:pt x="50000" y="73783"/>
                    <a:pt x="53000" y="74189"/>
                  </a:cubicBezTo>
                  <a:cubicBezTo>
                    <a:pt x="58500" y="75000"/>
                    <a:pt x="64500" y="75000"/>
                    <a:pt x="70500" y="73783"/>
                  </a:cubicBezTo>
                  <a:cubicBezTo>
                    <a:pt x="72000" y="73783"/>
                    <a:pt x="73500" y="73378"/>
                    <a:pt x="75000" y="72972"/>
                  </a:cubicBezTo>
                  <a:cubicBezTo>
                    <a:pt x="75500" y="72972"/>
                    <a:pt x="77500" y="72162"/>
                    <a:pt x="78500" y="72162"/>
                  </a:cubicBezTo>
                  <a:cubicBezTo>
                    <a:pt x="80000" y="72162"/>
                    <a:pt x="83000" y="75000"/>
                    <a:pt x="84000" y="76216"/>
                  </a:cubicBezTo>
                  <a:cubicBezTo>
                    <a:pt x="87500" y="80270"/>
                    <a:pt x="90500" y="85945"/>
                    <a:pt x="91500" y="90810"/>
                  </a:cubicBezTo>
                  <a:cubicBezTo>
                    <a:pt x="92000" y="96081"/>
                    <a:pt x="88500" y="101351"/>
                    <a:pt x="84500" y="105000"/>
                  </a:cubicBezTo>
                  <a:cubicBezTo>
                    <a:pt x="84000" y="105405"/>
                    <a:pt x="86000" y="103783"/>
                    <a:pt x="84500" y="105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2"/>
            <p:cNvSpPr/>
            <p:nvPr/>
          </p:nvSpPr>
          <p:spPr>
            <a:xfrm>
              <a:off x="2171700" y="4692651"/>
              <a:ext cx="246000" cy="258900"/>
            </a:xfrm>
            <a:custGeom>
              <a:avLst/>
              <a:gdLst/>
              <a:ahLst/>
              <a:cxnLst/>
              <a:rect l="l" t="t" r="r" b="b"/>
              <a:pathLst>
                <a:path w="120000" h="120000" extrusionOk="0">
                  <a:moveTo>
                    <a:pt x="104210" y="60000"/>
                  </a:moveTo>
                  <a:cubicBezTo>
                    <a:pt x="94736" y="66000"/>
                    <a:pt x="94736" y="78000"/>
                    <a:pt x="85263" y="87000"/>
                  </a:cubicBezTo>
                  <a:cubicBezTo>
                    <a:pt x="75789" y="93000"/>
                    <a:pt x="66315" y="96000"/>
                    <a:pt x="56842" y="96000"/>
                  </a:cubicBezTo>
                  <a:cubicBezTo>
                    <a:pt x="37894" y="102000"/>
                    <a:pt x="25263" y="102000"/>
                    <a:pt x="34736" y="78000"/>
                  </a:cubicBezTo>
                  <a:cubicBezTo>
                    <a:pt x="41052" y="66000"/>
                    <a:pt x="50526" y="57000"/>
                    <a:pt x="60000" y="45000"/>
                  </a:cubicBezTo>
                  <a:cubicBezTo>
                    <a:pt x="63157" y="39000"/>
                    <a:pt x="72631" y="30000"/>
                    <a:pt x="72631" y="24000"/>
                  </a:cubicBezTo>
                  <a:cubicBezTo>
                    <a:pt x="75789" y="0"/>
                    <a:pt x="53684" y="27000"/>
                    <a:pt x="47368" y="33000"/>
                  </a:cubicBezTo>
                  <a:cubicBezTo>
                    <a:pt x="37894" y="48000"/>
                    <a:pt x="0" y="90000"/>
                    <a:pt x="22105" y="108000"/>
                  </a:cubicBezTo>
                  <a:cubicBezTo>
                    <a:pt x="34736" y="120000"/>
                    <a:pt x="66315" y="111000"/>
                    <a:pt x="82105" y="105000"/>
                  </a:cubicBezTo>
                  <a:cubicBezTo>
                    <a:pt x="91578" y="99000"/>
                    <a:pt x="104210" y="90000"/>
                    <a:pt x="110526" y="81000"/>
                  </a:cubicBezTo>
                  <a:cubicBezTo>
                    <a:pt x="113684" y="75000"/>
                    <a:pt x="120000" y="48000"/>
                    <a:pt x="104210" y="60000"/>
                  </a:cubicBezTo>
                  <a:cubicBezTo>
                    <a:pt x="97894" y="66000"/>
                    <a:pt x="110526" y="54000"/>
                    <a:pt x="104210" y="6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2"/>
            <p:cNvSpPr/>
            <p:nvPr/>
          </p:nvSpPr>
          <p:spPr>
            <a:xfrm>
              <a:off x="1714500" y="4699001"/>
              <a:ext cx="244500" cy="292200"/>
            </a:xfrm>
            <a:custGeom>
              <a:avLst/>
              <a:gdLst/>
              <a:ahLst/>
              <a:cxnLst/>
              <a:rect l="l" t="t" r="r" b="b"/>
              <a:pathLst>
                <a:path w="120000" h="120000" extrusionOk="0">
                  <a:moveTo>
                    <a:pt x="53684" y="13333"/>
                  </a:moveTo>
                  <a:cubicBezTo>
                    <a:pt x="47368" y="24000"/>
                    <a:pt x="85263" y="56000"/>
                    <a:pt x="88421" y="66666"/>
                  </a:cubicBezTo>
                  <a:cubicBezTo>
                    <a:pt x="94736" y="72000"/>
                    <a:pt x="101052" y="82666"/>
                    <a:pt x="94736" y="88000"/>
                  </a:cubicBezTo>
                  <a:cubicBezTo>
                    <a:pt x="88421" y="90666"/>
                    <a:pt x="72631" y="85333"/>
                    <a:pt x="69473" y="85333"/>
                  </a:cubicBezTo>
                  <a:cubicBezTo>
                    <a:pt x="56842" y="82666"/>
                    <a:pt x="47368" y="80000"/>
                    <a:pt x="41052" y="74666"/>
                  </a:cubicBezTo>
                  <a:cubicBezTo>
                    <a:pt x="34736" y="69333"/>
                    <a:pt x="25263" y="50666"/>
                    <a:pt x="18947" y="50666"/>
                  </a:cubicBezTo>
                  <a:cubicBezTo>
                    <a:pt x="0" y="48000"/>
                    <a:pt x="18947" y="72000"/>
                    <a:pt x="22105" y="74666"/>
                  </a:cubicBezTo>
                  <a:cubicBezTo>
                    <a:pt x="41052" y="93333"/>
                    <a:pt x="120000" y="120000"/>
                    <a:pt x="110526" y="77333"/>
                  </a:cubicBezTo>
                  <a:cubicBezTo>
                    <a:pt x="107368" y="61333"/>
                    <a:pt x="94736" y="45333"/>
                    <a:pt x="82105" y="34666"/>
                  </a:cubicBezTo>
                  <a:cubicBezTo>
                    <a:pt x="78947" y="29333"/>
                    <a:pt x="60000" y="0"/>
                    <a:pt x="53684" y="13333"/>
                  </a:cubicBezTo>
                  <a:cubicBezTo>
                    <a:pt x="47368" y="21333"/>
                    <a:pt x="60000" y="2666"/>
                    <a:pt x="53684" y="13333"/>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2"/>
            <p:cNvSpPr/>
            <p:nvPr/>
          </p:nvSpPr>
          <p:spPr>
            <a:xfrm>
              <a:off x="1952625" y="4362451"/>
              <a:ext cx="193800" cy="77700"/>
            </a:xfrm>
            <a:custGeom>
              <a:avLst/>
              <a:gdLst/>
              <a:ahLst/>
              <a:cxnLst/>
              <a:rect l="l" t="t" r="r" b="b"/>
              <a:pathLst>
                <a:path w="120000" h="120000" extrusionOk="0">
                  <a:moveTo>
                    <a:pt x="84000" y="120000"/>
                  </a:moveTo>
                  <a:cubicBezTo>
                    <a:pt x="80000" y="120000"/>
                    <a:pt x="80000" y="120000"/>
                    <a:pt x="76000" y="120000"/>
                  </a:cubicBezTo>
                  <a:cubicBezTo>
                    <a:pt x="72000" y="120000"/>
                    <a:pt x="64000" y="110000"/>
                    <a:pt x="60000" y="100000"/>
                  </a:cubicBezTo>
                  <a:cubicBezTo>
                    <a:pt x="56000" y="110000"/>
                    <a:pt x="48000" y="110000"/>
                    <a:pt x="44000" y="110000"/>
                  </a:cubicBezTo>
                  <a:cubicBezTo>
                    <a:pt x="40000" y="120000"/>
                    <a:pt x="40000" y="120000"/>
                    <a:pt x="40000" y="120000"/>
                  </a:cubicBezTo>
                  <a:cubicBezTo>
                    <a:pt x="24000" y="120000"/>
                    <a:pt x="12000" y="100000"/>
                    <a:pt x="8000" y="70000"/>
                  </a:cubicBezTo>
                  <a:cubicBezTo>
                    <a:pt x="8000" y="60000"/>
                    <a:pt x="0" y="20000"/>
                    <a:pt x="8000" y="10000"/>
                  </a:cubicBezTo>
                  <a:cubicBezTo>
                    <a:pt x="8000" y="0"/>
                    <a:pt x="12000" y="0"/>
                    <a:pt x="12000" y="0"/>
                  </a:cubicBezTo>
                  <a:cubicBezTo>
                    <a:pt x="16000" y="0"/>
                    <a:pt x="16000" y="0"/>
                    <a:pt x="20000" y="10000"/>
                  </a:cubicBezTo>
                  <a:cubicBezTo>
                    <a:pt x="20000" y="10000"/>
                    <a:pt x="20000" y="20000"/>
                    <a:pt x="20000" y="30000"/>
                  </a:cubicBezTo>
                  <a:cubicBezTo>
                    <a:pt x="20000" y="40000"/>
                    <a:pt x="24000" y="50000"/>
                    <a:pt x="28000" y="60000"/>
                  </a:cubicBezTo>
                  <a:cubicBezTo>
                    <a:pt x="28000" y="60000"/>
                    <a:pt x="32000" y="70000"/>
                    <a:pt x="40000" y="70000"/>
                  </a:cubicBezTo>
                  <a:cubicBezTo>
                    <a:pt x="40000" y="70000"/>
                    <a:pt x="44000" y="70000"/>
                    <a:pt x="48000" y="60000"/>
                  </a:cubicBezTo>
                  <a:cubicBezTo>
                    <a:pt x="48000" y="60000"/>
                    <a:pt x="52000" y="50000"/>
                    <a:pt x="52000" y="50000"/>
                  </a:cubicBezTo>
                  <a:cubicBezTo>
                    <a:pt x="56000" y="40000"/>
                    <a:pt x="56000" y="40000"/>
                    <a:pt x="60000" y="40000"/>
                  </a:cubicBezTo>
                  <a:cubicBezTo>
                    <a:pt x="64000" y="40000"/>
                    <a:pt x="68000" y="50000"/>
                    <a:pt x="72000" y="60000"/>
                  </a:cubicBezTo>
                  <a:cubicBezTo>
                    <a:pt x="76000" y="70000"/>
                    <a:pt x="80000" y="80000"/>
                    <a:pt x="84000" y="80000"/>
                  </a:cubicBezTo>
                  <a:cubicBezTo>
                    <a:pt x="92000" y="80000"/>
                    <a:pt x="96000" y="70000"/>
                    <a:pt x="100000" y="50000"/>
                  </a:cubicBezTo>
                  <a:cubicBezTo>
                    <a:pt x="100000" y="50000"/>
                    <a:pt x="100000" y="50000"/>
                    <a:pt x="100000" y="40000"/>
                  </a:cubicBezTo>
                  <a:cubicBezTo>
                    <a:pt x="100000" y="30000"/>
                    <a:pt x="104000" y="10000"/>
                    <a:pt x="108000" y="10000"/>
                  </a:cubicBezTo>
                  <a:cubicBezTo>
                    <a:pt x="112000" y="10000"/>
                    <a:pt x="116000" y="20000"/>
                    <a:pt x="116000" y="20000"/>
                  </a:cubicBezTo>
                  <a:cubicBezTo>
                    <a:pt x="120000" y="30000"/>
                    <a:pt x="120000" y="50000"/>
                    <a:pt x="116000" y="70000"/>
                  </a:cubicBezTo>
                  <a:cubicBezTo>
                    <a:pt x="112000" y="100000"/>
                    <a:pt x="96000" y="120000"/>
                    <a:pt x="84000" y="120000"/>
                  </a:cubicBezTo>
                  <a:cubicBezTo>
                    <a:pt x="84000" y="120000"/>
                    <a:pt x="84000" y="120000"/>
                    <a:pt x="84000" y="12000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2"/>
            <p:cNvSpPr/>
            <p:nvPr/>
          </p:nvSpPr>
          <p:spPr>
            <a:xfrm>
              <a:off x="1784350" y="4244976"/>
              <a:ext cx="115800" cy="130200"/>
            </a:xfrm>
            <a:custGeom>
              <a:avLst/>
              <a:gdLst/>
              <a:ahLst/>
              <a:cxnLst/>
              <a:rect l="l" t="t" r="r" b="b"/>
              <a:pathLst>
                <a:path w="120000" h="120000" extrusionOk="0">
                  <a:moveTo>
                    <a:pt x="66666" y="0"/>
                  </a:moveTo>
                  <a:cubicBezTo>
                    <a:pt x="60000" y="0"/>
                    <a:pt x="53333" y="0"/>
                    <a:pt x="53333" y="0"/>
                  </a:cubicBezTo>
                  <a:cubicBezTo>
                    <a:pt x="60000" y="6000"/>
                    <a:pt x="66666" y="12000"/>
                    <a:pt x="66666" y="18000"/>
                  </a:cubicBezTo>
                  <a:cubicBezTo>
                    <a:pt x="66666" y="30000"/>
                    <a:pt x="53333" y="42000"/>
                    <a:pt x="40000" y="42000"/>
                  </a:cubicBezTo>
                  <a:cubicBezTo>
                    <a:pt x="26666" y="42000"/>
                    <a:pt x="20000" y="30000"/>
                    <a:pt x="20000" y="18000"/>
                  </a:cubicBezTo>
                  <a:cubicBezTo>
                    <a:pt x="6666" y="30000"/>
                    <a:pt x="0" y="42000"/>
                    <a:pt x="0" y="60000"/>
                  </a:cubicBezTo>
                  <a:cubicBezTo>
                    <a:pt x="0" y="90000"/>
                    <a:pt x="26666" y="120000"/>
                    <a:pt x="53333" y="120000"/>
                  </a:cubicBezTo>
                  <a:cubicBezTo>
                    <a:pt x="86666" y="120000"/>
                    <a:pt x="113333" y="90000"/>
                    <a:pt x="120000" y="60000"/>
                  </a:cubicBezTo>
                  <a:cubicBezTo>
                    <a:pt x="120000" y="30000"/>
                    <a:pt x="93333" y="0"/>
                    <a:pt x="66666"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2"/>
            <p:cNvSpPr/>
            <p:nvPr/>
          </p:nvSpPr>
          <p:spPr>
            <a:xfrm>
              <a:off x="2217738" y="4284663"/>
              <a:ext cx="122100" cy="136500"/>
            </a:xfrm>
            <a:custGeom>
              <a:avLst/>
              <a:gdLst/>
              <a:ahLst/>
              <a:cxnLst/>
              <a:rect l="l" t="t" r="r" b="b"/>
              <a:pathLst>
                <a:path w="120000" h="120000" extrusionOk="0">
                  <a:moveTo>
                    <a:pt x="75789" y="0"/>
                  </a:moveTo>
                  <a:cubicBezTo>
                    <a:pt x="63157" y="0"/>
                    <a:pt x="56842" y="0"/>
                    <a:pt x="50526" y="5714"/>
                  </a:cubicBezTo>
                  <a:cubicBezTo>
                    <a:pt x="63157" y="5714"/>
                    <a:pt x="69473" y="11428"/>
                    <a:pt x="69473" y="22857"/>
                  </a:cubicBezTo>
                  <a:cubicBezTo>
                    <a:pt x="69473" y="34285"/>
                    <a:pt x="56842" y="40000"/>
                    <a:pt x="44210" y="40000"/>
                  </a:cubicBezTo>
                  <a:cubicBezTo>
                    <a:pt x="31578" y="40000"/>
                    <a:pt x="25263" y="34285"/>
                    <a:pt x="25263" y="22857"/>
                  </a:cubicBezTo>
                  <a:cubicBezTo>
                    <a:pt x="25263" y="22857"/>
                    <a:pt x="25263" y="22857"/>
                    <a:pt x="25263" y="22857"/>
                  </a:cubicBezTo>
                  <a:cubicBezTo>
                    <a:pt x="18947" y="28571"/>
                    <a:pt x="12631" y="40000"/>
                    <a:pt x="6315" y="51428"/>
                  </a:cubicBezTo>
                  <a:cubicBezTo>
                    <a:pt x="0" y="85714"/>
                    <a:pt x="25263" y="114285"/>
                    <a:pt x="50526" y="114285"/>
                  </a:cubicBezTo>
                  <a:cubicBezTo>
                    <a:pt x="82105" y="120000"/>
                    <a:pt x="113684" y="97142"/>
                    <a:pt x="120000" y="62857"/>
                  </a:cubicBezTo>
                  <a:cubicBezTo>
                    <a:pt x="120000" y="34285"/>
                    <a:pt x="101052" y="5714"/>
                    <a:pt x="75789" y="0"/>
                  </a:cubicBezTo>
                  <a:close/>
                </a:path>
              </a:pathLst>
            </a:custGeom>
            <a:solidFill>
              <a:srgbClr val="3E4A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9" name="Google Shape;439;p12"/>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lIns="91430" tIns="45715" rIns="91430" bIns="45715"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5"/>
            <a:ext cx="6912768" cy="460648"/>
          </a:xfrm>
          <a:prstGeom prst="rect">
            <a:avLst/>
          </a:prstGeom>
        </p:spPr>
        <p:txBody>
          <a:bodyPr lIns="91430" tIns="45715" rIns="91430" bIns="45715"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1990056" y="1664246"/>
            <a:ext cx="6912768" cy="2995737"/>
          </a:xfrm>
          <a:prstGeom prst="rect">
            <a:avLst/>
          </a:prstGeom>
        </p:spPr>
        <p:txBody>
          <a:bodyPr lIns="395957" tIns="45715" rIns="91430" bIns="45715"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205979"/>
            <a:ext cx="8229600" cy="857250"/>
          </a:xfrm>
          <a:prstGeom prst="rect">
            <a:avLst/>
          </a:prstGeom>
        </p:spPr>
        <p:txBody>
          <a:bodyPr lIns="69778" tIns="34889" rIns="69778" bIns="34889"/>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2" y="1200152"/>
            <a:ext cx="8229600" cy="3394472"/>
          </a:xfrm>
          <a:prstGeom prst="rect">
            <a:avLst/>
          </a:prstGeom>
        </p:spPr>
        <p:txBody>
          <a:bodyPr lIns="69778" tIns="34889" rIns="69778" bIns="34889"/>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759054" y="4412457"/>
            <a:ext cx="2057400" cy="273844"/>
          </a:xfrm>
          <a:prstGeom prst="rect">
            <a:avLst/>
          </a:prstGeom>
        </p:spPr>
        <p:txBody>
          <a:bodyPr lIns="68572" tIns="34286" rIns="68572" bIns="34286"/>
          <a:lstStyle/>
          <a:p>
            <a:fld id="{C962F4F5-97AA-4C19-B90B-DFBA22134822}" type="datetimeFigureOut">
              <a:rPr lang="en-US" smtClean="0"/>
              <a:t>3/25/2022</a:t>
            </a:fld>
            <a:endParaRPr lang="en-US"/>
          </a:p>
        </p:txBody>
      </p:sp>
      <p:sp>
        <p:nvSpPr>
          <p:cNvPr id="5" name="Footer Placeholder 4"/>
          <p:cNvSpPr>
            <a:spLocks noGrp="1"/>
          </p:cNvSpPr>
          <p:nvPr>
            <p:ph type="ftr" sz="quarter" idx="11"/>
          </p:nvPr>
        </p:nvSpPr>
        <p:spPr>
          <a:xfrm>
            <a:off x="685332" y="4412457"/>
            <a:ext cx="5004665" cy="273844"/>
          </a:xfrm>
          <a:prstGeom prst="rect">
            <a:avLst/>
          </a:prstGeom>
        </p:spPr>
        <p:txBody>
          <a:bodyPr lIns="68572" tIns="34286" rIns="68572" bIns="34286"/>
          <a:lstStyle/>
          <a:p>
            <a:endParaRPr lang="en-US"/>
          </a:p>
        </p:txBody>
      </p:sp>
      <p:sp>
        <p:nvSpPr>
          <p:cNvPr id="6" name="Slide Number Placeholder 5"/>
          <p:cNvSpPr>
            <a:spLocks noGrp="1"/>
          </p:cNvSpPr>
          <p:nvPr>
            <p:ph type="sldNum" sz="quarter" idx="12"/>
          </p:nvPr>
        </p:nvSpPr>
        <p:spPr>
          <a:xfrm>
            <a:off x="7885510" y="4412457"/>
            <a:ext cx="573161" cy="273844"/>
          </a:xfrm>
          <a:prstGeom prst="rect">
            <a:avLst/>
          </a:prstGeom>
        </p:spPr>
        <p:txBody>
          <a:bodyPr lIns="68572" tIns="34286" rIns="68572" bIns="34286"/>
          <a:lstStyle/>
          <a:p>
            <a:fld id="{27E3803D-586D-4C01-9C44-CA09DB986F7B}" type="slidenum">
              <a:rPr lang="en-US" smtClean="0"/>
              <a:t>‹#›</a:t>
            </a:fld>
            <a:endParaRPr lang="en-US"/>
          </a:p>
        </p:txBody>
      </p:sp>
    </p:spTree>
    <p:extLst>
      <p:ext uri="{BB962C8B-B14F-4D97-AF65-F5344CB8AC3E}">
        <p14:creationId xmlns:p14="http://schemas.microsoft.com/office/powerpoint/2010/main" val="111456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457200" y="4767263"/>
            <a:ext cx="2133600" cy="273844"/>
          </a:xfrm>
          <a:prstGeom prst="rect">
            <a:avLst/>
          </a:prstGeom>
        </p:spPr>
        <p:txBody>
          <a:bodyPr lIns="69778" tIns="34889" rIns="69778" bIns="34889"/>
          <a:lstStyle/>
          <a:p>
            <a:fld id="{C962F4F5-97AA-4C19-B90B-DFBA22134822}" type="datetimeFigureOut">
              <a:rPr lang="en-US" smtClean="0"/>
              <a:t>3/25/2022</a:t>
            </a:fld>
            <a:endParaRPr lang="en-US"/>
          </a:p>
        </p:txBody>
      </p:sp>
      <p:sp>
        <p:nvSpPr>
          <p:cNvPr id="8" name="Footer Placeholder 7"/>
          <p:cNvSpPr>
            <a:spLocks noGrp="1"/>
          </p:cNvSpPr>
          <p:nvPr>
            <p:ph type="ftr" sz="quarter" idx="11"/>
          </p:nvPr>
        </p:nvSpPr>
        <p:spPr>
          <a:xfrm>
            <a:off x="3124202" y="4767263"/>
            <a:ext cx="2895600" cy="273844"/>
          </a:xfrm>
          <a:prstGeom prst="rect">
            <a:avLst/>
          </a:prstGeom>
        </p:spPr>
        <p:txBody>
          <a:bodyPr lIns="69778" tIns="34889" rIns="69778" bIns="34889"/>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lIns="69778" tIns="34889" rIns="69778" bIns="34889"/>
          <a:lstStyle/>
          <a:p>
            <a:fld id="{27E3803D-586D-4C01-9C44-CA09DB986F7B}" type="slidenum">
              <a:rPr lang="en-US" smtClean="0"/>
              <a:t>‹#›</a:t>
            </a:fld>
            <a:endParaRPr lang="en-US"/>
          </a:p>
        </p:txBody>
      </p:sp>
    </p:spTree>
    <p:extLst>
      <p:ext uri="{BB962C8B-B14F-4D97-AF65-F5344CB8AC3E}">
        <p14:creationId xmlns:p14="http://schemas.microsoft.com/office/powerpoint/2010/main" val="329946582"/>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962F4F5-97AA-4C19-B90B-DFBA22134822}" type="datetimeFigureOut">
              <a:rPr lang="en-US" smtClean="0"/>
              <a:t>3/25/2022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E3803D-586D-4C01-9C44-CA09DB986F7B}" type="slidenum">
              <a:rPr lang="en-US" smtClean="0"/>
              <a:t>‹#›</a:t>
            </a:fld>
            <a:endParaRPr lang="en-US"/>
          </a:p>
        </p:txBody>
      </p:sp>
    </p:spTree>
    <p:extLst>
      <p:ext uri="{BB962C8B-B14F-4D97-AF65-F5344CB8AC3E}">
        <p14:creationId xmlns:p14="http://schemas.microsoft.com/office/powerpoint/2010/main" val="21079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8615"/>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457050" indent="0" algn="ctr">
              <a:buNone/>
              <a:defRPr>
                <a:solidFill>
                  <a:schemeClr val="tx1">
                    <a:tint val="75000"/>
                  </a:schemeClr>
                </a:solidFill>
              </a:defRPr>
            </a:lvl2pPr>
            <a:lvl3pPr marL="914098" indent="0" algn="ctr">
              <a:buNone/>
              <a:defRPr>
                <a:solidFill>
                  <a:schemeClr val="tx1">
                    <a:tint val="75000"/>
                  </a:schemeClr>
                </a:solidFill>
              </a:defRPr>
            </a:lvl3pPr>
            <a:lvl4pPr marL="1371147" indent="0" algn="ctr">
              <a:buNone/>
              <a:defRPr>
                <a:solidFill>
                  <a:schemeClr val="tx1">
                    <a:tint val="75000"/>
                  </a:schemeClr>
                </a:solidFill>
              </a:defRPr>
            </a:lvl4pPr>
            <a:lvl5pPr marL="1828197" indent="0" algn="ctr">
              <a:buNone/>
              <a:defRPr>
                <a:solidFill>
                  <a:schemeClr val="tx1">
                    <a:tint val="75000"/>
                  </a:schemeClr>
                </a:solidFill>
              </a:defRPr>
            </a:lvl5pPr>
            <a:lvl6pPr marL="2285246" indent="0" algn="ctr">
              <a:buNone/>
              <a:defRPr>
                <a:solidFill>
                  <a:schemeClr val="tx1">
                    <a:tint val="75000"/>
                  </a:schemeClr>
                </a:solidFill>
              </a:defRPr>
            </a:lvl6pPr>
            <a:lvl7pPr marL="2742294" indent="0" algn="ctr">
              <a:buNone/>
              <a:defRPr>
                <a:solidFill>
                  <a:schemeClr val="tx1">
                    <a:tint val="75000"/>
                  </a:schemeClr>
                </a:solidFill>
              </a:defRPr>
            </a:lvl7pPr>
            <a:lvl8pPr marL="3199344" indent="0" algn="ctr">
              <a:buNone/>
              <a:defRPr>
                <a:solidFill>
                  <a:schemeClr val="tx1">
                    <a:tint val="75000"/>
                  </a:schemeClr>
                </a:solidFill>
              </a:defRPr>
            </a:lvl8pPr>
            <a:lvl9pPr marL="36563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41"/>
            <a:ext cx="7772400" cy="1125537"/>
          </a:xfrm>
        </p:spPr>
        <p:txBody>
          <a:bodyPr anchor="b"/>
          <a:lstStyle>
            <a:lvl1pPr marL="0" indent="0">
              <a:buNone/>
              <a:defRPr sz="2000">
                <a:solidFill>
                  <a:schemeClr val="tx1">
                    <a:tint val="75000"/>
                  </a:schemeClr>
                </a:solidFill>
              </a:defRPr>
            </a:lvl1pPr>
            <a:lvl2pPr marL="457050" indent="0">
              <a:buNone/>
              <a:defRPr sz="1800">
                <a:solidFill>
                  <a:schemeClr val="tx1">
                    <a:tint val="75000"/>
                  </a:schemeClr>
                </a:solidFill>
              </a:defRPr>
            </a:lvl2pPr>
            <a:lvl3pPr marL="914098" indent="0">
              <a:buNone/>
              <a:defRPr sz="1600">
                <a:solidFill>
                  <a:schemeClr val="tx1">
                    <a:tint val="75000"/>
                  </a:schemeClr>
                </a:solidFill>
              </a:defRPr>
            </a:lvl3pPr>
            <a:lvl4pPr marL="1371147" indent="0">
              <a:buNone/>
              <a:defRPr sz="1400">
                <a:solidFill>
                  <a:schemeClr val="tx1">
                    <a:tint val="75000"/>
                  </a:schemeClr>
                </a:solidFill>
              </a:defRPr>
            </a:lvl4pPr>
            <a:lvl5pPr marL="1828197" indent="0">
              <a:buNone/>
              <a:defRPr sz="1400">
                <a:solidFill>
                  <a:schemeClr val="tx1">
                    <a:tint val="75000"/>
                  </a:schemeClr>
                </a:solidFill>
              </a:defRPr>
            </a:lvl5pPr>
            <a:lvl6pPr marL="2285246" indent="0">
              <a:buNone/>
              <a:defRPr sz="1400">
                <a:solidFill>
                  <a:schemeClr val="tx1">
                    <a:tint val="75000"/>
                  </a:schemeClr>
                </a:solidFill>
              </a:defRPr>
            </a:lvl6pPr>
            <a:lvl7pPr marL="2742294" indent="0">
              <a:buNone/>
              <a:defRPr sz="1400">
                <a:solidFill>
                  <a:schemeClr val="tx1">
                    <a:tint val="75000"/>
                  </a:schemeClr>
                </a:solidFill>
              </a:defRPr>
            </a:lvl7pPr>
            <a:lvl8pPr marL="3199344" indent="0">
              <a:buNone/>
              <a:defRPr sz="1400">
                <a:solidFill>
                  <a:schemeClr val="tx1">
                    <a:tint val="75000"/>
                  </a:schemeClr>
                </a:solidFill>
              </a:defRPr>
            </a:lvl8pPr>
            <a:lvl9pPr marL="36563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299"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862" indent="-342862" algn="l" defTabSz="914299"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868" indent="-285718" algn="l" defTabSz="914299"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874" indent="-228575" algn="l" defTabSz="914299"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024" indent="-228575" algn="l" defTabSz="914299"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173" indent="-228575" algn="l" defTabSz="914299"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323" indent="-228575" algn="l" defTabSz="914299"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473" indent="-228575" algn="l" defTabSz="914299"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623" indent="-228575" algn="l" defTabSz="914299"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5772" indent="-228575" algn="l" defTabSz="914299"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299" rtl="0" eaLnBrk="1" latinLnBrk="1" hangingPunct="1">
        <a:defRPr sz="1800" kern="1200">
          <a:solidFill>
            <a:schemeClr val="tx1"/>
          </a:solidFill>
          <a:latin typeface="+mn-lt"/>
          <a:ea typeface="+mn-ea"/>
          <a:cs typeface="+mn-cs"/>
        </a:defRPr>
      </a:lvl1pPr>
      <a:lvl2pPr marL="457150" algn="l" defTabSz="914299" rtl="0" eaLnBrk="1" latinLnBrk="1" hangingPunct="1">
        <a:defRPr sz="1800" kern="1200">
          <a:solidFill>
            <a:schemeClr val="tx1"/>
          </a:solidFill>
          <a:latin typeface="+mn-lt"/>
          <a:ea typeface="+mn-ea"/>
          <a:cs typeface="+mn-cs"/>
        </a:defRPr>
      </a:lvl2pPr>
      <a:lvl3pPr marL="914299" algn="l" defTabSz="914299" rtl="0" eaLnBrk="1" latinLnBrk="1" hangingPunct="1">
        <a:defRPr sz="1800" kern="1200">
          <a:solidFill>
            <a:schemeClr val="tx1"/>
          </a:solidFill>
          <a:latin typeface="+mn-lt"/>
          <a:ea typeface="+mn-ea"/>
          <a:cs typeface="+mn-cs"/>
        </a:defRPr>
      </a:lvl3pPr>
      <a:lvl4pPr marL="1371449" algn="l" defTabSz="914299" rtl="0" eaLnBrk="1" latinLnBrk="1" hangingPunct="1">
        <a:defRPr sz="1800" kern="1200">
          <a:solidFill>
            <a:schemeClr val="tx1"/>
          </a:solidFill>
          <a:latin typeface="+mn-lt"/>
          <a:ea typeface="+mn-ea"/>
          <a:cs typeface="+mn-cs"/>
        </a:defRPr>
      </a:lvl4pPr>
      <a:lvl5pPr marL="1828599" algn="l" defTabSz="914299" rtl="0" eaLnBrk="1" latinLnBrk="1" hangingPunct="1">
        <a:defRPr sz="1800" kern="1200">
          <a:solidFill>
            <a:schemeClr val="tx1"/>
          </a:solidFill>
          <a:latin typeface="+mn-lt"/>
          <a:ea typeface="+mn-ea"/>
          <a:cs typeface="+mn-cs"/>
        </a:defRPr>
      </a:lvl5pPr>
      <a:lvl6pPr marL="2285749" algn="l" defTabSz="914299" rtl="0" eaLnBrk="1" latinLnBrk="1" hangingPunct="1">
        <a:defRPr sz="1800" kern="1200">
          <a:solidFill>
            <a:schemeClr val="tx1"/>
          </a:solidFill>
          <a:latin typeface="+mn-lt"/>
          <a:ea typeface="+mn-ea"/>
          <a:cs typeface="+mn-cs"/>
        </a:defRPr>
      </a:lvl6pPr>
      <a:lvl7pPr marL="2742898" algn="l" defTabSz="914299" rtl="0" eaLnBrk="1" latinLnBrk="1" hangingPunct="1">
        <a:defRPr sz="1800" kern="1200">
          <a:solidFill>
            <a:schemeClr val="tx1"/>
          </a:solidFill>
          <a:latin typeface="+mn-lt"/>
          <a:ea typeface="+mn-ea"/>
          <a:cs typeface="+mn-cs"/>
        </a:defRPr>
      </a:lvl7pPr>
      <a:lvl8pPr marL="3200048" algn="l" defTabSz="914299" rtl="0" eaLnBrk="1" latinLnBrk="1" hangingPunct="1">
        <a:defRPr sz="1800" kern="1200">
          <a:solidFill>
            <a:schemeClr val="tx1"/>
          </a:solidFill>
          <a:latin typeface="+mn-lt"/>
          <a:ea typeface="+mn-ea"/>
          <a:cs typeface="+mn-cs"/>
        </a:defRPr>
      </a:lvl8pPr>
      <a:lvl9pPr marL="3657197" algn="l" defTabSz="914299"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06375"/>
            <a:ext cx="8229600" cy="857250"/>
          </a:xfrm>
          <a:prstGeom prst="rect">
            <a:avLst/>
          </a:prstGeom>
        </p:spPr>
        <p:txBody>
          <a:bodyPr vert="horz" lIns="91420" tIns="45710" rIns="91420" bIns="457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2" y="1200152"/>
            <a:ext cx="8229600" cy="3394075"/>
          </a:xfrm>
          <a:prstGeom prst="rect">
            <a:avLst/>
          </a:prstGeom>
        </p:spPr>
        <p:txBody>
          <a:bodyPr vert="horz" lIns="91420" tIns="45710" rIns="91420" bIns="457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4637"/>
          </a:xfrm>
          <a:prstGeom prst="rect">
            <a:avLst/>
          </a:prstGeom>
        </p:spPr>
        <p:txBody>
          <a:bodyPr vert="horz" lIns="91420" tIns="45710" rIns="91420" bIns="45710" rtlCol="0" anchor="ctr"/>
          <a:lstStyle>
            <a:lvl1pPr algn="l">
              <a:defRPr sz="1200">
                <a:solidFill>
                  <a:schemeClr val="tx1">
                    <a:tint val="75000"/>
                  </a:schemeClr>
                </a:solidFill>
              </a:defRPr>
            </a:lvl1pPr>
          </a:lstStyle>
          <a:p>
            <a:fld id="{63937D59-5EDB-4C39-B697-625748F703B6}" type="datetimeFigureOut">
              <a:rPr lang="en-US" smtClean="0"/>
              <a:t>3/25/2022</a:t>
            </a:fld>
            <a:endParaRPr lang="en-US"/>
          </a:p>
        </p:txBody>
      </p:sp>
      <p:sp>
        <p:nvSpPr>
          <p:cNvPr id="5" name="Footer Placeholder 4"/>
          <p:cNvSpPr>
            <a:spLocks noGrp="1"/>
          </p:cNvSpPr>
          <p:nvPr>
            <p:ph type="ftr" sz="quarter" idx="3"/>
          </p:nvPr>
        </p:nvSpPr>
        <p:spPr>
          <a:xfrm>
            <a:off x="3124202" y="4767264"/>
            <a:ext cx="2895600" cy="274637"/>
          </a:xfrm>
          <a:prstGeom prst="rect">
            <a:avLst/>
          </a:prstGeom>
        </p:spPr>
        <p:txBody>
          <a:bodyPr vert="horz" lIns="91420" tIns="45710" rIns="91420" bIns="4571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20" tIns="45710" rIns="91420" bIns="4571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198"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19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86" indent="-285686" algn="l" defTabSz="91419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48" indent="-228550" algn="l" defTabSz="91419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48" indent="-228550" algn="l" defTabSz="91419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47" indent="-228550" algn="l" defTabSz="91419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46" indent="-228550" algn="l" defTabSz="9141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46" indent="-228550" algn="l" defTabSz="9141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46" indent="-228550" algn="l" defTabSz="9141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44" indent="-228550" algn="l" defTabSz="9141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8" rtl="0" eaLnBrk="1" latinLnBrk="0" hangingPunct="1">
        <a:defRPr sz="1800" kern="1200">
          <a:solidFill>
            <a:schemeClr val="tx1"/>
          </a:solidFill>
          <a:latin typeface="+mn-lt"/>
          <a:ea typeface="+mn-ea"/>
          <a:cs typeface="+mn-cs"/>
        </a:defRPr>
      </a:lvl1pPr>
      <a:lvl2pPr marL="457100"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8" algn="l" defTabSz="914198" rtl="0" eaLnBrk="1" latinLnBrk="0" hangingPunct="1">
        <a:defRPr sz="1800" kern="1200">
          <a:solidFill>
            <a:schemeClr val="tx1"/>
          </a:solidFill>
          <a:latin typeface="+mn-lt"/>
          <a:ea typeface="+mn-ea"/>
          <a:cs typeface="+mn-cs"/>
        </a:defRPr>
      </a:lvl4pPr>
      <a:lvl5pPr marL="1828398" algn="l" defTabSz="914198" rtl="0" eaLnBrk="1" latinLnBrk="0" hangingPunct="1">
        <a:defRPr sz="1800" kern="1200">
          <a:solidFill>
            <a:schemeClr val="tx1"/>
          </a:solidFill>
          <a:latin typeface="+mn-lt"/>
          <a:ea typeface="+mn-ea"/>
          <a:cs typeface="+mn-cs"/>
        </a:defRPr>
      </a:lvl5pPr>
      <a:lvl6pPr marL="2285497" algn="l" defTabSz="914198" rtl="0" eaLnBrk="1" latinLnBrk="0" hangingPunct="1">
        <a:defRPr sz="1800" kern="1200">
          <a:solidFill>
            <a:schemeClr val="tx1"/>
          </a:solidFill>
          <a:latin typeface="+mn-lt"/>
          <a:ea typeface="+mn-ea"/>
          <a:cs typeface="+mn-cs"/>
        </a:defRPr>
      </a:lvl6pPr>
      <a:lvl7pPr marL="2742596" algn="l" defTabSz="914198" rtl="0" eaLnBrk="1" latinLnBrk="0" hangingPunct="1">
        <a:defRPr sz="1800" kern="1200">
          <a:solidFill>
            <a:schemeClr val="tx1"/>
          </a:solidFill>
          <a:latin typeface="+mn-lt"/>
          <a:ea typeface="+mn-ea"/>
          <a:cs typeface="+mn-cs"/>
        </a:defRPr>
      </a:lvl7pPr>
      <a:lvl8pPr marL="3199696" algn="l" defTabSz="914198" rtl="0" eaLnBrk="1" latinLnBrk="0" hangingPunct="1">
        <a:defRPr sz="1800" kern="1200">
          <a:solidFill>
            <a:schemeClr val="tx1"/>
          </a:solidFill>
          <a:latin typeface="+mn-lt"/>
          <a:ea typeface="+mn-ea"/>
          <a:cs typeface="+mn-cs"/>
        </a:defRPr>
      </a:lvl8pPr>
      <a:lvl9pPr marL="3656794" algn="l" defTabSz="9141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1CD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8375" y="0"/>
            <a:ext cx="6923400" cy="852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1pPr>
            <a:lvl2pPr lvl="1">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2pPr>
            <a:lvl3pPr lvl="2">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3pPr>
            <a:lvl4pPr lvl="3">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4pPr>
            <a:lvl5pPr lvl="4">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5pPr>
            <a:lvl6pPr lvl="5">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6pPr>
            <a:lvl7pPr lvl="6">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7pPr>
            <a:lvl8pPr lvl="7">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8pPr>
            <a:lvl9pPr lvl="8">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582200" y="1040900"/>
            <a:ext cx="6525300" cy="36432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B1CDF4"/>
              </a:buClr>
              <a:buSzPts val="3000"/>
              <a:buFont typeface="Didact Gothic"/>
              <a:buChar char="●"/>
              <a:defRPr sz="3000">
                <a:solidFill>
                  <a:srgbClr val="3E4A63"/>
                </a:solidFill>
                <a:latin typeface="Didact Gothic"/>
                <a:ea typeface="Didact Gothic"/>
                <a:cs typeface="Didact Gothic"/>
                <a:sym typeface="Didact Gothic"/>
              </a:defRPr>
            </a:lvl1pPr>
            <a:lvl2pPr marL="914400" lvl="1" indent="-381000">
              <a:spcBef>
                <a:spcPts val="0"/>
              </a:spcBef>
              <a:spcAft>
                <a:spcPts val="0"/>
              </a:spcAft>
              <a:buClr>
                <a:srgbClr val="B1CDF4"/>
              </a:buClr>
              <a:buSzPts val="2400"/>
              <a:buFont typeface="Didact Gothic"/>
              <a:buChar char="○"/>
              <a:defRPr sz="2400">
                <a:solidFill>
                  <a:srgbClr val="3E4A63"/>
                </a:solidFill>
                <a:latin typeface="Didact Gothic"/>
                <a:ea typeface="Didact Gothic"/>
                <a:cs typeface="Didact Gothic"/>
                <a:sym typeface="Didact Gothic"/>
              </a:defRPr>
            </a:lvl2pPr>
            <a:lvl3pPr marL="1371600" lvl="2" indent="-381000">
              <a:spcBef>
                <a:spcPts val="0"/>
              </a:spcBef>
              <a:spcAft>
                <a:spcPts val="0"/>
              </a:spcAft>
              <a:buClr>
                <a:srgbClr val="B1CDF4"/>
              </a:buClr>
              <a:buSzPts val="2400"/>
              <a:buFont typeface="Didact Gothic"/>
              <a:buChar char="■"/>
              <a:defRPr sz="2400">
                <a:solidFill>
                  <a:srgbClr val="3E4A63"/>
                </a:solidFill>
                <a:latin typeface="Didact Gothic"/>
                <a:ea typeface="Didact Gothic"/>
                <a:cs typeface="Didact Gothic"/>
                <a:sym typeface="Didact Gothic"/>
              </a:defRPr>
            </a:lvl3pPr>
            <a:lvl4pPr marL="1828800" lvl="3" indent="-342900">
              <a:spcBef>
                <a:spcPts val="0"/>
              </a:spcBef>
              <a:spcAft>
                <a:spcPts val="0"/>
              </a:spcAft>
              <a:buClr>
                <a:srgbClr val="3E4A63"/>
              </a:buClr>
              <a:buSzPts val="1800"/>
              <a:buFont typeface="Didact Gothic"/>
              <a:buChar char="●"/>
              <a:defRPr sz="1800">
                <a:solidFill>
                  <a:srgbClr val="3E4A63"/>
                </a:solidFill>
                <a:latin typeface="Didact Gothic"/>
                <a:ea typeface="Didact Gothic"/>
                <a:cs typeface="Didact Gothic"/>
                <a:sym typeface="Didact Gothic"/>
              </a:defRPr>
            </a:lvl4pPr>
            <a:lvl5pPr marL="2286000" lvl="4" indent="-342900">
              <a:spcBef>
                <a:spcPts val="0"/>
              </a:spcBef>
              <a:spcAft>
                <a:spcPts val="0"/>
              </a:spcAft>
              <a:buClr>
                <a:srgbClr val="3E4A63"/>
              </a:buClr>
              <a:buSzPts val="1800"/>
              <a:buFont typeface="Didact Gothic"/>
              <a:buChar char="○"/>
              <a:defRPr sz="1800">
                <a:solidFill>
                  <a:srgbClr val="3E4A63"/>
                </a:solidFill>
                <a:latin typeface="Didact Gothic"/>
                <a:ea typeface="Didact Gothic"/>
                <a:cs typeface="Didact Gothic"/>
                <a:sym typeface="Didact Gothic"/>
              </a:defRPr>
            </a:lvl5pPr>
            <a:lvl6pPr marL="2743200" lvl="5" indent="-342900">
              <a:spcBef>
                <a:spcPts val="0"/>
              </a:spcBef>
              <a:spcAft>
                <a:spcPts val="0"/>
              </a:spcAft>
              <a:buClr>
                <a:srgbClr val="3E4A63"/>
              </a:buClr>
              <a:buSzPts val="1800"/>
              <a:buFont typeface="Didact Gothic"/>
              <a:buChar char="■"/>
              <a:defRPr sz="1800">
                <a:solidFill>
                  <a:srgbClr val="3E4A63"/>
                </a:solidFill>
                <a:latin typeface="Didact Gothic"/>
                <a:ea typeface="Didact Gothic"/>
                <a:cs typeface="Didact Gothic"/>
                <a:sym typeface="Didact Gothic"/>
              </a:defRPr>
            </a:lvl6pPr>
            <a:lvl7pPr marL="3200400" lvl="6" indent="-342900">
              <a:spcBef>
                <a:spcPts val="0"/>
              </a:spcBef>
              <a:spcAft>
                <a:spcPts val="0"/>
              </a:spcAft>
              <a:buClr>
                <a:srgbClr val="3E4A63"/>
              </a:buClr>
              <a:buSzPts val="1800"/>
              <a:buFont typeface="Didact Gothic"/>
              <a:buChar char="●"/>
              <a:defRPr sz="1800">
                <a:solidFill>
                  <a:srgbClr val="3E4A63"/>
                </a:solidFill>
                <a:latin typeface="Didact Gothic"/>
                <a:ea typeface="Didact Gothic"/>
                <a:cs typeface="Didact Gothic"/>
                <a:sym typeface="Didact Gothic"/>
              </a:defRPr>
            </a:lvl7pPr>
            <a:lvl8pPr marL="3657600" lvl="7" indent="-342900">
              <a:spcBef>
                <a:spcPts val="0"/>
              </a:spcBef>
              <a:spcAft>
                <a:spcPts val="0"/>
              </a:spcAft>
              <a:buClr>
                <a:srgbClr val="3E4A63"/>
              </a:buClr>
              <a:buSzPts val="1800"/>
              <a:buFont typeface="Didact Gothic"/>
              <a:buChar char="○"/>
              <a:defRPr sz="1800">
                <a:solidFill>
                  <a:srgbClr val="3E4A63"/>
                </a:solidFill>
                <a:latin typeface="Didact Gothic"/>
                <a:ea typeface="Didact Gothic"/>
                <a:cs typeface="Didact Gothic"/>
                <a:sym typeface="Didact Gothic"/>
              </a:defRPr>
            </a:lvl8pPr>
            <a:lvl9pPr marL="4114800" lvl="8" indent="-342900">
              <a:spcBef>
                <a:spcPts val="0"/>
              </a:spcBef>
              <a:spcAft>
                <a:spcPts val="0"/>
              </a:spcAft>
              <a:buClr>
                <a:srgbClr val="3E4A63"/>
              </a:buClr>
              <a:buSzPts val="1800"/>
              <a:buFont typeface="Didact Gothic"/>
              <a:buChar char="■"/>
              <a:defRPr sz="1800">
                <a:solidFill>
                  <a:srgbClr val="3E4A63"/>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529670" y="32126"/>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Didact Gothic"/>
                <a:ea typeface="Didact Gothic"/>
                <a:cs typeface="Didact Gothic"/>
                <a:sym typeface="Didact Gothic"/>
              </a:defRPr>
            </a:lvl1pPr>
            <a:lvl2pPr lvl="1" algn="r">
              <a:buNone/>
              <a:defRPr sz="1200">
                <a:solidFill>
                  <a:srgbClr val="FFFFFF"/>
                </a:solidFill>
                <a:latin typeface="Didact Gothic"/>
                <a:ea typeface="Didact Gothic"/>
                <a:cs typeface="Didact Gothic"/>
                <a:sym typeface="Didact Gothic"/>
              </a:defRPr>
            </a:lvl2pPr>
            <a:lvl3pPr lvl="2" algn="r">
              <a:buNone/>
              <a:defRPr sz="1200">
                <a:solidFill>
                  <a:srgbClr val="FFFFFF"/>
                </a:solidFill>
                <a:latin typeface="Didact Gothic"/>
                <a:ea typeface="Didact Gothic"/>
                <a:cs typeface="Didact Gothic"/>
                <a:sym typeface="Didact Gothic"/>
              </a:defRPr>
            </a:lvl3pPr>
            <a:lvl4pPr lvl="3" algn="r">
              <a:buNone/>
              <a:defRPr sz="1200">
                <a:solidFill>
                  <a:srgbClr val="FFFFFF"/>
                </a:solidFill>
                <a:latin typeface="Didact Gothic"/>
                <a:ea typeface="Didact Gothic"/>
                <a:cs typeface="Didact Gothic"/>
                <a:sym typeface="Didact Gothic"/>
              </a:defRPr>
            </a:lvl4pPr>
            <a:lvl5pPr lvl="4" algn="r">
              <a:buNone/>
              <a:defRPr sz="1200">
                <a:solidFill>
                  <a:srgbClr val="FFFFFF"/>
                </a:solidFill>
                <a:latin typeface="Didact Gothic"/>
                <a:ea typeface="Didact Gothic"/>
                <a:cs typeface="Didact Gothic"/>
                <a:sym typeface="Didact Gothic"/>
              </a:defRPr>
            </a:lvl5pPr>
            <a:lvl6pPr lvl="5" algn="r">
              <a:buNone/>
              <a:defRPr sz="1200">
                <a:solidFill>
                  <a:srgbClr val="FFFFFF"/>
                </a:solidFill>
                <a:latin typeface="Didact Gothic"/>
                <a:ea typeface="Didact Gothic"/>
                <a:cs typeface="Didact Gothic"/>
                <a:sym typeface="Didact Gothic"/>
              </a:defRPr>
            </a:lvl6pPr>
            <a:lvl7pPr lvl="6" algn="r">
              <a:buNone/>
              <a:defRPr sz="1200">
                <a:solidFill>
                  <a:srgbClr val="FFFFFF"/>
                </a:solidFill>
                <a:latin typeface="Didact Gothic"/>
                <a:ea typeface="Didact Gothic"/>
                <a:cs typeface="Didact Gothic"/>
                <a:sym typeface="Didact Gothic"/>
              </a:defRPr>
            </a:lvl7pPr>
            <a:lvl8pPr lvl="7" algn="r">
              <a:buNone/>
              <a:defRPr sz="1200">
                <a:solidFill>
                  <a:srgbClr val="FFFFFF"/>
                </a:solidFill>
                <a:latin typeface="Didact Gothic"/>
                <a:ea typeface="Didact Gothic"/>
                <a:cs typeface="Didact Gothic"/>
                <a:sym typeface="Didact Gothic"/>
              </a:defRPr>
            </a:lvl8pPr>
            <a:lvl9pPr lvl="8" algn="r">
              <a:buNone/>
              <a:defRPr sz="1200">
                <a:solidFill>
                  <a:srgbClr val="FFFFFF"/>
                </a:solidFill>
                <a:latin typeface="Didact Gothic"/>
                <a:ea typeface="Didact Gothic"/>
                <a:cs typeface="Didact Gothic"/>
                <a:sym typeface="Didact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2123728" y="1378787"/>
            <a:ext cx="5314950" cy="6858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s-UY" altLang="en-US" sz="3600" b="1" kern="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KEY ENGLISH TEST 3</a:t>
            </a:r>
            <a:endParaRPr lang="en-US" sz="36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7" name="Text Placeholder 4"/>
          <p:cNvSpPr txBox="1">
            <a:spLocks/>
          </p:cNvSpPr>
          <p:nvPr/>
        </p:nvSpPr>
        <p:spPr>
          <a:xfrm>
            <a:off x="2627784" y="2309062"/>
            <a:ext cx="5292725" cy="488950"/>
          </a:xfrm>
          <a:prstGeom prst="rect">
            <a:avLst/>
          </a:prstGeom>
          <a:noFill/>
          <a:ln>
            <a:noFill/>
          </a:ln>
        </p:spPr>
        <p:txBody>
          <a:bodyPr lIns="91425" tIns="91425" rIns="91425" bIns="91425"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eaLnBrk="1" hangingPunct="1">
              <a:lnSpc>
                <a:spcPct val="100000"/>
              </a:lnSpc>
              <a:spcBef>
                <a:spcPts val="60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1pPr>
            <a:lvl2pPr marR="0" lvl="1" algn="l" rtl="0" eaLnBrk="1" hangingPunct="1">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2pPr>
            <a:lvl3pPr marR="0" lvl="2" algn="l" rtl="0" eaLnBrk="1" hangingPunct="1">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3pPr>
            <a:lvl4pPr marR="0" lvl="3" algn="l" rtl="0" eaLnBrk="1" hangingPunct="1">
              <a:lnSpc>
                <a:spcPct val="100000"/>
              </a:lnSpc>
              <a:spcBef>
                <a:spcPts val="36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4pPr>
            <a:lvl5pPr marR="0" lvl="4"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5pPr>
            <a:lvl6pPr marR="0" lvl="5"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6pPr>
            <a:lvl7pPr marR="0" lvl="6"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7pPr>
            <a:lvl8pPr marR="0" lvl="7"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8pPr>
            <a:lvl9pPr marR="0" lvl="8"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9pPr>
          </a:lstStyle>
          <a:p>
            <a:r>
              <a:rPr lang="es-UY" altLang="en-US" sz="2000" b="1" kern="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SPEAKING TEST 2</a:t>
            </a:r>
            <a:endParaRPr lang="en-US" sz="2000" b="1" kern="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07359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881" y="0"/>
            <a:ext cx="3893572" cy="285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043608" y="3291830"/>
            <a:ext cx="7011684" cy="122413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Practice asking and answering questions using the words given. </a:t>
            </a:r>
          </a:p>
        </p:txBody>
      </p:sp>
      <p:sp>
        <p:nvSpPr>
          <p:cNvPr id="10" name="Rounded Rectangle 9"/>
          <p:cNvSpPr/>
          <p:nvPr/>
        </p:nvSpPr>
        <p:spPr>
          <a:xfrm>
            <a:off x="1016700" y="3291830"/>
            <a:ext cx="7011684" cy="122413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What are other questions and answers you can think of?</a:t>
            </a:r>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 y="96"/>
            <a:ext cx="4136845" cy="285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4467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43608" y="3291830"/>
            <a:ext cx="7011684" cy="122413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Ask and answer questions using the words given. </a:t>
            </a: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182"/>
            <a:ext cx="4139952" cy="303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09" y="-1"/>
            <a:ext cx="3880137" cy="306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0743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circle(in)">
                                      <p:cBhvr>
                                        <p:cTn id="10" dur="2000"/>
                                        <p:tgtEl>
                                          <p:spTgt spid="204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4860032" y="1462886"/>
            <a:ext cx="4283968" cy="1877810"/>
          </a:xfrm>
          <a:prstGeom prst="cloud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Based on the given information, talk about the film club</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7574"/>
            <a:ext cx="3880137" cy="306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86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4273"/>
            <a:ext cx="5701800" cy="501596"/>
          </a:xfrm>
          <a:prstGeom prst="rect">
            <a:avLst/>
          </a:prstGeo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4" name="Content Placeholder 3"/>
          <p:cNvSpPr>
            <a:spLocks noGrp="1"/>
          </p:cNvSpPr>
          <p:nvPr>
            <p:ph sz="half" idx="4294967295"/>
          </p:nvPr>
        </p:nvSpPr>
        <p:spPr>
          <a:xfrm>
            <a:off x="395536" y="555526"/>
            <a:ext cx="6912768" cy="3254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lnSpc>
                <a:spcPct val="150000"/>
              </a:lnSpc>
              <a:spcBef>
                <a:spcPts val="0"/>
              </a:spcBef>
              <a:buNone/>
            </a:pPr>
            <a:r>
              <a:rPr lang="en-US" sz="1400" b="1">
                <a:solidFill>
                  <a:schemeClr val="tx1"/>
                </a:solidFill>
                <a:latin typeface="+mn-lt"/>
              </a:rPr>
              <a:t>Time allowed</a:t>
            </a:r>
            <a:r>
              <a:rPr lang="en-US" sz="1400">
                <a:solidFill>
                  <a:schemeClr val="tx1"/>
                </a:solidFill>
                <a:latin typeface="+mn-lt"/>
              </a:rPr>
              <a:t> - 8-10 minutes</a:t>
            </a:r>
          </a:p>
          <a:p>
            <a:pPr>
              <a:lnSpc>
                <a:spcPct val="150000"/>
              </a:lnSpc>
              <a:spcBef>
                <a:spcPts val="0"/>
              </a:spcBef>
            </a:pPr>
            <a:r>
              <a:rPr lang="en-US" sz="1400">
                <a:solidFill>
                  <a:schemeClr val="tx1"/>
                </a:solidFill>
                <a:latin typeface="+mn-lt"/>
              </a:rPr>
              <a:t>Normally you will do the speaking test with another candidate. The two of you will meet two examiners. One of the examiners will talk to you, the other does not particpate in the conversations.</a:t>
            </a:r>
          </a:p>
          <a:p>
            <a:pPr>
              <a:lnSpc>
                <a:spcPct val="150000"/>
              </a:lnSpc>
              <a:spcBef>
                <a:spcPts val="0"/>
              </a:spcBef>
            </a:pPr>
            <a:r>
              <a:rPr lang="en-US" sz="1400">
                <a:solidFill>
                  <a:schemeClr val="tx1"/>
                </a:solidFill>
                <a:latin typeface="+mn-lt"/>
              </a:rPr>
              <a:t>There are two parts to the speaking test:</a:t>
            </a:r>
          </a:p>
          <a:p>
            <a:pPr>
              <a:lnSpc>
                <a:spcPct val="150000"/>
              </a:lnSpc>
              <a:spcBef>
                <a:spcPts val="0"/>
              </a:spcBef>
            </a:pPr>
            <a:r>
              <a:rPr lang="en-US" sz="1400">
                <a:solidFill>
                  <a:schemeClr val="tx1"/>
                </a:solidFill>
                <a:latin typeface="+mn-lt"/>
              </a:rPr>
              <a:t>Speaking part 1: short questions and answers between you and the examiner</a:t>
            </a:r>
          </a:p>
          <a:p>
            <a:pPr>
              <a:lnSpc>
                <a:spcPct val="150000"/>
              </a:lnSpc>
              <a:spcBef>
                <a:spcPts val="0"/>
              </a:spcBef>
            </a:pPr>
            <a:r>
              <a:rPr lang="en-US" sz="1400">
                <a:solidFill>
                  <a:schemeClr val="tx1"/>
                </a:solidFill>
                <a:latin typeface="+mn-lt"/>
              </a:rPr>
              <a:t>Speaking part 2: the examiner gives you some information or a card with some ideas for questions. You have to talk with the other candidate and ask or answer questions.</a:t>
            </a:r>
            <a:br>
              <a:rPr lang="en-US" sz="1400">
                <a:solidFill>
                  <a:schemeClr val="tx1"/>
                </a:solidFill>
                <a:latin typeface="+mn-lt"/>
              </a:rPr>
            </a:br>
            <a:r>
              <a:rPr lang="en-US" sz="1400" b="1">
                <a:solidFill>
                  <a:schemeClr val="tx1"/>
                </a:solidFill>
                <a:latin typeface="+mn-lt"/>
              </a:rPr>
              <a:t>How to prepare for KET Speaking</a:t>
            </a:r>
            <a:endParaRPr lang="en-US" sz="1400">
              <a:solidFill>
                <a:schemeClr val="tx1"/>
              </a:solidFill>
              <a:latin typeface="+mn-lt"/>
            </a:endParaRPr>
          </a:p>
          <a:p>
            <a:pPr>
              <a:lnSpc>
                <a:spcPct val="150000"/>
              </a:lnSpc>
              <a:spcBef>
                <a:spcPts val="0"/>
              </a:spcBef>
            </a:pPr>
            <a:r>
              <a:rPr lang="en-US" sz="1400">
                <a:solidFill>
                  <a:schemeClr val="tx1"/>
                </a:solidFill>
                <a:latin typeface="+mn-lt"/>
              </a:rPr>
              <a:t>Speak as much as you can, with your friends</a:t>
            </a:r>
          </a:p>
          <a:p>
            <a:pPr>
              <a:lnSpc>
                <a:spcPct val="150000"/>
              </a:lnSpc>
              <a:spcBef>
                <a:spcPts val="0"/>
              </a:spcBef>
            </a:pPr>
            <a:r>
              <a:rPr lang="en-US" sz="1400">
                <a:solidFill>
                  <a:schemeClr val="tx1"/>
                </a:solidFill>
                <a:latin typeface="+mn-lt"/>
              </a:rPr>
              <a:t>Practise asking and asnwering questions about daily life</a:t>
            </a:r>
          </a:p>
          <a:p>
            <a:pPr>
              <a:lnSpc>
                <a:spcPct val="150000"/>
              </a:lnSpc>
              <a:spcBef>
                <a:spcPts val="0"/>
              </a:spcBef>
            </a:pPr>
            <a:r>
              <a:rPr lang="en-US" sz="1400">
                <a:solidFill>
                  <a:schemeClr val="tx1"/>
                </a:solidFill>
                <a:latin typeface="+mn-lt"/>
              </a:rPr>
              <a:t>Practise giving information about yourself</a:t>
            </a:r>
          </a:p>
        </p:txBody>
      </p:sp>
    </p:spTree>
    <p:extLst>
      <p:ext uri="{BB962C8B-B14F-4D97-AF65-F5344CB8AC3E}">
        <p14:creationId xmlns:p14="http://schemas.microsoft.com/office/powerpoint/2010/main" val="10640741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famous film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1505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type="body" idx="4294967295"/>
          </p:nvPr>
        </p:nvSpPr>
        <p:spPr>
          <a:xfrm>
            <a:off x="5406893" y="591344"/>
            <a:ext cx="3737107" cy="3960812"/>
          </a:xfrm>
          <a:prstGeom prst="rect">
            <a:avLst/>
          </a:prstGeom>
        </p:spPr>
        <p:txBody>
          <a:bodyPr>
            <a:noAutofit/>
          </a:bodyPr>
          <a:lstStyle/>
          <a:p>
            <a:pPr marL="457200" lvl="0" indent="-457200" algn="l">
              <a:buClr>
                <a:schemeClr val="accent4">
                  <a:lumMod val="50000"/>
                </a:schemeClr>
              </a:buClr>
              <a:buFont typeface="+mj-lt"/>
              <a:buAutoNum type="arabicPeriod"/>
            </a:pPr>
            <a:r>
              <a:rPr lang="en-US" sz="1800" smtClean="0">
                <a:latin typeface="+mn-lt"/>
              </a:rPr>
              <a:t>Do you like watching films?</a:t>
            </a:r>
          </a:p>
          <a:p>
            <a:pPr marL="457200" lvl="0" indent="-457200" algn="l">
              <a:buClr>
                <a:schemeClr val="accent4">
                  <a:lumMod val="50000"/>
                </a:schemeClr>
              </a:buClr>
              <a:buFont typeface="+mj-lt"/>
              <a:buAutoNum type="arabicPeriod"/>
            </a:pPr>
            <a:r>
              <a:rPr lang="en-US" sz="1800" smtClean="0">
                <a:latin typeface="+mn-lt"/>
              </a:rPr>
              <a:t>What kinds of film do you like?</a:t>
            </a:r>
          </a:p>
          <a:p>
            <a:pPr marL="457200" lvl="0" indent="-457200" algn="l">
              <a:buClr>
                <a:schemeClr val="accent4">
                  <a:lumMod val="50000"/>
                </a:schemeClr>
              </a:buClr>
              <a:buFont typeface="+mj-lt"/>
              <a:buAutoNum type="arabicPeriod"/>
            </a:pPr>
            <a:r>
              <a:rPr lang="en-US" sz="1800" smtClean="0">
                <a:latin typeface="+mn-lt"/>
              </a:rPr>
              <a:t>Do you usually watch films at home or at the cinema?</a:t>
            </a:r>
          </a:p>
          <a:p>
            <a:pPr marL="457200" lvl="0" indent="-457200" algn="l">
              <a:buClr>
                <a:schemeClr val="accent4">
                  <a:lumMod val="50000"/>
                </a:schemeClr>
              </a:buClr>
              <a:buFont typeface="+mj-lt"/>
              <a:buAutoNum type="arabicPeriod"/>
            </a:pPr>
            <a:r>
              <a:rPr lang="en-US" sz="1800" smtClean="0">
                <a:latin typeface="+mn-lt"/>
              </a:rPr>
              <a:t>How often do you go to the movie theater?</a:t>
            </a:r>
          </a:p>
          <a:p>
            <a:pPr marL="457200" lvl="0" indent="-457200" algn="l">
              <a:buClr>
                <a:schemeClr val="accent4">
                  <a:lumMod val="50000"/>
                </a:schemeClr>
              </a:buClr>
              <a:buFont typeface="+mj-lt"/>
              <a:buAutoNum type="arabicPeriod"/>
            </a:pPr>
            <a:r>
              <a:rPr lang="en-US" sz="1800" smtClean="0">
                <a:latin typeface="+mn-lt"/>
              </a:rPr>
              <a:t>Who is your favorite actor/ actress?</a:t>
            </a:r>
          </a:p>
          <a:p>
            <a:pPr marL="457200" lvl="0" indent="-457200" algn="l">
              <a:buClr>
                <a:schemeClr val="accent4">
                  <a:lumMod val="50000"/>
                </a:schemeClr>
              </a:buClr>
              <a:buFont typeface="+mj-lt"/>
              <a:buAutoNum type="arabicPeriod"/>
            </a:pPr>
            <a:r>
              <a:rPr lang="en-US" sz="1800" smtClean="0">
                <a:latin typeface="+mn-lt"/>
              </a:rPr>
              <a:t>Talk about your favorite film</a:t>
            </a:r>
          </a:p>
        </p:txBody>
      </p:sp>
      <p:sp>
        <p:nvSpPr>
          <p:cNvPr id="3" name="Title 2"/>
          <p:cNvSpPr>
            <a:spLocks noGrp="1"/>
          </p:cNvSpPr>
          <p:nvPr>
            <p:ph type="title" idx="4294967295"/>
          </p:nvPr>
        </p:nvSpPr>
        <p:spPr>
          <a:xfrm>
            <a:off x="5652120" y="-15167"/>
            <a:ext cx="4114800" cy="622300"/>
          </a:xfrm>
          <a:prstGeom prst="rect">
            <a:avLst/>
          </a:prstGeom>
        </p:spPr>
        <p:txBody>
          <a:bodyPr>
            <a:noAutofit/>
          </a:bodyPr>
          <a:lstStyle/>
          <a:p>
            <a:pPr algn="l"/>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Part 1: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479517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additive="base">
                                        <p:cTn id="2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additive="base">
                                        <p:cTn id="5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ilm gen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43558"/>
            <a:ext cx="6912768" cy="39964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39752" y="126011"/>
            <a:ext cx="2754600" cy="707886"/>
          </a:xfrm>
          <a:prstGeom prst="rect">
            <a:avLst/>
          </a:prstGeom>
          <a:noFill/>
        </p:spPr>
        <p:txBody>
          <a:bodyPr wrap="none" lIns="91440" tIns="45720" rIns="91440" bIns="45720">
            <a:spAutoFit/>
          </a:bodyPr>
          <a:lstStyle/>
          <a:p>
            <a:pPr algn="ctr"/>
            <a:r>
              <a:rPr lang="en-US" sz="40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Film genres</a:t>
            </a:r>
            <a:endParaRPr lang="en-US"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4051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ilm gen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43558"/>
            <a:ext cx="6912768"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736" y="151060"/>
            <a:ext cx="8265788" cy="400110"/>
          </a:xfrm>
          <a:prstGeom prst="rect">
            <a:avLst/>
          </a:prstGeom>
          <a:noFill/>
        </p:spPr>
        <p:txBody>
          <a:bodyPr wrap="none" lIns="91440" tIns="45720" rIns="91440" bIns="45720">
            <a:spAutoFit/>
          </a:bodyPr>
          <a:lstStyle/>
          <a:p>
            <a:pPr algn="ctr"/>
            <a:r>
              <a:rPr lang="en-US" sz="20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Can you list some films you have watched? Which kinds of films are they?</a:t>
            </a:r>
            <a:endParaRPr lang="en-US"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7783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VOCABULARY</a:t>
            </a:r>
            <a:endParaRPr lang="en-US">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3" name="Text Placeholder 2"/>
          <p:cNvSpPr>
            <a:spLocks noGrp="1"/>
          </p:cNvSpPr>
          <p:nvPr>
            <p:ph type="body" idx="1"/>
          </p:nvPr>
        </p:nvSpPr>
        <p:spPr/>
        <p:txBody>
          <a:bodyPr/>
          <a:lstStyle/>
          <a:p>
            <a:r>
              <a:rPr lang="en-US" sz="1800">
                <a:latin typeface="+mn-lt"/>
              </a:rPr>
              <a:t>cast (noun): all the actors and actresses in a movie or TV show - It had a good cast, but the story wasn't very interesting</a:t>
            </a:r>
            <a:r>
              <a:rPr lang="en-US" sz="1800" smtClean="0">
                <a:latin typeface="+mn-lt"/>
              </a:rPr>
              <a:t>.</a:t>
            </a:r>
            <a:endParaRPr lang="en-US" sz="1800">
              <a:latin typeface="+mn-lt"/>
            </a:endParaRPr>
          </a:p>
          <a:p>
            <a:r>
              <a:rPr lang="en-US" sz="1800">
                <a:latin typeface="+mn-lt"/>
              </a:rPr>
              <a:t>character (noun): one of the people in a story - Harry likes movies with lots of interesting and unusual characters</a:t>
            </a:r>
            <a:r>
              <a:rPr lang="en-US" sz="1800" smtClean="0">
                <a:latin typeface="+mn-lt"/>
              </a:rPr>
              <a:t>.</a:t>
            </a:r>
          </a:p>
          <a:p>
            <a:r>
              <a:rPr lang="en-US" sz="1800">
                <a:latin typeface="+mn-lt"/>
              </a:rPr>
              <a:t>director (noun): the person in charge of making a movie - The director </a:t>
            </a:r>
            <a:r>
              <a:rPr lang="en-US" sz="1800" smtClean="0">
                <a:latin typeface="+mn-lt"/>
              </a:rPr>
              <a:t>gets </a:t>
            </a:r>
            <a:r>
              <a:rPr lang="en-US" sz="1800">
                <a:latin typeface="+mn-lt"/>
              </a:rPr>
              <a:t>really angry when actors forget their lines</a:t>
            </a:r>
            <a:r>
              <a:rPr lang="en-US" sz="1800" smtClean="0">
                <a:latin typeface="+mn-lt"/>
              </a:rPr>
              <a:t>.</a:t>
            </a:r>
          </a:p>
          <a:p>
            <a:r>
              <a:rPr lang="en-US" sz="1800">
                <a:latin typeface="+mn-lt"/>
              </a:rPr>
              <a:t>movie star (noun): a very popular movie actor or actress - Movie stars earn millions of dollars every time they play a role</a:t>
            </a:r>
            <a:r>
              <a:rPr lang="en-US" sz="1800" smtClean="0">
                <a:latin typeface="+mn-lt"/>
              </a:rPr>
              <a:t>.</a:t>
            </a:r>
          </a:p>
          <a:p>
            <a:r>
              <a:rPr lang="en-US" sz="1800">
                <a:latin typeface="+mn-lt"/>
              </a:rPr>
              <a:t>plot (noun): the series of events that form the main story - It was a good film, but the plot was difficult to follow at times.</a:t>
            </a:r>
          </a:p>
        </p:txBody>
      </p:sp>
    </p:spTree>
    <p:extLst>
      <p:ext uri="{BB962C8B-B14F-4D97-AF65-F5344CB8AC3E}">
        <p14:creationId xmlns:p14="http://schemas.microsoft.com/office/powerpoint/2010/main" val="41382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ilm gen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427984" y="4515966"/>
            <a:ext cx="3831908" cy="544512"/>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TALK ABOUT A FILM</a:t>
            </a:r>
            <a:endPar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7294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97927621"/>
              </p:ext>
            </p:extLst>
          </p:nvPr>
        </p:nvGraphicFramePr>
        <p:xfrm>
          <a:off x="-31173" y="0"/>
          <a:ext cx="915642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55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4CED45E5-462A-4A00-9253-D1F63D3FE138}"/>
                                            </p:graphicEl>
                                          </p:spTgt>
                                        </p:tgtEl>
                                        <p:attrNameLst>
                                          <p:attrName>style.visibility</p:attrName>
                                        </p:attrNameLst>
                                      </p:cBhvr>
                                      <p:to>
                                        <p:strVal val="visible"/>
                                      </p:to>
                                    </p:set>
                                    <p:animEffect transition="in" filter="wipe(left)">
                                      <p:cBhvr>
                                        <p:cTn id="7" dur="500"/>
                                        <p:tgtEl>
                                          <p:spTgt spid="5">
                                            <p:graphicEl>
                                              <a:dgm id="{4CED45E5-462A-4A00-9253-D1F63D3FE1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DDD80620-9389-426D-851C-B3D941DD36A2}"/>
                                            </p:graphicEl>
                                          </p:spTgt>
                                        </p:tgtEl>
                                        <p:attrNameLst>
                                          <p:attrName>style.visibility</p:attrName>
                                        </p:attrNameLst>
                                      </p:cBhvr>
                                      <p:to>
                                        <p:strVal val="visible"/>
                                      </p:to>
                                    </p:set>
                                    <p:animEffect transition="in" filter="wipe(left)">
                                      <p:cBhvr>
                                        <p:cTn id="12" dur="500"/>
                                        <p:tgtEl>
                                          <p:spTgt spid="5">
                                            <p:graphicEl>
                                              <a:dgm id="{DDD80620-9389-426D-851C-B3D941DD36A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0107E2DA-3873-46DB-BAE3-21EDDD0A813D}"/>
                                            </p:graphicEl>
                                          </p:spTgt>
                                        </p:tgtEl>
                                        <p:attrNameLst>
                                          <p:attrName>style.visibility</p:attrName>
                                        </p:attrNameLst>
                                      </p:cBhvr>
                                      <p:to>
                                        <p:strVal val="visible"/>
                                      </p:to>
                                    </p:set>
                                    <p:animEffect transition="in" filter="wipe(left)">
                                      <p:cBhvr>
                                        <p:cTn id="17" dur="500"/>
                                        <p:tgtEl>
                                          <p:spTgt spid="5">
                                            <p:graphicEl>
                                              <a:dgm id="{0107E2DA-3873-46DB-BAE3-21EDDD0A813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E9D406E-3CA9-4077-9FE1-611303C1D003}"/>
                                            </p:graphicEl>
                                          </p:spTgt>
                                        </p:tgtEl>
                                        <p:attrNameLst>
                                          <p:attrName>style.visibility</p:attrName>
                                        </p:attrNameLst>
                                      </p:cBhvr>
                                      <p:to>
                                        <p:strVal val="visible"/>
                                      </p:to>
                                    </p:set>
                                    <p:animEffect transition="in" filter="wipe(left)">
                                      <p:cBhvr>
                                        <p:cTn id="22" dur="500"/>
                                        <p:tgtEl>
                                          <p:spTgt spid="5">
                                            <p:graphicEl>
                                              <a:dgm id="{FE9D406E-3CA9-4077-9FE1-611303C1D00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2EE1070A-0391-4DE0-97A4-00CEF5F5E3A3}"/>
                                            </p:graphicEl>
                                          </p:spTgt>
                                        </p:tgtEl>
                                        <p:attrNameLst>
                                          <p:attrName>style.visibility</p:attrName>
                                        </p:attrNameLst>
                                      </p:cBhvr>
                                      <p:to>
                                        <p:strVal val="visible"/>
                                      </p:to>
                                    </p:set>
                                    <p:animEffect transition="in" filter="wipe(left)">
                                      <p:cBhvr>
                                        <p:cTn id="27" dur="500"/>
                                        <p:tgtEl>
                                          <p:spTgt spid="5">
                                            <p:graphicEl>
                                              <a:dgm id="{2EE1070A-0391-4DE0-97A4-00CEF5F5E3A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468FCA44-AA88-4E86-97FA-83FF96B0A796}"/>
                                            </p:graphicEl>
                                          </p:spTgt>
                                        </p:tgtEl>
                                        <p:attrNameLst>
                                          <p:attrName>style.visibility</p:attrName>
                                        </p:attrNameLst>
                                      </p:cBhvr>
                                      <p:to>
                                        <p:strVal val="visible"/>
                                      </p:to>
                                    </p:set>
                                    <p:animEffect transition="in" filter="wipe(left)">
                                      <p:cBhvr>
                                        <p:cTn id="32" dur="500"/>
                                        <p:tgtEl>
                                          <p:spTgt spid="5">
                                            <p:graphicEl>
                                              <a:dgm id="{468FCA44-AA88-4E86-97FA-83FF96B0A79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88D8FDA8-DE3F-4A0E-A07C-C607F8F95CD5}"/>
                                            </p:graphicEl>
                                          </p:spTgt>
                                        </p:tgtEl>
                                        <p:attrNameLst>
                                          <p:attrName>style.visibility</p:attrName>
                                        </p:attrNameLst>
                                      </p:cBhvr>
                                      <p:to>
                                        <p:strVal val="visible"/>
                                      </p:to>
                                    </p:set>
                                    <p:animEffect transition="in" filter="wipe(left)">
                                      <p:cBhvr>
                                        <p:cTn id="37" dur="500"/>
                                        <p:tgtEl>
                                          <p:spTgt spid="5">
                                            <p:graphicEl>
                                              <a:dgm id="{88D8FDA8-DE3F-4A0E-A07C-C607F8F95CD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78754A54-5023-4B59-BA2B-D624357C6AA6}"/>
                                            </p:graphicEl>
                                          </p:spTgt>
                                        </p:tgtEl>
                                        <p:attrNameLst>
                                          <p:attrName>style.visibility</p:attrName>
                                        </p:attrNameLst>
                                      </p:cBhvr>
                                      <p:to>
                                        <p:strVal val="visible"/>
                                      </p:to>
                                    </p:set>
                                    <p:animEffect transition="in" filter="wipe(left)">
                                      <p:cBhvr>
                                        <p:cTn id="42" dur="500"/>
                                        <p:tgtEl>
                                          <p:spTgt spid="5">
                                            <p:graphicEl>
                                              <a:dgm id="{78754A54-5023-4B59-BA2B-D624357C6AA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74AC4330-51FB-4C7E-91C8-8816772C32CF}"/>
                                            </p:graphicEl>
                                          </p:spTgt>
                                        </p:tgtEl>
                                        <p:attrNameLst>
                                          <p:attrName>style.visibility</p:attrName>
                                        </p:attrNameLst>
                                      </p:cBhvr>
                                      <p:to>
                                        <p:strVal val="visible"/>
                                      </p:to>
                                    </p:set>
                                    <p:animEffect transition="in" filter="wipe(left)">
                                      <p:cBhvr>
                                        <p:cTn id="47" dur="500"/>
                                        <p:tgtEl>
                                          <p:spTgt spid="5">
                                            <p:graphicEl>
                                              <a:dgm id="{74AC4330-51FB-4C7E-91C8-8816772C32C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8536408F-A9CE-46A1-8FB0-7BB28EEEE30D}"/>
                                            </p:graphicEl>
                                          </p:spTgt>
                                        </p:tgtEl>
                                        <p:attrNameLst>
                                          <p:attrName>style.visibility</p:attrName>
                                        </p:attrNameLst>
                                      </p:cBhvr>
                                      <p:to>
                                        <p:strVal val="visible"/>
                                      </p:to>
                                    </p:set>
                                    <p:animEffect transition="in" filter="wipe(left)">
                                      <p:cBhvr>
                                        <p:cTn id="52" dur="500"/>
                                        <p:tgtEl>
                                          <p:spTgt spid="5">
                                            <p:graphicEl>
                                              <a:dgm id="{8536408F-A9CE-46A1-8FB0-7BB28EEEE30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graphicEl>
                                              <a:dgm id="{6B007DAB-DF0C-4015-9405-B1AFDC1D97C6}"/>
                                            </p:graphicEl>
                                          </p:spTgt>
                                        </p:tgtEl>
                                        <p:attrNameLst>
                                          <p:attrName>style.visibility</p:attrName>
                                        </p:attrNameLst>
                                      </p:cBhvr>
                                      <p:to>
                                        <p:strVal val="visible"/>
                                      </p:to>
                                    </p:set>
                                    <p:animEffect transition="in" filter="wipe(left)">
                                      <p:cBhvr>
                                        <p:cTn id="57" dur="500"/>
                                        <p:tgtEl>
                                          <p:spTgt spid="5">
                                            <p:graphicEl>
                                              <a:dgm id="{6B007DAB-DF0C-4015-9405-B1AFDC1D97C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graphicEl>
                                              <a:dgm id="{8BC023E2-8DF1-4106-BEE3-B1D1A5F7C9DA}"/>
                                            </p:graphicEl>
                                          </p:spTgt>
                                        </p:tgtEl>
                                        <p:attrNameLst>
                                          <p:attrName>style.visibility</p:attrName>
                                        </p:attrNameLst>
                                      </p:cBhvr>
                                      <p:to>
                                        <p:strVal val="visible"/>
                                      </p:to>
                                    </p:set>
                                    <p:animEffect transition="in" filter="wipe(left)">
                                      <p:cBhvr>
                                        <p:cTn id="62" dur="500"/>
                                        <p:tgtEl>
                                          <p:spTgt spid="5">
                                            <p:graphicEl>
                                              <a:dgm id="{8BC023E2-8DF1-4106-BEE3-B1D1A5F7C9D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graphicEl>
                                              <a:dgm id="{7CD8C185-A57E-4914-8B6B-7B15D76FFB24}"/>
                                            </p:graphicEl>
                                          </p:spTgt>
                                        </p:tgtEl>
                                        <p:attrNameLst>
                                          <p:attrName>style.visibility</p:attrName>
                                        </p:attrNameLst>
                                      </p:cBhvr>
                                      <p:to>
                                        <p:strVal val="visible"/>
                                      </p:to>
                                    </p:set>
                                    <p:animEffect transition="in" filter="wipe(left)">
                                      <p:cBhvr>
                                        <p:cTn id="67" dur="500"/>
                                        <p:tgtEl>
                                          <p:spTgt spid="5">
                                            <p:graphicEl>
                                              <a:dgm id="{7CD8C185-A57E-4914-8B6B-7B15D76FFB24}"/>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graphicEl>
                                              <a:dgm id="{194AE2D6-C9F4-40D1-9224-41A25C24A5A8}"/>
                                            </p:graphicEl>
                                          </p:spTgt>
                                        </p:tgtEl>
                                        <p:attrNameLst>
                                          <p:attrName>style.visibility</p:attrName>
                                        </p:attrNameLst>
                                      </p:cBhvr>
                                      <p:to>
                                        <p:strVal val="visible"/>
                                      </p:to>
                                    </p:set>
                                    <p:animEffect transition="in" filter="wipe(left)">
                                      <p:cBhvr>
                                        <p:cTn id="72" dur="500"/>
                                        <p:tgtEl>
                                          <p:spTgt spid="5">
                                            <p:graphicEl>
                                              <a:dgm id="{194AE2D6-C9F4-40D1-9224-41A25C24A5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2195736" y="1131590"/>
            <a:ext cx="5114925" cy="1160462"/>
          </a:xfrm>
          <a:prstGeom prst="rect">
            <a:avLst/>
          </a:prstGeom>
        </p:spPr>
        <p:txBody>
          <a:bodyPr>
            <a:noAutofit/>
          </a:bodyPr>
          <a:lstStyle/>
          <a:p>
            <a: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SPEAKING pART 2</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5" name="Rounded Rectangle 4"/>
          <p:cNvSpPr/>
          <p:nvPr/>
        </p:nvSpPr>
        <p:spPr>
          <a:xfrm>
            <a:off x="1238855" y="2571750"/>
            <a:ext cx="6816437" cy="862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798905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lour-pencils-with-sharpening-shavings-PowerPoint-Templates-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ab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Colour-pencils-with-sharpening-shavings-PowerPoint-Templates-Widescreen</Template>
  <TotalTime>52</TotalTime>
  <Words>366</Words>
  <Application>Microsoft Office PowerPoint</Application>
  <PresentationFormat>On-screen Show (16:9)</PresentationFormat>
  <Paragraphs>49</Paragraphs>
  <Slides>12</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Didact Gothic</vt:lpstr>
      <vt:lpstr>Muli</vt:lpstr>
      <vt:lpstr>Times New Roman</vt:lpstr>
      <vt:lpstr>Varela Round</vt:lpstr>
      <vt:lpstr>Colour-pencils-with-sharpening-shavings-PowerPoint-Templates-Widescreen</vt:lpstr>
      <vt:lpstr>Custom Design</vt:lpstr>
      <vt:lpstr>Crab template</vt:lpstr>
      <vt:lpstr>PowerPoint Presentation</vt:lpstr>
      <vt:lpstr>KET SPEAKING</vt:lpstr>
      <vt:lpstr>Part 1: </vt:lpstr>
      <vt:lpstr>PowerPoint Presentation</vt:lpstr>
      <vt:lpstr>PowerPoint Presentation</vt:lpstr>
      <vt:lpstr>VOCABULARY</vt:lpstr>
      <vt:lpstr>TALK ABOUT A FILM</vt:lpstr>
      <vt:lpstr>PowerPoint Presentation</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18</cp:revision>
  <dcterms:created xsi:type="dcterms:W3CDTF">2019-11-02T06:20:36Z</dcterms:created>
  <dcterms:modified xsi:type="dcterms:W3CDTF">2022-03-25T15:05:08Z</dcterms:modified>
</cp:coreProperties>
</file>