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126" r:id="rId2"/>
    <p:sldId id="3086" r:id="rId3"/>
    <p:sldId id="3087" r:id="rId4"/>
    <p:sldId id="3121" r:id="rId5"/>
    <p:sldId id="3088" r:id="rId6"/>
    <p:sldId id="3123" r:id="rId7"/>
    <p:sldId id="3117" r:id="rId8"/>
    <p:sldId id="3125" r:id="rId9"/>
    <p:sldId id="31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63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11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2" Type="http://schemas.openxmlformats.org/officeDocument/2006/relationships/audio" Target="file:///F:\Hai%20VL%20Chuyen%20de%20%205\bai%20ca%20gv1.wma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10" Type="http://schemas.openxmlformats.org/officeDocument/2006/relationships/image" Target="../media/image7.gif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0414" y="5715000"/>
            <a:ext cx="1804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 descr="Froc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752600"/>
            <a:ext cx="13335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1" y="0"/>
            <a:ext cx="3730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58451" y="3657600"/>
            <a:ext cx="2254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06538" y="-26988"/>
          <a:ext cx="1479551" cy="1600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7" imgW="1278331" imgH="1273759" progId="">
                  <p:embed/>
                </p:oleObj>
              </mc:Choice>
              <mc:Fallback>
                <p:oleObj name="Clip" r:id="rId7" imgW="1278331" imgH="1273759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-26988"/>
                        <a:ext cx="1479551" cy="1600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 rot="14307890" flipH="1">
            <a:off x="4716462" y="-3254375"/>
            <a:ext cx="4130676" cy="6584950"/>
            <a:chOff x="96" y="1200"/>
            <a:chExt cx="1804" cy="1761"/>
          </a:xfrm>
        </p:grpSpPr>
        <p:sp>
          <p:nvSpPr>
            <p:cNvPr id="1079" name="Freeform 13"/>
            <p:cNvSpPr>
              <a:spLocks/>
            </p:cNvSpPr>
            <p:nvPr/>
          </p:nvSpPr>
          <p:spPr bwMode="auto">
            <a:xfrm rot="-5400000">
              <a:off x="117" y="117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0" name="Freeform 14"/>
            <p:cNvSpPr>
              <a:spLocks/>
            </p:cNvSpPr>
            <p:nvPr/>
          </p:nvSpPr>
          <p:spPr bwMode="auto">
            <a:xfrm rot="-5400000">
              <a:off x="213" y="127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1" name="Freeform 15"/>
            <p:cNvSpPr>
              <a:spLocks/>
            </p:cNvSpPr>
            <p:nvPr/>
          </p:nvSpPr>
          <p:spPr bwMode="auto">
            <a:xfrm rot="-5400000">
              <a:off x="309" y="137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2" name="Freeform 16"/>
            <p:cNvSpPr>
              <a:spLocks/>
            </p:cNvSpPr>
            <p:nvPr/>
          </p:nvSpPr>
          <p:spPr bwMode="auto">
            <a:xfrm rot="-5400000">
              <a:off x="405" y="146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3" name="Freeform 17"/>
            <p:cNvSpPr>
              <a:spLocks/>
            </p:cNvSpPr>
            <p:nvPr/>
          </p:nvSpPr>
          <p:spPr bwMode="auto">
            <a:xfrm rot="-5400000">
              <a:off x="501" y="156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4" name="Freeform 18"/>
            <p:cNvSpPr>
              <a:spLocks/>
            </p:cNvSpPr>
            <p:nvPr/>
          </p:nvSpPr>
          <p:spPr bwMode="auto">
            <a:xfrm rot="-5400000">
              <a:off x="597" y="165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5" name="Freeform 19"/>
            <p:cNvSpPr>
              <a:spLocks/>
            </p:cNvSpPr>
            <p:nvPr/>
          </p:nvSpPr>
          <p:spPr bwMode="auto">
            <a:xfrm rot="-5400000">
              <a:off x="693" y="175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6" name="Freeform 20"/>
            <p:cNvSpPr>
              <a:spLocks/>
            </p:cNvSpPr>
            <p:nvPr/>
          </p:nvSpPr>
          <p:spPr bwMode="auto">
            <a:xfrm rot="-5400000">
              <a:off x="789" y="185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7" name="Freeform 21"/>
            <p:cNvSpPr>
              <a:spLocks/>
            </p:cNvSpPr>
            <p:nvPr/>
          </p:nvSpPr>
          <p:spPr bwMode="auto">
            <a:xfrm rot="-5400000">
              <a:off x="885" y="194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8" name="Freeform 22"/>
            <p:cNvSpPr>
              <a:spLocks/>
            </p:cNvSpPr>
            <p:nvPr/>
          </p:nvSpPr>
          <p:spPr bwMode="auto">
            <a:xfrm rot="-5400000">
              <a:off x="981" y="204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9" name="Freeform 23"/>
            <p:cNvSpPr>
              <a:spLocks/>
            </p:cNvSpPr>
            <p:nvPr/>
          </p:nvSpPr>
          <p:spPr bwMode="auto">
            <a:xfrm rot="-5400000">
              <a:off x="1077" y="213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0" name="Freeform 24"/>
            <p:cNvSpPr>
              <a:spLocks/>
            </p:cNvSpPr>
            <p:nvPr/>
          </p:nvSpPr>
          <p:spPr bwMode="auto">
            <a:xfrm rot="-5400000">
              <a:off x="1173" y="223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1" name="Freeform 25"/>
            <p:cNvSpPr>
              <a:spLocks/>
            </p:cNvSpPr>
            <p:nvPr/>
          </p:nvSpPr>
          <p:spPr bwMode="auto">
            <a:xfrm rot="-5400000">
              <a:off x="1269" y="233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2" name="Freeform 26"/>
            <p:cNvSpPr>
              <a:spLocks/>
            </p:cNvSpPr>
            <p:nvPr/>
          </p:nvSpPr>
          <p:spPr bwMode="auto">
            <a:xfrm rot="-5400000">
              <a:off x="1365" y="242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3" name="Freeform 27"/>
            <p:cNvSpPr>
              <a:spLocks/>
            </p:cNvSpPr>
            <p:nvPr/>
          </p:nvSpPr>
          <p:spPr bwMode="auto">
            <a:xfrm rot="-5400000">
              <a:off x="1461" y="252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4" name="Freeform 28"/>
            <p:cNvSpPr>
              <a:spLocks/>
            </p:cNvSpPr>
            <p:nvPr/>
          </p:nvSpPr>
          <p:spPr bwMode="auto">
            <a:xfrm rot="-5400000">
              <a:off x="1557" y="261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5" name="Freeform 29"/>
            <p:cNvSpPr>
              <a:spLocks/>
            </p:cNvSpPr>
            <p:nvPr/>
          </p:nvSpPr>
          <p:spPr bwMode="auto">
            <a:xfrm rot="-5400000">
              <a:off x="1653" y="271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6" name="Freeform 30"/>
            <p:cNvSpPr>
              <a:spLocks/>
            </p:cNvSpPr>
            <p:nvPr/>
          </p:nvSpPr>
          <p:spPr bwMode="auto">
            <a:xfrm rot="-5400000">
              <a:off x="1749" y="281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033" name="Picture 31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0302" y="5715000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2" descr="butterflies_flowers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715000"/>
            <a:ext cx="1728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5" name="bai ca gv1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983788" y="5857876"/>
            <a:ext cx="68421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6" name="AutoShape 34"/>
          <p:cNvSpPr>
            <a:spLocks noChangeArrowheads="1"/>
          </p:cNvSpPr>
          <p:nvPr/>
        </p:nvSpPr>
        <p:spPr bwMode="auto">
          <a:xfrm>
            <a:off x="2296606" y="3402013"/>
            <a:ext cx="2447925" cy="2087562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4067" name="AutoShape 35"/>
          <p:cNvSpPr>
            <a:spLocks noChangeArrowheads="1"/>
          </p:cNvSpPr>
          <p:nvPr/>
        </p:nvSpPr>
        <p:spPr bwMode="auto">
          <a:xfrm rot="16200000">
            <a:off x="8424864" y="3161258"/>
            <a:ext cx="1628775" cy="19812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4068" name="WordArt 36"/>
          <p:cNvSpPr>
            <a:spLocks noChangeArrowheads="1" noChangeShapeType="1" noTextEdit="1"/>
          </p:cNvSpPr>
          <p:nvPr/>
        </p:nvSpPr>
        <p:spPr bwMode="auto">
          <a:xfrm>
            <a:off x="1981200" y="1295400"/>
            <a:ext cx="8229600" cy="7543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22044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GIỜ THĂM LỚP</a:t>
            </a:r>
          </a:p>
          <a:p>
            <a:pPr algn="ctr"/>
            <a:endParaRPr lang="en-US" sz="32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00200" y="4953000"/>
            <a:ext cx="1447800" cy="1905000"/>
            <a:chOff x="1968" y="1152"/>
            <a:chExt cx="1829" cy="2688"/>
          </a:xfrm>
        </p:grpSpPr>
        <p:pic>
          <p:nvPicPr>
            <p:cNvPr id="1073" name="Picture 7" descr="hoahong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75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6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7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8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9296400" y="5105400"/>
            <a:ext cx="1371600" cy="1752600"/>
            <a:chOff x="1968" y="1152"/>
            <a:chExt cx="1829" cy="2688"/>
          </a:xfrm>
        </p:grpSpPr>
        <p:pic>
          <p:nvPicPr>
            <p:cNvPr id="1067" name="Picture 7" descr="hoahong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69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0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1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2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45" name="Picture 7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3050" y="2889250"/>
            <a:ext cx="28575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7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39400" y="76200"/>
            <a:ext cx="260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 rot="14307890" flipH="1">
            <a:off x="3826669" y="3090069"/>
            <a:ext cx="4673600" cy="7535862"/>
            <a:chOff x="96" y="1200"/>
            <a:chExt cx="1804" cy="1761"/>
          </a:xfrm>
        </p:grpSpPr>
        <p:sp>
          <p:nvSpPr>
            <p:cNvPr id="1049" name="Freeform 13"/>
            <p:cNvSpPr>
              <a:spLocks/>
            </p:cNvSpPr>
            <p:nvPr/>
          </p:nvSpPr>
          <p:spPr bwMode="auto">
            <a:xfrm rot="-5400000">
              <a:off x="117" y="117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0" name="Freeform 14"/>
            <p:cNvSpPr>
              <a:spLocks/>
            </p:cNvSpPr>
            <p:nvPr/>
          </p:nvSpPr>
          <p:spPr bwMode="auto">
            <a:xfrm rot="-5400000">
              <a:off x="213" y="127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1" name="Freeform 15"/>
            <p:cNvSpPr>
              <a:spLocks/>
            </p:cNvSpPr>
            <p:nvPr/>
          </p:nvSpPr>
          <p:spPr bwMode="auto">
            <a:xfrm rot="-5400000">
              <a:off x="309" y="137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2" name="Freeform 16"/>
            <p:cNvSpPr>
              <a:spLocks/>
            </p:cNvSpPr>
            <p:nvPr/>
          </p:nvSpPr>
          <p:spPr bwMode="auto">
            <a:xfrm rot="-5400000">
              <a:off x="405" y="146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3" name="Freeform 17"/>
            <p:cNvSpPr>
              <a:spLocks/>
            </p:cNvSpPr>
            <p:nvPr/>
          </p:nvSpPr>
          <p:spPr bwMode="auto">
            <a:xfrm rot="-5400000">
              <a:off x="501" y="156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4" name="Freeform 18"/>
            <p:cNvSpPr>
              <a:spLocks/>
            </p:cNvSpPr>
            <p:nvPr/>
          </p:nvSpPr>
          <p:spPr bwMode="auto">
            <a:xfrm rot="-5400000">
              <a:off x="597" y="165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5" name="Freeform 19"/>
            <p:cNvSpPr>
              <a:spLocks/>
            </p:cNvSpPr>
            <p:nvPr/>
          </p:nvSpPr>
          <p:spPr bwMode="auto">
            <a:xfrm rot="-5400000">
              <a:off x="693" y="175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6" name="Freeform 20"/>
            <p:cNvSpPr>
              <a:spLocks/>
            </p:cNvSpPr>
            <p:nvPr/>
          </p:nvSpPr>
          <p:spPr bwMode="auto">
            <a:xfrm rot="-5400000">
              <a:off x="789" y="185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7" name="Freeform 21"/>
            <p:cNvSpPr>
              <a:spLocks/>
            </p:cNvSpPr>
            <p:nvPr/>
          </p:nvSpPr>
          <p:spPr bwMode="auto">
            <a:xfrm rot="-5400000">
              <a:off x="885" y="194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8" name="Freeform 22"/>
            <p:cNvSpPr>
              <a:spLocks/>
            </p:cNvSpPr>
            <p:nvPr/>
          </p:nvSpPr>
          <p:spPr bwMode="auto">
            <a:xfrm rot="-5400000">
              <a:off x="981" y="204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9" name="Freeform 23"/>
            <p:cNvSpPr>
              <a:spLocks/>
            </p:cNvSpPr>
            <p:nvPr/>
          </p:nvSpPr>
          <p:spPr bwMode="auto">
            <a:xfrm rot="-5400000">
              <a:off x="1077" y="213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0" name="Freeform 24"/>
            <p:cNvSpPr>
              <a:spLocks/>
            </p:cNvSpPr>
            <p:nvPr/>
          </p:nvSpPr>
          <p:spPr bwMode="auto">
            <a:xfrm rot="-5400000">
              <a:off x="1173" y="223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1" name="Freeform 25"/>
            <p:cNvSpPr>
              <a:spLocks/>
            </p:cNvSpPr>
            <p:nvPr/>
          </p:nvSpPr>
          <p:spPr bwMode="auto">
            <a:xfrm rot="-5400000">
              <a:off x="1269" y="233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2" name="Freeform 26"/>
            <p:cNvSpPr>
              <a:spLocks/>
            </p:cNvSpPr>
            <p:nvPr/>
          </p:nvSpPr>
          <p:spPr bwMode="auto">
            <a:xfrm rot="-5400000">
              <a:off x="1365" y="242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3" name="Freeform 27"/>
            <p:cNvSpPr>
              <a:spLocks/>
            </p:cNvSpPr>
            <p:nvPr/>
          </p:nvSpPr>
          <p:spPr bwMode="auto">
            <a:xfrm rot="-5400000">
              <a:off x="1461" y="252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4" name="Freeform 28"/>
            <p:cNvSpPr>
              <a:spLocks/>
            </p:cNvSpPr>
            <p:nvPr/>
          </p:nvSpPr>
          <p:spPr bwMode="auto">
            <a:xfrm rot="-5400000">
              <a:off x="1557" y="261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5" name="Freeform 29"/>
            <p:cNvSpPr>
              <a:spLocks/>
            </p:cNvSpPr>
            <p:nvPr/>
          </p:nvSpPr>
          <p:spPr bwMode="auto">
            <a:xfrm rot="-5400000">
              <a:off x="1653" y="271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6" name="Freeform 30"/>
            <p:cNvSpPr>
              <a:spLocks/>
            </p:cNvSpPr>
            <p:nvPr/>
          </p:nvSpPr>
          <p:spPr bwMode="auto">
            <a:xfrm rot="-5400000">
              <a:off x="1749" y="281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48" name="Text Box 7"/>
          <p:cNvSpPr txBox="1">
            <a:spLocks noChangeArrowheads="1"/>
          </p:cNvSpPr>
          <p:nvPr/>
        </p:nvSpPr>
        <p:spPr bwMode="auto">
          <a:xfrm>
            <a:off x="5105401" y="4051535"/>
            <a:ext cx="16494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en-US" sz="3200" b="1" i="1" dirty="0">
                <a:solidFill>
                  <a:srgbClr val="C00000"/>
                </a:solidFill>
                <a:cs typeface="Times New Roman" pitchFamily="18" charset="0"/>
              </a:rPr>
              <a:t>Lớp: </a:t>
            </a:r>
            <a:r>
              <a:rPr lang="en-US" sz="3200" b="1" i="1" dirty="0" smtClean="0">
                <a:solidFill>
                  <a:srgbClr val="C00000"/>
                </a:solidFill>
                <a:cs typeface="Times New Roman" pitchFamily="18" charset="0"/>
              </a:rPr>
              <a:t>1</a:t>
            </a:r>
            <a:endParaRPr lang="en-US" sz="3200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0" name="TextBox 6"/>
          <p:cNvSpPr txBox="1">
            <a:spLocks noChangeArrowheads="1"/>
          </p:cNvSpPr>
          <p:nvPr/>
        </p:nvSpPr>
        <p:spPr bwMode="auto">
          <a:xfrm>
            <a:off x="3002107" y="3004553"/>
            <a:ext cx="67022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3200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32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55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81" fill="hold"/>
                                        <p:tgtEl>
                                          <p:spTgt spid="44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65"/>
                </p:tgtEl>
              </p:cMediaNode>
            </p:audio>
          </p:childTnLst>
        </p:cTn>
      </p:par>
    </p:tnLst>
    <p:bldLst>
      <p:bldP spid="44066" grpId="0" animBg="1"/>
      <p:bldP spid="44067" grpId="0" animBg="1"/>
      <p:bldP spid="44068" grpId="0" animBg="1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031818" y="211568"/>
            <a:ext cx="427259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5400" b="1" cap="all" dirty="0" smtClean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Tuần 16</a:t>
            </a:r>
            <a:endParaRPr lang="zh-CN" altLang="en-US" sz="54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4432" y="1210304"/>
            <a:ext cx="5622758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  <a:r>
              <a:rPr lang="en-US" sz="4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BIẾT ƠN</a:t>
            </a:r>
            <a:endParaRPr lang="en-US" sz="4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shot (11).png - IrfanView (Zoom: 1632 x 918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4" t="32848" r="20952" b="46667"/>
          <a:stretch/>
        </p:blipFill>
        <p:spPr>
          <a:xfrm>
            <a:off x="2626823" y="2285998"/>
            <a:ext cx="6821168" cy="427274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067300" y="3428206"/>
            <a:ext cx="2057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19700" y="3580606"/>
            <a:ext cx="2057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0" y="1039914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SINH HOẠT DƯỚI CỜ: THAM GIA NGÀY HỘI LÀM VIỆC TỐT</a:t>
            </a:r>
            <a:endParaRPr lang="en-AU" sz="3200" b="1" dirty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7707" y="157460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0" y="1745673"/>
            <a:ext cx="10345862" cy="4750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163354" y="1510968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HOẠT ĐỘNG GIÁO DỤC THEO CHỦ ĐỀ: </a:t>
            </a:r>
          </a:p>
          <a:p>
            <a:pPr algn="ctr"/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EM LÀM VIỆC TỐT</a:t>
            </a:r>
            <a:endParaRPr lang="en-AU" sz="4000" b="1" dirty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0070" y="628514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55988" y="1403681"/>
            <a:ext cx="5315575" cy="68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Chia sẻ việc tốt em đã làm</a:t>
            </a:r>
            <a:endParaRPr lang="zh-CN" altLang="en-US" sz="3415" b="1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73" y="357447"/>
            <a:ext cx="9356046" cy="60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6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1" y="766305"/>
            <a:ext cx="4043280" cy="4043280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20996" y="3228117"/>
            <a:ext cx="1669845" cy="1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solidFill>
                  <a:srgbClr val="00B050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11304" y="1183589"/>
            <a:ext cx="5013649" cy="615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415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Arial" panose="020B0604020202020204" pitchFamily="34" charset="0"/>
              </a:rPr>
              <a:t>Cây việc tốt</a:t>
            </a:r>
            <a:endParaRPr lang="zh-CN" altLang="en-US" sz="3415" b="1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17" y="566397"/>
            <a:ext cx="8645236" cy="57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 txBox="1"/>
          <p:nvPr/>
        </p:nvSpPr>
        <p:spPr>
          <a:xfrm>
            <a:off x="163354" y="959631"/>
            <a:ext cx="12028646" cy="222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  <a:sym typeface="+mn-lt"/>
              </a:rPr>
              <a:t>SINH HOẠT LỚP: CẢM XÚC CỦA EM TRONG NGÀY HỘI LÀM VIỆC TỐT</a:t>
            </a:r>
            <a:endParaRPr lang="en-AU" sz="3600" b="1" dirty="0">
              <a:solidFill>
                <a:srgbClr val="0000CC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2128" y="129406"/>
            <a:ext cx="209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56" y="2036619"/>
            <a:ext cx="7999565" cy="45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3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88</Words>
  <Application>Microsoft Office PowerPoint</Application>
  <PresentationFormat>Widescreen</PresentationFormat>
  <Paragraphs>24</Paragraphs>
  <Slides>9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Microsoft YaHei</vt:lpstr>
      <vt:lpstr>Arial</vt:lpstr>
      <vt:lpstr>Calibri</vt:lpstr>
      <vt:lpstr>Calibri Light</vt:lpstr>
      <vt:lpstr>等线</vt:lpstr>
      <vt:lpstr>Times New Roman</vt:lpstr>
      <vt:lpstr>UVN Huong Que Nang</vt:lpstr>
      <vt:lpstr>方正稚艺简体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MyPC</cp:lastModifiedBy>
  <cp:revision>15</cp:revision>
  <dcterms:created xsi:type="dcterms:W3CDTF">2020-08-07T07:15:00Z</dcterms:created>
  <dcterms:modified xsi:type="dcterms:W3CDTF">2020-08-25T23:17:24Z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