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62" r:id="rId5"/>
    <p:sldId id="271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30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7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9272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3144" y="84753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TIẾT</a:t>
            </a:r>
            <a:r>
              <a:rPr lang="en-US" sz="3200" baseline="0" smtClean="0"/>
              <a:t> 2: </a:t>
            </a:r>
            <a:r>
              <a:rPr lang="en-US" sz="3200" smtClean="0"/>
              <a:t>BIỂU</a:t>
            </a:r>
            <a:r>
              <a:rPr lang="en-US" sz="3200" baseline="0" smtClean="0"/>
              <a:t> ĐỒ TRANH</a:t>
            </a:r>
            <a:endParaRPr lang="en-US" sz="3200"/>
          </a:p>
        </p:txBody>
      </p:sp>
      <p:sp>
        <p:nvSpPr>
          <p:cNvPr id="9" name="Rectangle 8"/>
          <p:cNvSpPr/>
          <p:nvPr userDrawn="1"/>
        </p:nvSpPr>
        <p:spPr>
          <a:xfrm>
            <a:off x="0" y="6511159"/>
            <a:ext cx="12192000" cy="3468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7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9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4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7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8100"/>
            <a:ext cx="12192000" cy="67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20118"/>
            <a:ext cx="12192000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6" y="1591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 KHOA HỌC TỰ NHIÊN LỚP 7</a:t>
            </a:r>
            <a:endParaRPr lang="en-US" sz="28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73" y="1482206"/>
            <a:ext cx="99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9: ĐO TỐC ĐỘ</a:t>
            </a:r>
            <a:endParaRPr lang="en-US" sz="3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924" y="2573100"/>
            <a:ext cx="1034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NỐI TRI THỨC VÀ CUỘC SỐNG </a:t>
            </a:r>
            <a:endParaRPr lang="en-US" sz="2800" b="1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1329" y="3675353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7526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2716108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76785" y="610754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1. Dụng cụ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5134" y="1057131"/>
            <a:ext cx="948173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Đồng hồ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để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đo thời gian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tự động hiển thị số và cổng quang điện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76785" y="149619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849" y="3352119"/>
            <a:ext cx="6730826" cy="31629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55134" y="1897168"/>
            <a:ext cx="998914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500"/>
              </a:spcAft>
            </a:pP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Hãy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dựa vào Hình 9.3 để mô tả sơ l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ượ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lược 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cách đo tốc độ 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dùng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cổng quang điện và đồng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hồ đo thời gian hiện số khi viên bi tay động 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chuyển từ cổng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quang điện (3) đến 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cổng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quang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điện (4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vi-VN" sz="2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8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3016156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89864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619125" y="1064849"/>
            <a:ext cx="10939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800" b="1">
                <a:latin typeface="+mj-lt"/>
              </a:rPr>
              <a:t>2. Quan sát thí nghiệm biểu diễn trên lớp để kiểm tra mô tả của mình và tính tốc </a:t>
            </a:r>
            <a:r>
              <a:rPr lang="en-US" sz="2800" b="1" smtClean="0">
                <a:latin typeface="+mj-lt"/>
              </a:rPr>
              <a:t>độ của </a:t>
            </a:r>
            <a:r>
              <a:rPr lang="en-US" sz="2800" b="1">
                <a:latin typeface="+mj-lt"/>
              </a:rPr>
              <a:t>viên bị</a:t>
            </a:r>
            <a:r>
              <a:rPr lang="en-US" sz="2800" b="1" smtClean="0">
                <a:latin typeface="+mj-lt"/>
              </a:rPr>
              <a:t>.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0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3016156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89864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833549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23430" y="1362872"/>
            <a:ext cx="10945139" cy="3655530"/>
            <a:chOff x="613378" y="1962947"/>
            <a:chExt cx="10945139" cy="3655530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613378" y="1962947"/>
              <a:ext cx="10945139" cy="353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88950" algn="l"/>
                </a:tabLst>
              </a:pPr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Nhấn</a:t>
              </a:r>
              <a:r>
                <a:rPr kumimoji="0" lang="en-US" altLang="en-US" sz="2800" i="0" u="none" strike="noStrike" cap="none" normalizeH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công tắc (5) nam châm điện ngắt, viên bi sắt chuyển động 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lvl="0" algn="just"/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Khi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qua cổng quang điện (3) thì cổng quang này tự động bật đồng hồ hiện số.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just"/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Khi</a:t>
              </a:r>
              <a:r>
                <a:rPr lang="en-US" altLang="en-US" sz="280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qua cổng quang điện (4) thì cổng quang này tự động tắt đổng hồ hiện số và cho biết thời gian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mà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chạy từ cổng quang điện (3) đến cổng quang điện (4) trên màn hiện số.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88950" algn="l"/>
                </a:tabLst>
              </a:pPr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Đ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o khoảng cách từ cổng quang điện (3) đến cổng quang điện (4) để biết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s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. Từ đó tính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= </a:t>
              </a:r>
              <a:endParaRPr kumimoji="0" lang="vi-VN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5835800"/>
                </p:ext>
              </p:extLst>
            </p:nvPr>
          </p:nvGraphicFramePr>
          <p:xfrm>
            <a:off x="3114677" y="4830311"/>
            <a:ext cx="285750" cy="788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3" imgW="139639" imgH="393529" progId="Equation.DSMT4">
                    <p:embed/>
                  </p:oleObj>
                </mc:Choice>
                <mc:Fallback>
                  <p:oleObj name="Equation" r:id="rId3" imgW="139639" imgH="393529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4677" y="4830311"/>
                          <a:ext cx="285750" cy="78816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55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9177" y="5234980"/>
            <a:ext cx="1093939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800" b="1" smtClean="0">
                <a:latin typeface="+mj-lt"/>
              </a:rPr>
              <a:t>Giả sử khoảng cách giữa hai cổng quang điện là 50cm, đồng hồ hiện 5s hãy cho biết tốc độ viên bị sắt?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13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105944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Hướng dẫn học ở nhà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2156740"/>
            <a:ext cx="9454462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Nêu được nguyên tắc đo tốc </a:t>
            </a:r>
            <a:r>
              <a:rPr lang="en-US" sz="2800"/>
              <a:t>bằng đồng hồ hiển thị số và cổng quang điện </a:t>
            </a:r>
            <a:endParaRPr lang="en-US" sz="2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</a:rPr>
              <a:t>Cách đo </a:t>
            </a:r>
            <a:r>
              <a:rPr lang="en-US" sz="2800" b="1">
                <a:latin typeface="+mj-lt"/>
              </a:rPr>
              <a:t>tốc độ bằng đồng hồ hiển thị số và cổng quang </a:t>
            </a:r>
            <a:r>
              <a:rPr lang="en-US" sz="2800" b="1" smtClean="0">
                <a:latin typeface="+mj-lt"/>
              </a:rPr>
              <a:t>điện có gì khác so với cách đo tốc độ mà em đã biết?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EA959886-6F00-4F95-97F9-F865AD6BE3D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264E4B3C-138C-43EA-8CE1-1ECF8AAEC2E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351CE782-87B6-45C9-A62F-CB368C787A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Bai 9. Do toc do - tiet 2</Template>
  <TotalTime>0</TotalTime>
  <Words>383</Words>
  <PresentationFormat>Widescreen</PresentationFormat>
  <Paragraphs>22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Custom Design</vt:lpstr>
      <vt:lpstr>1_Custom Design</vt:lpstr>
      <vt:lpstr>Equation</vt:lpstr>
      <vt:lpstr>PowerPoint Presentation</vt:lpstr>
      <vt:lpstr>II - Đo tốc độ bằng đồng hồ hiển thị số và cổng quang điện</vt:lpstr>
      <vt:lpstr>II - Đo tốc độ bằng đồng hồ hiển thị số và cổng quang điện</vt:lpstr>
      <vt:lpstr>II - Đo tốc độ bằng đồng hồ hiển thị số và cổng quang điện</vt:lpstr>
      <vt:lpstr>I - Đo tốc độ bằng đồng hồ bấm giây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2022-07-18T04:48:42Z</dcterms:created>
  <dcterms:modified xsi:type="dcterms:W3CDTF">2022-07-18T04:49:30Z</dcterms:modified>
</cp:coreProperties>
</file>