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6"/>
  </p:notesMasterIdLst>
  <p:sldIdLst>
    <p:sldId id="257" r:id="rId3"/>
    <p:sldId id="283" r:id="rId4"/>
    <p:sldId id="311" r:id="rId5"/>
    <p:sldId id="306" r:id="rId6"/>
    <p:sldId id="282" r:id="rId7"/>
    <p:sldId id="307" r:id="rId8"/>
    <p:sldId id="314" r:id="rId9"/>
    <p:sldId id="324" r:id="rId10"/>
    <p:sldId id="325" r:id="rId11"/>
    <p:sldId id="330" r:id="rId12"/>
    <p:sldId id="331" r:id="rId13"/>
    <p:sldId id="308"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16" autoAdjust="0"/>
  </p:normalViewPr>
  <p:slideViewPr>
    <p:cSldViewPr snapToGrid="0">
      <p:cViewPr varScale="1">
        <p:scale>
          <a:sx n="54" d="100"/>
          <a:sy n="54" d="100"/>
        </p:scale>
        <p:origin x="136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8FEB9-0D4B-4219-ADEF-746FDE99FBE1}"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97327-9D95-4D92-8F32-FF54900F5B1D}" type="slidenum">
              <a:rPr lang="en-US" smtClean="0"/>
              <a:t>‹#›</a:t>
            </a:fld>
            <a:endParaRPr lang="en-US"/>
          </a:p>
        </p:txBody>
      </p:sp>
    </p:spTree>
    <p:extLst>
      <p:ext uri="{BB962C8B-B14F-4D97-AF65-F5344CB8AC3E}">
        <p14:creationId xmlns:p14="http://schemas.microsoft.com/office/powerpoint/2010/main" val="239155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08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2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6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44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7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25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820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00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01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2CCE8-4D22-4258-A60A-FCA8F263D4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A21F63E-7377-4921-A90A-6F1D16F0C7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678A7C-780F-4C3A-87E5-5671EAFC1FCC}"/>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44DBBC76-A2E0-4352-84C1-7C78E9F9D4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725FFB-AFDE-49FB-BD99-140D2F8C5D71}"/>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5876417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48353-C1DA-4150-8C41-D4E788C4D0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ED8B29-4CEC-44AA-AF35-B39BDFFBD71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B9120C-5265-4373-B6FD-19E19840A560}"/>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3A3D2033-EA33-4B4B-8591-3F6825E4B9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CEE62A-6338-47A8-A363-C7CB455DCA9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1018039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0362184" y="290013"/>
            <a:ext cx="1160304" cy="227022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1" y="-193685"/>
            <a:ext cx="1331495" cy="2605167"/>
          </a:xfrm>
          <a:prstGeom prst="rect">
            <a:avLst/>
          </a:prstGeom>
        </p:spPr>
      </p:pic>
    </p:spTree>
    <p:extLst>
      <p:ext uri="{BB962C8B-B14F-4D97-AF65-F5344CB8AC3E}">
        <p14:creationId xmlns:p14="http://schemas.microsoft.com/office/powerpoint/2010/main" val="96583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37125650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22224721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31249873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71452" y="303951"/>
            <a:ext cx="11849098" cy="625010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41593591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47F3-630B-4823-88BC-76CF7F9A51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3899D-6D0B-48B2-AB66-7EE6909C4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B13B3F-5E07-4605-9699-7E5642BDD795}"/>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415C173C-4500-446B-813B-127A32B69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555C2-36BF-4A52-9AB8-C14EE090739C}"/>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2160028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9E8A-5C10-420A-A036-ED8DB36D04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AEB1E-0EFC-4E29-B6D0-E0533B6AF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BAA33-6E50-4845-9B87-4F8C86978737}"/>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143DA50D-1A26-4D37-BE87-9B21CA14E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F6E4A-53AC-4FAA-98E7-488F9FD9DA14}"/>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2178673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F778-3FBC-4EAB-8999-4A1297387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5D298-B745-4795-A0DF-A5A8120B9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7F2258-47D5-4B41-8537-9F05F3DA778E}"/>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C3D18064-0DCB-4A86-B939-48E17BDED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DFBCA-A352-44B0-879E-B2A9712A53CC}"/>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150368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A9C7-3EE7-439D-8D95-E99126F14F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0117A-B8DD-40DB-9E11-EDE4B6E4E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7B98D6-1976-49E3-A762-06D1594C30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B1117-923C-4EB3-976E-5E1A8A04B48A}"/>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6" name="Footer Placeholder 5">
            <a:extLst>
              <a:ext uri="{FF2B5EF4-FFF2-40B4-BE49-F238E27FC236}">
                <a16:creationId xmlns:a16="http://schemas.microsoft.com/office/drawing/2014/main" id="{80760FBD-1AF0-4CEB-B862-9591F482A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F2DC7-29A3-49BA-9422-83E2180D4588}"/>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7624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71FBF-8387-43B8-BD24-268E77F625E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4D2497-36E1-4527-A1E7-F39F953FD01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0A5AF-3838-42E9-9BA5-C7F00974E36F}"/>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AB996624-8D9D-478A-A07C-7127A02DA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458475D-7293-476C-99D3-F2BE46C9AC2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2102572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25A8-6BCA-499F-91F1-4BD4638D05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1F6B5-A2C1-4766-B2A9-2A8657C14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AF2A6-4923-4F7A-B2EC-DBCB25BB4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6826D8-3F3A-4960-A291-C03E100EE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85F91-BFAB-4365-8E0C-F14C24493B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94E722-A46A-4151-8F16-662E7F3E5A00}"/>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8" name="Footer Placeholder 7">
            <a:extLst>
              <a:ext uri="{FF2B5EF4-FFF2-40B4-BE49-F238E27FC236}">
                <a16:creationId xmlns:a16="http://schemas.microsoft.com/office/drawing/2014/main" id="{97A0A4E2-376E-4CA5-9936-B87BBBA94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16B88-1C3B-486D-B212-45DC86CF3F60}"/>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2323701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F03-3C95-467E-93CA-93977B572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81BFA1-E7A8-48E2-8E09-FFEA9F9B5D11}"/>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4" name="Footer Placeholder 3">
            <a:extLst>
              <a:ext uri="{FF2B5EF4-FFF2-40B4-BE49-F238E27FC236}">
                <a16:creationId xmlns:a16="http://schemas.microsoft.com/office/drawing/2014/main" id="{054A3750-C2FF-4D72-A64C-E1505BC54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C78685-0554-4E92-B1C8-45BE5A028528}"/>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1897717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6C8C5-D5AF-48AE-85BD-5AE25DB7D407}"/>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3" name="Footer Placeholder 2">
            <a:extLst>
              <a:ext uri="{FF2B5EF4-FFF2-40B4-BE49-F238E27FC236}">
                <a16:creationId xmlns:a16="http://schemas.microsoft.com/office/drawing/2014/main" id="{FA3F6A5F-B057-4775-9ECA-200AD16B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48C6F6-B75F-4936-8906-1A98D70F6D59}"/>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3074806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9B694-2253-43B3-A66D-7FF17A1EB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8A9EB-F9D1-4392-968D-823FC904A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D649E8-A925-4A73-9B31-1217924C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6BAF33-7342-4F83-9020-4769D3947E38}"/>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6" name="Footer Placeholder 5">
            <a:extLst>
              <a:ext uri="{FF2B5EF4-FFF2-40B4-BE49-F238E27FC236}">
                <a16:creationId xmlns:a16="http://schemas.microsoft.com/office/drawing/2014/main" id="{1D1D9A78-7961-4ED0-BE37-6F3A140F7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A9B27-21D9-4953-8485-1327E1BEB7A8}"/>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3200961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6A89-33E5-4E27-B791-40DCD1C18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1F1DE-D390-4037-AC60-2CA9E3305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BE60C-AF27-40B8-A495-71C719D22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8D796-E16C-4C3C-A755-D2EC37CFCDD8}"/>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6" name="Footer Placeholder 5">
            <a:extLst>
              <a:ext uri="{FF2B5EF4-FFF2-40B4-BE49-F238E27FC236}">
                <a16:creationId xmlns:a16="http://schemas.microsoft.com/office/drawing/2014/main" id="{11BB0913-3656-48C2-9B09-DBFC369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AF8D1-F745-4587-951E-EFDFCE96C831}"/>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36356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9386-9504-4C37-8DDD-450681747D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8DAF02-D2AF-44FF-8FCC-337DFA7737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21B3A-ABC4-4A54-830E-CF4076ED19AE}"/>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0DD6B781-518B-42F3-A9D5-C6AA7F4F7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C8699-BD95-4FC7-802A-2218356152B4}"/>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91619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E89F28-4B78-4E3C-8297-B13D1CC220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0ACB97-0CC9-42DF-AD81-AFBD8715D7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38484-EE83-452F-A991-F4D6EDC495CD}"/>
              </a:ext>
            </a:extLst>
          </p:cNvPr>
          <p:cNvSpPr>
            <a:spLocks noGrp="1"/>
          </p:cNvSpPr>
          <p:nvPr>
            <p:ph type="dt" sz="half" idx="10"/>
          </p:nvPr>
        </p:nvSpPr>
        <p:spPr/>
        <p:txBody>
          <a:body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651B0248-7800-4A02-AC25-FD56C37AC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3C860-EFE6-4272-A1CB-EE09699399D4}"/>
              </a:ext>
            </a:extLst>
          </p:cNvPr>
          <p:cNvSpPr>
            <a:spLocks noGrp="1"/>
          </p:cNvSpPr>
          <p:nvPr>
            <p:ph type="sldNum" sz="quarter" idx="12"/>
          </p:nvPr>
        </p:nvSpPr>
        <p:spPr/>
        <p:txBody>
          <a:bodyPr/>
          <a:lstStyle/>
          <a:p>
            <a:fld id="{4EEC9D19-7829-4C8C-8D7B-2F5D0722BA9C}" type="slidenum">
              <a:rPr lang="en-US" smtClean="0"/>
              <a:t>‹#›</a:t>
            </a:fld>
            <a:endParaRPr lang="en-US"/>
          </a:p>
        </p:txBody>
      </p:sp>
    </p:spTree>
    <p:extLst>
      <p:ext uri="{BB962C8B-B14F-4D97-AF65-F5344CB8AC3E}">
        <p14:creationId xmlns:p14="http://schemas.microsoft.com/office/powerpoint/2010/main" val="390073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247E3-EC80-4972-AE43-D18C86EAFB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3CAC2-F34E-417F-9484-28FF91ACD8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15D26A-1268-4389-AB9E-B99B055D97C5}"/>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6CE2F11C-AA39-4F88-A7FA-2DED22CE64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15FBD2-71B0-4EA6-AAEC-83139609DD5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6808216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977C0-068E-4BA5-9E3F-2D81482EE0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E80A24-F26B-45ED-BE7A-7E1B54B87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F21220-1B8A-4402-8F27-F345A7B4229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CEFCE6-6E36-40FB-A523-0A23278B922E}"/>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1E0A735D-AC25-4362-AA32-884CC49C8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2182F-4530-4B3D-8785-797147943D88}"/>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698073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C1B79-C369-43F0-9993-D72F0C0070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FAC15E-D76A-4188-B81B-58730F781F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399402-71F9-46B3-8C0E-04D493E896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0B3AC2-ECAA-4D7B-A727-B116D73B7F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4FCF26-B811-44DE-A02F-C7615CAC96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402A1F-5D24-481E-BB0F-C1C3C09F27E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8" name="页脚占位符 7">
            <a:extLst>
              <a:ext uri="{FF2B5EF4-FFF2-40B4-BE49-F238E27FC236}">
                <a16:creationId xmlns:a16="http://schemas.microsoft.com/office/drawing/2014/main" id="{EBF12C6D-CF29-40A9-A988-ED460A6C97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371CEC-7099-4CFC-8AF4-942260D65BB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419240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3AE88-4247-45C1-A988-79FB258FE36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AB6ABE-27A0-4CC6-A799-A04FE4C20E82}"/>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4" name="页脚占位符 3">
            <a:extLst>
              <a:ext uri="{FF2B5EF4-FFF2-40B4-BE49-F238E27FC236}">
                <a16:creationId xmlns:a16="http://schemas.microsoft.com/office/drawing/2014/main" id="{30A7CDFC-B15A-4E1A-AA7E-79E2EE7AA1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49566A9-173C-43B8-A9E9-3BB6286A2D2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595739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88F6AF-150D-40C9-8463-E950D96779C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3" name="页脚占位符 2">
            <a:extLst>
              <a:ext uri="{FF2B5EF4-FFF2-40B4-BE49-F238E27FC236}">
                <a16:creationId xmlns:a16="http://schemas.microsoft.com/office/drawing/2014/main" id="{0F53D3C8-0E36-4A13-B7DC-5829143EB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DCD16A5-E857-4011-8F96-D2959493BF59}"/>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305364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3F05C-34AB-4781-BB36-556B22B485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3B172-5563-4491-A8CA-95867FA0A8F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F28215-0CE4-4124-814C-17940F15D9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93FC93-2004-4258-8DBD-CB00166B042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F3247A3C-B72F-40FA-94D8-EA680E91C2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E46970-51BB-405D-8D8B-7C7506283EEF}"/>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598022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A9031-5302-47D8-9E12-9F7825D2D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20AAD0-C20A-42CB-99F9-CCC0AB7F11E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EF6A-F10C-4791-BF67-F76F293F8A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B19951-52C5-4543-BA6B-59DA0A818AF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2023/8/10</a:t>
            </a:fld>
            <a:endParaRPr lang="zh-CN" altLang="en-US"/>
          </a:p>
        </p:txBody>
      </p:sp>
      <p:sp>
        <p:nvSpPr>
          <p:cNvPr id="6" name="页脚占位符 5">
            <a:extLst>
              <a:ext uri="{FF2B5EF4-FFF2-40B4-BE49-F238E27FC236}">
                <a16:creationId xmlns:a16="http://schemas.microsoft.com/office/drawing/2014/main" id="{307DFA1D-5711-42AC-A000-A6204E0320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7DA30A3-924E-4C42-834D-1ADA94C084F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314065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311FB96-B7BD-4945-B88A-4F930669DC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44355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B4B878E-0C15-405D-940C-21E1EA83F9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8BB98B2-213F-41FA-AC8D-9052A982F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5CA05-68F1-4FB1-87FD-B66F5288A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3AC00-C76E-4A6C-A38B-0E7E8727E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92D0F-AB5D-4942-B9AB-0AC46920E1C9}" type="datetimeFigureOut">
              <a:rPr lang="en-US" smtClean="0"/>
              <a:t>8/10/2023</a:t>
            </a:fld>
            <a:endParaRPr lang="en-US"/>
          </a:p>
        </p:txBody>
      </p:sp>
      <p:sp>
        <p:nvSpPr>
          <p:cNvPr id="5" name="Footer Placeholder 4">
            <a:extLst>
              <a:ext uri="{FF2B5EF4-FFF2-40B4-BE49-F238E27FC236}">
                <a16:creationId xmlns:a16="http://schemas.microsoft.com/office/drawing/2014/main" id="{41F82923-7526-4B9D-9CC1-278E2C683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296E2B-FCC6-43A8-A3F8-9BE08B2B4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C9D19-7829-4C8C-8D7B-2F5D0722BA9C}" type="slidenum">
              <a:rPr lang="en-US" smtClean="0"/>
              <a:t>‹#›</a:t>
            </a:fld>
            <a:endParaRPr lang="en-US"/>
          </a:p>
        </p:txBody>
      </p:sp>
    </p:spTree>
    <p:extLst>
      <p:ext uri="{BB962C8B-B14F-4D97-AF65-F5344CB8AC3E}">
        <p14:creationId xmlns:p14="http://schemas.microsoft.com/office/powerpoint/2010/main" val="33501338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4.png"/><Relationship Id="rId24" Type="http://schemas.openxmlformats.org/officeDocument/2006/relationships/image" Target="../media/image20.png"/><Relationship Id="rId5" Type="http://schemas.openxmlformats.org/officeDocument/2006/relationships/image" Target="../media/image1.jpeg"/><Relationship Id="rId15" Type="http://schemas.openxmlformats.org/officeDocument/2006/relationships/image" Target="../media/image13.png"/><Relationship Id="rId23" Type="http://schemas.openxmlformats.org/officeDocument/2006/relationships/image" Target="../media/image19.sv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19.svg"/><Relationship Id="rId3" Type="http://schemas.openxmlformats.org/officeDocument/2006/relationships/image" Target="../media/image1.jpeg"/><Relationship Id="rId21" Type="http://schemas.openxmlformats.org/officeDocument/2006/relationships/image" Target="../media/image37.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15.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3.png"/><Relationship Id="rId19"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19.svg"/><Relationship Id="rId3" Type="http://schemas.openxmlformats.org/officeDocument/2006/relationships/image" Target="../media/image1.jpeg"/><Relationship Id="rId21" Type="http://schemas.microsoft.com/office/2007/relationships/hdphoto" Target="../media/hdphoto4.wdp"/><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15.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3.png"/><Relationship Id="rId19"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42.png"/><Relationship Id="rId2" Type="http://schemas.openxmlformats.org/officeDocument/2006/relationships/audio" Target="../media/media1.wav"/><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4.png"/><Relationship Id="rId24" Type="http://schemas.openxmlformats.org/officeDocument/2006/relationships/image" Target="../media/image20.png"/><Relationship Id="rId5" Type="http://schemas.openxmlformats.org/officeDocument/2006/relationships/image" Target="../media/image1.jpeg"/><Relationship Id="rId15" Type="http://schemas.openxmlformats.org/officeDocument/2006/relationships/image" Target="../media/image13.png"/><Relationship Id="rId23" Type="http://schemas.openxmlformats.org/officeDocument/2006/relationships/image" Target="../media/image19.sv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25.svg"/><Relationship Id="rId3" Type="http://schemas.openxmlformats.org/officeDocument/2006/relationships/image" Target="../media/image1.jpeg"/><Relationship Id="rId21"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3.pn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1.wdp"/><Relationship Id="rId22"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png"/><Relationship Id="rId18" Type="http://schemas.openxmlformats.org/officeDocument/2006/relationships/image" Target="../media/image11.png"/><Relationship Id="rId3" Type="http://schemas.microsoft.com/office/2007/relationships/media" Target="../media/media3.mp3"/><Relationship Id="rId21" Type="http://schemas.openxmlformats.org/officeDocument/2006/relationships/image" Target="../media/image32.jpeg"/><Relationship Id="rId7" Type="http://schemas.openxmlformats.org/officeDocument/2006/relationships/audio" Target="../media/audio2.wav"/><Relationship Id="rId12" Type="http://schemas.openxmlformats.org/officeDocument/2006/relationships/image" Target="../media/image7.png"/><Relationship Id="rId17" Type="http://schemas.openxmlformats.org/officeDocument/2006/relationships/image" Target="../media/image20.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1.sv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6.png"/><Relationship Id="rId5" Type="http://schemas.openxmlformats.org/officeDocument/2006/relationships/slideLayout" Target="../slideLayouts/slideLayout14.xml"/><Relationship Id="rId15"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4.png"/><Relationship Id="rId14" Type="http://schemas.openxmlformats.org/officeDocument/2006/relationships/image" Target="../media/image14.png"/><Relationship Id="rId22"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png"/><Relationship Id="rId18" Type="http://schemas.openxmlformats.org/officeDocument/2006/relationships/image" Target="../media/image11.png"/><Relationship Id="rId3" Type="http://schemas.microsoft.com/office/2007/relationships/media" Target="../media/media3.mp3"/><Relationship Id="rId21" Type="http://schemas.openxmlformats.org/officeDocument/2006/relationships/image" Target="../media/image32.jpeg"/><Relationship Id="rId7" Type="http://schemas.openxmlformats.org/officeDocument/2006/relationships/audio" Target="../media/audio1.wav"/><Relationship Id="rId12" Type="http://schemas.openxmlformats.org/officeDocument/2006/relationships/image" Target="../media/image7.png"/><Relationship Id="rId17" Type="http://schemas.openxmlformats.org/officeDocument/2006/relationships/image" Target="../media/image20.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1.sv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slideLayout" Target="../slideLayouts/slideLayout14.xml"/><Relationship Id="rId15"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4.png"/><Relationship Id="rId14" Type="http://schemas.openxmlformats.org/officeDocument/2006/relationships/image" Target="../media/image14.png"/><Relationship Id="rId22"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png"/><Relationship Id="rId18" Type="http://schemas.openxmlformats.org/officeDocument/2006/relationships/image" Target="../media/image11.png"/><Relationship Id="rId3" Type="http://schemas.microsoft.com/office/2007/relationships/media" Target="../media/media3.mp3"/><Relationship Id="rId21" Type="http://schemas.openxmlformats.org/officeDocument/2006/relationships/image" Target="../media/image32.jpeg"/><Relationship Id="rId7" Type="http://schemas.openxmlformats.org/officeDocument/2006/relationships/audio" Target="../media/audio1.wav"/><Relationship Id="rId12" Type="http://schemas.openxmlformats.org/officeDocument/2006/relationships/image" Target="../media/image7.png"/><Relationship Id="rId17" Type="http://schemas.openxmlformats.org/officeDocument/2006/relationships/image" Target="../media/image20.png"/><Relationship Id="rId2" Type="http://schemas.openxmlformats.org/officeDocument/2006/relationships/audio" Target="../media/media2.wav"/><Relationship Id="rId16" Type="http://schemas.microsoft.com/office/2007/relationships/hdphoto" Target="../media/hdphoto3.wdp"/><Relationship Id="rId20" Type="http://schemas.openxmlformats.org/officeDocument/2006/relationships/image" Target="../media/image31.sv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slideLayout" Target="../slideLayouts/slideLayout14.xml"/><Relationship Id="rId15"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4.png"/><Relationship Id="rId14" Type="http://schemas.openxmlformats.org/officeDocument/2006/relationships/image" Target="../media/image14.png"/><Relationship Id="rId22"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23.png"/><Relationship Id="rId19"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a:extLst>
              <a:ext uri="{FF2B5EF4-FFF2-40B4-BE49-F238E27FC236}">
                <a16:creationId xmlns:a16="http://schemas.microsoft.com/office/drawing/2014/main" id="{A1E83A30-7009-43A1-B060-9C02B3993607}"/>
              </a:ext>
            </a:extLst>
          </p:cNvPr>
          <p:cNvPicPr>
            <a:picLocks noChangeAspect="1"/>
          </p:cNvPicPr>
          <p:nvPr/>
        </p:nvPicPr>
        <p:blipFill>
          <a:blip r:embed="rId25"/>
          <a:stretch>
            <a:fillRect/>
          </a:stretch>
        </p:blipFill>
        <p:spPr>
          <a:xfrm>
            <a:off x="5515879" y="487291"/>
            <a:ext cx="2469094" cy="1780186"/>
          </a:xfrm>
          <a:prstGeom prst="rect">
            <a:avLst/>
          </a:prstGeom>
        </p:spPr>
      </p:pic>
      <p:pic>
        <p:nvPicPr>
          <p:cNvPr id="9" name="Picture 8">
            <a:extLst>
              <a:ext uri="{FF2B5EF4-FFF2-40B4-BE49-F238E27FC236}">
                <a16:creationId xmlns:a16="http://schemas.microsoft.com/office/drawing/2014/main" id="{139452F2-C598-8EEC-503C-F4E8F8581495}"/>
              </a:ext>
            </a:extLst>
          </p:cNvPr>
          <p:cNvPicPr>
            <a:picLocks noChangeAspect="1"/>
          </p:cNvPicPr>
          <p:nvPr/>
        </p:nvPicPr>
        <p:blipFill>
          <a:blip r:embed="rId26"/>
          <a:stretch>
            <a:fillRect/>
          </a:stretch>
        </p:blipFill>
        <p:spPr>
          <a:xfrm>
            <a:off x="3387345" y="1603536"/>
            <a:ext cx="7126842" cy="2517866"/>
          </a:xfrm>
          <a:prstGeom prst="rect">
            <a:avLst/>
          </a:prstGeom>
        </p:spPr>
      </p:pic>
      <p:sp>
        <p:nvSpPr>
          <p:cNvPr id="11" name="TextBox 10">
            <a:extLst>
              <a:ext uri="{FF2B5EF4-FFF2-40B4-BE49-F238E27FC236}">
                <a16:creationId xmlns:a16="http://schemas.microsoft.com/office/drawing/2014/main" id="{2218B4D3-E96F-945C-FE16-7C2B2BBB8A80}"/>
              </a:ext>
            </a:extLst>
          </p:cNvPr>
          <p:cNvSpPr txBox="1"/>
          <p:nvPr/>
        </p:nvSpPr>
        <p:spPr>
          <a:xfrm>
            <a:off x="5844209" y="3846443"/>
            <a:ext cx="2365513"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40063713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5EC29391-4731-86BF-63AA-092464924E1F}"/>
              </a:ext>
            </a:extLst>
          </p:cNvPr>
          <p:cNvPicPr>
            <a:picLocks noChangeAspect="1"/>
          </p:cNvPicPr>
          <p:nvPr/>
        </p:nvPicPr>
        <p:blipFill>
          <a:blip r:embed="rId20"/>
          <a:stretch>
            <a:fillRect/>
          </a:stretch>
        </p:blipFill>
        <p:spPr>
          <a:xfrm>
            <a:off x="1026981" y="255962"/>
            <a:ext cx="3430719" cy="1236547"/>
          </a:xfrm>
          <a:prstGeom prst="rect">
            <a:avLst/>
          </a:prstGeom>
        </p:spPr>
      </p:pic>
      <p:pic>
        <p:nvPicPr>
          <p:cNvPr id="20" name="Picture 19">
            <a:extLst>
              <a:ext uri="{FF2B5EF4-FFF2-40B4-BE49-F238E27FC236}">
                <a16:creationId xmlns:a16="http://schemas.microsoft.com/office/drawing/2014/main" id="{9F639478-BCDA-DE44-AB3C-072C16DC9DC8}"/>
              </a:ext>
            </a:extLst>
          </p:cNvPr>
          <p:cNvPicPr>
            <a:picLocks noChangeAspect="1"/>
          </p:cNvPicPr>
          <p:nvPr/>
        </p:nvPicPr>
        <p:blipFill>
          <a:blip r:embed="rId21"/>
          <a:stretch>
            <a:fillRect/>
          </a:stretch>
        </p:blipFill>
        <p:spPr>
          <a:xfrm>
            <a:off x="9410700" y="347662"/>
            <a:ext cx="1909762" cy="1772739"/>
          </a:xfrm>
          <a:prstGeom prst="rect">
            <a:avLst/>
          </a:prstGeom>
        </p:spPr>
      </p:pic>
      <p:sp>
        <p:nvSpPr>
          <p:cNvPr id="21" name="TextBox 20">
            <a:extLst>
              <a:ext uri="{FF2B5EF4-FFF2-40B4-BE49-F238E27FC236}">
                <a16:creationId xmlns:a16="http://schemas.microsoft.com/office/drawing/2014/main" id="{DE4C950F-CEB0-CF8D-ADED-BB6A17CD1A8A}"/>
              </a:ext>
            </a:extLst>
          </p:cNvPr>
          <p:cNvSpPr txBox="1"/>
          <p:nvPr/>
        </p:nvSpPr>
        <p:spPr>
          <a:xfrm>
            <a:off x="790575" y="1809750"/>
            <a:ext cx="10725150" cy="4493538"/>
          </a:xfrm>
          <a:prstGeom prst="rect">
            <a:avLst/>
          </a:prstGeom>
          <a:noFill/>
        </p:spPr>
        <p:txBody>
          <a:bodyPr wrap="square" rtlCol="0">
            <a:spAutoFit/>
          </a:bodyPr>
          <a:lstStyle/>
          <a:p>
            <a:pPr algn="just"/>
            <a:r>
              <a:rPr lang="vi-VN" sz="2600" b="1" u="sng" dirty="0">
                <a:solidFill>
                  <a:srgbClr val="FF0000"/>
                </a:solidFill>
                <a:latin typeface="Cambria" panose="02040503050406030204" pitchFamily="18" charset="0"/>
                <a:ea typeface="Cambria" panose="02040503050406030204" pitchFamily="18" charset="0"/>
              </a:rPr>
              <a:t>Cách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Chơi theo cặp đôi hoặc 2 đội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Người chơi xuất phát ở một ô có hình trứng khủng long. Khi đến lượt, người chơi gieo xúc xắc. Nếu nhận được mặt có số chấm là số lẻ thì tiến 1 ô; nếu nhận được mặt có số chấm là số chẵn thì tiến 2 ô. 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Trò chơi kết thúc khi có một người chơi đến được một trong hai ô màu xanh.</a:t>
            </a:r>
          </a:p>
        </p:txBody>
      </p:sp>
    </p:spTree>
    <p:extLst>
      <p:ext uri="{BB962C8B-B14F-4D97-AF65-F5344CB8AC3E}">
        <p14:creationId xmlns:p14="http://schemas.microsoft.com/office/powerpoint/2010/main" val="209954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D6F1F97-4CFD-F1D9-8941-969B956517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200000"/>
                    </a14:imgEffect>
                  </a14:imgLayer>
                </a14:imgProps>
              </a:ext>
            </a:extLst>
          </a:blip>
          <a:stretch>
            <a:fillRect/>
          </a:stretch>
        </p:blipFill>
        <p:spPr>
          <a:xfrm>
            <a:off x="3400425" y="271462"/>
            <a:ext cx="5724525" cy="6010275"/>
          </a:xfrm>
          <a:prstGeom prst="rect">
            <a:avLst/>
          </a:prstGeom>
        </p:spPr>
      </p:pic>
    </p:spTree>
    <p:extLst>
      <p:ext uri="{BB962C8B-B14F-4D97-AF65-F5344CB8AC3E}">
        <p14:creationId xmlns:p14="http://schemas.microsoft.com/office/powerpoint/2010/main" val="285418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ADB79E77-7EC3-47FE-AFD9-14B9AA284576}"/>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126896"/>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90195" y="5331188"/>
            <a:ext cx="11205782" cy="1267391"/>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6">
            <a:extLst>
              <a:ext uri="{28A0092B-C50C-407E-A947-70E740481C1C}">
                <a14:useLocalDpi xmlns:a14="http://schemas.microsoft.com/office/drawing/2010/main" val="0"/>
              </a:ext>
            </a:extLst>
          </a:blip>
          <a:srcRect l="77086" t="83908"/>
          <a:stretch/>
        </p:blipFill>
        <p:spPr>
          <a:xfrm>
            <a:off x="9328657" y="4165883"/>
            <a:ext cx="1971533" cy="2077041"/>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7">
            <a:extLst>
              <a:ext uri="{28A0092B-C50C-407E-A947-70E740481C1C}">
                <a14:useLocalDpi xmlns:a14="http://schemas.microsoft.com/office/drawing/2010/main" val="0"/>
              </a:ext>
            </a:extLst>
          </a:blip>
          <a:srcRect l="58532" t="71462" b="7836"/>
          <a:stretch/>
        </p:blipFill>
        <p:spPr>
          <a:xfrm>
            <a:off x="7258847" y="3517000"/>
            <a:ext cx="4681607" cy="3506288"/>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7">
            <a:extLst>
              <a:ext uri="{28A0092B-C50C-407E-A947-70E740481C1C}">
                <a14:useLocalDpi xmlns:a14="http://schemas.microsoft.com/office/drawing/2010/main" val="0"/>
              </a:ext>
            </a:extLst>
          </a:blip>
          <a:srcRect r="67896" b="81810"/>
          <a:stretch/>
        </p:blipFill>
        <p:spPr>
          <a:xfrm>
            <a:off x="906795" y="4719730"/>
            <a:ext cx="2170142" cy="1844553"/>
          </a:xfrm>
          <a:prstGeom prst="rect">
            <a:avLst/>
          </a:prstGeom>
        </p:spPr>
      </p:pic>
      <p:pic>
        <p:nvPicPr>
          <p:cNvPr id="49" name="Picture 13">
            <a:extLst>
              <a:ext uri="{FF2B5EF4-FFF2-40B4-BE49-F238E27FC236}">
                <a16:creationId xmlns:a16="http://schemas.microsoft.com/office/drawing/2014/main" id="{9124FCAD-6849-460D-89B5-7A9E327A7252}"/>
              </a:ext>
            </a:extLst>
          </p:cNvPr>
          <p:cNvPicPr>
            <a:picLocks noChangeAspect="1"/>
          </p:cNvPicPr>
          <p:nvPr/>
        </p:nvPicPr>
        <p:blipFill>
          <a:blip r:embed="rId8"/>
          <a:srcRect/>
          <a:stretch>
            <a:fillRect/>
          </a:stretch>
        </p:blipFill>
        <p:spPr>
          <a:xfrm>
            <a:off x="0" y="3126896"/>
            <a:ext cx="1407396" cy="3341000"/>
          </a:xfrm>
          <a:prstGeom prst="rect">
            <a:avLst/>
          </a:prstGeom>
        </p:spPr>
      </p:pic>
      <p:pic>
        <p:nvPicPr>
          <p:cNvPr id="23" name="图片 43">
            <a:extLst>
              <a:ext uri="{FF2B5EF4-FFF2-40B4-BE49-F238E27FC236}">
                <a16:creationId xmlns:a16="http://schemas.microsoft.com/office/drawing/2014/main" id="{69677BAB-D556-4F26-9F3D-50EA77C7DFAD}"/>
              </a:ext>
            </a:extLst>
          </p:cNvPr>
          <p:cNvPicPr>
            <a:picLocks noChangeAspect="1"/>
          </p:cNvPicPr>
          <p:nvPr/>
        </p:nvPicPr>
        <p:blipFill rotWithShape="1">
          <a:blip r:embed="rId9">
            <a:extLst>
              <a:ext uri="{28A0092B-C50C-407E-A947-70E740481C1C}">
                <a14:useLocalDpi xmlns:a14="http://schemas.microsoft.com/office/drawing/2010/main" val="0"/>
              </a:ext>
            </a:extLst>
          </a:blip>
          <a:srcRect l="2486" t="2027" r="75763" b="84558"/>
          <a:stretch/>
        </p:blipFill>
        <p:spPr>
          <a:xfrm>
            <a:off x="10538792" y="619123"/>
            <a:ext cx="994347" cy="919931"/>
          </a:xfrm>
          <a:prstGeom prst="rect">
            <a:avLst/>
          </a:prstGeom>
        </p:spPr>
      </p:pic>
      <p:pic>
        <p:nvPicPr>
          <p:cNvPr id="48" name="图片 10">
            <a:extLst>
              <a:ext uri="{FF2B5EF4-FFF2-40B4-BE49-F238E27FC236}">
                <a16:creationId xmlns:a16="http://schemas.microsoft.com/office/drawing/2014/main" id="{4387F3DC-0DE3-4C61-A812-CF21EE4E60F0}"/>
              </a:ext>
            </a:extLst>
          </p:cNvPr>
          <p:cNvPicPr>
            <a:picLocks noChangeAspect="1"/>
          </p:cNvPicPr>
          <p:nvPr/>
        </p:nvPicPr>
        <p:blipFill rotWithShape="1">
          <a:blip r:embed="rId10">
            <a:extLst>
              <a:ext uri="{28A0092B-C50C-407E-A947-70E740481C1C}">
                <a14:useLocalDpi xmlns:a14="http://schemas.microsoft.com/office/drawing/2010/main" val="0"/>
              </a:ext>
            </a:extLst>
          </a:blip>
          <a:srcRect l="9287" r="8544" b="7695"/>
          <a:stretch/>
        </p:blipFill>
        <p:spPr>
          <a:xfrm>
            <a:off x="9661061" y="-916436"/>
            <a:ext cx="2841712" cy="6948723"/>
          </a:xfrm>
          <a:prstGeom prst="rect">
            <a:avLst/>
          </a:prstGeom>
        </p:spPr>
      </p:pic>
      <p:grpSp>
        <p:nvGrpSpPr>
          <p:cNvPr id="41" name="Group 40">
            <a:extLst>
              <a:ext uri="{FF2B5EF4-FFF2-40B4-BE49-F238E27FC236}">
                <a16:creationId xmlns:a16="http://schemas.microsoft.com/office/drawing/2014/main" id="{2F14C8AE-B57B-4F90-8631-9AE922637B55}"/>
              </a:ext>
            </a:extLst>
          </p:cNvPr>
          <p:cNvGrpSpPr/>
          <p:nvPr/>
        </p:nvGrpSpPr>
        <p:grpSpPr>
          <a:xfrm>
            <a:off x="-17860" y="5445431"/>
            <a:ext cx="12227721" cy="1412569"/>
            <a:chOff x="142441" y="5130201"/>
            <a:chExt cx="12227721" cy="1284154"/>
          </a:xfrm>
        </p:grpSpPr>
        <p:pic>
          <p:nvPicPr>
            <p:cNvPr id="42" name="图片 22">
              <a:extLst>
                <a:ext uri="{FF2B5EF4-FFF2-40B4-BE49-F238E27FC236}">
                  <a16:creationId xmlns:a16="http://schemas.microsoft.com/office/drawing/2014/main" id="{76C9C601-2CE8-4426-9350-7ABA2770FC08}"/>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43" name="矩形 23">
              <a:extLst>
                <a:ext uri="{FF2B5EF4-FFF2-40B4-BE49-F238E27FC236}">
                  <a16:creationId xmlns:a16="http://schemas.microsoft.com/office/drawing/2014/main" id="{7DB436E5-918A-4B92-A2B0-4B6778F95E9C}"/>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B3FC0C9C-389A-4E55-92D2-559A95E0F98E}"/>
              </a:ext>
            </a:extLst>
          </p:cNvPr>
          <p:cNvPicPr>
            <a:picLocks noChangeAspect="1"/>
          </p:cNvPicPr>
          <p:nvPr/>
        </p:nvPicPr>
        <p:blipFill>
          <a:blip r:embed="rId12"/>
          <a:stretch>
            <a:fillRect/>
          </a:stretch>
        </p:blipFill>
        <p:spPr>
          <a:xfrm>
            <a:off x="1923996" y="1096327"/>
            <a:ext cx="9778832" cy="4139543"/>
          </a:xfrm>
          <a:prstGeom prst="rect">
            <a:avLst/>
          </a:prstGeom>
        </p:spPr>
      </p:pic>
    </p:spTree>
    <p:extLst>
      <p:ext uri="{BB962C8B-B14F-4D97-AF65-F5344CB8AC3E}">
        <p14:creationId xmlns:p14="http://schemas.microsoft.com/office/powerpoint/2010/main" val="3087577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par>
                                    <p:cTn id="7" presetID="23" presetClass="entr" presetSubtype="32" fill="hold" grpId="0" nodeType="withEffect">
                                      <p:stCondLst>
                                        <p:cond delay="1250"/>
                                      </p:stCondLst>
                                      <p:iterate type="lt">
                                        <p:tmPct val="15000"/>
                                      </p:iterate>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ppt_w</p:attrName>
                                            </p:attrNameLst>
                                          </p:cBhvr>
                                          <p:tavLst>
                                            <p:tav tm="0">
                                              <p:val>
                                                <p:strVal val="4*#ppt_w"/>
                                              </p:val>
                                            </p:tav>
                                            <p:tav tm="100000">
                                              <p:val>
                                                <p:strVal val="#ppt_w"/>
                                              </p:val>
                                            </p:tav>
                                          </p:tavLst>
                                        </p:anim>
                                        <p:anim calcmode="lin" valueType="num">
                                          <p:cBhvr>
                                            <p:cTn id="10" dur="500" fill="hold"/>
                                            <p:tgtEl>
                                              <p:spTgt spid="34"/>
                                            </p:tgtEl>
                                            <p:attrNameLst>
                                              <p:attrName>ppt_h</p:attrName>
                                            </p:attrNameLst>
                                          </p:cBhvr>
                                          <p:tavLst>
                                            <p:tav tm="0">
                                              <p:val>
                                                <p:strVal val="4*#ppt_h"/>
                                              </p:val>
                                            </p:tav>
                                            <p:tav tm="100000">
                                              <p:val>
                                                <p:strVal val="#ppt_h"/>
                                              </p:val>
                                            </p:tav>
                                          </p:tavLst>
                                        </p:anim>
                                      </p:childTnLst>
                                    </p:cTn>
                                  </p:par>
                                  <p:par>
                                    <p:cTn id="11" presetID="34" presetClass="emph" presetSubtype="0" fill="hold" grpId="1" nodeType="withEffect">
                                      <p:stCondLst>
                                        <p:cond delay="2000"/>
                                      </p:stCondLst>
                                      <p:iterate type="lt">
                                        <p:tmPct val="10000"/>
                                      </p:iterate>
                                      <p:childTnLst>
                                        <p:animMotion origin="layout" path="M 8.33333E-7 7.40741E-7 L 8.33333E-7 -0.07222 " pathEditMode="relative" rAng="0" ptsTypes="AA">
                                          <p:cBhvr>
                                            <p:cTn id="12" dur="250" accel="50000" decel="50000" autoRev="1" fill="hold">
                                              <p:stCondLst>
                                                <p:cond delay="0"/>
                                              </p:stCondLst>
                                            </p:cTn>
                                            <p:tgtEl>
                                              <p:spTgt spid="34"/>
                                            </p:tgtEl>
                                            <p:attrNameLst>
                                              <p:attrName>ppt_x</p:attrName>
                                              <p:attrName>ppt_y</p:attrName>
                                            </p:attrNameLst>
                                          </p:cBhvr>
                                          <p:rCtr x="0" y="-3611"/>
                                        </p:animMotion>
                                        <p:animRot by="1500000">
                                          <p:cBhvr>
                                            <p:cTn id="13" dur="125" fill="hold">
                                              <p:stCondLst>
                                                <p:cond delay="0"/>
                                              </p:stCondLst>
                                            </p:cTn>
                                            <p:tgtEl>
                                              <p:spTgt spid="34"/>
                                            </p:tgtEl>
                                            <p:attrNameLst>
                                              <p:attrName>r</p:attrName>
                                            </p:attrNameLst>
                                          </p:cBhvr>
                                        </p:animRot>
                                        <p:animRot by="-1500000">
                                          <p:cBhvr>
                                            <p:cTn id="14" dur="125" fill="hold">
                                              <p:stCondLst>
                                                <p:cond delay="125"/>
                                              </p:stCondLst>
                                            </p:cTn>
                                            <p:tgtEl>
                                              <p:spTgt spid="34"/>
                                            </p:tgtEl>
                                            <p:attrNameLst>
                                              <p:attrName>r</p:attrName>
                                            </p:attrNameLst>
                                          </p:cBhvr>
                                        </p:animRot>
                                        <p:animRot by="-1500000">
                                          <p:cBhvr>
                                            <p:cTn id="15" dur="125" fill="hold">
                                              <p:stCondLst>
                                                <p:cond delay="250"/>
                                              </p:stCondLst>
                                            </p:cTn>
                                            <p:tgtEl>
                                              <p:spTgt spid="34"/>
                                            </p:tgtEl>
                                            <p:attrNameLst>
                                              <p:attrName>r</p:attrName>
                                            </p:attrNameLst>
                                          </p:cBhvr>
                                        </p:animRot>
                                        <p:animRot by="1500000">
                                          <p:cBhvr>
                                            <p:cTn id="16" dur="125" fill="hold">
                                              <p:stCondLst>
                                                <p:cond delay="375"/>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2000" fill="hold"/>
                                            <p:tgtEl>
                                              <p:spTgt spid="9"/>
                                            </p:tgtEl>
                                            <p:attrNameLst>
                                              <p:attrName>ppt_x</p:attrName>
                                            </p:attrNameLst>
                                          </p:cBhvr>
                                          <p:tavLst>
                                            <p:tav tm="0">
                                              <p:val>
                                                <p:strVal val="0-#ppt_w/2"/>
                                              </p:val>
                                            </p:tav>
                                            <p:tav tm="100000">
                                              <p:val>
                                                <p:strVal val="#ppt_x"/>
                                              </p:val>
                                            </p:tav>
                                          </p:tavLst>
                                        </p:anim>
                                        <p:anim calcmode="lin" valueType="num">
                                          <p:cBhvr additive="base">
                                            <p:cTn id="22" dur="20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0-#ppt_w/2"/>
                                              </p:val>
                                            </p:tav>
                                            <p:tav tm="100000">
                                              <p:val>
                                                <p:strVal val="#ppt_x"/>
                                              </p:val>
                                            </p:tav>
                                          </p:tavLst>
                                        </p:anim>
                                        <p:anim calcmode="lin" valueType="num">
                                          <p:cBhvr additive="base">
                                            <p:cTn id="32" dur="20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45" grpId="0"/>
          <p:bldP spid="4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3661B70A-AC99-4C8F-961F-28D1B0A1201B}"/>
              </a:ext>
            </a:extLst>
          </p:cNvPr>
          <p:cNvPicPr>
            <a:picLocks noChangeAspect="1"/>
          </p:cNvPicPr>
          <p:nvPr/>
        </p:nvPicPr>
        <p:blipFill>
          <a:blip r:embed="rId25"/>
          <a:stretch>
            <a:fillRect/>
          </a:stretch>
        </p:blipFill>
        <p:spPr>
          <a:xfrm>
            <a:off x="3384745" y="1810915"/>
            <a:ext cx="5742930" cy="2127688"/>
          </a:xfrm>
          <a:prstGeom prst="rect">
            <a:avLst/>
          </a:prstGeom>
        </p:spPr>
      </p:pic>
    </p:spTree>
    <p:extLst>
      <p:ext uri="{BB962C8B-B14F-4D97-AF65-F5344CB8AC3E}">
        <p14:creationId xmlns:p14="http://schemas.microsoft.com/office/powerpoint/2010/main" val="19121744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45" name="Picture 9">
            <a:extLst>
              <a:ext uri="{FF2B5EF4-FFF2-40B4-BE49-F238E27FC236}">
                <a16:creationId xmlns:a16="http://schemas.microsoft.com/office/drawing/2014/main" id="{95DB2BDC-3D91-4D7B-845D-6DF46B4F20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2552" y="2385265"/>
            <a:ext cx="2137885" cy="3701966"/>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B089CFE-F0A9-481C-A53D-9F6418E2AB30}"/>
              </a:ext>
            </a:extLst>
          </p:cNvPr>
          <p:cNvPicPr>
            <a:picLocks noChangeAspect="1"/>
          </p:cNvPicPr>
          <p:nvPr/>
        </p:nvPicPr>
        <p:blipFill>
          <a:blip r:embed="rId22"/>
          <a:stretch>
            <a:fillRect/>
          </a:stretch>
        </p:blipFill>
        <p:spPr>
          <a:xfrm>
            <a:off x="3255773" y="1936330"/>
            <a:ext cx="8152969" cy="1861409"/>
          </a:xfrm>
          <a:prstGeom prst="rect">
            <a:avLst/>
          </a:prstGeom>
        </p:spPr>
      </p:pic>
    </p:spTree>
    <p:extLst>
      <p:ext uri="{BB962C8B-B14F-4D97-AF65-F5344CB8AC3E}">
        <p14:creationId xmlns:p14="http://schemas.microsoft.com/office/powerpoint/2010/main" val="134864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14:presetBounceEnd="40000">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14:bounceEnd="40000">
                                          <p:cBhvr additive="base">
                                            <p:cTn id="40" dur="75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14:presetBounceEnd="40000">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14:bounceEnd="40000">
                                          <p:cBhvr additive="base">
                                            <p:cTn id="4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750" fill="hold"/>
                                            <p:tgtEl>
                                              <p:spTgt spid="45"/>
                                            </p:tgtEl>
                                            <p:attrNameLst>
                                              <p:attrName>ppt_x</p:attrName>
                                            </p:attrNameLst>
                                          </p:cBhvr>
                                          <p:tavLst>
                                            <p:tav tm="0">
                                              <p:val>
                                                <p:strVal val="#ppt_x"/>
                                              </p:val>
                                            </p:tav>
                                            <p:tav tm="100000">
                                              <p:val>
                                                <p:strVal val="#ppt_x"/>
                                              </p:val>
                                            </p:tav>
                                          </p:tavLst>
                                        </p:anim>
                                        <p:anim calcmode="lin" valueType="num">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750" fill="hold"/>
                                            <p:tgtEl>
                                              <p:spTgt spid="35"/>
                                            </p:tgtEl>
                                            <p:attrNameLst>
                                              <p:attrName>ppt_x</p:attrName>
                                            </p:attrNameLst>
                                          </p:cBhvr>
                                          <p:tavLst>
                                            <p:tav tm="0">
                                              <p:val>
                                                <p:strVal val="#ppt_x"/>
                                              </p:val>
                                            </p:tav>
                                            <p:tav tm="100000">
                                              <p:val>
                                                <p:strVal val="#ppt_x"/>
                                              </p:val>
                                            </p:tav>
                                          </p:tavLst>
                                        </p:anim>
                                        <p:anim calcmode="lin" valueType="num">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 presetClass="mediacall" presetSubtype="0" fill="hold" nodeType="withEffect">
                                      <p:stCondLst>
                                        <p:cond delay="0"/>
                                      </p:stCondLst>
                                      <p:childTnLst>
                                        <p:cmd type="call" cmd="playFrom(0.0)">
                                          <p:cBhvr>
                                            <p:cTn id="47" dur="4576" fill="hold"/>
                                            <p:tgtEl>
                                              <p:spTgt spid="68"/>
                                            </p:tgtEl>
                                          </p:cBhvr>
                                        </p:cmd>
                                      </p:childTnLst>
                                    </p:cTn>
                                  </p:par>
                                  <p:par>
                                    <p:cTn id="48" presetID="14"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8"/>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2">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3">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4" name="图片 37">
            <a:extLst>
              <a:ext uri="{FF2B5EF4-FFF2-40B4-BE49-F238E27FC236}">
                <a16:creationId xmlns:a16="http://schemas.microsoft.com/office/drawing/2014/main" id="{40C14D35-E10A-457F-929D-369F689847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a:off x="8452509" y="-215484"/>
            <a:ext cx="3739491" cy="7073484"/>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flipH="1">
            <a:off x="9156700" y="-139700"/>
            <a:ext cx="3035300"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6">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7">
            <a:extLst>
              <a:ext uri="{28A0092B-C50C-407E-A947-70E740481C1C}">
                <a14:useLocalDpi xmlns:a14="http://schemas.microsoft.com/office/drawing/2010/main" val="0"/>
              </a:ext>
            </a:extLst>
          </a:blip>
          <a:srcRect l="9877" t="61584" r="5129" b="17076"/>
          <a:stretch/>
        </p:blipFill>
        <p:spPr>
          <a:xfrm>
            <a:off x="359635" y="4744025"/>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8">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3">
            <a:extLst>
              <a:ext uri="{28A0092B-C50C-407E-A947-70E740481C1C}">
                <a14:useLocalDpi xmlns:a14="http://schemas.microsoft.com/office/drawing/2010/main" val="0"/>
              </a:ext>
            </a:extLst>
          </a:blip>
          <a:srcRect t="89729" r="27057"/>
          <a:stretch/>
        </p:blipFill>
        <p:spPr>
          <a:xfrm>
            <a:off x="5295746" y="5030855"/>
            <a:ext cx="4189456" cy="1046119"/>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3">
            <a:extLst>
              <a:ext uri="{28A0092B-C50C-407E-A947-70E740481C1C}">
                <a14:useLocalDpi xmlns:a14="http://schemas.microsoft.com/office/drawing/2010/main" val="0"/>
              </a:ext>
            </a:extLst>
          </a:blip>
          <a:srcRect l="58532" t="71462" b="7836"/>
          <a:stretch/>
        </p:blipFill>
        <p:spPr>
          <a:xfrm>
            <a:off x="8082832" y="3874021"/>
            <a:ext cx="2759702" cy="2066878"/>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3">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2">
            <a:extLst>
              <a:ext uri="{28A0092B-C50C-407E-A947-70E740481C1C}">
                <a14:useLocalDpi xmlns:a14="http://schemas.microsoft.com/office/drawing/2010/main" val="0"/>
              </a:ext>
            </a:extLst>
          </a:blip>
          <a:srcRect t="70006" r="24215"/>
          <a:stretch/>
        </p:blipFill>
        <p:spPr>
          <a:xfrm>
            <a:off x="2401981" y="4399538"/>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flipH="1">
            <a:off x="-352096" y="-226760"/>
            <a:ext cx="3739491" cy="7073484"/>
          </a:xfrm>
          <a:prstGeom prst="rect">
            <a:avLst/>
          </a:prstGeom>
        </p:spPr>
      </p:pic>
      <p:pic>
        <p:nvPicPr>
          <p:cNvPr id="2" name="图片 5">
            <a:extLst>
              <a:ext uri="{FF2B5EF4-FFF2-40B4-BE49-F238E27FC236}">
                <a16:creationId xmlns:a16="http://schemas.microsoft.com/office/drawing/2014/main" id="{4968572A-4A95-45D4-9923-43DBD18DE7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8163" y="0"/>
            <a:ext cx="2320309" cy="2754431"/>
          </a:xfrm>
          <a:prstGeom prst="rect">
            <a:avLst/>
          </a:prstGeom>
        </p:spPr>
      </p:pic>
      <p:pic>
        <p:nvPicPr>
          <p:cNvPr id="3" name="图片 2">
            <a:extLst>
              <a:ext uri="{FF2B5EF4-FFF2-40B4-BE49-F238E27FC236}">
                <a16:creationId xmlns:a16="http://schemas.microsoft.com/office/drawing/2014/main" id="{8A51C86A-A21E-4CBD-9F23-0998AD3474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a:off x="0" y="-139699"/>
            <a:ext cx="3035300"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396885" y="1596819"/>
            <a:ext cx="4722473" cy="5020091"/>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2"/>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1047273-C512-4031-98DD-5B359F7314E6}"/>
              </a:ext>
            </a:extLst>
          </p:cNvPr>
          <p:cNvPicPr>
            <a:picLocks noChangeAspect="1"/>
          </p:cNvPicPr>
          <p:nvPr/>
        </p:nvPicPr>
        <p:blipFill>
          <a:blip r:embed="rId13"/>
          <a:stretch>
            <a:fillRect/>
          </a:stretch>
        </p:blipFill>
        <p:spPr>
          <a:xfrm>
            <a:off x="3944762" y="643752"/>
            <a:ext cx="4017612" cy="3188484"/>
          </a:xfrm>
          <a:prstGeom prst="rect">
            <a:avLst/>
          </a:prstGeom>
        </p:spPr>
      </p:pic>
    </p:spTree>
    <p:extLst>
      <p:ext uri="{BB962C8B-B14F-4D97-AF65-F5344CB8AC3E}">
        <p14:creationId xmlns:p14="http://schemas.microsoft.com/office/powerpoint/2010/main" val="3075035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 presetClass="entr" presetSubtype="9" fill="hold" nodeType="withEffect" p14:presetBounceEnd="2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20000">
                                          <p:cBhvr additive="base">
                                            <p:cTn id="22" dur="150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 presetClass="entr" presetSubtype="9"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500" fill="hold"/>
                                            <p:tgtEl>
                                              <p:spTgt spid="5"/>
                                            </p:tgtEl>
                                            <p:attrNameLst>
                                              <p:attrName>ppt_x</p:attrName>
                                            </p:attrNameLst>
                                          </p:cBhvr>
                                          <p:tavLst>
                                            <p:tav tm="0">
                                              <p:val>
                                                <p:strVal val="0-#ppt_w/2"/>
                                              </p:val>
                                            </p:tav>
                                            <p:tav tm="100000">
                                              <p:val>
                                                <p:strVal val="#ppt_x"/>
                                              </p:val>
                                            </p:tav>
                                          </p:tavLst>
                                        </p:anim>
                                        <p:anim calcmode="lin" valueType="num">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853628" y="797296"/>
            <a:ext cx="9256552" cy="129693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864727" y="974871"/>
            <a:ext cx="8846298" cy="769441"/>
          </a:xfrm>
          <a:prstGeom prst="rect">
            <a:avLst/>
          </a:prstGeom>
          <a:noFill/>
        </p:spPr>
        <p:txBody>
          <a:bodyPr wrap="square" rtlCol="0">
            <a:spAutoFit/>
          </a:bodyPr>
          <a:lstStyle/>
          <a:p>
            <a:pPr lvl="0" algn="ctr"/>
            <a:r>
              <a:rPr lang="vi-VN" altLang="zh-CN" sz="4400" b="1" spc="-20" dirty="0">
                <a:solidFill>
                  <a:srgbClr val="331B3D"/>
                </a:solidFill>
                <a:latin typeface="Cambria" panose="02040503050406030204" pitchFamily="18" charset="0"/>
                <a:ea typeface="Cambria" panose="02040503050406030204" pitchFamily="18" charset="0"/>
              </a:rPr>
              <a:t>Góc nhọn bé hơn góc vuông</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2496085" y="2801957"/>
            <a:ext cx="3561275"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rPr>
              <a:t>Sai</a:t>
            </a:r>
            <a:endParaRPr kumimoji="0" lang="vi-VN"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819775"/>
            <a:ext cx="3075528"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400" b="1" spc="-20" dirty="0" err="1">
                <a:solidFill>
                  <a:srgbClr val="331B3D"/>
                </a:solidFill>
                <a:latin typeface="Cambria" panose="02040503050406030204" pitchFamily="18" charset="0"/>
                <a:ea typeface="Cambria" panose="02040503050406030204" pitchFamily="18" charset="0"/>
              </a:rPr>
              <a:t>Đúng</a:t>
            </a:r>
            <a:endParaRPr kumimoji="0" lang="en-US"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107770" y="1002320"/>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2195" y="2783566"/>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929617" y="2674619"/>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0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76" fill="hold"/>
                                        <p:tgtEl>
                                          <p:spTgt spid="41"/>
                                        </p:tgtEl>
                                      </p:cBhvr>
                                    </p:cmd>
                                  </p:childTnLst>
                                </p:cTn>
                              </p:par>
                              <p:par>
                                <p:cTn id="62" presetID="1" presetClass="entr" presetSubtype="0"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dung-www_nhacchuongvui_com.wav"/>
                                        </p:tgtEl>
                                      </p:cMediaNode>
                                    </p:audio>
                                  </p:subTnLst>
                                </p:cTn>
                              </p:par>
                            </p:childTnLst>
                          </p:cTn>
                        </p:par>
                        <p:par>
                          <p:cTn id="64" fill="hold">
                            <p:stCondLst>
                              <p:cond delay="4576"/>
                            </p:stCondLst>
                            <p:childTnLst>
                              <p:par>
                                <p:cTn id="65" presetID="42" presetClass="path" presetSubtype="0" accel="50000" decel="50000" fill="hold" nodeType="afterEffect">
                                  <p:stCondLst>
                                    <p:cond delay="0"/>
                                  </p:stCondLst>
                                  <p:childTnLst>
                                    <p:animMotion origin="layout" path="M 3.95833E-6 -3.33333E-6 L -0.3405 0.28496 " pathEditMode="relative" rAng="0" ptsTypes="AA">
                                      <p:cBhvr>
                                        <p:cTn id="66" dur="2000" fill="hold"/>
                                        <p:tgtEl>
                                          <p:spTgt spid="18"/>
                                        </p:tgtEl>
                                        <p:attrNameLst>
                                          <p:attrName>ppt_x</p:attrName>
                                          <p:attrName>ppt_y</p:attrName>
                                        </p:attrNameLst>
                                      </p:cBhvr>
                                      <p:rCtr x="-17031" y="14236"/>
                                    </p:animMotion>
                                  </p:childTnLst>
                                </p:cTn>
                              </p:par>
                            </p:childTnLst>
                          </p:cTn>
                        </p:par>
                        <p:par>
                          <p:cTn id="67" fill="hold">
                            <p:stCondLst>
                              <p:cond delay="6576"/>
                            </p:stCondLst>
                            <p:childTnLst>
                              <p:par>
                                <p:cTn id="68" presetID="6" presetClass="emph" presetSubtype="0" fill="hold" nodeType="afterEffect">
                                  <p:stCondLst>
                                    <p:cond delay="0"/>
                                  </p:stCondLst>
                                  <p:childTnLst>
                                    <p:animScale>
                                      <p:cBhvr>
                                        <p:cTn id="69" dur="1250" fill="hold"/>
                                        <p:tgtEl>
                                          <p:spTgt spid="18"/>
                                        </p:tgtEl>
                                      </p:cBhvr>
                                      <p:by x="150000" y="150000"/>
                                    </p:animScale>
                                  </p:childTnLst>
                                </p:cTn>
                              </p:par>
                            </p:childTnLst>
                          </p:cTn>
                        </p:par>
                        <p:par>
                          <p:cTn id="70" fill="hold">
                            <p:stCondLst>
                              <p:cond delay="7826"/>
                            </p:stCondLst>
                            <p:childTnLst>
                              <p:par>
                                <p:cTn id="71" presetID="42" presetClass="path" presetSubtype="0" accel="50000" decel="50000" fill="hold" nodeType="afterEffect">
                                  <p:stCondLst>
                                    <p:cond delay="0"/>
                                  </p:stCondLst>
                                  <p:childTnLst>
                                    <p:animMotion origin="layout" path="M -0.3405 0.28496 L -0.79297 0.46181 " pathEditMode="relative" rAng="0" ptsTypes="AA">
                                      <p:cBhvr>
                                        <p:cTn id="72" dur="2000" fill="hold"/>
                                        <p:tgtEl>
                                          <p:spTgt spid="18"/>
                                        </p:tgtEl>
                                        <p:attrNameLst>
                                          <p:attrName>ppt_x</p:attrName>
                                          <p:attrName>ppt_y</p:attrName>
                                        </p:attrNameLst>
                                      </p:cBhvr>
                                      <p:rCtr x="-22630" y="8843"/>
                                    </p:animMotion>
                                  </p:childTnLst>
                                </p:cTn>
                              </p:par>
                              <p:par>
                                <p:cTn id="73" presetID="53" presetClass="exit" presetSubtype="32" fill="hold" nodeType="withEffect">
                                  <p:stCondLst>
                                    <p:cond delay="150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8" restart="whenNotActive" fill="hold" evtFilter="cancelBubble" nodeType="interactiveSeq">
                <p:stCondLst>
                  <p:cond evt="onClick" delay="0">
                    <p:tgtEl>
                      <p:spTgt spid="57"/>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4995" fill="hold"/>
                                        <p:tgtEl>
                                          <p:spTgt spid="38"/>
                                        </p:tgtEl>
                                      </p:cBhvr>
                                    </p:cmd>
                                  </p:childTnLst>
                                </p:cTn>
                              </p:par>
                              <p:par>
                                <p:cTn id="83" presetID="1"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Am-thanh-tra-loi-sai-www_nhacchuongvui_com.wav"/>
                                        </p:tgtEl>
                                      </p:cMediaNode>
                                    </p:audio>
                                  </p:subTnLst>
                                </p:cTn>
                              </p:par>
                            </p:childTnLst>
                          </p:cTn>
                        </p:par>
                        <p:par>
                          <p:cTn id="85" fill="hold">
                            <p:stCondLst>
                              <p:cond delay="4995"/>
                            </p:stCondLst>
                            <p:childTnLst>
                              <p:par>
                                <p:cTn id="86" presetID="10" presetClass="exit" presetSubtype="0" fill="hold" nodeType="afterEffect">
                                  <p:stCondLst>
                                    <p:cond delay="0"/>
                                  </p:stCondLst>
                                  <p:childTnLst>
                                    <p:animEffect transition="out" filter="fade">
                                      <p:cBhvr>
                                        <p:cTn id="87" dur="500"/>
                                        <p:tgtEl>
                                          <p:spTgt spid="66"/>
                                        </p:tgtEl>
                                      </p:cBhvr>
                                    </p:animEffect>
                                    <p:set>
                                      <p:cBhvr>
                                        <p:cTn id="88"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6" grpId="0" animBg="1"/>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797295"/>
            <a:ext cx="9151058" cy="1464877"/>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50" name="Group 49">
            <a:extLst>
              <a:ext uri="{FF2B5EF4-FFF2-40B4-BE49-F238E27FC236}">
                <a16:creationId xmlns:a16="http://schemas.microsoft.com/office/drawing/2014/main" id="{337CA8F8-B353-4D52-9981-78C7031173A0}"/>
              </a:ext>
            </a:extLst>
          </p:cNvPr>
          <p:cNvGrpSpPr/>
          <p:nvPr/>
        </p:nvGrpSpPr>
        <p:grpSpPr>
          <a:xfrm>
            <a:off x="6527358" y="249148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716662" y="1110826"/>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lớn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hơn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620490" y="2737871"/>
            <a:ext cx="3116387"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rPr>
              <a:t>Sai</a:t>
            </a:r>
          </a:p>
        </p:txBody>
      </p:sp>
      <p:sp>
        <p:nvSpPr>
          <p:cNvPr id="59" name="D - 9Slide.vn">
            <a:extLst>
              <a:ext uri="{FF2B5EF4-FFF2-40B4-BE49-F238E27FC236}">
                <a16:creationId xmlns:a16="http://schemas.microsoft.com/office/drawing/2014/main" id="{AC999889-36AC-44AD-BBFE-7B1E1A97DC21}"/>
              </a:ext>
            </a:extLst>
          </p:cNvPr>
          <p:cNvSpPr txBox="1"/>
          <p:nvPr/>
        </p:nvSpPr>
        <p:spPr>
          <a:xfrm>
            <a:off x="7327951" y="2686373"/>
            <a:ext cx="3214666"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000" b="1" spc="-20" dirty="0" err="1">
                <a:solidFill>
                  <a:srgbClr val="331B3D"/>
                </a:solidFill>
                <a:latin typeface="Cambria" panose="02040503050406030204" pitchFamily="18" charset="0"/>
                <a:ea typeface="Cambria" panose="02040503050406030204" pitchFamily="18" charset="0"/>
              </a:rPr>
              <a:t>Đúng</a:t>
            </a:r>
            <a:endParaRPr kumimoji="0" lang="vi-V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49865" y="2682971"/>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childTnLst>
                          </p:cTn>
                        </p:par>
                        <p:par>
                          <p:cTn id="35" fill="hold">
                            <p:stCondLst>
                              <p:cond delay="175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32" presetClass="emph" presetSubtype="0" repeatCount="indefinite" fill="hold" nodeType="withEffect">
                                  <p:stCondLst>
                                    <p:cond delay="0"/>
                                  </p:stCondLst>
                                  <p:childTnLst>
                                    <p:animRot by="120000">
                                      <p:cBhvr>
                                        <p:cTn id="42" dur="75" fill="hold">
                                          <p:stCondLst>
                                            <p:cond delay="0"/>
                                          </p:stCondLst>
                                        </p:cTn>
                                        <p:tgtEl>
                                          <p:spTgt spid="61"/>
                                        </p:tgtEl>
                                        <p:attrNameLst>
                                          <p:attrName>r</p:attrName>
                                        </p:attrNameLst>
                                      </p:cBhvr>
                                    </p:animRot>
                                    <p:animRot by="-240000">
                                      <p:cBhvr>
                                        <p:cTn id="43" dur="150" fill="hold">
                                          <p:stCondLst>
                                            <p:cond delay="150"/>
                                          </p:stCondLst>
                                        </p:cTn>
                                        <p:tgtEl>
                                          <p:spTgt spid="61"/>
                                        </p:tgtEl>
                                        <p:attrNameLst>
                                          <p:attrName>r</p:attrName>
                                        </p:attrNameLst>
                                      </p:cBhvr>
                                    </p:animRot>
                                    <p:animRot by="240000">
                                      <p:cBhvr>
                                        <p:cTn id="44" dur="150" fill="hold">
                                          <p:stCondLst>
                                            <p:cond delay="300"/>
                                          </p:stCondLst>
                                        </p:cTn>
                                        <p:tgtEl>
                                          <p:spTgt spid="61"/>
                                        </p:tgtEl>
                                        <p:attrNameLst>
                                          <p:attrName>r</p:attrName>
                                        </p:attrNameLst>
                                      </p:cBhvr>
                                    </p:animRot>
                                    <p:animRot by="-240000">
                                      <p:cBhvr>
                                        <p:cTn id="45" dur="150" fill="hold">
                                          <p:stCondLst>
                                            <p:cond delay="450"/>
                                          </p:stCondLst>
                                        </p:cTn>
                                        <p:tgtEl>
                                          <p:spTgt spid="61"/>
                                        </p:tgtEl>
                                        <p:attrNameLst>
                                          <p:attrName>r</p:attrName>
                                        </p:attrNameLst>
                                      </p:cBhvr>
                                    </p:animRot>
                                    <p:animRot by="120000">
                                      <p:cBhvr>
                                        <p:cTn id="46" dur="150" fill="hold">
                                          <p:stCondLst>
                                            <p:cond delay="600"/>
                                          </p:stCondLst>
                                        </p:cTn>
                                        <p:tgtEl>
                                          <p:spTgt spid="61"/>
                                        </p:tgtEl>
                                        <p:attrNameLst>
                                          <p:attrName>r</p:attrName>
                                        </p:attrNameLst>
                                      </p:cBhvr>
                                    </p:animRot>
                                  </p:childTnLst>
                                </p:cTn>
                              </p:par>
                              <p:par>
                                <p:cTn id="47" presetID="22" presetClass="entr" presetSubtype="8"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995" fill="hold"/>
                                        <p:tgtEl>
                                          <p:spTgt spid="38"/>
                                        </p:tgtEl>
                                      </p:cBhvr>
                                    </p:cmd>
                                  </p:childTnLst>
                                </p:cTn>
                              </p:par>
                              <p:par>
                                <p:cTn id="62" presetID="1" presetClass="entr" presetSubtype="0"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sai-www_nhacchuongvui_com.wav"/>
                                        </p:tgtEl>
                                      </p:cMediaNode>
                                    </p:audio>
                                  </p:subTnLst>
                                </p:cTn>
                              </p:par>
                            </p:childTnLst>
                          </p:cTn>
                        </p:par>
                        <p:par>
                          <p:cTn id="64" fill="hold">
                            <p:stCondLst>
                              <p:cond delay="4995"/>
                            </p:stCondLst>
                            <p:childTnLst>
                              <p:par>
                                <p:cTn id="65" presetID="10" presetClass="exit" presetSubtype="0" fill="hold" nodeType="after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4576" fill="hold"/>
                                        <p:tgtEl>
                                          <p:spTgt spid="41"/>
                                        </p:tgtEl>
                                      </p:cBhvr>
                                    </p:cmd>
                                  </p:childTnLst>
                                </p:cTn>
                              </p:par>
                              <p:par>
                                <p:cTn id="73" presetID="1"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Am-thanh-tra-loi-dung-www_nhacchuongvui_com.wav"/>
                                        </p:tgtEl>
                                      </p:cMediaNode>
                                    </p:audio>
                                  </p:subTnLst>
                                </p:cTn>
                              </p:par>
                            </p:childTnLst>
                          </p:cTn>
                        </p:par>
                        <p:par>
                          <p:cTn id="75" fill="hold">
                            <p:stCondLst>
                              <p:cond delay="0"/>
                            </p:stCondLst>
                            <p:childTnLst>
                              <p:par>
                                <p:cTn id="76" presetID="42" presetClass="path" presetSubtype="0" accel="50000" decel="50000" fill="hold" nodeType="afterEffect">
                                  <p:stCondLst>
                                    <p:cond delay="0"/>
                                  </p:stCondLst>
                                  <p:childTnLst>
                                    <p:animMotion origin="layout" path="M 3.95833E-6 -3.33333E-6 L -0.3405 0.28496 " pathEditMode="relative" rAng="0" ptsTypes="AA">
                                      <p:cBhvr>
                                        <p:cTn id="77" dur="2000" fill="hold"/>
                                        <p:tgtEl>
                                          <p:spTgt spid="18"/>
                                        </p:tgtEl>
                                        <p:attrNameLst>
                                          <p:attrName>ppt_x</p:attrName>
                                          <p:attrName>ppt_y</p:attrName>
                                        </p:attrNameLst>
                                      </p:cBhvr>
                                      <p:rCtr x="-17031" y="14236"/>
                                    </p:animMotion>
                                  </p:childTnLst>
                                </p:cTn>
                              </p:par>
                            </p:childTnLst>
                          </p:cTn>
                        </p:par>
                        <p:par>
                          <p:cTn id="78" fill="hold">
                            <p:stCondLst>
                              <p:cond delay="2000"/>
                            </p:stCondLst>
                            <p:childTnLst>
                              <p:par>
                                <p:cTn id="79" presetID="6" presetClass="emph" presetSubtype="0" fill="hold" nodeType="afterEffect">
                                  <p:stCondLst>
                                    <p:cond delay="0"/>
                                  </p:stCondLst>
                                  <p:childTnLst>
                                    <p:animScale>
                                      <p:cBhvr>
                                        <p:cTn id="80" dur="1250" fill="hold"/>
                                        <p:tgtEl>
                                          <p:spTgt spid="18"/>
                                        </p:tgtEl>
                                      </p:cBhvr>
                                      <p:by x="150000" y="150000"/>
                                    </p:animScale>
                                  </p:childTnLst>
                                </p:cTn>
                              </p:par>
                            </p:childTnLst>
                          </p:cTn>
                        </p:par>
                        <p:par>
                          <p:cTn id="81" fill="hold">
                            <p:stCondLst>
                              <p:cond delay="3250"/>
                            </p:stCondLst>
                            <p:childTnLst>
                              <p:par>
                                <p:cTn id="82" presetID="42" presetClass="path" presetSubtype="0" accel="50000" decel="50000" fill="hold" nodeType="afterEffect">
                                  <p:stCondLst>
                                    <p:cond delay="0"/>
                                  </p:stCondLst>
                                  <p:childTnLst>
                                    <p:animMotion origin="layout" path="M -0.3405 0.28496 L -0.79297 0.46181 " pathEditMode="relative" rAng="0" ptsTypes="AA">
                                      <p:cBhvr>
                                        <p:cTn id="83" dur="2000" fill="hold"/>
                                        <p:tgtEl>
                                          <p:spTgt spid="18"/>
                                        </p:tgtEl>
                                        <p:attrNameLst>
                                          <p:attrName>ppt_x</p:attrName>
                                          <p:attrName>ppt_y</p:attrName>
                                        </p:attrNameLst>
                                      </p:cBhvr>
                                      <p:rCtr x="-22630" y="8843"/>
                                    </p:animMotion>
                                  </p:childTnLst>
                                </p:cTn>
                              </p:par>
                              <p:par>
                                <p:cTn id="84" presetID="53" presetClass="exit" presetSubtype="32" fill="hold" nodeType="withEffect">
                                  <p:stCondLst>
                                    <p:cond delay="150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pic>
        <p:nvPicPr>
          <p:cNvPr id="5" name="Picture 4">
            <a:extLst>
              <a:ext uri="{FF2B5EF4-FFF2-40B4-BE49-F238E27FC236}">
                <a16:creationId xmlns:a16="http://schemas.microsoft.com/office/drawing/2014/main" id="{2E9E8772-BFBF-4078-90F0-012D445B0D5A}"/>
              </a:ext>
            </a:extLst>
          </p:cNvPr>
          <p:cNvPicPr>
            <a:picLocks noChangeAspect="1"/>
          </p:cNvPicPr>
          <p:nvPr/>
        </p:nvPicPr>
        <p:blipFill rotWithShape="1">
          <a:blip r:embed="rId15">
            <a:alphaModFix/>
            <a:extLst>
              <a:ext uri="{BEBA8EAE-BF5A-486C-A8C5-ECC9F3942E4B}">
                <a14:imgProps xmlns:a14="http://schemas.microsoft.com/office/drawing/2010/main">
                  <a14:imgLayer r:embed="rId16">
                    <a14:imgEffect>
                      <a14:backgroundRemoval t="154" b="72840" l="5625" r="43125">
                        <a14:foregroundMark x1="25625" y1="9043" x2="12656" y2="4877"/>
                        <a14:foregroundMark x1="24375" y1="5988" x2="11875" y2="4321"/>
                        <a14:foregroundMark x1="11875" y1="4321" x2="11875" y2="4321"/>
                        <a14:foregroundMark x1="17500" y1="4043" x2="17031" y2="4599"/>
                        <a14:foregroundMark x1="18281" y1="5154" x2="20313" y2="35154"/>
                        <a14:foregroundMark x1="20313" y1="35154" x2="20313" y2="35154"/>
                        <a14:foregroundMark x1="42188" y1="33488" x2="41094" y2="40432"/>
                        <a14:foregroundMark x1="41094" y1="40432" x2="41094" y2="40432"/>
                        <a14:foregroundMark x1="41094" y1="35432" x2="41719" y2="40988"/>
                        <a14:foregroundMark x1="41719" y1="35988" x2="41719" y2="35988"/>
                        <a14:foregroundMark x1="5625" y1="33765" x2="5625" y2="33765"/>
                        <a14:foregroundMark x1="7187" y1="28488" x2="6875" y2="35988"/>
                        <a14:foregroundMark x1="6875" y1="35988" x2="6875" y2="35988"/>
                        <a14:foregroundMark x1="7187" y1="29321" x2="7187" y2="33765"/>
                        <a14:foregroundMark x1="7187" y1="33765" x2="7500" y2="32377"/>
                        <a14:foregroundMark x1="7500" y1="32654" x2="7500" y2="32654"/>
                        <a14:foregroundMark x1="7187" y1="33210" x2="7187" y2="33210"/>
                        <a14:foregroundMark x1="7187" y1="33210" x2="7187" y2="33210"/>
                        <a14:foregroundMark x1="7187" y1="33210" x2="7187" y2="33210"/>
                        <a14:foregroundMark x1="7187" y1="33210" x2="7187" y2="33210"/>
                        <a14:foregroundMark x1="7500" y1="32932" x2="7500" y2="35154"/>
                        <a14:foregroundMark x1="10469" y1="62377" x2="10781" y2="69599"/>
                        <a14:foregroundMark x1="10781" y1="69599" x2="10781" y2="69599"/>
                        <a14:foregroundMark x1="12500" y1="68488" x2="14688" y2="65710"/>
                        <a14:foregroundMark x1="36719" y1="46265" x2="35000" y2="52099"/>
                        <a14:foregroundMark x1="37656" y1="44877" x2="34063" y2="49599"/>
                        <a14:foregroundMark x1="34063" y1="49599" x2="34063" y2="49599"/>
                        <a14:foregroundMark x1="36094" y1="46265" x2="36094" y2="46265"/>
                        <a14:foregroundMark x1="37188" y1="45432" x2="37188" y2="45432"/>
                        <a14:foregroundMark x1="37188" y1="45432" x2="37188" y2="45432"/>
                        <a14:foregroundMark x1="10938" y1="66821" x2="15781" y2="67932"/>
                        <a14:foregroundMark x1="15156" y1="72932" x2="16094" y2="70710"/>
                        <a14:foregroundMark x1="14844" y1="70988" x2="15625" y2="72377"/>
                        <a14:foregroundMark x1="42188" y1="44321" x2="42188" y2="40432"/>
                        <a14:foregroundMark x1="43125" y1="37099" x2="43125" y2="40988"/>
                        <a14:foregroundMark x1="11563" y1="2654" x2="12500" y2="710"/>
                        <a14:foregroundMark x1="13906" y1="1265" x2="10469" y2="154"/>
                        <a14:backgroundMark x1="40156" y1="55432" x2="40156" y2="66543"/>
                        <a14:backgroundMark x1="39063" y1="46790" x2="40938" y2="50340"/>
                        <a14:backgroundMark x1="38073" y1="53210" x2="36701" y2="56111"/>
                        <a14:backgroundMark x1="36319" y1="56111" x2="40313" y2="50340"/>
                        <a14:backgroundMark x1="40313" y1="50340" x2="40313" y2="50340"/>
                        <a14:backgroundMark x1="38576" y1="50772" x2="38819" y2="54105"/>
                        <a14:backgroundMark x1="38455" y1="45432" x2="38455" y2="45432"/>
                        <a14:backgroundMark x1="38455" y1="45000" x2="38455" y2="45000"/>
                      </a14:backgroundRemoval>
                    </a14:imgEffect>
                    <a14:imgEffect>
                      <a14:brightnessContrast contrast="20000"/>
                    </a14:imgEffect>
                  </a14:imgLayer>
                </a14:imgProps>
              </a:ext>
              <a:ext uri="{28A0092B-C50C-407E-A947-70E740481C1C}">
                <a14:useLocalDpi xmlns:a14="http://schemas.microsoft.com/office/drawing/2010/main" val="0"/>
              </a:ext>
            </a:extLst>
          </a:blip>
          <a:srcRect l="4485" t="-464" r="56073" b="25926"/>
          <a:stretch/>
        </p:blipFill>
        <p:spPr>
          <a:xfrm>
            <a:off x="0" y="3367938"/>
            <a:ext cx="2885985" cy="3067864"/>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285751"/>
            <a:ext cx="9151058" cy="1976422"/>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1965245" y="4186939"/>
            <a:ext cx="4268983" cy="1072655"/>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18693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3598277" y="898671"/>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Hình</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sau</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là</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gì</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558957" y="2806202"/>
            <a:ext cx="3116387"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749067"/>
            <a:ext cx="307552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2635984" y="4371290"/>
            <a:ext cx="304855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vuông</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7256710" y="4439044"/>
            <a:ext cx="3214666"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bẹt</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2716096"/>
            <a:ext cx="872438" cy="1149836"/>
          </a:xfrm>
          <a:prstGeom prst="rect">
            <a:avLst/>
          </a:prstGeom>
        </p:spPr>
      </p:pic>
      <p:pic>
        <p:nvPicPr>
          <p:cNvPr id="62" name="Picture 28">
            <a:extLst>
              <a:ext uri="{FF2B5EF4-FFF2-40B4-BE49-F238E27FC236}">
                <a16:creationId xmlns:a16="http://schemas.microsoft.com/office/drawing/2014/main" id="{FF83ABD9-64BE-4D48-BB51-5E43EF6C3EE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593060" y="4426006"/>
            <a:ext cx="872438" cy="1149836"/>
          </a:xfrm>
          <a:prstGeom prst="rect">
            <a:avLst/>
          </a:prstGeom>
        </p:spPr>
      </p:pic>
      <p:pic>
        <p:nvPicPr>
          <p:cNvPr id="63" name="Picture 29">
            <a:extLst>
              <a:ext uri="{FF2B5EF4-FFF2-40B4-BE49-F238E27FC236}">
                <a16:creationId xmlns:a16="http://schemas.microsoft.com/office/drawing/2014/main" id="{9063C9CC-44F5-43E0-BBEA-EF18B9563E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354321" y="4349124"/>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26632" y="2740193"/>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53108" y="438661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32130" y="4431308"/>
            <a:ext cx="647800" cy="6564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CF45519-F33A-0FD7-8EC2-D97D99F6D721}"/>
              </a:ext>
            </a:extLst>
          </p:cNvPr>
          <p:cNvGrpSpPr/>
          <p:nvPr/>
        </p:nvGrpSpPr>
        <p:grpSpPr>
          <a:xfrm>
            <a:off x="1878911" y="603363"/>
            <a:ext cx="3913933" cy="1687653"/>
            <a:chOff x="2307536" y="317613"/>
            <a:chExt cx="3913933" cy="1687653"/>
          </a:xfrm>
        </p:grpSpPr>
        <p:cxnSp>
          <p:nvCxnSpPr>
            <p:cNvPr id="17" name="Straight Connector 16">
              <a:extLst>
                <a:ext uri="{FF2B5EF4-FFF2-40B4-BE49-F238E27FC236}">
                  <a16:creationId xmlns:a16="http://schemas.microsoft.com/office/drawing/2014/main" id="{D93EBEF0-9ECB-411F-F121-5E1769A96644}"/>
                </a:ext>
              </a:extLst>
            </p:cNvPr>
            <p:cNvCxnSpPr/>
            <p:nvPr/>
          </p:nvCxnSpPr>
          <p:spPr>
            <a:xfrm flipH="1" flipV="1">
              <a:off x="3203848" y="411510"/>
              <a:ext cx="2365952" cy="79208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BE3517-DF61-41DB-CBC2-0417BBCF3ECD}"/>
                </a:ext>
              </a:extLst>
            </p:cNvPr>
            <p:cNvCxnSpPr/>
            <p:nvPr/>
          </p:nvCxnSpPr>
          <p:spPr>
            <a:xfrm flipV="1">
              <a:off x="2742319" y="1203599"/>
              <a:ext cx="2814747" cy="6193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3EF2A-5680-ED31-15F1-A39C5CC9B1CB}"/>
                </a:ext>
              </a:extLst>
            </p:cNvPr>
            <p:cNvSpPr txBox="1"/>
            <p:nvPr/>
          </p:nvSpPr>
          <p:spPr>
            <a:xfrm>
              <a:off x="2742319" y="317613"/>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V</a:t>
              </a:r>
            </a:p>
          </p:txBody>
        </p:sp>
        <p:sp>
          <p:nvSpPr>
            <p:cNvPr id="24" name="TextBox 23">
              <a:extLst>
                <a:ext uri="{FF2B5EF4-FFF2-40B4-BE49-F238E27FC236}">
                  <a16:creationId xmlns:a16="http://schemas.microsoft.com/office/drawing/2014/main" id="{EA6E58E5-1ADB-7D5E-0252-7B4DC55EB733}"/>
                </a:ext>
              </a:extLst>
            </p:cNvPr>
            <p:cNvSpPr txBox="1"/>
            <p:nvPr/>
          </p:nvSpPr>
          <p:spPr>
            <a:xfrm>
              <a:off x="5501389" y="113590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D</a:t>
              </a:r>
            </a:p>
          </p:txBody>
        </p:sp>
        <p:sp>
          <p:nvSpPr>
            <p:cNvPr id="28" name="TextBox 27">
              <a:extLst>
                <a:ext uri="{FF2B5EF4-FFF2-40B4-BE49-F238E27FC236}">
                  <a16:creationId xmlns:a16="http://schemas.microsoft.com/office/drawing/2014/main" id="{23A2F20D-E6F1-404A-3628-F296FE23B873}"/>
                </a:ext>
              </a:extLst>
            </p:cNvPr>
            <p:cNvSpPr txBox="1"/>
            <p:nvPr/>
          </p:nvSpPr>
          <p:spPr>
            <a:xfrm>
              <a:off x="2307536" y="148204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U</a:t>
              </a:r>
            </a:p>
          </p:txBody>
        </p:sp>
      </p:grpSp>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62"/>
                                        </p:tgtEl>
                                        <p:attrNameLst>
                                          <p:attrName>r</p:attrName>
                                        </p:attrNameLst>
                                      </p:cBhvr>
                                    </p:animRot>
                                    <p:animRot by="-240000">
                                      <p:cBhvr>
                                        <p:cTn id="67" dur="150" fill="hold">
                                          <p:stCondLst>
                                            <p:cond delay="150"/>
                                          </p:stCondLst>
                                        </p:cTn>
                                        <p:tgtEl>
                                          <p:spTgt spid="62"/>
                                        </p:tgtEl>
                                        <p:attrNameLst>
                                          <p:attrName>r</p:attrName>
                                        </p:attrNameLst>
                                      </p:cBhvr>
                                    </p:animRot>
                                    <p:animRot by="240000">
                                      <p:cBhvr>
                                        <p:cTn id="68" dur="150" fill="hold">
                                          <p:stCondLst>
                                            <p:cond delay="300"/>
                                          </p:stCondLst>
                                        </p:cTn>
                                        <p:tgtEl>
                                          <p:spTgt spid="62"/>
                                        </p:tgtEl>
                                        <p:attrNameLst>
                                          <p:attrName>r</p:attrName>
                                        </p:attrNameLst>
                                      </p:cBhvr>
                                    </p:animRot>
                                    <p:animRot by="-240000">
                                      <p:cBhvr>
                                        <p:cTn id="69" dur="150" fill="hold">
                                          <p:stCondLst>
                                            <p:cond delay="450"/>
                                          </p:stCondLst>
                                        </p:cTn>
                                        <p:tgtEl>
                                          <p:spTgt spid="62"/>
                                        </p:tgtEl>
                                        <p:attrNameLst>
                                          <p:attrName>r</p:attrName>
                                        </p:attrNameLst>
                                      </p:cBhvr>
                                    </p:animRot>
                                    <p:animRot by="120000">
                                      <p:cBhvr>
                                        <p:cTn id="70" dur="150" fill="hold">
                                          <p:stCondLst>
                                            <p:cond delay="600"/>
                                          </p:stCondLst>
                                        </p:cTn>
                                        <p:tgtEl>
                                          <p:spTgt spid="62"/>
                                        </p:tgtEl>
                                        <p:attrNameLst>
                                          <p:attrName>r</p:attrName>
                                        </p:attrNameLst>
                                      </p:cBhvr>
                                    </p:animRo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wipe(left)">
                                      <p:cBhvr>
                                        <p:cTn id="76" dur="500"/>
                                        <p:tgtEl>
                                          <p:spTgt spid="59"/>
                                        </p:tgtEl>
                                      </p:cBhvr>
                                    </p:animEffect>
                                  </p:childTnLst>
                                </p:cTn>
                              </p:par>
                            </p:childTnLst>
                          </p:cTn>
                        </p:par>
                        <p:par>
                          <p:cTn id="77" fill="hold">
                            <p:stCondLst>
                              <p:cond delay="3250"/>
                            </p:stCondLst>
                            <p:childTnLst>
                              <p:par>
                                <p:cTn id="78" presetID="53" presetClass="entr" presetSubtype="16"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p:cTn id="80" dur="500" fill="hold"/>
                                        <p:tgtEl>
                                          <p:spTgt spid="63"/>
                                        </p:tgtEl>
                                        <p:attrNameLst>
                                          <p:attrName>ppt_w</p:attrName>
                                        </p:attrNameLst>
                                      </p:cBhvr>
                                      <p:tavLst>
                                        <p:tav tm="0">
                                          <p:val>
                                            <p:fltVal val="0"/>
                                          </p:val>
                                        </p:tav>
                                        <p:tav tm="100000">
                                          <p:val>
                                            <p:strVal val="#ppt_w"/>
                                          </p:val>
                                        </p:tav>
                                      </p:tavLst>
                                    </p:anim>
                                    <p:anim calcmode="lin" valueType="num">
                                      <p:cBhvr>
                                        <p:cTn id="81" dur="500" fill="hold"/>
                                        <p:tgtEl>
                                          <p:spTgt spid="63"/>
                                        </p:tgtEl>
                                        <p:attrNameLst>
                                          <p:attrName>ppt_h</p:attrName>
                                        </p:attrNameLst>
                                      </p:cBhvr>
                                      <p:tavLst>
                                        <p:tav tm="0">
                                          <p:val>
                                            <p:fltVal val="0"/>
                                          </p:val>
                                        </p:tav>
                                        <p:tav tm="100000">
                                          <p:val>
                                            <p:strVal val="#ppt_h"/>
                                          </p:val>
                                        </p:tav>
                                      </p:tavLst>
                                    </p:anim>
                                    <p:animEffect transition="in" filter="fade">
                                      <p:cBhvr>
                                        <p:cTn id="82" dur="500"/>
                                        <p:tgtEl>
                                          <p:spTgt spid="63"/>
                                        </p:tgtEl>
                                      </p:cBhvr>
                                    </p:animEffect>
                                  </p:childTnLst>
                                </p:cTn>
                              </p:par>
                              <p:par>
                                <p:cTn id="83" presetID="32" presetClass="emph" presetSubtype="0" repeatCount="indefinite" fill="hold" nodeType="withEffect">
                                  <p:stCondLst>
                                    <p:cond delay="0"/>
                                  </p:stCondLst>
                                  <p:childTnLst>
                                    <p:animRot by="120000">
                                      <p:cBhvr>
                                        <p:cTn id="84" dur="75" fill="hold">
                                          <p:stCondLst>
                                            <p:cond delay="0"/>
                                          </p:stCondLst>
                                        </p:cTn>
                                        <p:tgtEl>
                                          <p:spTgt spid="63"/>
                                        </p:tgtEl>
                                        <p:attrNameLst>
                                          <p:attrName>r</p:attrName>
                                        </p:attrNameLst>
                                      </p:cBhvr>
                                    </p:animRot>
                                    <p:animRot by="-240000">
                                      <p:cBhvr>
                                        <p:cTn id="85" dur="150" fill="hold">
                                          <p:stCondLst>
                                            <p:cond delay="150"/>
                                          </p:stCondLst>
                                        </p:cTn>
                                        <p:tgtEl>
                                          <p:spTgt spid="63"/>
                                        </p:tgtEl>
                                        <p:attrNameLst>
                                          <p:attrName>r</p:attrName>
                                        </p:attrNameLst>
                                      </p:cBhvr>
                                    </p:animRot>
                                    <p:animRot by="240000">
                                      <p:cBhvr>
                                        <p:cTn id="86" dur="150" fill="hold">
                                          <p:stCondLst>
                                            <p:cond delay="300"/>
                                          </p:stCondLst>
                                        </p:cTn>
                                        <p:tgtEl>
                                          <p:spTgt spid="63"/>
                                        </p:tgtEl>
                                        <p:attrNameLst>
                                          <p:attrName>r</p:attrName>
                                        </p:attrNameLst>
                                      </p:cBhvr>
                                    </p:animRot>
                                    <p:animRot by="-240000">
                                      <p:cBhvr>
                                        <p:cTn id="87" dur="150" fill="hold">
                                          <p:stCondLst>
                                            <p:cond delay="450"/>
                                          </p:stCondLst>
                                        </p:cTn>
                                        <p:tgtEl>
                                          <p:spTgt spid="63"/>
                                        </p:tgtEl>
                                        <p:attrNameLst>
                                          <p:attrName>r</p:attrName>
                                        </p:attrNameLst>
                                      </p:cBhvr>
                                    </p:animRot>
                                    <p:animRot by="120000">
                                      <p:cBhvr>
                                        <p:cTn id="88" dur="150" fill="hold">
                                          <p:stCondLst>
                                            <p:cond delay="6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38"/>
                </p:tgtEl>
              </p:cMediaNode>
            </p:audio>
            <p:audio>
              <p:cMediaNode vol="80000">
                <p:cTn id="90" fill="hold" display="0">
                  <p:stCondLst>
                    <p:cond delay="indefinite"/>
                  </p:stCondLst>
                  <p:endCondLst>
                    <p:cond evt="onStopAudio" delay="0">
                      <p:tgtEl>
                        <p:sldTgt/>
                      </p:tgtEl>
                    </p:cond>
                  </p:endCondLst>
                </p:cTn>
                <p:tgtEl>
                  <p:spTgt spid="41"/>
                </p:tgtEl>
              </p:cMediaNode>
            </p:audio>
            <p:audio>
              <p:cMediaNode vol="80000">
                <p:cTn id="91" fill="hold" display="0">
                  <p:stCondLst>
                    <p:cond delay="indefinite"/>
                  </p:stCondLst>
                  <p:endCondLst>
                    <p:cond evt="onStopAudio" delay="0">
                      <p:tgtEl>
                        <p:sldTgt/>
                      </p:tgtEl>
                    </p:cond>
                  </p:endCondLst>
                </p:cTn>
                <p:tgtEl>
                  <p:spTgt spid="42"/>
                </p:tgtEl>
              </p:cMediaNode>
            </p:audio>
            <p:audio>
              <p:cMediaNode vol="80000">
                <p:cTn id="92" fill="hold" display="0">
                  <p:stCondLst>
                    <p:cond delay="indefinite"/>
                  </p:stCondLst>
                  <p:endCondLst>
                    <p:cond evt="onStopAudio" delay="0">
                      <p:tgtEl>
                        <p:sldTgt/>
                      </p:tgtEl>
                    </p:cond>
                  </p:endCondLst>
                </p:cTn>
                <p:tgtEl>
                  <p:spTgt spid="43"/>
                </p:tgtEl>
              </p:cMediaNode>
            </p:audio>
            <p:seq concurrent="1" nextAc="seek">
              <p:cTn id="93" restart="whenNotActive" fill="hold" evtFilter="cancelBubble" nodeType="interactiveSeq">
                <p:stCondLst>
                  <p:cond evt="onClick" delay="0">
                    <p:tgtEl>
                      <p:spTgt spid="56"/>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995" fill="hold"/>
                                        <p:tgtEl>
                                          <p:spTgt spid="38"/>
                                        </p:tgtEl>
                                      </p:cBhvr>
                                    </p:cmd>
                                  </p:childTnLst>
                                </p:cTn>
                              </p:par>
                              <p:par>
                                <p:cTn id="98" presetID="1"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Am-thanh-tra-loi-sai-www_nhacchuongvui_com.wav"/>
                                        </p:tgtEl>
                                      </p:cMediaNode>
                                    </p:audio>
                                  </p:subTnLst>
                                </p:cTn>
                              </p:par>
                            </p:childTnLst>
                          </p:cTn>
                        </p:par>
                        <p:par>
                          <p:cTn id="100" fill="hold">
                            <p:stCondLst>
                              <p:cond delay="4995"/>
                            </p:stCondLst>
                            <p:childTnLst>
                              <p:par>
                                <p:cTn id="101" presetID="10" presetClass="exit" presetSubtype="0" fill="hold" nodeType="afterEffect">
                                  <p:stCondLst>
                                    <p:cond delay="0"/>
                                  </p:stCondLst>
                                  <p:childTnLst>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4576" fill="hold"/>
                                        <p:tgtEl>
                                          <p:spTgt spid="41"/>
                                        </p:tgtEl>
                                      </p:cBhvr>
                                    </p:cmd>
                                  </p:childTnLst>
                                </p:cTn>
                              </p:par>
                              <p:par>
                                <p:cTn id="109" presetID="1" presetClass="entr" presetSubtype="0" fill="hold"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7" name="Am-thanh-tra-loi-dung-www_nhacchuongvui_com.wav"/>
                                        </p:tgtEl>
                                      </p:cMediaNode>
                                    </p:audio>
                                  </p:subTnLst>
                                </p:cTn>
                              </p:par>
                            </p:childTnLst>
                          </p:cTn>
                        </p:par>
                        <p:par>
                          <p:cTn id="111" fill="hold">
                            <p:stCondLst>
                              <p:cond delay="4576"/>
                            </p:stCondLst>
                            <p:childTnLst>
                              <p:par>
                                <p:cTn id="112" presetID="42" presetClass="path" presetSubtype="0" accel="50000" decel="50000" fill="hold" nodeType="afterEffect">
                                  <p:stCondLst>
                                    <p:cond delay="0"/>
                                  </p:stCondLst>
                                  <p:childTnLst>
                                    <p:animMotion origin="layout" path="M 3.95833E-6 -3.33333E-6 L -0.3405 0.28496 " pathEditMode="relative" rAng="0" ptsTypes="AA">
                                      <p:cBhvr>
                                        <p:cTn id="113" dur="2000" fill="hold"/>
                                        <p:tgtEl>
                                          <p:spTgt spid="18"/>
                                        </p:tgtEl>
                                        <p:attrNameLst>
                                          <p:attrName>ppt_x</p:attrName>
                                          <p:attrName>ppt_y</p:attrName>
                                        </p:attrNameLst>
                                      </p:cBhvr>
                                      <p:rCtr x="-17031" y="14236"/>
                                    </p:animMotion>
                                  </p:childTnLst>
                                </p:cTn>
                              </p:par>
                            </p:childTnLst>
                          </p:cTn>
                        </p:par>
                        <p:par>
                          <p:cTn id="114" fill="hold">
                            <p:stCondLst>
                              <p:cond delay="6576"/>
                            </p:stCondLst>
                            <p:childTnLst>
                              <p:par>
                                <p:cTn id="115" presetID="6" presetClass="emph" presetSubtype="0" fill="hold" nodeType="afterEffect">
                                  <p:stCondLst>
                                    <p:cond delay="0"/>
                                  </p:stCondLst>
                                  <p:childTnLst>
                                    <p:animScale>
                                      <p:cBhvr>
                                        <p:cTn id="116" dur="1250" fill="hold"/>
                                        <p:tgtEl>
                                          <p:spTgt spid="18"/>
                                        </p:tgtEl>
                                      </p:cBhvr>
                                      <p:by x="150000" y="150000"/>
                                    </p:animScale>
                                  </p:childTnLst>
                                </p:cTn>
                              </p:par>
                            </p:childTnLst>
                          </p:cTn>
                        </p:par>
                        <p:par>
                          <p:cTn id="117" fill="hold">
                            <p:stCondLst>
                              <p:cond delay="7826"/>
                            </p:stCondLst>
                            <p:childTnLst>
                              <p:par>
                                <p:cTn id="118" presetID="42" presetClass="path" presetSubtype="0" accel="50000" decel="50000" fill="hold" nodeType="afterEffect">
                                  <p:stCondLst>
                                    <p:cond delay="0"/>
                                  </p:stCondLst>
                                  <p:childTnLst>
                                    <p:animMotion origin="layout" path="M -0.3405 0.28496 L -0.79297 0.46181 " pathEditMode="relative" rAng="0" ptsTypes="AA">
                                      <p:cBhvr>
                                        <p:cTn id="119" dur="2000" fill="hold"/>
                                        <p:tgtEl>
                                          <p:spTgt spid="18"/>
                                        </p:tgtEl>
                                        <p:attrNameLst>
                                          <p:attrName>ppt_x</p:attrName>
                                          <p:attrName>ppt_y</p:attrName>
                                        </p:attrNameLst>
                                      </p:cBhvr>
                                      <p:rCtr x="-22630" y="8843"/>
                                    </p:animMotion>
                                  </p:childTnLst>
                                </p:cTn>
                              </p:par>
                              <p:par>
                                <p:cTn id="120" presetID="53" presetClass="exit" presetSubtype="32" fill="hold" nodeType="withEffect">
                                  <p:stCondLst>
                                    <p:cond delay="1500"/>
                                  </p:stCondLst>
                                  <p:childTnLst>
                                    <p:anim calcmode="lin" valueType="num">
                                      <p:cBhvr>
                                        <p:cTn id="121" dur="500"/>
                                        <p:tgtEl>
                                          <p:spTgt spid="18"/>
                                        </p:tgtEl>
                                        <p:attrNameLst>
                                          <p:attrName>ppt_w</p:attrName>
                                        </p:attrNameLst>
                                      </p:cBhvr>
                                      <p:tavLst>
                                        <p:tav tm="0">
                                          <p:val>
                                            <p:strVal val="ppt_w"/>
                                          </p:val>
                                        </p:tav>
                                        <p:tav tm="100000">
                                          <p:val>
                                            <p:fltVal val="0"/>
                                          </p:val>
                                        </p:tav>
                                      </p:tavLst>
                                    </p:anim>
                                    <p:anim calcmode="lin" valueType="num">
                                      <p:cBhvr>
                                        <p:cTn id="122" dur="500"/>
                                        <p:tgtEl>
                                          <p:spTgt spid="18"/>
                                        </p:tgtEl>
                                        <p:attrNameLst>
                                          <p:attrName>ppt_h</p:attrName>
                                        </p:attrNameLst>
                                      </p:cBhvr>
                                      <p:tavLst>
                                        <p:tav tm="0">
                                          <p:val>
                                            <p:strVal val="ppt_h"/>
                                          </p:val>
                                        </p:tav>
                                        <p:tav tm="100000">
                                          <p:val>
                                            <p:fltVal val="0"/>
                                          </p:val>
                                        </p:tav>
                                      </p:tavLst>
                                    </p:anim>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4995" fill="hold"/>
                                        <p:tgtEl>
                                          <p:spTgt spid="43"/>
                                        </p:tgtEl>
                                      </p:cBhvr>
                                    </p:cmd>
                                  </p:childTnLst>
                                </p:cTn>
                              </p:par>
                              <p:par>
                                <p:cTn id="130" presetID="1" presetClass="entr" presetSubtype="0" fill="hold" nodeType="withEffect">
                                  <p:stCondLst>
                                    <p:cond delay="0"/>
                                  </p:stCondLst>
                                  <p:childTnLst>
                                    <p:set>
                                      <p:cBhvr>
                                        <p:cTn id="13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6" name="Am-thanh-tra-loi-sai-www_nhacchuongvui_com.wav"/>
                                        </p:tgtEl>
                                      </p:cMediaNode>
                                    </p:audio>
                                  </p:subTnLst>
                                </p:cTn>
                              </p:par>
                            </p:childTnLst>
                          </p:cTn>
                        </p:par>
                        <p:par>
                          <p:cTn id="132" fill="hold">
                            <p:stCondLst>
                              <p:cond delay="4995"/>
                            </p:stCondLst>
                            <p:childTnLst>
                              <p:par>
                                <p:cTn id="133" presetID="10" presetClass="exit" presetSubtype="0" fill="hold" nodeType="afterEffect">
                                  <p:stCondLst>
                                    <p:cond delay="500"/>
                                  </p:stCondLst>
                                  <p:childTnLst>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6" restart="whenNotActive" fill="hold" evtFilter="cancelBubble" nodeType="interactiveSeq">
                <p:stCondLst>
                  <p:cond evt="onClick" delay="0">
                    <p:tgtEl>
                      <p:spTgt spid="59"/>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clickEffect">
                                  <p:stCondLst>
                                    <p:cond delay="0"/>
                                  </p:stCondLst>
                                  <p:childTnLst>
                                    <p:cmd type="call" cmd="playFrom(0.0)">
                                      <p:cBhvr>
                                        <p:cTn id="140" dur="4995" fill="hold"/>
                                        <p:tgtEl>
                                          <p:spTgt spid="42"/>
                                        </p:tgtEl>
                                      </p:cBhvr>
                                    </p:cmd>
                                  </p:childTnLst>
                                </p:cTn>
                              </p:par>
                              <p:par>
                                <p:cTn id="141" presetID="1" presetClass="entr" presetSubtype="0" fill="hold" nodeType="withEffect">
                                  <p:stCondLst>
                                    <p:cond delay="0"/>
                                  </p:stCondLst>
                                  <p:childTnLst>
                                    <p:set>
                                      <p:cBhvr>
                                        <p:cTn id="1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6" name="Am-thanh-tra-loi-sai-www_nhacchuongvui_com.wav"/>
                                        </p:tgtEl>
                                      </p:cMediaNode>
                                    </p:audio>
                                  </p:subTnLst>
                                </p:cTn>
                              </p:par>
                            </p:childTnLst>
                          </p:cTn>
                        </p:par>
                        <p:par>
                          <p:cTn id="143" fill="hold">
                            <p:stCondLst>
                              <p:cond delay="4995"/>
                            </p:stCondLst>
                            <p:childTnLst>
                              <p:par>
                                <p:cTn id="144" presetID="10" presetClass="exit" presetSubtype="0" fill="hold" nodeType="afterEffect">
                                  <p:stCondLst>
                                    <p:cond delay="500"/>
                                  </p:stCondLst>
                                  <p:childTnLst>
                                    <p:animEffect transition="out" filter="fade">
                                      <p:cBhvr>
                                        <p:cTn id="145" dur="500"/>
                                        <p:tgtEl>
                                          <p:spTgt spid="68"/>
                                        </p:tgtEl>
                                      </p:cBhvr>
                                    </p:animEffect>
                                    <p:set>
                                      <p:cBhvr>
                                        <p:cTn id="14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40932706-16D6-8C4A-8F1D-D9F4539345B8}"/>
              </a:ext>
            </a:extLst>
          </p:cNvPr>
          <p:cNvPicPr>
            <a:picLocks noChangeAspect="1"/>
          </p:cNvPicPr>
          <p:nvPr/>
        </p:nvPicPr>
        <p:blipFill>
          <a:blip r:embed="rId18"/>
          <a:stretch>
            <a:fillRect/>
          </a:stretch>
        </p:blipFill>
        <p:spPr>
          <a:xfrm>
            <a:off x="3952493" y="1806677"/>
            <a:ext cx="5340559" cy="2847079"/>
          </a:xfrm>
          <a:prstGeom prst="rect">
            <a:avLst/>
          </a:prstGeom>
        </p:spPr>
      </p:pic>
    </p:spTree>
    <p:extLst>
      <p:ext uri="{BB962C8B-B14F-4D97-AF65-F5344CB8AC3E}">
        <p14:creationId xmlns:p14="http://schemas.microsoft.com/office/powerpoint/2010/main" val="3731749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371474" y="104776"/>
            <a:ext cx="11534776"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016891" y="184208"/>
            <a:ext cx="10336910" cy="1200329"/>
          </a:xfrm>
          <a:prstGeom prst="rect">
            <a:avLst/>
          </a:prstGeom>
          <a:noFill/>
        </p:spPr>
        <p:txBody>
          <a:bodyPr wrap="square">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Mỗi chiếc quạt xoè ra tạo thành một góc. Bạn Nga đếm số góc nhọn, góc vuông, góc tù và góc bẹt rồi tạo ra một biểu đồ như hình vẽ. Nhưng bạn ấy bị nhầm một cột, hỏi cột đó là cột nào?</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200354" y="2219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pic>
        <p:nvPicPr>
          <p:cNvPr id="6" name="Picture 5">
            <a:extLst>
              <a:ext uri="{FF2B5EF4-FFF2-40B4-BE49-F238E27FC236}">
                <a16:creationId xmlns:a16="http://schemas.microsoft.com/office/drawing/2014/main" id="{F10B51B3-ED99-CCBC-1825-F43C131E813D}"/>
              </a:ext>
            </a:extLst>
          </p:cNvPr>
          <p:cNvPicPr>
            <a:picLocks noChangeAspect="1"/>
          </p:cNvPicPr>
          <p:nvPr/>
        </p:nvPicPr>
        <p:blipFill>
          <a:blip r:embed="rId20"/>
          <a:stretch>
            <a:fillRect/>
          </a:stretch>
        </p:blipFill>
        <p:spPr>
          <a:xfrm>
            <a:off x="1885950" y="1785937"/>
            <a:ext cx="8267700" cy="2143125"/>
          </a:xfrm>
          <a:prstGeom prst="rect">
            <a:avLst/>
          </a:prstGeom>
        </p:spPr>
      </p:pic>
      <p:graphicFrame>
        <p:nvGraphicFramePr>
          <p:cNvPr id="14" name="Table 14">
            <a:extLst>
              <a:ext uri="{FF2B5EF4-FFF2-40B4-BE49-F238E27FC236}">
                <a16:creationId xmlns:a16="http://schemas.microsoft.com/office/drawing/2014/main" id="{7FD84434-EC30-AB7A-F039-30AD0A99B3E7}"/>
              </a:ext>
            </a:extLst>
          </p:cNvPr>
          <p:cNvGraphicFramePr>
            <a:graphicFrameLocks noGrp="1"/>
          </p:cNvGraphicFramePr>
          <p:nvPr>
            <p:extLst>
              <p:ext uri="{D42A27DB-BD31-4B8C-83A1-F6EECF244321}">
                <p14:modId xmlns:p14="http://schemas.microsoft.com/office/powerpoint/2010/main" val="1081837075"/>
              </p:ext>
            </p:extLst>
          </p:nvPr>
        </p:nvGraphicFramePr>
        <p:xfrm>
          <a:off x="1527175" y="4148665"/>
          <a:ext cx="8521700" cy="2452160"/>
        </p:xfrm>
        <a:graphic>
          <a:graphicData uri="http://schemas.openxmlformats.org/drawingml/2006/table">
            <a:tbl>
              <a:tblPr firstRow="1" bandRow="1">
                <a:tableStyleId>{00A15C55-8517-42AA-B614-E9B94910E393}</a:tableStyleId>
              </a:tblPr>
              <a:tblGrid>
                <a:gridCol w="2130425">
                  <a:extLst>
                    <a:ext uri="{9D8B030D-6E8A-4147-A177-3AD203B41FA5}">
                      <a16:colId xmlns:a16="http://schemas.microsoft.com/office/drawing/2014/main" val="2432997477"/>
                    </a:ext>
                  </a:extLst>
                </a:gridCol>
                <a:gridCol w="2130425">
                  <a:extLst>
                    <a:ext uri="{9D8B030D-6E8A-4147-A177-3AD203B41FA5}">
                      <a16:colId xmlns:a16="http://schemas.microsoft.com/office/drawing/2014/main" val="2584361361"/>
                    </a:ext>
                  </a:extLst>
                </a:gridCol>
                <a:gridCol w="2130425">
                  <a:extLst>
                    <a:ext uri="{9D8B030D-6E8A-4147-A177-3AD203B41FA5}">
                      <a16:colId xmlns:a16="http://schemas.microsoft.com/office/drawing/2014/main" val="1156942059"/>
                    </a:ext>
                  </a:extLst>
                </a:gridCol>
                <a:gridCol w="2130425">
                  <a:extLst>
                    <a:ext uri="{9D8B030D-6E8A-4147-A177-3AD203B41FA5}">
                      <a16:colId xmlns:a16="http://schemas.microsoft.com/office/drawing/2014/main" val="1705361373"/>
                    </a:ext>
                  </a:extLst>
                </a:gridCol>
              </a:tblGrid>
              <a:tr h="613040">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124305"/>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1214882"/>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9898568"/>
                  </a:ext>
                </a:extLst>
              </a:tr>
              <a:tr h="613040">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nhọn</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vuông</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tù</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bẹt</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89841153"/>
                  </a:ext>
                </a:extLst>
              </a:tr>
            </a:tbl>
          </a:graphicData>
        </a:graphic>
      </p:graphicFrame>
      <p:sp>
        <p:nvSpPr>
          <p:cNvPr id="15" name="Oval 14">
            <a:extLst>
              <a:ext uri="{FF2B5EF4-FFF2-40B4-BE49-F238E27FC236}">
                <a16:creationId xmlns:a16="http://schemas.microsoft.com/office/drawing/2014/main" id="{67F7496B-D3F4-EC25-2539-1640024557A0}"/>
              </a:ext>
            </a:extLst>
          </p:cNvPr>
          <p:cNvSpPr/>
          <p:nvPr/>
        </p:nvSpPr>
        <p:spPr>
          <a:xfrm>
            <a:off x="2428875" y="55340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EBDF1-A98B-1689-12C8-4337D8B9CBBA}"/>
              </a:ext>
            </a:extLst>
          </p:cNvPr>
          <p:cNvSpPr/>
          <p:nvPr/>
        </p:nvSpPr>
        <p:spPr>
          <a:xfrm>
            <a:off x="2428875" y="48958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025221-FD87-FE45-4384-D8B55A5F3211}"/>
              </a:ext>
            </a:extLst>
          </p:cNvPr>
          <p:cNvSpPr/>
          <p:nvPr/>
        </p:nvSpPr>
        <p:spPr>
          <a:xfrm>
            <a:off x="44577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DE0B67-5462-FC93-6CF5-DF9965331C8A}"/>
              </a:ext>
            </a:extLst>
          </p:cNvPr>
          <p:cNvSpPr/>
          <p:nvPr/>
        </p:nvSpPr>
        <p:spPr>
          <a:xfrm>
            <a:off x="44577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4B4FC5-4D91-A2B2-A662-411A20BC61A7}"/>
              </a:ext>
            </a:extLst>
          </p:cNvPr>
          <p:cNvSpPr/>
          <p:nvPr/>
        </p:nvSpPr>
        <p:spPr>
          <a:xfrm>
            <a:off x="66675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53763F-D86C-5C41-4614-8A00D468AE0D}"/>
              </a:ext>
            </a:extLst>
          </p:cNvPr>
          <p:cNvSpPr/>
          <p:nvPr/>
        </p:nvSpPr>
        <p:spPr>
          <a:xfrm>
            <a:off x="6667500" y="48482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22B3DE-A9BB-9129-4147-EC0205EDCC7F}"/>
              </a:ext>
            </a:extLst>
          </p:cNvPr>
          <p:cNvSpPr/>
          <p:nvPr/>
        </p:nvSpPr>
        <p:spPr>
          <a:xfrm>
            <a:off x="6657975" y="42481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C91ADE-4D5E-C046-4652-FCC07BB2C1E1}"/>
              </a:ext>
            </a:extLst>
          </p:cNvPr>
          <p:cNvSpPr/>
          <p:nvPr/>
        </p:nvSpPr>
        <p:spPr>
          <a:xfrm>
            <a:off x="8724900" y="54864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221DF6-0F61-B318-84FE-3240CE9E8E0A}"/>
              </a:ext>
            </a:extLst>
          </p:cNvPr>
          <p:cNvSpPr/>
          <p:nvPr/>
        </p:nvSpPr>
        <p:spPr>
          <a:xfrm>
            <a:off x="87249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C4529F8-2376-D7F9-8C83-BE138AD7D9B0}"/>
              </a:ext>
            </a:extLst>
          </p:cNvPr>
          <p:cNvSpPr/>
          <p:nvPr/>
        </p:nvSpPr>
        <p:spPr>
          <a:xfrm>
            <a:off x="8715375" y="42672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77121D-2103-3B81-3A06-C7C29CDAF1E7}"/>
              </a:ext>
            </a:extLst>
          </p:cNvPr>
          <p:cNvSpPr txBox="1"/>
          <p:nvPr/>
        </p:nvSpPr>
        <p:spPr>
          <a:xfrm>
            <a:off x="2152650" y="1504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BB1EC3A0-C1EA-2C48-F1D4-97ADBABD23AF}"/>
              </a:ext>
            </a:extLst>
          </p:cNvPr>
          <p:cNvSpPr txBox="1"/>
          <p:nvPr/>
        </p:nvSpPr>
        <p:spPr>
          <a:xfrm>
            <a:off x="3638550" y="1438275"/>
            <a:ext cx="16954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vuông</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0" name="TextBox 39">
            <a:extLst>
              <a:ext uri="{FF2B5EF4-FFF2-40B4-BE49-F238E27FC236}">
                <a16:creationId xmlns:a16="http://schemas.microsoft.com/office/drawing/2014/main" id="{2A964488-8ACA-3EA6-0E52-54C5D1D79944}"/>
              </a:ext>
            </a:extLst>
          </p:cNvPr>
          <p:cNvSpPr txBox="1"/>
          <p:nvPr/>
        </p:nvSpPr>
        <p:spPr>
          <a:xfrm>
            <a:off x="5476875" y="14001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1" name="TextBox 40">
            <a:extLst>
              <a:ext uri="{FF2B5EF4-FFF2-40B4-BE49-F238E27FC236}">
                <a16:creationId xmlns:a16="http://schemas.microsoft.com/office/drawing/2014/main" id="{788FB95D-E509-002F-D4F9-CE3304768722}"/>
              </a:ext>
            </a:extLst>
          </p:cNvPr>
          <p:cNvSpPr txBox="1"/>
          <p:nvPr/>
        </p:nvSpPr>
        <p:spPr>
          <a:xfrm>
            <a:off x="7210425" y="13811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5" name="TextBox 44">
            <a:extLst>
              <a:ext uri="{FF2B5EF4-FFF2-40B4-BE49-F238E27FC236}">
                <a16:creationId xmlns:a16="http://schemas.microsoft.com/office/drawing/2014/main" id="{D0F12F3C-5746-1D87-68D6-F4A9E3D4BB28}"/>
              </a:ext>
            </a:extLst>
          </p:cNvPr>
          <p:cNvSpPr txBox="1"/>
          <p:nvPr/>
        </p:nvSpPr>
        <p:spPr>
          <a:xfrm>
            <a:off x="8829675" y="14763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0DCD0D5-0624-AB3D-B9F7-68729AFE79EB}"/>
              </a:ext>
            </a:extLst>
          </p:cNvPr>
          <p:cNvSpPr txBox="1"/>
          <p:nvPr/>
        </p:nvSpPr>
        <p:spPr>
          <a:xfrm>
            <a:off x="1562100" y="33432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9" name="TextBox 48">
            <a:extLst>
              <a:ext uri="{FF2B5EF4-FFF2-40B4-BE49-F238E27FC236}">
                <a16:creationId xmlns:a16="http://schemas.microsoft.com/office/drawing/2014/main" id="{97D9E5AB-FDCE-AC35-A390-B71CF5417C08}"/>
              </a:ext>
            </a:extLst>
          </p:cNvPr>
          <p:cNvSpPr txBox="1"/>
          <p:nvPr/>
        </p:nvSpPr>
        <p:spPr>
          <a:xfrm>
            <a:off x="4076700" y="26955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1" name="TextBox 50">
            <a:extLst>
              <a:ext uri="{FF2B5EF4-FFF2-40B4-BE49-F238E27FC236}">
                <a16:creationId xmlns:a16="http://schemas.microsoft.com/office/drawing/2014/main" id="{6F19BA8F-0CA2-534B-39B8-F0290EA1A791}"/>
              </a:ext>
            </a:extLst>
          </p:cNvPr>
          <p:cNvSpPr txBox="1"/>
          <p:nvPr/>
        </p:nvSpPr>
        <p:spPr>
          <a:xfrm>
            <a:off x="5848350" y="27908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2" name="TextBox 51">
            <a:extLst>
              <a:ext uri="{FF2B5EF4-FFF2-40B4-BE49-F238E27FC236}">
                <a16:creationId xmlns:a16="http://schemas.microsoft.com/office/drawing/2014/main" id="{AF75C9C9-66F9-89A6-E42C-B63FC4113D26}"/>
              </a:ext>
            </a:extLst>
          </p:cNvPr>
          <p:cNvSpPr txBox="1"/>
          <p:nvPr/>
        </p:nvSpPr>
        <p:spPr>
          <a:xfrm>
            <a:off x="7943850" y="2647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89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p:bldP spid="39" grpId="0"/>
      <p:bldP spid="40" grpId="0"/>
      <p:bldP spid="41" grpId="0"/>
      <p:bldP spid="45" grpId="0"/>
      <p:bldP spid="47" grpId="0"/>
      <p:bldP spid="49"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6670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57769" y="33647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44896" y="9909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5">
            <a:extLst>
              <a:ext uri="{28A0092B-C50C-407E-A947-70E740481C1C}">
                <a14:useLocalDpi xmlns:a14="http://schemas.microsoft.com/office/drawing/2010/main" val="0"/>
              </a:ext>
            </a:extLst>
          </a:blip>
          <a:srcRect r="69651" b="79228"/>
          <a:stretch/>
        </p:blipFill>
        <p:spPr>
          <a:xfrm>
            <a:off x="10059415" y="352186"/>
            <a:ext cx="1387427" cy="1424511"/>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6">
            <a:extLst>
              <a:ext uri="{28A0092B-C50C-407E-A947-70E740481C1C}">
                <a14:useLocalDpi xmlns:a14="http://schemas.microsoft.com/office/drawing/2010/main" val="0"/>
              </a:ext>
            </a:extLst>
          </a:blip>
          <a:srcRect t="3067" r="42746" b="56812"/>
          <a:stretch/>
        </p:blipFill>
        <p:spPr>
          <a:xfrm rot="332820">
            <a:off x="2643902" y="52909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11459375" y="1270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90624" y="5724253"/>
            <a:ext cx="2981886" cy="207712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2491" y="252028"/>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38100" y="1270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20240" y="62199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711473" y="582776"/>
            <a:ext cx="11149640" cy="59132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893190" y="823315"/>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1086179" y="6791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pSp>
        <p:nvGrpSpPr>
          <p:cNvPr id="52" name="Group 51">
            <a:extLst>
              <a:ext uri="{FF2B5EF4-FFF2-40B4-BE49-F238E27FC236}">
                <a16:creationId xmlns:a16="http://schemas.microsoft.com/office/drawing/2014/main" id="{D6F4EDF6-F90E-FE05-31A1-1FDEF06EABB3}"/>
              </a:ext>
            </a:extLst>
          </p:cNvPr>
          <p:cNvGrpSpPr/>
          <p:nvPr/>
        </p:nvGrpSpPr>
        <p:grpSpPr>
          <a:xfrm>
            <a:off x="6915150" y="1028700"/>
            <a:ext cx="4572000" cy="2661225"/>
            <a:chOff x="6877050" y="762000"/>
            <a:chExt cx="4572000" cy="2661225"/>
          </a:xfrm>
        </p:grpSpPr>
        <p:cxnSp>
          <p:nvCxnSpPr>
            <p:cNvPr id="16" name="Straight Connector 15">
              <a:extLst>
                <a:ext uri="{FF2B5EF4-FFF2-40B4-BE49-F238E27FC236}">
                  <a16:creationId xmlns:a16="http://schemas.microsoft.com/office/drawing/2014/main" id="{57795916-1716-10FE-23C7-3B372E6529E4}"/>
                </a:ext>
              </a:extLst>
            </p:cNvPr>
            <p:cNvCxnSpPr>
              <a:cxnSpLocks/>
            </p:cNvCxnSpPr>
            <p:nvPr/>
          </p:nvCxnSpPr>
          <p:spPr>
            <a:xfrm flipH="1">
              <a:off x="7153275" y="1295400"/>
              <a:ext cx="196215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811E6-3987-C5EE-CCA8-8D396E776EDE}"/>
                </a:ext>
              </a:extLst>
            </p:cNvPr>
            <p:cNvCxnSpPr>
              <a:cxnSpLocks/>
            </p:cNvCxnSpPr>
            <p:nvPr/>
          </p:nvCxnSpPr>
          <p:spPr>
            <a:xfrm>
              <a:off x="9086850" y="1285875"/>
              <a:ext cx="2019300" cy="1533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D06BEA-465F-63AB-BDE1-243E535BAA0F}"/>
                </a:ext>
              </a:extLst>
            </p:cNvPr>
            <p:cNvCxnSpPr>
              <a:cxnSpLocks/>
            </p:cNvCxnSpPr>
            <p:nvPr/>
          </p:nvCxnSpPr>
          <p:spPr>
            <a:xfrm>
              <a:off x="7143750" y="2819400"/>
              <a:ext cx="3971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7B54B6-9A4F-EB90-8063-921001B9F2B4}"/>
                </a:ext>
              </a:extLst>
            </p:cNvPr>
            <p:cNvCxnSpPr>
              <a:cxnSpLocks/>
            </p:cNvCxnSpPr>
            <p:nvPr/>
          </p:nvCxnSpPr>
          <p:spPr>
            <a:xfrm>
              <a:off x="9105900" y="1314450"/>
              <a:ext cx="0"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83AA06-1044-7D04-4A10-AD9C55A9FF0F}"/>
                </a:ext>
              </a:extLst>
            </p:cNvPr>
            <p:cNvSpPr txBox="1"/>
            <p:nvPr/>
          </p:nvSpPr>
          <p:spPr>
            <a:xfrm>
              <a:off x="8924925" y="76200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47" name="TextBox 46">
              <a:extLst>
                <a:ext uri="{FF2B5EF4-FFF2-40B4-BE49-F238E27FC236}">
                  <a16:creationId xmlns:a16="http://schemas.microsoft.com/office/drawing/2014/main" id="{3F620921-C5AC-25EA-B35A-C65B588F648A}"/>
                </a:ext>
              </a:extLst>
            </p:cNvPr>
            <p:cNvSpPr txBox="1"/>
            <p:nvPr/>
          </p:nvSpPr>
          <p:spPr>
            <a:xfrm>
              <a:off x="6877050" y="28003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645B1D8C-3FB3-68A3-3EB0-DA087E8F9559}"/>
                </a:ext>
              </a:extLst>
            </p:cNvPr>
            <p:cNvSpPr txBox="1"/>
            <p:nvPr/>
          </p:nvSpPr>
          <p:spPr>
            <a:xfrm>
              <a:off x="8886825" y="28384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a:t>
              </a:r>
            </a:p>
          </p:txBody>
        </p:sp>
        <p:sp>
          <p:nvSpPr>
            <p:cNvPr id="51" name="TextBox 50">
              <a:extLst>
                <a:ext uri="{FF2B5EF4-FFF2-40B4-BE49-F238E27FC236}">
                  <a16:creationId xmlns:a16="http://schemas.microsoft.com/office/drawing/2014/main" id="{A477CA3F-F0B4-353A-B81C-D348FCC48619}"/>
                </a:ext>
              </a:extLst>
            </p:cNvPr>
            <p:cNvSpPr txBox="1"/>
            <p:nvPr/>
          </p:nvSpPr>
          <p:spPr>
            <a:xfrm>
              <a:off x="10839450" y="2790825"/>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grpSp>
      <p:grpSp>
        <p:nvGrpSpPr>
          <p:cNvPr id="59" name="Group 58">
            <a:extLst>
              <a:ext uri="{FF2B5EF4-FFF2-40B4-BE49-F238E27FC236}">
                <a16:creationId xmlns:a16="http://schemas.microsoft.com/office/drawing/2014/main" id="{354B57D1-EC1C-1E95-F719-D170DB3C90F4}"/>
              </a:ext>
            </a:extLst>
          </p:cNvPr>
          <p:cNvGrpSpPr/>
          <p:nvPr/>
        </p:nvGrpSpPr>
        <p:grpSpPr>
          <a:xfrm>
            <a:off x="809625" y="1914525"/>
            <a:ext cx="6886575" cy="1323439"/>
            <a:chOff x="809625" y="1914525"/>
            <a:chExt cx="6886575" cy="1323439"/>
          </a:xfrm>
        </p:grpSpPr>
        <p:sp>
          <p:nvSpPr>
            <p:cNvPr id="53" name="TextBox 52">
              <a:extLst>
                <a:ext uri="{FF2B5EF4-FFF2-40B4-BE49-F238E27FC236}">
                  <a16:creationId xmlns:a16="http://schemas.microsoft.com/office/drawing/2014/main" id="{1B2B8A62-4248-5F13-B262-4EAB8E32BF27}"/>
                </a:ext>
              </a:extLst>
            </p:cNvPr>
            <p:cNvSpPr txBox="1"/>
            <p:nvPr/>
          </p:nvSpPr>
          <p:spPr>
            <a:xfrm>
              <a:off x="809625" y="1914525"/>
              <a:ext cx="6886575" cy="1323439"/>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nhọn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vuông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tù</a:t>
              </a:r>
              <a:r>
                <a:rPr lang="en-US" sz="4000" b="1" dirty="0">
                  <a:latin typeface="Cambria" panose="02040503050406030204" pitchFamily="18" charset="0"/>
                  <a:ea typeface="Cambria" panose="02040503050406030204" pitchFamily="18" charset="0"/>
                </a:rPr>
                <a:t>.</a:t>
              </a:r>
            </a:p>
          </p:txBody>
        </p:sp>
        <p:sp>
          <p:nvSpPr>
            <p:cNvPr id="54" name="Rectangle: Rounded Corners 53">
              <a:extLst>
                <a:ext uri="{FF2B5EF4-FFF2-40B4-BE49-F238E27FC236}">
                  <a16:creationId xmlns:a16="http://schemas.microsoft.com/office/drawing/2014/main" id="{8BF4564A-F745-D8B5-A13B-0AFA72AA00E2}"/>
                </a:ext>
              </a:extLst>
            </p:cNvPr>
            <p:cNvSpPr/>
            <p:nvPr/>
          </p:nvSpPr>
          <p:spPr>
            <a:xfrm>
              <a:off x="3800475" y="2095500"/>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6" name="Rectangle: Rounded Corners 55">
              <a:extLst>
                <a:ext uri="{FF2B5EF4-FFF2-40B4-BE49-F238E27FC236}">
                  <a16:creationId xmlns:a16="http://schemas.microsoft.com/office/drawing/2014/main" id="{772BE538-0094-23DF-DB47-A933826D63F7}"/>
                </a:ext>
              </a:extLst>
            </p:cNvPr>
            <p:cNvSpPr/>
            <p:nvPr/>
          </p:nvSpPr>
          <p:spPr>
            <a:xfrm>
              <a:off x="3486150" y="27336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8" name="Rectangle: Rounded Corners 57">
              <a:extLst>
                <a:ext uri="{FF2B5EF4-FFF2-40B4-BE49-F238E27FC236}">
                  <a16:creationId xmlns:a16="http://schemas.microsoft.com/office/drawing/2014/main" id="{AF07F4C8-A88E-8A9E-3483-A5F6D3D9AE17}"/>
                </a:ext>
              </a:extLst>
            </p:cNvPr>
            <p:cNvSpPr/>
            <p:nvPr/>
          </p:nvSpPr>
          <p:spPr>
            <a:xfrm>
              <a:off x="6791325" y="20859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62" name="Arc 61">
            <a:extLst>
              <a:ext uri="{FF2B5EF4-FFF2-40B4-BE49-F238E27FC236}">
                <a16:creationId xmlns:a16="http://schemas.microsoft.com/office/drawing/2014/main" id="{699D875E-57E2-EE55-D7C7-5C618CEB27D1}"/>
              </a:ext>
            </a:extLst>
          </p:cNvPr>
          <p:cNvSpPr/>
          <p:nvPr/>
        </p:nvSpPr>
        <p:spPr>
          <a:xfrm rot="9102563">
            <a:off x="8524138" y="1406066"/>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3" name="Arc 62">
            <a:extLst>
              <a:ext uri="{FF2B5EF4-FFF2-40B4-BE49-F238E27FC236}">
                <a16:creationId xmlns:a16="http://schemas.microsoft.com/office/drawing/2014/main" id="{750AB373-AF08-00CD-9FE7-98D58CE7C33C}"/>
              </a:ext>
            </a:extLst>
          </p:cNvPr>
          <p:cNvSpPr/>
          <p:nvPr/>
        </p:nvSpPr>
        <p:spPr>
          <a:xfrm rot="9102563">
            <a:off x="9120485" y="1475640"/>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6" name="Arc 65">
            <a:extLst>
              <a:ext uri="{FF2B5EF4-FFF2-40B4-BE49-F238E27FC236}">
                <a16:creationId xmlns:a16="http://schemas.microsoft.com/office/drawing/2014/main" id="{4BBE4A3A-8397-ACDB-F986-5B8BCC2C23D2}"/>
              </a:ext>
            </a:extLst>
          </p:cNvPr>
          <p:cNvSpPr/>
          <p:nvPr/>
        </p:nvSpPr>
        <p:spPr>
          <a:xfrm rot="768992">
            <a:off x="7467086" y="2698194"/>
            <a:ext cx="580811" cy="805630"/>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7" name="Arc 66">
            <a:extLst>
              <a:ext uri="{FF2B5EF4-FFF2-40B4-BE49-F238E27FC236}">
                <a16:creationId xmlns:a16="http://schemas.microsoft.com/office/drawing/2014/main" id="{0259A542-CE2B-7F9C-424C-50E6601DEF23}"/>
              </a:ext>
            </a:extLst>
          </p:cNvPr>
          <p:cNvSpPr/>
          <p:nvPr/>
        </p:nvSpPr>
        <p:spPr>
          <a:xfrm rot="14835100">
            <a:off x="10429680" y="2459703"/>
            <a:ext cx="535385" cy="769584"/>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E754561A-DC44-CB60-E81C-EF5BB1346675}"/>
              </a:ext>
            </a:extLst>
          </p:cNvPr>
          <p:cNvSpPr/>
          <p:nvPr/>
        </p:nvSpPr>
        <p:spPr>
          <a:xfrm>
            <a:off x="3781425" y="1981200"/>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4</a:t>
            </a:r>
          </a:p>
        </p:txBody>
      </p:sp>
      <p:sp>
        <p:nvSpPr>
          <p:cNvPr id="69" name="Arc 68">
            <a:extLst>
              <a:ext uri="{FF2B5EF4-FFF2-40B4-BE49-F238E27FC236}">
                <a16:creationId xmlns:a16="http://schemas.microsoft.com/office/drawing/2014/main" id="{32BB7295-8424-B53D-717B-BB5EDA688E75}"/>
              </a:ext>
            </a:extLst>
          </p:cNvPr>
          <p:cNvSpPr/>
          <p:nvPr/>
        </p:nvSpPr>
        <p:spPr>
          <a:xfrm rot="16574782">
            <a:off x="8686877" y="2645169"/>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A8484ED6-D9D2-C7EF-BE58-CC5C197F6C93}"/>
              </a:ext>
            </a:extLst>
          </p:cNvPr>
          <p:cNvSpPr/>
          <p:nvPr/>
        </p:nvSpPr>
        <p:spPr>
          <a:xfrm>
            <a:off x="6776416" y="1974574"/>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sp>
        <p:nvSpPr>
          <p:cNvPr id="71" name="Arc 70">
            <a:extLst>
              <a:ext uri="{FF2B5EF4-FFF2-40B4-BE49-F238E27FC236}">
                <a16:creationId xmlns:a16="http://schemas.microsoft.com/office/drawing/2014/main" id="{073C070B-4A02-6035-B00E-5E781155EEB3}"/>
              </a:ext>
            </a:extLst>
          </p:cNvPr>
          <p:cNvSpPr/>
          <p:nvPr/>
        </p:nvSpPr>
        <p:spPr>
          <a:xfrm rot="307115">
            <a:off x="8572577" y="2654694"/>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5" name="Arc 74">
            <a:extLst>
              <a:ext uri="{FF2B5EF4-FFF2-40B4-BE49-F238E27FC236}">
                <a16:creationId xmlns:a16="http://schemas.microsoft.com/office/drawing/2014/main" id="{8047829A-FEE4-B417-155A-C9568724A627}"/>
              </a:ext>
            </a:extLst>
          </p:cNvPr>
          <p:cNvSpPr/>
          <p:nvPr/>
        </p:nvSpPr>
        <p:spPr>
          <a:xfrm rot="10089620">
            <a:off x="8828939" y="1339391"/>
            <a:ext cx="672075" cy="818203"/>
          </a:xfrm>
          <a:prstGeom prst="arc">
            <a:avLst>
              <a:gd name="adj1" fmla="val 12810768"/>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CA26F127-7DDE-7860-58A8-F9D9B1EF9778}"/>
              </a:ext>
            </a:extLst>
          </p:cNvPr>
          <p:cNvSpPr/>
          <p:nvPr/>
        </p:nvSpPr>
        <p:spPr>
          <a:xfrm>
            <a:off x="3404566" y="2669899"/>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89264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down)">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down)">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62" grpId="0" animBg="1"/>
      <p:bldP spid="62" grpId="1" animBg="1"/>
      <p:bldP spid="63" grpId="0" animBg="1"/>
      <p:bldP spid="63" grpId="1" animBg="1"/>
      <p:bldP spid="66" grpId="0" animBg="1"/>
      <p:bldP spid="66" grpId="1" animBg="1"/>
      <p:bldP spid="67" grpId="0" animBg="1"/>
      <p:bldP spid="67" grpId="1" animBg="1"/>
      <p:bldP spid="68" grpId="0" animBg="1"/>
      <p:bldP spid="69" grpId="0" animBg="1"/>
      <p:bldP spid="70" grpId="0" animBg="1"/>
      <p:bldP spid="71" grpId="0" animBg="1"/>
      <p:bldP spid="75" grpId="0" animBg="1"/>
      <p:bldP spid="7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TotalTime>
  <Words>335</Words>
  <PresentationFormat>Widescreen</PresentationFormat>
  <Paragraphs>76</Paragraphs>
  <Slides>13</Slides>
  <Notes>9</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等线</vt:lpstr>
      <vt:lpstr>等线 Light</vt:lpstr>
      <vt:lpstr>Arial</vt:lpstr>
      <vt:lpstr>Calibri</vt:lpstr>
      <vt:lpstr>Calibri Light</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2023-07-09T11:01:51Z</dcterms:created>
  <dcterms:modified xsi:type="dcterms:W3CDTF">2023-08-10T15:20:22Z</dcterms:modified>
</cp:coreProperties>
</file>