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69" r:id="rId7"/>
    <p:sldId id="270" r:id="rId8"/>
    <p:sldId id="272" r:id="rId9"/>
    <p:sldId id="277" r:id="rId10"/>
    <p:sldId id="274" r:id="rId11"/>
    <p:sldId id="275" r:id="rId12"/>
    <p:sldId id="279" r:id="rId13"/>
    <p:sldId id="280" r:id="rId14"/>
    <p:sldId id="26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uce Light" panose="020B0604020202020204" charset="0"/>
      <p:regular r:id="rId21"/>
    </p:embeddedFont>
    <p:embeddedFont>
      <p:font typeface="Open Sauce Semi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70FB1-1EFE-4663-AAED-AAB8AC72493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6D994-827C-4505-B83E-EED951B4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6D994-827C-4505-B83E-EED951B438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7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43798" y="2305251"/>
            <a:ext cx="8281202" cy="2659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CAO CHẤT LƯỢNG THI TNTHPT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33800" y="5613222"/>
            <a:ext cx="7207959" cy="56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  <a:spcBef>
                <a:spcPct val="0"/>
              </a:spcBef>
            </a:pPr>
            <a:r>
              <a:rPr lang="en-US" sz="3333" spc="66" dirty="0" err="1">
                <a:solidFill>
                  <a:srgbClr val="0070C0"/>
                </a:solidFill>
                <a:latin typeface="Open Sauce Light"/>
              </a:rPr>
              <a:t>Môn</a:t>
            </a:r>
            <a:r>
              <a:rPr lang="en-US" sz="3333" spc="66" dirty="0">
                <a:solidFill>
                  <a:srgbClr val="0070C0"/>
                </a:solidFill>
                <a:latin typeface="Open Sauce Light"/>
              </a:rPr>
              <a:t> </a:t>
            </a:r>
            <a:r>
              <a:rPr lang="en-US" sz="3333" spc="66" dirty="0" err="1">
                <a:solidFill>
                  <a:srgbClr val="0070C0"/>
                </a:solidFill>
                <a:latin typeface="Open Sauce Light"/>
              </a:rPr>
              <a:t>Vật</a:t>
            </a:r>
            <a:r>
              <a:rPr lang="en-US" sz="3333" spc="66" dirty="0">
                <a:solidFill>
                  <a:srgbClr val="0070C0"/>
                </a:solidFill>
                <a:latin typeface="Open Sauce Light"/>
              </a:rPr>
              <a:t> </a:t>
            </a:r>
            <a:r>
              <a:rPr lang="en-US" sz="3333" spc="66" dirty="0" err="1">
                <a:solidFill>
                  <a:srgbClr val="0070C0"/>
                </a:solidFill>
                <a:latin typeface="Open Sauce Light"/>
              </a:rPr>
              <a:t>lí</a:t>
            </a:r>
            <a:endParaRPr lang="en-US" sz="3333" spc="66" dirty="0">
              <a:solidFill>
                <a:srgbClr val="0070C0"/>
              </a:solidFill>
              <a:latin typeface="Open Sauce Light"/>
            </a:endParaRPr>
          </a:p>
        </p:txBody>
      </p:sp>
      <p:pic>
        <p:nvPicPr>
          <p:cNvPr id="1026" name="Picture 2" descr="Bộ Giáo dục và Đào tạo công bố lịch thi tốt nghiệp THPT năm 2023 - Hànộimới">
            <a:extLst>
              <a:ext uri="{FF2B5EF4-FFF2-40B4-BE49-F238E27FC236}">
                <a16:creationId xmlns:a16="http://schemas.microsoft.com/office/drawing/2014/main" id="{8285B014-5574-7566-7C2F-EE28AFAD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31293"/>
            <a:ext cx="7720123" cy="54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D5D02E-5791-6DA5-E71E-6B6BE02CA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3" b="19328"/>
          <a:stretch/>
        </p:blipFill>
        <p:spPr>
          <a:xfrm>
            <a:off x="12477750" y="6175173"/>
            <a:ext cx="41529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163800" y="727535"/>
            <a:ext cx="2934432" cy="7213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147"/>
              </a:lnSpc>
            </a:pP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6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1668" y="1312667"/>
            <a:ext cx="912829" cy="869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968A2-2D86-8314-E469-064F4C9CF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48" t="8657" r="13276" b="5681"/>
          <a:stretch/>
        </p:blipFill>
        <p:spPr>
          <a:xfrm>
            <a:off x="0" y="-190500"/>
            <a:ext cx="14995071" cy="108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6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41161" y="635722"/>
            <a:ext cx="6161406" cy="6161382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5047" b="-2504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8153400" y="1606860"/>
            <a:ext cx="8693852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25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500" spc="1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4725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500" spc="1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4725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ts val="4725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00800" y="-19959"/>
            <a:ext cx="5486400" cy="10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7"/>
              </a:lnSpc>
            </a:pP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75171" y="6797104"/>
            <a:ext cx="912829" cy="869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1668" y="1312667"/>
            <a:ext cx="912829" cy="8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5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914400" y="-19959"/>
            <a:ext cx="15392400" cy="981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7"/>
              </a:lnSpc>
            </a:pP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6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2773F-96CF-7079-3ADB-5E79C2CB5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9346" r="13332" b="7778"/>
          <a:stretch/>
        </p:blipFill>
        <p:spPr>
          <a:xfrm>
            <a:off x="919843" y="934250"/>
            <a:ext cx="15697200" cy="10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505200" y="1638300"/>
            <a:ext cx="2590800" cy="6175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7"/>
              </a:lnSpc>
            </a:pP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6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9AC0F-E0B2-187D-DB36-7E32DE838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0001" r="30833" b="17407"/>
          <a:stretch/>
        </p:blipFill>
        <p:spPr>
          <a:xfrm>
            <a:off x="7620000" y="-30845"/>
            <a:ext cx="8991600" cy="100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31739" y="0"/>
            <a:ext cx="7856261" cy="8706637"/>
            <a:chOff x="0" y="0"/>
            <a:chExt cx="10475015" cy="116088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3012" b="13012"/>
            <a:stretch>
              <a:fillRect/>
            </a:stretch>
          </p:blipFill>
          <p:spPr>
            <a:xfrm>
              <a:off x="0" y="0"/>
              <a:ext cx="5237507" cy="5804425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5237507" y="0"/>
              <a:ext cx="5237507" cy="5804425"/>
            </a:xfrm>
            <a:prstGeom prst="rect">
              <a:avLst/>
            </a:prstGeom>
            <a:solidFill>
              <a:srgbClr val="FFECA0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5804425"/>
              <a:ext cx="5237507" cy="5804425"/>
            </a:xfrm>
            <a:prstGeom prst="rect">
              <a:avLst/>
            </a:prstGeom>
            <a:solidFill>
              <a:srgbClr val="FFECA0"/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t="13081" b="13081"/>
            <a:stretch>
              <a:fillRect/>
            </a:stretch>
          </p:blipFill>
          <p:spPr>
            <a:xfrm>
              <a:off x="5237507" y="5804425"/>
              <a:ext cx="5237507" cy="5804425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14738" y="1278661"/>
            <a:ext cx="1197946" cy="5379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345" y="5701158"/>
            <a:ext cx="511803" cy="5118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4345" y="6534552"/>
            <a:ext cx="494181" cy="4941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02469" y="2295919"/>
            <a:ext cx="4114800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844489" y="9210675"/>
            <a:ext cx="613936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0"/>
              </a:lnSpc>
            </a:pPr>
            <a:r>
              <a:rPr lang="en-US" sz="2700" spc="216">
                <a:solidFill>
                  <a:srgbClr val="000000"/>
                </a:solidFill>
                <a:latin typeface="Open Sauce Light"/>
              </a:rPr>
              <a:t>www.reallygreatsite.com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4345" y="9210675"/>
            <a:ext cx="3778372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spc="137">
                <a:solidFill>
                  <a:srgbClr val="000000"/>
                </a:solidFill>
                <a:latin typeface="Open Sauce Light"/>
              </a:rPr>
              <a:t>by Hannah Morales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4345" y="1231036"/>
            <a:ext cx="613936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spc="137">
                <a:solidFill>
                  <a:srgbClr val="000000"/>
                </a:solidFill>
                <a:latin typeface="Open Sauce Light"/>
              </a:rPr>
              <a:t>Ingoude Company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4345" y="2878233"/>
            <a:ext cx="6475124" cy="231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8570" dirty="0">
                <a:solidFill>
                  <a:srgbClr val="000000"/>
                </a:solidFill>
                <a:latin typeface="Open Sauce SemiBold"/>
              </a:rPr>
              <a:t>Let's Work Together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37261" y="6498986"/>
            <a:ext cx="5124601" cy="532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1"/>
              </a:lnSpc>
            </a:pPr>
            <a:r>
              <a:rPr lang="en-US" sz="2758" spc="220" dirty="0">
                <a:solidFill>
                  <a:srgbClr val="000000"/>
                </a:solidFill>
                <a:latin typeface="Open Sauce Light"/>
              </a:rPr>
              <a:t>+123-456-7890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37261" y="5633623"/>
            <a:ext cx="5712209" cy="532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1"/>
              </a:lnSpc>
            </a:pPr>
            <a:r>
              <a:rPr lang="en-US" sz="2758" spc="220">
                <a:solidFill>
                  <a:srgbClr val="000000"/>
                </a:solidFill>
                <a:latin typeface="Open Sauce Light"/>
              </a:rPr>
              <a:t>hello@reallygreatsite.com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sp>
        <p:nvSpPr>
          <p:cNvPr id="5" name="TextBox 5"/>
          <p:cNvSpPr txBox="1"/>
          <p:nvPr/>
        </p:nvSpPr>
        <p:spPr>
          <a:xfrm>
            <a:off x="3678490" y="762078"/>
            <a:ext cx="10935904" cy="98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5"/>
              </a:lnSpc>
            </a:pPr>
            <a:r>
              <a:rPr lang="en-US" sz="72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85908" y="1309570"/>
            <a:ext cx="1197946" cy="5379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74345" y="1309570"/>
            <a:ext cx="1197946" cy="5379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90600" y="1709163"/>
            <a:ext cx="9211455" cy="6940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GVCC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73-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TNTHPT?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5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000" spc="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5000" spc="5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76121" y="6927987"/>
            <a:ext cx="912829" cy="869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1668" y="1312667"/>
            <a:ext cx="912829" cy="869677"/>
          </a:xfrm>
          <a:prstGeom prst="rect">
            <a:avLst/>
          </a:prstGeom>
        </p:spPr>
      </p:pic>
      <p:pic>
        <p:nvPicPr>
          <p:cNvPr id="2050" name="Picture 2" descr="Khởi động chương trình Khởi nghiệp thông minh">
            <a:extLst>
              <a:ext uri="{FF2B5EF4-FFF2-40B4-BE49-F238E27FC236}">
                <a16:creationId xmlns:a16="http://schemas.microsoft.com/office/drawing/2014/main" id="{6DBAE1B9-4CA3-7E17-735E-E531973C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979" y="2465713"/>
            <a:ext cx="58578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3231" y="-371441"/>
            <a:ext cx="10293797" cy="10552010"/>
          </a:xfrm>
          <a:prstGeom prst="rect">
            <a:avLst/>
          </a:prstGeom>
          <a:solidFill>
            <a:srgbClr val="FFECA0"/>
          </a:solidFill>
        </p:spPr>
      </p:sp>
      <p:sp>
        <p:nvSpPr>
          <p:cNvPr id="3" name="AutoShape 3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7586" y="7194957"/>
            <a:ext cx="912829" cy="869677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94E90C7E-6426-8C54-06FD-5153FD7A271B}"/>
              </a:ext>
            </a:extLst>
          </p:cNvPr>
          <p:cNvSpPr txBox="1"/>
          <p:nvPr/>
        </p:nvSpPr>
        <p:spPr>
          <a:xfrm>
            <a:off x="-1980673" y="404887"/>
            <a:ext cx="1346868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TÀI LIỆU ĐÃ BIÊN TẬP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83FFC79-9756-E2AC-6509-89A9E948368D}"/>
              </a:ext>
            </a:extLst>
          </p:cNvPr>
          <p:cNvSpPr txBox="1"/>
          <p:nvPr/>
        </p:nvSpPr>
        <p:spPr>
          <a:xfrm>
            <a:off x="10591800" y="293990"/>
            <a:ext cx="7315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TRÌNH CHIÊU PPT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C1BBA7F-FEEF-FD4C-F15A-DE1A3872D940}"/>
              </a:ext>
            </a:extLst>
          </p:cNvPr>
          <p:cNvSpPr txBox="1"/>
          <p:nvPr/>
        </p:nvSpPr>
        <p:spPr>
          <a:xfrm>
            <a:off x="11658600" y="1355357"/>
            <a:ext cx="438932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>
              <a:spcBef>
                <a:spcPts val="600"/>
              </a:spcBef>
            </a:pP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DF8E2-C7DF-A327-2CBA-DD8AABD5F9A4}"/>
              </a:ext>
            </a:extLst>
          </p:cNvPr>
          <p:cNvSpPr txBox="1"/>
          <p:nvPr/>
        </p:nvSpPr>
        <p:spPr>
          <a:xfrm>
            <a:off x="10134600" y="3101529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KTKN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63371-3F16-E14B-0A63-CE77816A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" y="1937307"/>
            <a:ext cx="9079205" cy="5107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3231" y="-371441"/>
            <a:ext cx="10293797" cy="10552010"/>
          </a:xfrm>
          <a:prstGeom prst="rect">
            <a:avLst/>
          </a:prstGeom>
          <a:solidFill>
            <a:srgbClr val="FFECA0"/>
          </a:solidFill>
        </p:spPr>
      </p:sp>
      <p:sp>
        <p:nvSpPr>
          <p:cNvPr id="3" name="AutoShape 3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7586" y="7194957"/>
            <a:ext cx="912829" cy="869677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94E90C7E-6426-8C54-06FD-5153FD7A271B}"/>
              </a:ext>
            </a:extLst>
          </p:cNvPr>
          <p:cNvSpPr txBox="1"/>
          <p:nvPr/>
        </p:nvSpPr>
        <p:spPr>
          <a:xfrm>
            <a:off x="-1980673" y="29459"/>
            <a:ext cx="13468680" cy="804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  <a:spcBef>
                <a:spcPts val="600"/>
              </a:spcBef>
            </a:pP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TÀI LIỆU ĐÃ BIÊN TẬP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83FFC79-9756-E2AC-6509-89A9E948368D}"/>
              </a:ext>
            </a:extLst>
          </p:cNvPr>
          <p:cNvSpPr txBox="1"/>
          <p:nvPr/>
        </p:nvSpPr>
        <p:spPr>
          <a:xfrm>
            <a:off x="10403229" y="397819"/>
            <a:ext cx="7198971" cy="409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88"/>
              </a:lnSpc>
              <a:spcBef>
                <a:spcPts val="600"/>
              </a:spcBef>
            </a:pP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ÔN TẬP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C1BBA7F-FEEF-FD4C-F15A-DE1A3872D940}"/>
              </a:ext>
            </a:extLst>
          </p:cNvPr>
          <p:cNvSpPr txBox="1"/>
          <p:nvPr/>
        </p:nvSpPr>
        <p:spPr>
          <a:xfrm>
            <a:off x="10972800" y="1325813"/>
            <a:ext cx="5735566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0"/>
              </a:lnSpc>
              <a:spcBef>
                <a:spcPts val="600"/>
              </a:spcBef>
            </a:pP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DF8E2-C7DF-A327-2CBA-DD8AABD5F9A4}"/>
              </a:ext>
            </a:extLst>
          </p:cNvPr>
          <p:cNvSpPr txBox="1"/>
          <p:nvPr/>
        </p:nvSpPr>
        <p:spPr>
          <a:xfrm>
            <a:off x="10074175" y="2255143"/>
            <a:ext cx="785707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437EB-20F1-CD12-D785-C850ACD5B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8" t="2368" r="11566" b="6627"/>
          <a:stretch/>
        </p:blipFill>
        <p:spPr>
          <a:xfrm>
            <a:off x="0" y="1375333"/>
            <a:ext cx="9799207" cy="66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3231" y="-371441"/>
            <a:ext cx="10293797" cy="10552010"/>
          </a:xfrm>
          <a:prstGeom prst="rect">
            <a:avLst/>
          </a:prstGeom>
          <a:solidFill>
            <a:srgbClr val="FFECA0"/>
          </a:solidFill>
        </p:spPr>
      </p:sp>
      <p:sp>
        <p:nvSpPr>
          <p:cNvPr id="3" name="AutoShape 3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7586" y="7194957"/>
            <a:ext cx="912829" cy="869677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94E90C7E-6426-8C54-06FD-5153FD7A271B}"/>
              </a:ext>
            </a:extLst>
          </p:cNvPr>
          <p:cNvSpPr txBox="1"/>
          <p:nvPr/>
        </p:nvSpPr>
        <p:spPr>
          <a:xfrm>
            <a:off x="-409560" y="-99655"/>
            <a:ext cx="10438873" cy="804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  <a:spcBef>
                <a:spcPts val="600"/>
              </a:spcBef>
            </a:pP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TÀI LIỆU ĐÃ BIÊN TẬP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83FFC79-9756-E2AC-6509-89A9E948368D}"/>
              </a:ext>
            </a:extLst>
          </p:cNvPr>
          <p:cNvSpPr txBox="1"/>
          <p:nvPr/>
        </p:nvSpPr>
        <p:spPr>
          <a:xfrm>
            <a:off x="10744200" y="821628"/>
            <a:ext cx="6705600" cy="409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88"/>
              </a:lnSpc>
              <a:spcBef>
                <a:spcPts val="600"/>
              </a:spcBef>
            </a:pPr>
            <a:r>
              <a:rPr lang="en-US" sz="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ÔN TẬP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C1BBA7F-FEEF-FD4C-F15A-DE1A3872D940}"/>
              </a:ext>
            </a:extLst>
          </p:cNvPr>
          <p:cNvSpPr txBox="1"/>
          <p:nvPr/>
        </p:nvSpPr>
        <p:spPr>
          <a:xfrm>
            <a:off x="10812046" y="1505397"/>
            <a:ext cx="6332954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0"/>
              </a:lnSpc>
              <a:spcBef>
                <a:spcPts val="600"/>
              </a:spcBef>
            </a:pP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0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5000" spc="9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DF8E2-C7DF-A327-2CBA-DD8AABD5F9A4}"/>
              </a:ext>
            </a:extLst>
          </p:cNvPr>
          <p:cNvSpPr txBox="1"/>
          <p:nvPr/>
        </p:nvSpPr>
        <p:spPr>
          <a:xfrm>
            <a:off x="10134600" y="2257139"/>
            <a:ext cx="784427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GVCC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862D7-FF26-6A56-B689-D3424F7A1E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17" t="8519" r="11667" b="5556"/>
          <a:stretch/>
        </p:blipFill>
        <p:spPr>
          <a:xfrm>
            <a:off x="309124" y="1416945"/>
            <a:ext cx="8889086" cy="56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3231" y="-371441"/>
            <a:ext cx="10293797" cy="10552010"/>
          </a:xfrm>
          <a:prstGeom prst="rect">
            <a:avLst/>
          </a:prstGeom>
          <a:solidFill>
            <a:srgbClr val="FFECA0"/>
          </a:solidFill>
        </p:spPr>
      </p:sp>
      <p:sp>
        <p:nvSpPr>
          <p:cNvPr id="3" name="AutoShape 3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7586" y="7194957"/>
            <a:ext cx="912829" cy="869677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94E90C7E-6426-8C54-06FD-5153FD7A271B}"/>
              </a:ext>
            </a:extLst>
          </p:cNvPr>
          <p:cNvSpPr txBox="1"/>
          <p:nvPr/>
        </p:nvSpPr>
        <p:spPr>
          <a:xfrm>
            <a:off x="-2133600" y="-63362"/>
            <a:ext cx="13468680" cy="78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TÀI LIỆU ĐÃ BIÊN TẬP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83FFC79-9756-E2AC-6509-89A9E948368D}"/>
              </a:ext>
            </a:extLst>
          </p:cNvPr>
          <p:cNvSpPr txBox="1"/>
          <p:nvPr/>
        </p:nvSpPr>
        <p:spPr>
          <a:xfrm>
            <a:off x="11668149" y="722366"/>
            <a:ext cx="5567399" cy="391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88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ÔN TẬP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C1BBA7F-FEEF-FD4C-F15A-DE1A3872D940}"/>
              </a:ext>
            </a:extLst>
          </p:cNvPr>
          <p:cNvSpPr txBox="1"/>
          <p:nvPr/>
        </p:nvSpPr>
        <p:spPr>
          <a:xfrm>
            <a:off x="10457657" y="1411583"/>
            <a:ext cx="5964166" cy="1164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5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GVCC</a:t>
            </a:r>
          </a:p>
          <a:p>
            <a:pPr algn="ctr">
              <a:lnSpc>
                <a:spcPts val="39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45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500" spc="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9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500" spc="9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DF8E2-C7DF-A327-2CBA-DD8AABD5F9A4}"/>
              </a:ext>
            </a:extLst>
          </p:cNvPr>
          <p:cNvSpPr txBox="1"/>
          <p:nvPr/>
        </p:nvSpPr>
        <p:spPr>
          <a:xfrm>
            <a:off x="10457657" y="3044019"/>
            <a:ext cx="6553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ma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E3345-081F-F495-D37C-E554F763B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6" t="17815" r="6984" b="18525"/>
          <a:stretch/>
        </p:blipFill>
        <p:spPr>
          <a:xfrm>
            <a:off x="-89185" y="1167708"/>
            <a:ext cx="9745609" cy="43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9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sp>
        <p:nvSpPr>
          <p:cNvPr id="7" name="TextBox 7"/>
          <p:cNvSpPr txBox="1"/>
          <p:nvPr/>
        </p:nvSpPr>
        <p:spPr>
          <a:xfrm>
            <a:off x="8153400" y="2814063"/>
            <a:ext cx="9468269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25"/>
              </a:lnSpc>
              <a:spcBef>
                <a:spcPts val="1200"/>
              </a:spcBef>
              <a:buFontTx/>
              <a:buChar char="-"/>
            </a:pP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ts val="4725"/>
              </a:lnSpc>
              <a:spcBef>
                <a:spcPts val="1200"/>
              </a:spcBef>
              <a:buFontTx/>
              <a:buChar char="-"/>
            </a:pP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ts val="4725"/>
              </a:lnSpc>
              <a:spcBef>
                <a:spcPts val="1200"/>
              </a:spcBef>
              <a:buFontTx/>
              <a:buChar char="-"/>
            </a:pP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5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82200" y="1298386"/>
            <a:ext cx="607191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000" spc="10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CHIA SẺ 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08676" y="-24980"/>
            <a:ext cx="11812463" cy="899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7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TỔ CHỨC DẠY HỌC 1 CHUYÊN ĐỀ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75171" y="6797104"/>
            <a:ext cx="912829" cy="869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1668" y="1312667"/>
            <a:ext cx="912829" cy="869677"/>
          </a:xfrm>
          <a:prstGeom prst="rect">
            <a:avLst/>
          </a:prstGeom>
        </p:spPr>
      </p:pic>
      <p:pic>
        <p:nvPicPr>
          <p:cNvPr id="3074" name="Picture 2" descr="Phương pháp giảng dạy tại SOFL">
            <a:extLst>
              <a:ext uri="{FF2B5EF4-FFF2-40B4-BE49-F238E27FC236}">
                <a16:creationId xmlns:a16="http://schemas.microsoft.com/office/drawing/2014/main" id="{2A963DC6-49B7-98A1-AEE9-62166DE2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12" y="1001893"/>
            <a:ext cx="6623098" cy="57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1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sp>
        <p:nvSpPr>
          <p:cNvPr id="7" name="TextBox 7"/>
          <p:cNvSpPr txBox="1"/>
          <p:nvPr/>
        </p:nvSpPr>
        <p:spPr>
          <a:xfrm>
            <a:off x="7696200" y="2454413"/>
            <a:ext cx="9467440" cy="542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25"/>
              </a:lnSpc>
              <a:buFontTx/>
              <a:buChar char="-"/>
            </a:pP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ts val="4725"/>
              </a:lnSpc>
              <a:buFontTx/>
              <a:buChar char="-"/>
            </a:pP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ts val="4725"/>
              </a:lnSpc>
              <a:buFontTx/>
              <a:buChar char="-"/>
            </a:pP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4000" spc="1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4725"/>
              </a:lnSpc>
              <a:buFontTx/>
              <a:buChar char="-"/>
            </a:pP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ts val="4725"/>
              </a:lnSpc>
              <a:buFontTx/>
              <a:buChar char="-"/>
            </a:pP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71534" y="1063844"/>
            <a:ext cx="7316771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4000" spc="10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ÔN TẬP DƯỚI DẠNG ĐẶT CÂU HỎI NGƯỢC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99143" y="180345"/>
            <a:ext cx="7707606" cy="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LÍ THUYẾT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75171" y="6797104"/>
            <a:ext cx="912829" cy="869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997195-0515-E53E-A0BD-050B64139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24440"/>
            <a:ext cx="6190071" cy="58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5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9560" y="8706637"/>
            <a:ext cx="19203487" cy="1799243"/>
          </a:xfrm>
          <a:prstGeom prst="rect">
            <a:avLst/>
          </a:prstGeom>
          <a:solidFill>
            <a:srgbClr val="EDD8CD"/>
          </a:solidFill>
        </p:spPr>
      </p:sp>
      <p:sp>
        <p:nvSpPr>
          <p:cNvPr id="7" name="TextBox 7"/>
          <p:cNvSpPr txBox="1"/>
          <p:nvPr/>
        </p:nvSpPr>
        <p:spPr>
          <a:xfrm>
            <a:off x="1447800" y="2095752"/>
            <a:ext cx="14706600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25"/>
              </a:lnSpc>
              <a:buFontTx/>
              <a:buChar char="-"/>
            </a:pP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½)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en-US" sz="4000" spc="1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725"/>
              </a:lnSpc>
            </a:pPr>
            <a:endParaRPr lang="en-US" sz="4000" spc="1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4725"/>
              </a:lnSpc>
              <a:buFontTx/>
              <a:buChar char="-"/>
            </a:pP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spc="1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52168" y="211750"/>
            <a:ext cx="9297863" cy="10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7"/>
              </a:lnSpc>
            </a:pP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75171" y="6797104"/>
            <a:ext cx="912829" cy="869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1668" y="1312667"/>
            <a:ext cx="912829" cy="8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7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540</Words>
  <Application>Microsoft Office PowerPoint</Application>
  <PresentationFormat>Custom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Open Sauce SemiBold</vt:lpstr>
      <vt:lpstr>Calibri</vt:lpstr>
      <vt:lpstr>Open Sauce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Computer</cp:lastModifiedBy>
  <cp:revision>8</cp:revision>
  <dcterms:created xsi:type="dcterms:W3CDTF">2006-08-16T00:00:00Z</dcterms:created>
  <dcterms:modified xsi:type="dcterms:W3CDTF">2023-05-16T02:03:08Z</dcterms:modified>
  <dc:identifier>DAFitcQgmP4</dc:identifier>
</cp:coreProperties>
</file>