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F3B"/>
    <a:srgbClr val="A2CD03"/>
    <a:srgbClr val="D1E3F3"/>
    <a:srgbClr val="CEE1F2"/>
    <a:srgbClr val="C6DCF0"/>
    <a:srgbClr val="F6F8FC"/>
    <a:srgbClr val="E7F0F9"/>
    <a:srgbClr val="D9E848"/>
    <a:srgbClr val="CF5F13"/>
    <a:srgbClr val="D8E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30/05/2023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21" Type="http://schemas.openxmlformats.org/officeDocument/2006/relationships/image" Target="../media/image14.png"/><Relationship Id="rId34" Type="http://schemas.openxmlformats.org/officeDocument/2006/relationships/slide" Target="slide9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37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slide" Target="slide11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0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8309" y="1071154"/>
            <a:ext cx="9620250" cy="201168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9: Vai trò chính của quá trình bài tiết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Làm cho môi trường trong cơ thể ổn định</a:t>
            </a: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Đảm bảo các chất dinh dưỡng trong cơ thể luôn được đổi mới</a:t>
            </a: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Thanh lọc cơ thê, loại bỏ chất dinh dưỡng dư thừa</a:t>
            </a: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 Giúp giảm cân.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6766" y="3267558"/>
            <a:ext cx="1918881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348203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10: Quá trình bài tiết không thải chất nào dưới đây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Chất độc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Chất cặn bã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Chất dinh dưỡng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 Nước tiểu</a:t>
            </a:r>
            <a:endParaRPr lang="vi-VN" sz="28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7131" y="4029049"/>
            <a:ext cx="1853567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2972" y="992776"/>
            <a:ext cx="6251394" cy="2327764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1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Cơ quan nào dưới đây không tham gia vào hoạt động bài tiết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/>
              <a:cs typeface="Tahoma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A. Ruột già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. Phổi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C. Thận      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. Da</a:t>
            </a:r>
            <a:endParaRPr lang="vi-VN" sz="2400" b="1" dirty="0">
              <a:solidFill>
                <a:srgbClr val="FF0000"/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4103" y="3841774"/>
            <a:ext cx="660491" cy="717164"/>
          </a:xfrm>
          <a:prstGeom prst="rect">
            <a:avLst/>
          </a:prstGeom>
          <a:solidFill>
            <a:srgbClr val="A2CD0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Trong thận, bộ phận nào dưới đây nằm chủ yếu ở phần tuỷ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Ống thận     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Ống góp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Nang cầu thận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Cầu thận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8834" y="3776458"/>
            <a:ext cx="202338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Chọn số liệu thích hợp điền vào chỗ chấm để hoàn thành câu sau : Ở người, thận thải khoảng … các sản phẩm bài tiết hoà tan trong máu (trừ khí CO</a:t>
            </a:r>
            <a:r>
              <a:rPr lang="vi-VN" sz="2400" b="1" baseline="-25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80%       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90%       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60%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9966" y="3376277"/>
            <a:ext cx="1810023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Ở người bình thường, mỗi quả thận chứa khoảng bao nhiêu đơn vị chức năng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Một tỉ     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Một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Một triệu          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Một trăm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5988" y="3724207"/>
            <a:ext cx="183614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886430"/>
            <a:ext cx="9620250" cy="2065776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Cấu tạo của thận gồm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Phần vỏ, phần tủy, bể thận.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Phần vỏ, phần tủy với các đơn vị chức năng cùng ống góp, bể thận.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Phần vỏ, phần tủy, ống dẫn nước tiểu.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 Phần vỏ, phần tủy, bóng đái.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9931" y="3110253"/>
            <a:ext cx="119606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6:  Cơ quan giữ vai trò quan trọng nhất trong hệ bài tiết nước tiểu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Bóng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đái.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Thận.</a:t>
            </a: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Ống dẫn nước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tiểu.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Ống đái.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4777" y="3547748"/>
            <a:ext cx="126573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Trong cơ thể sống, tế bào nằm chìm ngập trong loại dịch nào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Dịch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Máu</a:t>
            </a:r>
          </a:p>
          <a:p>
            <a:pPr lvl="0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Dịch bạch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huyết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Dịch nhân</a:t>
            </a:r>
            <a:endParaRPr lang="vi-VN" sz="24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937" y="3376277"/>
            <a:ext cx="1696813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212926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rgbClr val="F5D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8: Nguyên nhân gây ra bệnh sỏi thận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Ăn uống không lành mạnh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B. Thường xuyên nhịn đi vệ sinh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C. Lười vận động</a:t>
            </a:r>
          </a:p>
          <a:p>
            <a:pPr lvl="0"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 Tất cả các đáp án trên</a:t>
            </a:r>
            <a:endParaRPr lang="vi-VN" sz="28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2502" y="3602015"/>
            <a:ext cx="1526996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454</Words>
  <PresentationFormat>Widescreen</PresentationFormat>
  <Paragraphs>75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Calibri</vt:lpstr>
      <vt:lpstr>Tahoma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2023-05-30T04:11:41Z</dcterms:modified>
</cp:coreProperties>
</file>