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88" r:id="rId3"/>
  </p:sldMasterIdLst>
  <p:notesMasterIdLst>
    <p:notesMasterId r:id="rId5"/>
  </p:notesMasterIdLst>
  <p:sldIdLst>
    <p:sldId id="257" r:id="rId4"/>
    <p:sldId id="258" r:id="rId6"/>
    <p:sldId id="260" r:id="rId7"/>
    <p:sldId id="261" r:id="rId8"/>
    <p:sldId id="262" r:id="rId9"/>
    <p:sldId id="263" r:id="rId10"/>
    <p:sldId id="265" r:id="rId11"/>
    <p:sldId id="264" r:id="rId12"/>
    <p:sldId id="266" r:id="rId13"/>
    <p:sldId id="267" r:id="rId14"/>
    <p:sldId id="268" r:id="rId15"/>
    <p:sldId id="271" r:id="rId16"/>
    <p:sldId id="270" r:id="rId17"/>
    <p:sldId id="272" r:id="rId18"/>
    <p:sldId id="273" r:id="rId19"/>
    <p:sldId id="274" r:id="rId20"/>
    <p:sldId id="275" r:id="rId21"/>
    <p:sldId id="276" r:id="rId22"/>
    <p:sldId id="277" r:id="rId23"/>
    <p:sldId id="278" r:id="rId24"/>
    <p:sldId id="279" r:id="rId25"/>
    <p:sldId id="281" r:id="rId26"/>
    <p:sldId id="282" r:id="rId27"/>
    <p:sldId id="283" r:id="rId28"/>
    <p:sldId id="284" r:id="rId29"/>
    <p:sldId id="285" r:id="rId30"/>
    <p:sldId id="286" r:id="rId31"/>
    <p:sldId id="287" r:id="rId32"/>
    <p:sldId id="288" r:id="rId33"/>
    <p:sldId id="269" r:id="rId34"/>
    <p:sldId id="289" r:id="rId35"/>
    <p:sldId id="290" r:id="rId36"/>
    <p:sldId id="291" r:id="rId37"/>
    <p:sldId id="292" r:id="rId38"/>
    <p:sldId id="294" r:id="rId39"/>
    <p:sldId id="293" r:id="rId40"/>
    <p:sldId id="295" r:id="rId41"/>
    <p:sldId id="296" r:id="rId42"/>
    <p:sldId id="297" r:id="rId43"/>
    <p:sldId id="298" r:id="rId44"/>
    <p:sldId id="299" r:id="rId45"/>
    <p:sldId id="300" r:id="rId46"/>
    <p:sldId id="301" r:id="rId47"/>
    <p:sldId id="302" r:id="rId48"/>
    <p:sldId id="303" r:id="rId49"/>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14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2" Type="http://schemas.openxmlformats.org/officeDocument/2006/relationships/tableStyles" Target="tableStyles.xml"/><Relationship Id="rId51" Type="http://schemas.openxmlformats.org/officeDocument/2006/relationships/viewProps" Target="viewProps.xml"/><Relationship Id="rId50" Type="http://schemas.openxmlformats.org/officeDocument/2006/relationships/presProps" Target="presProps.xml"/><Relationship Id="rId5" Type="http://schemas.openxmlformats.org/officeDocument/2006/relationships/notesMaster" Target="notesMasters/notesMaster1.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E0114E-CE0A-4B1C-A9A0-E0346191B853}" type="datetimeFigureOut">
              <a:rPr lang="vi-VN" smtClean="0"/>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A12106-CA4F-44F5-8B99-EA215DEE74E7}" type="slidenum">
              <a:rPr lang="vi-VN" smtClean="0"/>
            </a:fld>
            <a:endParaRPr lang="vi-V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00"/>
        <p:cNvGrpSpPr/>
        <p:nvPr/>
      </p:nvGrpSpPr>
      <p:grpSpPr>
        <a:xfrm>
          <a:off x="0" y="0"/>
          <a:ext cx="0" cy="0"/>
          <a:chOff x="0" y="0"/>
          <a:chExt cx="0" cy="0"/>
        </a:xfrm>
      </p:grpSpPr>
      <p:sp>
        <p:nvSpPr>
          <p:cNvPr id="401" name="Google Shape;401;g1153af59bf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1153af59bf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69"/>
        <p:cNvGrpSpPr/>
        <p:nvPr/>
      </p:nvGrpSpPr>
      <p:grpSpPr>
        <a:xfrm>
          <a:off x="0" y="0"/>
          <a:ext cx="0" cy="0"/>
          <a:chOff x="0" y="0"/>
          <a:chExt cx="0" cy="0"/>
        </a:xfrm>
      </p:grpSpPr>
      <p:sp>
        <p:nvSpPr>
          <p:cNvPr id="870" name="Google Shape;870;g11474dacc60_0_3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1" name="Google Shape;871;g11474dacc60_0_3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69"/>
        <p:cNvGrpSpPr/>
        <p:nvPr/>
      </p:nvGrpSpPr>
      <p:grpSpPr>
        <a:xfrm>
          <a:off x="0" y="0"/>
          <a:ext cx="0" cy="0"/>
          <a:chOff x="0" y="0"/>
          <a:chExt cx="0" cy="0"/>
        </a:xfrm>
      </p:grpSpPr>
      <p:sp>
        <p:nvSpPr>
          <p:cNvPr id="870" name="Google Shape;870;g11474dacc60_0_3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1" name="Google Shape;871;g11474dacc60_0_3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24"/>
        <p:cNvGrpSpPr/>
        <p:nvPr/>
      </p:nvGrpSpPr>
      <p:grpSpPr>
        <a:xfrm>
          <a:off x="0" y="0"/>
          <a:ext cx="0" cy="0"/>
          <a:chOff x="0" y="0"/>
          <a:chExt cx="0" cy="0"/>
        </a:xfrm>
      </p:grpSpPr>
      <p:sp>
        <p:nvSpPr>
          <p:cNvPr id="825" name="Google Shape;825;g11474dacc60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6" name="Google Shape;826;g11474dacc60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69"/>
        <p:cNvGrpSpPr/>
        <p:nvPr/>
      </p:nvGrpSpPr>
      <p:grpSpPr>
        <a:xfrm>
          <a:off x="0" y="0"/>
          <a:ext cx="0" cy="0"/>
          <a:chOff x="0" y="0"/>
          <a:chExt cx="0" cy="0"/>
        </a:xfrm>
      </p:grpSpPr>
      <p:sp>
        <p:nvSpPr>
          <p:cNvPr id="870" name="Google Shape;870;g11474dacc60_0_3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1" name="Google Shape;871;g11474dacc60_0_3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69"/>
        <p:cNvGrpSpPr/>
        <p:nvPr/>
      </p:nvGrpSpPr>
      <p:grpSpPr>
        <a:xfrm>
          <a:off x="0" y="0"/>
          <a:ext cx="0" cy="0"/>
          <a:chOff x="0" y="0"/>
          <a:chExt cx="0" cy="0"/>
        </a:xfrm>
      </p:grpSpPr>
      <p:sp>
        <p:nvSpPr>
          <p:cNvPr id="870" name="Google Shape;870;g11474dacc60_0_3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1" name="Google Shape;871;g11474dacc60_0_3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031"/>
        <p:cNvGrpSpPr/>
        <p:nvPr/>
      </p:nvGrpSpPr>
      <p:grpSpPr>
        <a:xfrm>
          <a:off x="0" y="0"/>
          <a:ext cx="0" cy="0"/>
          <a:chOff x="0" y="0"/>
          <a:chExt cx="0" cy="0"/>
        </a:xfrm>
      </p:grpSpPr>
      <p:sp>
        <p:nvSpPr>
          <p:cNvPr id="1032" name="Google Shape;1032;g1161e327149_1_6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3" name="Google Shape;1033;g1161e327149_1_6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067"/>
        <p:cNvGrpSpPr/>
        <p:nvPr/>
      </p:nvGrpSpPr>
      <p:grpSpPr>
        <a:xfrm>
          <a:off x="0" y="0"/>
          <a:ext cx="0" cy="0"/>
          <a:chOff x="0" y="0"/>
          <a:chExt cx="0" cy="0"/>
        </a:xfrm>
      </p:grpSpPr>
      <p:sp>
        <p:nvSpPr>
          <p:cNvPr id="1068" name="Google Shape;1068;g1171bdbdab1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9" name="Google Shape;1069;g1171bdbdab1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067"/>
        <p:cNvGrpSpPr/>
        <p:nvPr/>
      </p:nvGrpSpPr>
      <p:grpSpPr>
        <a:xfrm>
          <a:off x="0" y="0"/>
          <a:ext cx="0" cy="0"/>
          <a:chOff x="0" y="0"/>
          <a:chExt cx="0" cy="0"/>
        </a:xfrm>
      </p:grpSpPr>
      <p:sp>
        <p:nvSpPr>
          <p:cNvPr id="1068" name="Google Shape;1068;g1171bdbdab1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9" name="Google Shape;1069;g1171bdbdab1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067"/>
        <p:cNvGrpSpPr/>
        <p:nvPr/>
      </p:nvGrpSpPr>
      <p:grpSpPr>
        <a:xfrm>
          <a:off x="0" y="0"/>
          <a:ext cx="0" cy="0"/>
          <a:chOff x="0" y="0"/>
          <a:chExt cx="0" cy="0"/>
        </a:xfrm>
      </p:grpSpPr>
      <p:sp>
        <p:nvSpPr>
          <p:cNvPr id="1068" name="Google Shape;1068;g1171bdbdab1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9" name="Google Shape;1069;g1171bdbdab1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031"/>
        <p:cNvGrpSpPr/>
        <p:nvPr/>
      </p:nvGrpSpPr>
      <p:grpSpPr>
        <a:xfrm>
          <a:off x="0" y="0"/>
          <a:ext cx="0" cy="0"/>
          <a:chOff x="0" y="0"/>
          <a:chExt cx="0" cy="0"/>
        </a:xfrm>
      </p:grpSpPr>
      <p:sp>
        <p:nvSpPr>
          <p:cNvPr id="1032" name="Google Shape;1032;g1161e327149_1_6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3" name="Google Shape;1033;g1161e327149_1_6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94"/>
        <p:cNvGrpSpPr/>
        <p:nvPr/>
      </p:nvGrpSpPr>
      <p:grpSpPr>
        <a:xfrm>
          <a:off x="0" y="0"/>
          <a:ext cx="0" cy="0"/>
          <a:chOff x="0" y="0"/>
          <a:chExt cx="0" cy="0"/>
        </a:xfrm>
      </p:grpSpPr>
      <p:sp>
        <p:nvSpPr>
          <p:cNvPr id="495" name="Google Shape;495;g1153af59bfd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 name="Google Shape;496;g1153af59bfd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067"/>
        <p:cNvGrpSpPr/>
        <p:nvPr/>
      </p:nvGrpSpPr>
      <p:grpSpPr>
        <a:xfrm>
          <a:off x="0" y="0"/>
          <a:ext cx="0" cy="0"/>
          <a:chOff x="0" y="0"/>
          <a:chExt cx="0" cy="0"/>
        </a:xfrm>
      </p:grpSpPr>
      <p:sp>
        <p:nvSpPr>
          <p:cNvPr id="1068" name="Google Shape;1068;g1171bdbdab1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9" name="Google Shape;1069;g1171bdbdab1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067"/>
        <p:cNvGrpSpPr/>
        <p:nvPr/>
      </p:nvGrpSpPr>
      <p:grpSpPr>
        <a:xfrm>
          <a:off x="0" y="0"/>
          <a:ext cx="0" cy="0"/>
          <a:chOff x="0" y="0"/>
          <a:chExt cx="0" cy="0"/>
        </a:xfrm>
      </p:grpSpPr>
      <p:sp>
        <p:nvSpPr>
          <p:cNvPr id="1068" name="Google Shape;1068;g1171bdbdab1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9" name="Google Shape;1069;g1171bdbdab1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067"/>
        <p:cNvGrpSpPr/>
        <p:nvPr/>
      </p:nvGrpSpPr>
      <p:grpSpPr>
        <a:xfrm>
          <a:off x="0" y="0"/>
          <a:ext cx="0" cy="0"/>
          <a:chOff x="0" y="0"/>
          <a:chExt cx="0" cy="0"/>
        </a:xfrm>
      </p:grpSpPr>
      <p:sp>
        <p:nvSpPr>
          <p:cNvPr id="1068" name="Google Shape;1068;g1171bdbdab1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9" name="Google Shape;1069;g1171bdbdab1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067"/>
        <p:cNvGrpSpPr/>
        <p:nvPr/>
      </p:nvGrpSpPr>
      <p:grpSpPr>
        <a:xfrm>
          <a:off x="0" y="0"/>
          <a:ext cx="0" cy="0"/>
          <a:chOff x="0" y="0"/>
          <a:chExt cx="0" cy="0"/>
        </a:xfrm>
      </p:grpSpPr>
      <p:sp>
        <p:nvSpPr>
          <p:cNvPr id="1068" name="Google Shape;1068;g1171bdbdab1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9" name="Google Shape;1069;g1171bdbdab1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067"/>
        <p:cNvGrpSpPr/>
        <p:nvPr/>
      </p:nvGrpSpPr>
      <p:grpSpPr>
        <a:xfrm>
          <a:off x="0" y="0"/>
          <a:ext cx="0" cy="0"/>
          <a:chOff x="0" y="0"/>
          <a:chExt cx="0" cy="0"/>
        </a:xfrm>
      </p:grpSpPr>
      <p:sp>
        <p:nvSpPr>
          <p:cNvPr id="1068" name="Google Shape;1068;g1171bdbdab1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9" name="Google Shape;1069;g1171bdbdab1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19"/>
        <p:cNvGrpSpPr/>
        <p:nvPr/>
      </p:nvGrpSpPr>
      <p:grpSpPr>
        <a:xfrm>
          <a:off x="0" y="0"/>
          <a:ext cx="0" cy="0"/>
          <a:chOff x="0" y="0"/>
          <a:chExt cx="0" cy="0"/>
        </a:xfrm>
      </p:grpSpPr>
      <p:sp>
        <p:nvSpPr>
          <p:cNvPr id="1120" name="Google Shape;1120;g1161e327149_1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1" name="Google Shape;1121;g1161e327149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284"/>
        <p:cNvGrpSpPr/>
        <p:nvPr/>
      </p:nvGrpSpPr>
      <p:grpSpPr>
        <a:xfrm>
          <a:off x="0" y="0"/>
          <a:ext cx="0" cy="0"/>
          <a:chOff x="0" y="0"/>
          <a:chExt cx="0" cy="0"/>
        </a:xfrm>
      </p:grpSpPr>
      <p:sp>
        <p:nvSpPr>
          <p:cNvPr id="1285" name="Google Shape;1285;g11474dacc60_0_2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6" name="Google Shape;1286;g11474dacc60_0_2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284"/>
        <p:cNvGrpSpPr/>
        <p:nvPr/>
      </p:nvGrpSpPr>
      <p:grpSpPr>
        <a:xfrm>
          <a:off x="0" y="0"/>
          <a:ext cx="0" cy="0"/>
          <a:chOff x="0" y="0"/>
          <a:chExt cx="0" cy="0"/>
        </a:xfrm>
      </p:grpSpPr>
      <p:sp>
        <p:nvSpPr>
          <p:cNvPr id="1285" name="Google Shape;1285;g11474dacc60_0_2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6" name="Google Shape;1286;g11474dacc60_0_2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284"/>
        <p:cNvGrpSpPr/>
        <p:nvPr/>
      </p:nvGrpSpPr>
      <p:grpSpPr>
        <a:xfrm>
          <a:off x="0" y="0"/>
          <a:ext cx="0" cy="0"/>
          <a:chOff x="0" y="0"/>
          <a:chExt cx="0" cy="0"/>
        </a:xfrm>
      </p:grpSpPr>
      <p:sp>
        <p:nvSpPr>
          <p:cNvPr id="1285" name="Google Shape;1285;g11474dacc60_0_2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6" name="Google Shape;1286;g11474dacc60_0_2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284"/>
        <p:cNvGrpSpPr/>
        <p:nvPr/>
      </p:nvGrpSpPr>
      <p:grpSpPr>
        <a:xfrm>
          <a:off x="0" y="0"/>
          <a:ext cx="0" cy="0"/>
          <a:chOff x="0" y="0"/>
          <a:chExt cx="0" cy="0"/>
        </a:xfrm>
      </p:grpSpPr>
      <p:sp>
        <p:nvSpPr>
          <p:cNvPr id="1285" name="Google Shape;1285;g11474dacc60_0_2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6" name="Google Shape;1286;g11474dacc60_0_2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24"/>
        <p:cNvGrpSpPr/>
        <p:nvPr/>
      </p:nvGrpSpPr>
      <p:grpSpPr>
        <a:xfrm>
          <a:off x="0" y="0"/>
          <a:ext cx="0" cy="0"/>
          <a:chOff x="0" y="0"/>
          <a:chExt cx="0" cy="0"/>
        </a:xfrm>
      </p:grpSpPr>
      <p:sp>
        <p:nvSpPr>
          <p:cNvPr id="525" name="Google Shape;525;g115a78a66eb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6" name="Google Shape;526;g115a78a66eb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78"/>
        <p:cNvGrpSpPr/>
        <p:nvPr/>
      </p:nvGrpSpPr>
      <p:grpSpPr>
        <a:xfrm>
          <a:off x="0" y="0"/>
          <a:ext cx="0" cy="0"/>
          <a:chOff x="0" y="0"/>
          <a:chExt cx="0" cy="0"/>
        </a:xfrm>
      </p:grpSpPr>
      <p:sp>
        <p:nvSpPr>
          <p:cNvPr id="1179" name="Google Shape;1179;g1161e327149_1_5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0" name="Google Shape;1180;g1161e327149_1_5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78"/>
        <p:cNvGrpSpPr/>
        <p:nvPr/>
      </p:nvGrpSpPr>
      <p:grpSpPr>
        <a:xfrm>
          <a:off x="0" y="0"/>
          <a:ext cx="0" cy="0"/>
          <a:chOff x="0" y="0"/>
          <a:chExt cx="0" cy="0"/>
        </a:xfrm>
      </p:grpSpPr>
      <p:sp>
        <p:nvSpPr>
          <p:cNvPr id="1179" name="Google Shape;1179;g1161e327149_1_5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0" name="Google Shape;1180;g1161e327149_1_5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78"/>
        <p:cNvGrpSpPr/>
        <p:nvPr/>
      </p:nvGrpSpPr>
      <p:grpSpPr>
        <a:xfrm>
          <a:off x="0" y="0"/>
          <a:ext cx="0" cy="0"/>
          <a:chOff x="0" y="0"/>
          <a:chExt cx="0" cy="0"/>
        </a:xfrm>
      </p:grpSpPr>
      <p:sp>
        <p:nvSpPr>
          <p:cNvPr id="1179" name="Google Shape;1179;g1161e327149_1_5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0" name="Google Shape;1180;g1161e327149_1_5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441"/>
        <p:cNvGrpSpPr/>
        <p:nvPr/>
      </p:nvGrpSpPr>
      <p:grpSpPr>
        <a:xfrm>
          <a:off x="0" y="0"/>
          <a:ext cx="0" cy="0"/>
          <a:chOff x="0" y="0"/>
          <a:chExt cx="0" cy="0"/>
        </a:xfrm>
      </p:grpSpPr>
      <p:sp>
        <p:nvSpPr>
          <p:cNvPr id="1442" name="Google Shape;1442;g115a78a66eb_0_5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3" name="Google Shape;1443;g115a78a66eb_0_5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218"/>
        <p:cNvGrpSpPr/>
        <p:nvPr/>
      </p:nvGrpSpPr>
      <p:grpSpPr>
        <a:xfrm>
          <a:off x="0" y="0"/>
          <a:ext cx="0" cy="0"/>
          <a:chOff x="0" y="0"/>
          <a:chExt cx="0" cy="0"/>
        </a:xfrm>
      </p:grpSpPr>
      <p:sp>
        <p:nvSpPr>
          <p:cNvPr id="2219" name="Google Shape;2219;g117217a9a49_0_6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0" name="Google Shape;2220;g117217a9a49_0_6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218"/>
        <p:cNvGrpSpPr/>
        <p:nvPr/>
      </p:nvGrpSpPr>
      <p:grpSpPr>
        <a:xfrm>
          <a:off x="0" y="0"/>
          <a:ext cx="0" cy="0"/>
          <a:chOff x="0" y="0"/>
          <a:chExt cx="0" cy="0"/>
        </a:xfrm>
      </p:grpSpPr>
      <p:sp>
        <p:nvSpPr>
          <p:cNvPr id="2219" name="Google Shape;2219;g117217a9a49_0_6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0" name="Google Shape;2220;g117217a9a49_0_6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218"/>
        <p:cNvGrpSpPr/>
        <p:nvPr/>
      </p:nvGrpSpPr>
      <p:grpSpPr>
        <a:xfrm>
          <a:off x="0" y="0"/>
          <a:ext cx="0" cy="0"/>
          <a:chOff x="0" y="0"/>
          <a:chExt cx="0" cy="0"/>
        </a:xfrm>
      </p:grpSpPr>
      <p:sp>
        <p:nvSpPr>
          <p:cNvPr id="2219" name="Google Shape;2219;g117217a9a49_0_6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0" name="Google Shape;2220;g117217a9a49_0_6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218"/>
        <p:cNvGrpSpPr/>
        <p:nvPr/>
      </p:nvGrpSpPr>
      <p:grpSpPr>
        <a:xfrm>
          <a:off x="0" y="0"/>
          <a:ext cx="0" cy="0"/>
          <a:chOff x="0" y="0"/>
          <a:chExt cx="0" cy="0"/>
        </a:xfrm>
      </p:grpSpPr>
      <p:sp>
        <p:nvSpPr>
          <p:cNvPr id="2219" name="Google Shape;2219;g117217a9a49_0_6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0" name="Google Shape;2220;g117217a9a49_0_6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218"/>
        <p:cNvGrpSpPr/>
        <p:nvPr/>
      </p:nvGrpSpPr>
      <p:grpSpPr>
        <a:xfrm>
          <a:off x="0" y="0"/>
          <a:ext cx="0" cy="0"/>
          <a:chOff x="0" y="0"/>
          <a:chExt cx="0" cy="0"/>
        </a:xfrm>
      </p:grpSpPr>
      <p:sp>
        <p:nvSpPr>
          <p:cNvPr id="2219" name="Google Shape;2219;g117217a9a49_0_6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0" name="Google Shape;2220;g117217a9a49_0_6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78"/>
        <p:cNvGrpSpPr/>
        <p:nvPr/>
      </p:nvGrpSpPr>
      <p:grpSpPr>
        <a:xfrm>
          <a:off x="0" y="0"/>
          <a:ext cx="0" cy="0"/>
          <a:chOff x="0" y="0"/>
          <a:chExt cx="0" cy="0"/>
        </a:xfrm>
      </p:grpSpPr>
      <p:sp>
        <p:nvSpPr>
          <p:cNvPr id="1179" name="Google Shape;1179;g1161e327149_1_5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0" name="Google Shape;1180;g1161e327149_1_5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76"/>
        <p:cNvGrpSpPr/>
        <p:nvPr/>
      </p:nvGrpSpPr>
      <p:grpSpPr>
        <a:xfrm>
          <a:off x="0" y="0"/>
          <a:ext cx="0" cy="0"/>
          <a:chOff x="0" y="0"/>
          <a:chExt cx="0" cy="0"/>
        </a:xfrm>
      </p:grpSpPr>
      <p:sp>
        <p:nvSpPr>
          <p:cNvPr id="577" name="Google Shape;577;g11474dacc60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11474dacc60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058"/>
        <p:cNvGrpSpPr/>
        <p:nvPr/>
      </p:nvGrpSpPr>
      <p:grpSpPr>
        <a:xfrm>
          <a:off x="0" y="0"/>
          <a:ext cx="0" cy="0"/>
          <a:chOff x="0" y="0"/>
          <a:chExt cx="0" cy="0"/>
        </a:xfrm>
      </p:grpSpPr>
      <p:sp>
        <p:nvSpPr>
          <p:cNvPr id="2059" name="Google Shape;2059;g117217a9a49_0_12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0" name="Google Shape;2060;g117217a9a49_0_1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251"/>
        <p:cNvGrpSpPr/>
        <p:nvPr/>
      </p:nvGrpSpPr>
      <p:grpSpPr>
        <a:xfrm>
          <a:off x="0" y="0"/>
          <a:ext cx="0" cy="0"/>
          <a:chOff x="0" y="0"/>
          <a:chExt cx="0" cy="0"/>
        </a:xfrm>
      </p:grpSpPr>
      <p:sp>
        <p:nvSpPr>
          <p:cNvPr id="2252" name="Google Shape;2252;g117217a9a49_0_6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3" name="Google Shape;2253;g117217a9a49_0_6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251"/>
        <p:cNvGrpSpPr/>
        <p:nvPr/>
      </p:nvGrpSpPr>
      <p:grpSpPr>
        <a:xfrm>
          <a:off x="0" y="0"/>
          <a:ext cx="0" cy="0"/>
          <a:chOff x="0" y="0"/>
          <a:chExt cx="0" cy="0"/>
        </a:xfrm>
      </p:grpSpPr>
      <p:sp>
        <p:nvSpPr>
          <p:cNvPr id="2252" name="Google Shape;2252;g117217a9a49_0_6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3" name="Google Shape;2253;g117217a9a49_0_6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251"/>
        <p:cNvGrpSpPr/>
        <p:nvPr/>
      </p:nvGrpSpPr>
      <p:grpSpPr>
        <a:xfrm>
          <a:off x="0" y="0"/>
          <a:ext cx="0" cy="0"/>
          <a:chOff x="0" y="0"/>
          <a:chExt cx="0" cy="0"/>
        </a:xfrm>
      </p:grpSpPr>
      <p:sp>
        <p:nvSpPr>
          <p:cNvPr id="2252" name="Google Shape;2252;g117217a9a49_0_6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3" name="Google Shape;2253;g117217a9a49_0_6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251"/>
        <p:cNvGrpSpPr/>
        <p:nvPr/>
      </p:nvGrpSpPr>
      <p:grpSpPr>
        <a:xfrm>
          <a:off x="0" y="0"/>
          <a:ext cx="0" cy="0"/>
          <a:chOff x="0" y="0"/>
          <a:chExt cx="0" cy="0"/>
        </a:xfrm>
      </p:grpSpPr>
      <p:sp>
        <p:nvSpPr>
          <p:cNvPr id="2252" name="Google Shape;2252;g117217a9a49_0_6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3" name="Google Shape;2253;g117217a9a49_0_6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472"/>
        <p:cNvGrpSpPr/>
        <p:nvPr/>
      </p:nvGrpSpPr>
      <p:grpSpPr>
        <a:xfrm>
          <a:off x="0" y="0"/>
          <a:ext cx="0" cy="0"/>
          <a:chOff x="0" y="0"/>
          <a:chExt cx="0" cy="0"/>
        </a:xfrm>
      </p:grpSpPr>
      <p:sp>
        <p:nvSpPr>
          <p:cNvPr id="2473" name="Google Shape;2473;g115a78a66eb_0_7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4" name="Google Shape;2474;g115a78a66eb_0_7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629"/>
        <p:cNvGrpSpPr/>
        <p:nvPr/>
      </p:nvGrpSpPr>
      <p:grpSpPr>
        <a:xfrm>
          <a:off x="0" y="0"/>
          <a:ext cx="0" cy="0"/>
          <a:chOff x="0" y="0"/>
          <a:chExt cx="0" cy="0"/>
        </a:xfrm>
      </p:grpSpPr>
      <p:sp>
        <p:nvSpPr>
          <p:cNvPr id="630" name="Google Shape;630;g119051c6394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1" name="Google Shape;631;g119051c6394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10"/>
        <p:cNvGrpSpPr/>
        <p:nvPr/>
      </p:nvGrpSpPr>
      <p:grpSpPr>
        <a:xfrm>
          <a:off x="0" y="0"/>
          <a:ext cx="0" cy="0"/>
          <a:chOff x="0" y="0"/>
          <a:chExt cx="0" cy="0"/>
        </a:xfrm>
      </p:grpSpPr>
      <p:sp>
        <p:nvSpPr>
          <p:cNvPr id="711" name="Google Shape;711;g1161e327149_1_6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2" name="Google Shape;712;g1161e327149_1_6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10"/>
        <p:cNvGrpSpPr/>
        <p:nvPr/>
      </p:nvGrpSpPr>
      <p:grpSpPr>
        <a:xfrm>
          <a:off x="0" y="0"/>
          <a:ext cx="0" cy="0"/>
          <a:chOff x="0" y="0"/>
          <a:chExt cx="0" cy="0"/>
        </a:xfrm>
      </p:grpSpPr>
      <p:sp>
        <p:nvSpPr>
          <p:cNvPr id="711" name="Google Shape;711;g1161e327149_1_6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2" name="Google Shape;712;g1161e327149_1_6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71"/>
        <p:cNvGrpSpPr/>
        <p:nvPr/>
      </p:nvGrpSpPr>
      <p:grpSpPr>
        <a:xfrm>
          <a:off x="0" y="0"/>
          <a:ext cx="0" cy="0"/>
          <a:chOff x="0" y="0"/>
          <a:chExt cx="0" cy="0"/>
        </a:xfrm>
      </p:grpSpPr>
      <p:sp>
        <p:nvSpPr>
          <p:cNvPr id="772" name="Google Shape;772;g11474dacc60_0_2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3" name="Google Shape;773;g11474dacc60_0_2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24"/>
        <p:cNvGrpSpPr/>
        <p:nvPr/>
      </p:nvGrpSpPr>
      <p:grpSpPr>
        <a:xfrm>
          <a:off x="0" y="0"/>
          <a:ext cx="0" cy="0"/>
          <a:chOff x="0" y="0"/>
          <a:chExt cx="0" cy="0"/>
        </a:xfrm>
      </p:grpSpPr>
      <p:sp>
        <p:nvSpPr>
          <p:cNvPr id="825" name="Google Shape;825;g11474dacc60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6" name="Google Shape;826;g11474dacc60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 Id="rId3" Type="http://schemas.openxmlformats.org/officeDocument/2006/relationships/hyperlink" Target="http://bit.ly/2Tynxth"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 Id="rId3" Type="http://schemas.openxmlformats.org/officeDocument/2006/relationships/hyperlink" Target="http://bit.ly/2Tynxth" TargetMode="External"/><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slide">
  <p:cSld name="Title slide">
    <p:bg>
      <p:bgPr>
        <a:solidFill>
          <a:srgbClr val="FECA2A">
            <a:alpha val="10270"/>
          </a:srgbClr>
        </a:solidFill>
        <a:effectLst/>
      </p:bgPr>
    </p:bg>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0" name="Google Shape;10;p2"/>
          <p:cNvSpPr/>
          <p:nvPr/>
        </p:nvSpPr>
        <p:spPr>
          <a:xfrm rot="10800000">
            <a:off x="-44600" y="4192101"/>
            <a:ext cx="4283064" cy="2739729"/>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rot="10800000">
            <a:off x="5464667" y="5250867"/>
            <a:ext cx="6727343" cy="1625236"/>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7908933" y="1"/>
            <a:ext cx="4283064" cy="2739729"/>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1" y="1"/>
            <a:ext cx="6727343" cy="1625236"/>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rgbClr val="FECA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621800" y="642701"/>
            <a:ext cx="8959077" cy="517369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76200" dir="4260000" algn="bl" rotWithShape="0">
              <a:srgbClr val="000000">
                <a:alpha val="7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txBox="1">
            <a:spLocks noGrp="1"/>
          </p:cNvSpPr>
          <p:nvPr>
            <p:ph type="subTitle" idx="1"/>
          </p:nvPr>
        </p:nvSpPr>
        <p:spPr>
          <a:xfrm rot="-655">
            <a:off x="2945199" y="4746335"/>
            <a:ext cx="6301600" cy="568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300"/>
              <a:buFont typeface="Comfortaa Medium"/>
              <a:buNone/>
              <a:defRPr sz="2135">
                <a:latin typeface="Comfortaa SemiBold"/>
                <a:ea typeface="Comfortaa SemiBold"/>
                <a:cs typeface="Comfortaa SemiBold"/>
                <a:sym typeface="Comfortaa SemiBold"/>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p:txBody>
      </p:sp>
      <p:sp>
        <p:nvSpPr>
          <p:cNvPr id="16" name="Google Shape;16;p2"/>
          <p:cNvSpPr txBox="1">
            <a:spLocks noGrp="1"/>
          </p:cNvSpPr>
          <p:nvPr>
            <p:ph type="ctrTitle"/>
          </p:nvPr>
        </p:nvSpPr>
        <p:spPr>
          <a:xfrm>
            <a:off x="2174000" y="1346433"/>
            <a:ext cx="7844000" cy="3477200"/>
          </a:xfrm>
          <a:prstGeom prst="rect">
            <a:avLst/>
          </a:prstGeom>
        </p:spPr>
        <p:txBody>
          <a:bodyPr spcFirstLastPara="1" wrap="square" lIns="91425" tIns="91425" rIns="91425" bIns="91425" anchor="t" anchorCtr="0">
            <a:noAutofit/>
          </a:bodyPr>
          <a:lstStyle>
            <a:lvl1pPr lvl="0" algn="ctr" rtl="0">
              <a:lnSpc>
                <a:spcPct val="70000"/>
              </a:lnSpc>
              <a:spcBef>
                <a:spcPts val="0"/>
              </a:spcBef>
              <a:spcAft>
                <a:spcPts val="0"/>
              </a:spcAft>
              <a:buSzPts val="5200"/>
              <a:buFont typeface="Mali Medium" panose="00000600000000000000"/>
              <a:buNone/>
              <a:defRPr sz="12800" b="0">
                <a:latin typeface="Mali Medium" panose="00000600000000000000"/>
                <a:ea typeface="Mali Medium" panose="00000600000000000000"/>
                <a:cs typeface="Mali Medium" panose="00000600000000000000"/>
                <a:sym typeface="Mali Medium" panose="00000600000000000000"/>
              </a:defRPr>
            </a:lvl1pPr>
            <a:lvl2pPr lvl="1" algn="ctr" rtl="0">
              <a:spcBef>
                <a:spcPts val="0"/>
              </a:spcBef>
              <a:spcAft>
                <a:spcPts val="0"/>
              </a:spcAft>
              <a:buClr>
                <a:srgbClr val="191919"/>
              </a:buClr>
              <a:buSzPts val="5200"/>
              <a:buNone/>
              <a:defRPr sz="6935">
                <a:solidFill>
                  <a:srgbClr val="191919"/>
                </a:solidFill>
              </a:defRPr>
            </a:lvl2pPr>
            <a:lvl3pPr lvl="2" algn="ctr" rtl="0">
              <a:spcBef>
                <a:spcPts val="0"/>
              </a:spcBef>
              <a:spcAft>
                <a:spcPts val="0"/>
              </a:spcAft>
              <a:buClr>
                <a:srgbClr val="191919"/>
              </a:buClr>
              <a:buSzPts val="5200"/>
              <a:buNone/>
              <a:defRPr sz="6935">
                <a:solidFill>
                  <a:srgbClr val="191919"/>
                </a:solidFill>
              </a:defRPr>
            </a:lvl3pPr>
            <a:lvl4pPr lvl="3" algn="ctr" rtl="0">
              <a:spcBef>
                <a:spcPts val="0"/>
              </a:spcBef>
              <a:spcAft>
                <a:spcPts val="0"/>
              </a:spcAft>
              <a:buClr>
                <a:srgbClr val="191919"/>
              </a:buClr>
              <a:buSzPts val="5200"/>
              <a:buNone/>
              <a:defRPr sz="6935">
                <a:solidFill>
                  <a:srgbClr val="191919"/>
                </a:solidFill>
              </a:defRPr>
            </a:lvl4pPr>
            <a:lvl5pPr lvl="4" algn="ctr" rtl="0">
              <a:spcBef>
                <a:spcPts val="0"/>
              </a:spcBef>
              <a:spcAft>
                <a:spcPts val="0"/>
              </a:spcAft>
              <a:buClr>
                <a:srgbClr val="191919"/>
              </a:buClr>
              <a:buSzPts val="5200"/>
              <a:buNone/>
              <a:defRPr sz="6935">
                <a:solidFill>
                  <a:srgbClr val="191919"/>
                </a:solidFill>
              </a:defRPr>
            </a:lvl5pPr>
            <a:lvl6pPr lvl="5" algn="ctr" rtl="0">
              <a:spcBef>
                <a:spcPts val="0"/>
              </a:spcBef>
              <a:spcAft>
                <a:spcPts val="0"/>
              </a:spcAft>
              <a:buClr>
                <a:srgbClr val="191919"/>
              </a:buClr>
              <a:buSzPts val="5200"/>
              <a:buNone/>
              <a:defRPr sz="6935">
                <a:solidFill>
                  <a:srgbClr val="191919"/>
                </a:solidFill>
              </a:defRPr>
            </a:lvl6pPr>
            <a:lvl7pPr lvl="6" algn="ctr" rtl="0">
              <a:spcBef>
                <a:spcPts val="0"/>
              </a:spcBef>
              <a:spcAft>
                <a:spcPts val="0"/>
              </a:spcAft>
              <a:buClr>
                <a:srgbClr val="191919"/>
              </a:buClr>
              <a:buSzPts val="5200"/>
              <a:buNone/>
              <a:defRPr sz="6935">
                <a:solidFill>
                  <a:srgbClr val="191919"/>
                </a:solidFill>
              </a:defRPr>
            </a:lvl7pPr>
            <a:lvl8pPr lvl="7" algn="ctr" rtl="0">
              <a:spcBef>
                <a:spcPts val="0"/>
              </a:spcBef>
              <a:spcAft>
                <a:spcPts val="0"/>
              </a:spcAft>
              <a:buClr>
                <a:srgbClr val="191919"/>
              </a:buClr>
              <a:buSzPts val="5200"/>
              <a:buNone/>
              <a:defRPr sz="6935">
                <a:solidFill>
                  <a:srgbClr val="191919"/>
                </a:solidFill>
              </a:defRPr>
            </a:lvl8pPr>
            <a:lvl9pPr lvl="8" algn="ctr" rtl="0">
              <a:spcBef>
                <a:spcPts val="0"/>
              </a:spcBef>
              <a:spcAft>
                <a:spcPts val="0"/>
              </a:spcAft>
              <a:buClr>
                <a:srgbClr val="191919"/>
              </a:buClr>
              <a:buSzPts val="5200"/>
              <a:buNone/>
              <a:defRPr sz="6935">
                <a:solidFill>
                  <a:srgbClr val="191919"/>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13"/>
        <p:cNvGrpSpPr/>
        <p:nvPr/>
      </p:nvGrpSpPr>
      <p:grpSpPr>
        <a:xfrm>
          <a:off x="0" y="0"/>
          <a:ext cx="0" cy="0"/>
          <a:chOff x="0" y="0"/>
          <a:chExt cx="0" cy="0"/>
        </a:xfrm>
      </p:grpSpPr>
      <p:pic>
        <p:nvPicPr>
          <p:cNvPr id="114" name="Google Shape;114;p11"/>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15" name="Google Shape;115;p11"/>
          <p:cNvSpPr/>
          <p:nvPr/>
        </p:nvSpPr>
        <p:spPr>
          <a:xfrm>
            <a:off x="3" y="0"/>
            <a:ext cx="12191949" cy="1115189"/>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 name="Google Shape;116;p11"/>
          <p:cNvSpPr/>
          <p:nvPr/>
        </p:nvSpPr>
        <p:spPr>
          <a:xfrm rot="5400000">
            <a:off x="5476224" y="40607"/>
            <a:ext cx="1193784" cy="12440971"/>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 name="Google Shape;117;p11"/>
          <p:cNvSpPr txBox="1">
            <a:spLocks noGrp="1"/>
          </p:cNvSpPr>
          <p:nvPr>
            <p:ph type="title" hasCustomPrompt="1"/>
          </p:nvPr>
        </p:nvSpPr>
        <p:spPr>
          <a:xfrm rot="159">
            <a:off x="1778200" y="2328132"/>
            <a:ext cx="8635600" cy="14184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SzPts val="9600"/>
              <a:buNone/>
              <a:defRPr sz="14935">
                <a:solidFill>
                  <a:schemeClr val="lt1"/>
                </a:solidFill>
              </a:defRPr>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118" name="Google Shape;118;p11"/>
          <p:cNvSpPr txBox="1">
            <a:spLocks noGrp="1"/>
          </p:cNvSpPr>
          <p:nvPr>
            <p:ph type="subTitle" idx="1"/>
          </p:nvPr>
        </p:nvSpPr>
        <p:spPr>
          <a:xfrm>
            <a:off x="3836700" y="4524000"/>
            <a:ext cx="4518400" cy="11152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2400">
                <a:latin typeface="Comfortaa Medium"/>
                <a:ea typeface="Comfortaa Medium"/>
                <a:cs typeface="Comfortaa Medium"/>
                <a:sym typeface="Comfortaa Medium"/>
              </a:defRPr>
            </a:lvl1pPr>
            <a:lvl2pPr lvl="1" algn="ctr" rtl="0">
              <a:lnSpc>
                <a:spcPct val="100000"/>
              </a:lnSpc>
              <a:spcBef>
                <a:spcPts val="2135"/>
              </a:spcBef>
              <a:spcAft>
                <a:spcPts val="0"/>
              </a:spcAft>
              <a:buSzPts val="1300"/>
              <a:buNone/>
              <a:defRPr/>
            </a:lvl2pPr>
            <a:lvl3pPr lvl="2" algn="ctr" rtl="0">
              <a:lnSpc>
                <a:spcPct val="100000"/>
              </a:lnSpc>
              <a:spcBef>
                <a:spcPts val="2135"/>
              </a:spcBef>
              <a:spcAft>
                <a:spcPts val="0"/>
              </a:spcAft>
              <a:buSzPts val="1300"/>
              <a:buNone/>
              <a:defRPr/>
            </a:lvl3pPr>
            <a:lvl4pPr lvl="3" algn="ctr" rtl="0">
              <a:lnSpc>
                <a:spcPct val="100000"/>
              </a:lnSpc>
              <a:spcBef>
                <a:spcPts val="2135"/>
              </a:spcBef>
              <a:spcAft>
                <a:spcPts val="0"/>
              </a:spcAft>
              <a:buSzPts val="1300"/>
              <a:buNone/>
              <a:defRPr/>
            </a:lvl4pPr>
            <a:lvl5pPr lvl="4" algn="ctr" rtl="0">
              <a:lnSpc>
                <a:spcPct val="100000"/>
              </a:lnSpc>
              <a:spcBef>
                <a:spcPts val="2135"/>
              </a:spcBef>
              <a:spcAft>
                <a:spcPts val="0"/>
              </a:spcAft>
              <a:buSzPts val="1300"/>
              <a:buNone/>
              <a:defRPr/>
            </a:lvl5pPr>
            <a:lvl6pPr lvl="5" algn="ctr" rtl="0">
              <a:lnSpc>
                <a:spcPct val="100000"/>
              </a:lnSpc>
              <a:spcBef>
                <a:spcPts val="2135"/>
              </a:spcBef>
              <a:spcAft>
                <a:spcPts val="0"/>
              </a:spcAft>
              <a:buSzPts val="1300"/>
              <a:buNone/>
              <a:defRPr/>
            </a:lvl6pPr>
            <a:lvl7pPr lvl="6" algn="ctr" rtl="0">
              <a:lnSpc>
                <a:spcPct val="100000"/>
              </a:lnSpc>
              <a:spcBef>
                <a:spcPts val="2135"/>
              </a:spcBef>
              <a:spcAft>
                <a:spcPts val="0"/>
              </a:spcAft>
              <a:buSzPts val="1300"/>
              <a:buNone/>
              <a:defRPr/>
            </a:lvl7pPr>
            <a:lvl8pPr lvl="7" algn="ctr" rtl="0">
              <a:lnSpc>
                <a:spcPct val="100000"/>
              </a:lnSpc>
              <a:spcBef>
                <a:spcPts val="2135"/>
              </a:spcBef>
              <a:spcAft>
                <a:spcPts val="0"/>
              </a:spcAft>
              <a:buSzPts val="1300"/>
              <a:buNone/>
              <a:defRPr/>
            </a:lvl8pPr>
            <a:lvl9pPr lvl="8" algn="ctr" rtl="0">
              <a:lnSpc>
                <a:spcPct val="100000"/>
              </a:lnSpc>
              <a:spcBef>
                <a:spcPts val="2135"/>
              </a:spcBef>
              <a:spcAft>
                <a:spcPts val="2135"/>
              </a:spcAft>
              <a:buSzPts val="13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matchingName="Blank">
  <p:cSld name="Blank">
    <p:bg>
      <p:bgPr>
        <a:solidFill>
          <a:srgbClr val="FFFFFF"/>
        </a:solidFill>
        <a:effectLst/>
      </p:bgPr>
    </p:bg>
    <p:spTree>
      <p:nvGrpSpPr>
        <p:cNvPr id="1" name="Shape 119"/>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20"/>
        <p:cNvGrpSpPr/>
        <p:nvPr/>
      </p:nvGrpSpPr>
      <p:grpSpPr>
        <a:xfrm>
          <a:off x="0" y="0"/>
          <a:ext cx="0" cy="0"/>
          <a:chOff x="0" y="0"/>
          <a:chExt cx="0" cy="0"/>
        </a:xfrm>
      </p:grpSpPr>
      <p:pic>
        <p:nvPicPr>
          <p:cNvPr id="121" name="Google Shape;121;p13"/>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22" name="Google Shape;122;p13"/>
          <p:cNvSpPr/>
          <p:nvPr/>
        </p:nvSpPr>
        <p:spPr>
          <a:xfrm>
            <a:off x="7980767" y="1"/>
            <a:ext cx="4211227" cy="2866567"/>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3" name="Google Shape;123;p13"/>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4" name="Google Shape;124;p13"/>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125" name="Google Shape;125;p13"/>
          <p:cNvSpPr/>
          <p:nvPr/>
        </p:nvSpPr>
        <p:spPr>
          <a:xfrm rot="-10646720">
            <a:off x="11699347" y="3167860"/>
            <a:ext cx="408757" cy="408811"/>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6" name="Google Shape;126;p13"/>
          <p:cNvSpPr/>
          <p:nvPr/>
        </p:nvSpPr>
        <p:spPr>
          <a:xfrm>
            <a:off x="1" y="1220030"/>
            <a:ext cx="2668452" cy="5638009"/>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7" name="Google Shape;127;p13"/>
          <p:cNvSpPr/>
          <p:nvPr/>
        </p:nvSpPr>
        <p:spPr>
          <a:xfrm>
            <a:off x="530211" y="1639800"/>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8" name="Google Shape;128;p13">
            <a:hlinkClick r:id="" action="ppaction://noaction"/>
          </p:cNvPr>
          <p:cNvSpPr txBox="1">
            <a:spLocks noGrp="1"/>
          </p:cNvSpPr>
          <p:nvPr>
            <p:ph type="title" idx="2" hasCustomPrompt="1"/>
          </p:nvPr>
        </p:nvSpPr>
        <p:spPr>
          <a:xfrm rot="1545">
            <a:off x="6350144" y="2399667"/>
            <a:ext cx="890000" cy="521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4000">
                <a:solidFill>
                  <a:schemeClr val="l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129" name="Google Shape;129;p13">
            <a:hlinkClick r:id="" action="ppaction://noaction"/>
          </p:cNvPr>
          <p:cNvSpPr txBox="1">
            <a:spLocks noGrp="1"/>
          </p:cNvSpPr>
          <p:nvPr>
            <p:ph type="title" idx="3"/>
          </p:nvPr>
        </p:nvSpPr>
        <p:spPr>
          <a:xfrm>
            <a:off x="2534616" y="2399467"/>
            <a:ext cx="3357600" cy="5136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200"/>
              <a:buNone/>
              <a:defRPr sz="2665"/>
            </a:lvl1pPr>
            <a:lvl2pPr lvl="1" algn="r" rtl="0">
              <a:spcBef>
                <a:spcPts val="0"/>
              </a:spcBef>
              <a:spcAft>
                <a:spcPts val="0"/>
              </a:spcAft>
              <a:buSzPts val="2200"/>
              <a:buNone/>
              <a:defRPr sz="2935"/>
            </a:lvl2pPr>
            <a:lvl3pPr lvl="2" algn="r" rtl="0">
              <a:spcBef>
                <a:spcPts val="0"/>
              </a:spcBef>
              <a:spcAft>
                <a:spcPts val="0"/>
              </a:spcAft>
              <a:buSzPts val="2200"/>
              <a:buNone/>
              <a:defRPr sz="2935"/>
            </a:lvl3pPr>
            <a:lvl4pPr lvl="3" algn="r" rtl="0">
              <a:spcBef>
                <a:spcPts val="0"/>
              </a:spcBef>
              <a:spcAft>
                <a:spcPts val="0"/>
              </a:spcAft>
              <a:buSzPts val="2200"/>
              <a:buNone/>
              <a:defRPr sz="2935"/>
            </a:lvl4pPr>
            <a:lvl5pPr lvl="4" algn="r" rtl="0">
              <a:spcBef>
                <a:spcPts val="0"/>
              </a:spcBef>
              <a:spcAft>
                <a:spcPts val="0"/>
              </a:spcAft>
              <a:buSzPts val="2200"/>
              <a:buNone/>
              <a:defRPr sz="2935"/>
            </a:lvl5pPr>
            <a:lvl6pPr lvl="5" algn="r" rtl="0">
              <a:spcBef>
                <a:spcPts val="0"/>
              </a:spcBef>
              <a:spcAft>
                <a:spcPts val="0"/>
              </a:spcAft>
              <a:buSzPts val="2200"/>
              <a:buNone/>
              <a:defRPr sz="2935"/>
            </a:lvl6pPr>
            <a:lvl7pPr lvl="6" algn="r" rtl="0">
              <a:spcBef>
                <a:spcPts val="0"/>
              </a:spcBef>
              <a:spcAft>
                <a:spcPts val="0"/>
              </a:spcAft>
              <a:buSzPts val="2200"/>
              <a:buNone/>
              <a:defRPr sz="2935"/>
            </a:lvl7pPr>
            <a:lvl8pPr lvl="7" algn="r" rtl="0">
              <a:spcBef>
                <a:spcPts val="0"/>
              </a:spcBef>
              <a:spcAft>
                <a:spcPts val="0"/>
              </a:spcAft>
              <a:buSzPts val="2200"/>
              <a:buNone/>
              <a:defRPr sz="2935"/>
            </a:lvl8pPr>
            <a:lvl9pPr lvl="8" algn="r" rtl="0">
              <a:spcBef>
                <a:spcPts val="0"/>
              </a:spcBef>
              <a:spcAft>
                <a:spcPts val="0"/>
              </a:spcAft>
              <a:buSzPts val="2200"/>
              <a:buNone/>
              <a:defRPr sz="2935"/>
            </a:lvl9pPr>
          </a:lstStyle>
          <a:p/>
        </p:txBody>
      </p:sp>
      <p:sp>
        <p:nvSpPr>
          <p:cNvPr id="130" name="Google Shape;130;p13">
            <a:hlinkClick r:id="" action="ppaction://noaction"/>
          </p:cNvPr>
          <p:cNvSpPr txBox="1">
            <a:spLocks noGrp="1"/>
          </p:cNvSpPr>
          <p:nvPr>
            <p:ph type="subTitle" idx="1"/>
          </p:nvPr>
        </p:nvSpPr>
        <p:spPr>
          <a:xfrm>
            <a:off x="2534616" y="2931508"/>
            <a:ext cx="3357600" cy="7908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5">
                <a:latin typeface="Comfortaa Medium"/>
                <a:ea typeface="Comfortaa Medium"/>
                <a:cs typeface="Comfortaa Medium"/>
                <a:sym typeface="Comfortaa Medium"/>
              </a:defRPr>
            </a:lvl1pPr>
            <a:lvl2pPr lvl="1" algn="r" rtl="0">
              <a:lnSpc>
                <a:spcPct val="100000"/>
              </a:lnSpc>
              <a:spcBef>
                <a:spcPts val="0"/>
              </a:spcBef>
              <a:spcAft>
                <a:spcPts val="0"/>
              </a:spcAft>
              <a:buSzPts val="1300"/>
              <a:buNone/>
              <a:defRPr/>
            </a:lvl2pPr>
            <a:lvl3pPr lvl="2" algn="r" rtl="0">
              <a:lnSpc>
                <a:spcPct val="100000"/>
              </a:lnSpc>
              <a:spcBef>
                <a:spcPts val="2135"/>
              </a:spcBef>
              <a:spcAft>
                <a:spcPts val="0"/>
              </a:spcAft>
              <a:buSzPts val="1300"/>
              <a:buNone/>
              <a:defRPr/>
            </a:lvl3pPr>
            <a:lvl4pPr lvl="3" algn="r" rtl="0">
              <a:lnSpc>
                <a:spcPct val="100000"/>
              </a:lnSpc>
              <a:spcBef>
                <a:spcPts val="2135"/>
              </a:spcBef>
              <a:spcAft>
                <a:spcPts val="0"/>
              </a:spcAft>
              <a:buSzPts val="1300"/>
              <a:buNone/>
              <a:defRPr/>
            </a:lvl4pPr>
            <a:lvl5pPr lvl="4" algn="r" rtl="0">
              <a:lnSpc>
                <a:spcPct val="100000"/>
              </a:lnSpc>
              <a:spcBef>
                <a:spcPts val="2135"/>
              </a:spcBef>
              <a:spcAft>
                <a:spcPts val="0"/>
              </a:spcAft>
              <a:buSzPts val="1300"/>
              <a:buNone/>
              <a:defRPr/>
            </a:lvl5pPr>
            <a:lvl6pPr lvl="5" algn="r" rtl="0">
              <a:lnSpc>
                <a:spcPct val="100000"/>
              </a:lnSpc>
              <a:spcBef>
                <a:spcPts val="2135"/>
              </a:spcBef>
              <a:spcAft>
                <a:spcPts val="0"/>
              </a:spcAft>
              <a:buSzPts val="1300"/>
              <a:buNone/>
              <a:defRPr/>
            </a:lvl6pPr>
            <a:lvl7pPr lvl="6" algn="r" rtl="0">
              <a:lnSpc>
                <a:spcPct val="100000"/>
              </a:lnSpc>
              <a:spcBef>
                <a:spcPts val="2135"/>
              </a:spcBef>
              <a:spcAft>
                <a:spcPts val="0"/>
              </a:spcAft>
              <a:buSzPts val="1300"/>
              <a:buNone/>
              <a:defRPr/>
            </a:lvl7pPr>
            <a:lvl8pPr lvl="7" algn="r" rtl="0">
              <a:lnSpc>
                <a:spcPct val="100000"/>
              </a:lnSpc>
              <a:spcBef>
                <a:spcPts val="2135"/>
              </a:spcBef>
              <a:spcAft>
                <a:spcPts val="0"/>
              </a:spcAft>
              <a:buSzPts val="1300"/>
              <a:buNone/>
              <a:defRPr/>
            </a:lvl8pPr>
            <a:lvl9pPr lvl="8" algn="r" rtl="0">
              <a:lnSpc>
                <a:spcPct val="100000"/>
              </a:lnSpc>
              <a:spcBef>
                <a:spcPts val="2135"/>
              </a:spcBef>
              <a:spcAft>
                <a:spcPts val="2135"/>
              </a:spcAft>
              <a:buSzPts val="1300"/>
              <a:buNone/>
              <a:defRPr/>
            </a:lvl9pPr>
          </a:lstStyle>
          <a:p/>
        </p:txBody>
      </p:sp>
      <p:sp>
        <p:nvSpPr>
          <p:cNvPr id="131" name="Google Shape;131;p13">
            <a:hlinkClick r:id="" action="ppaction://noaction"/>
          </p:cNvPr>
          <p:cNvSpPr txBox="1">
            <a:spLocks noGrp="1"/>
          </p:cNvSpPr>
          <p:nvPr>
            <p:ph type="title" idx="4"/>
          </p:nvPr>
        </p:nvSpPr>
        <p:spPr>
          <a:xfrm>
            <a:off x="2534616" y="4169361"/>
            <a:ext cx="3357600" cy="5136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200"/>
              <a:buNone/>
              <a:defRPr sz="2665"/>
            </a:lvl1pPr>
            <a:lvl2pPr lvl="1" algn="r" rtl="0">
              <a:spcBef>
                <a:spcPts val="0"/>
              </a:spcBef>
              <a:spcAft>
                <a:spcPts val="0"/>
              </a:spcAft>
              <a:buSzPts val="2200"/>
              <a:buNone/>
              <a:defRPr sz="2935"/>
            </a:lvl2pPr>
            <a:lvl3pPr lvl="2" algn="r" rtl="0">
              <a:spcBef>
                <a:spcPts val="0"/>
              </a:spcBef>
              <a:spcAft>
                <a:spcPts val="0"/>
              </a:spcAft>
              <a:buSzPts val="2200"/>
              <a:buNone/>
              <a:defRPr sz="2935"/>
            </a:lvl3pPr>
            <a:lvl4pPr lvl="3" algn="r" rtl="0">
              <a:spcBef>
                <a:spcPts val="0"/>
              </a:spcBef>
              <a:spcAft>
                <a:spcPts val="0"/>
              </a:spcAft>
              <a:buSzPts val="2200"/>
              <a:buNone/>
              <a:defRPr sz="2935"/>
            </a:lvl4pPr>
            <a:lvl5pPr lvl="4" algn="r" rtl="0">
              <a:spcBef>
                <a:spcPts val="0"/>
              </a:spcBef>
              <a:spcAft>
                <a:spcPts val="0"/>
              </a:spcAft>
              <a:buSzPts val="2200"/>
              <a:buNone/>
              <a:defRPr sz="2935"/>
            </a:lvl5pPr>
            <a:lvl6pPr lvl="5" algn="r" rtl="0">
              <a:spcBef>
                <a:spcPts val="0"/>
              </a:spcBef>
              <a:spcAft>
                <a:spcPts val="0"/>
              </a:spcAft>
              <a:buSzPts val="2200"/>
              <a:buNone/>
              <a:defRPr sz="2935"/>
            </a:lvl6pPr>
            <a:lvl7pPr lvl="6" algn="r" rtl="0">
              <a:spcBef>
                <a:spcPts val="0"/>
              </a:spcBef>
              <a:spcAft>
                <a:spcPts val="0"/>
              </a:spcAft>
              <a:buSzPts val="2200"/>
              <a:buNone/>
              <a:defRPr sz="2935"/>
            </a:lvl7pPr>
            <a:lvl8pPr lvl="7" algn="r" rtl="0">
              <a:spcBef>
                <a:spcPts val="0"/>
              </a:spcBef>
              <a:spcAft>
                <a:spcPts val="0"/>
              </a:spcAft>
              <a:buSzPts val="2200"/>
              <a:buNone/>
              <a:defRPr sz="2935"/>
            </a:lvl8pPr>
            <a:lvl9pPr lvl="8" algn="r" rtl="0">
              <a:spcBef>
                <a:spcPts val="0"/>
              </a:spcBef>
              <a:spcAft>
                <a:spcPts val="0"/>
              </a:spcAft>
              <a:buSzPts val="2200"/>
              <a:buNone/>
              <a:defRPr sz="2935"/>
            </a:lvl9pPr>
          </a:lstStyle>
          <a:p/>
        </p:txBody>
      </p:sp>
      <p:sp>
        <p:nvSpPr>
          <p:cNvPr id="132" name="Google Shape;132;p13">
            <a:hlinkClick r:id="" action="ppaction://noaction"/>
          </p:cNvPr>
          <p:cNvSpPr txBox="1">
            <a:spLocks noGrp="1"/>
          </p:cNvSpPr>
          <p:nvPr>
            <p:ph type="subTitle" idx="5"/>
          </p:nvPr>
        </p:nvSpPr>
        <p:spPr>
          <a:xfrm>
            <a:off x="2534616" y="4704299"/>
            <a:ext cx="3357600" cy="79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5">
                <a:latin typeface="Comfortaa Medium"/>
                <a:ea typeface="Comfortaa Medium"/>
                <a:cs typeface="Comfortaa Medium"/>
                <a:sym typeface="Comfortaa Medium"/>
              </a:defRPr>
            </a:lvl1pPr>
            <a:lvl2pPr lvl="1" algn="r" rtl="0">
              <a:lnSpc>
                <a:spcPct val="100000"/>
              </a:lnSpc>
              <a:spcBef>
                <a:spcPts val="0"/>
              </a:spcBef>
              <a:spcAft>
                <a:spcPts val="0"/>
              </a:spcAft>
              <a:buSzPts val="1300"/>
              <a:buNone/>
              <a:defRPr/>
            </a:lvl2pPr>
            <a:lvl3pPr lvl="2" algn="r" rtl="0">
              <a:lnSpc>
                <a:spcPct val="100000"/>
              </a:lnSpc>
              <a:spcBef>
                <a:spcPts val="2135"/>
              </a:spcBef>
              <a:spcAft>
                <a:spcPts val="0"/>
              </a:spcAft>
              <a:buSzPts val="1300"/>
              <a:buNone/>
              <a:defRPr/>
            </a:lvl3pPr>
            <a:lvl4pPr lvl="3" algn="r" rtl="0">
              <a:lnSpc>
                <a:spcPct val="100000"/>
              </a:lnSpc>
              <a:spcBef>
                <a:spcPts val="2135"/>
              </a:spcBef>
              <a:spcAft>
                <a:spcPts val="0"/>
              </a:spcAft>
              <a:buSzPts val="1300"/>
              <a:buNone/>
              <a:defRPr/>
            </a:lvl4pPr>
            <a:lvl5pPr lvl="4" algn="r" rtl="0">
              <a:lnSpc>
                <a:spcPct val="100000"/>
              </a:lnSpc>
              <a:spcBef>
                <a:spcPts val="2135"/>
              </a:spcBef>
              <a:spcAft>
                <a:spcPts val="0"/>
              </a:spcAft>
              <a:buSzPts val="1300"/>
              <a:buNone/>
              <a:defRPr/>
            </a:lvl5pPr>
            <a:lvl6pPr lvl="5" algn="r" rtl="0">
              <a:lnSpc>
                <a:spcPct val="100000"/>
              </a:lnSpc>
              <a:spcBef>
                <a:spcPts val="2135"/>
              </a:spcBef>
              <a:spcAft>
                <a:spcPts val="0"/>
              </a:spcAft>
              <a:buSzPts val="1300"/>
              <a:buNone/>
              <a:defRPr/>
            </a:lvl6pPr>
            <a:lvl7pPr lvl="6" algn="r" rtl="0">
              <a:lnSpc>
                <a:spcPct val="100000"/>
              </a:lnSpc>
              <a:spcBef>
                <a:spcPts val="2135"/>
              </a:spcBef>
              <a:spcAft>
                <a:spcPts val="0"/>
              </a:spcAft>
              <a:buSzPts val="1300"/>
              <a:buNone/>
              <a:defRPr/>
            </a:lvl7pPr>
            <a:lvl8pPr lvl="7" algn="r" rtl="0">
              <a:lnSpc>
                <a:spcPct val="100000"/>
              </a:lnSpc>
              <a:spcBef>
                <a:spcPts val="2135"/>
              </a:spcBef>
              <a:spcAft>
                <a:spcPts val="0"/>
              </a:spcAft>
              <a:buSzPts val="1300"/>
              <a:buNone/>
              <a:defRPr/>
            </a:lvl8pPr>
            <a:lvl9pPr lvl="8" algn="r" rtl="0">
              <a:lnSpc>
                <a:spcPct val="100000"/>
              </a:lnSpc>
              <a:spcBef>
                <a:spcPts val="2135"/>
              </a:spcBef>
              <a:spcAft>
                <a:spcPts val="2135"/>
              </a:spcAft>
              <a:buSzPts val="1300"/>
              <a:buNone/>
              <a:defRPr/>
            </a:lvl9pPr>
          </a:lstStyle>
          <a:p/>
        </p:txBody>
      </p:sp>
      <p:sp>
        <p:nvSpPr>
          <p:cNvPr id="133" name="Google Shape;133;p13">
            <a:hlinkClick r:id="" action="ppaction://noaction"/>
          </p:cNvPr>
          <p:cNvSpPr txBox="1">
            <a:spLocks noGrp="1"/>
          </p:cNvSpPr>
          <p:nvPr>
            <p:ph type="title" idx="6" hasCustomPrompt="1"/>
          </p:nvPr>
        </p:nvSpPr>
        <p:spPr>
          <a:xfrm rot="1545">
            <a:off x="6350144" y="4169561"/>
            <a:ext cx="890000" cy="521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4000">
                <a:solidFill>
                  <a:schemeClr val="l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134" name="Google Shape;134;p13">
            <a:hlinkClick r:id="" action="ppaction://noaction"/>
          </p:cNvPr>
          <p:cNvSpPr txBox="1">
            <a:spLocks noGrp="1"/>
          </p:cNvSpPr>
          <p:nvPr>
            <p:ph type="title" idx="7"/>
          </p:nvPr>
        </p:nvSpPr>
        <p:spPr>
          <a:xfrm>
            <a:off x="7405417" y="4169361"/>
            <a:ext cx="3357600" cy="5080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200"/>
              <a:buNone/>
              <a:defRPr sz="2665"/>
            </a:lvl1pPr>
            <a:lvl2pPr lvl="1" algn="l" rtl="0">
              <a:spcBef>
                <a:spcPts val="0"/>
              </a:spcBef>
              <a:spcAft>
                <a:spcPts val="0"/>
              </a:spcAft>
              <a:buSzPts val="2200"/>
              <a:buNone/>
              <a:defRPr sz="2935"/>
            </a:lvl2pPr>
            <a:lvl3pPr lvl="2" algn="l" rtl="0">
              <a:spcBef>
                <a:spcPts val="0"/>
              </a:spcBef>
              <a:spcAft>
                <a:spcPts val="0"/>
              </a:spcAft>
              <a:buSzPts val="2200"/>
              <a:buNone/>
              <a:defRPr sz="2935"/>
            </a:lvl3pPr>
            <a:lvl4pPr lvl="3" algn="l" rtl="0">
              <a:spcBef>
                <a:spcPts val="0"/>
              </a:spcBef>
              <a:spcAft>
                <a:spcPts val="0"/>
              </a:spcAft>
              <a:buSzPts val="2200"/>
              <a:buNone/>
              <a:defRPr sz="2935"/>
            </a:lvl4pPr>
            <a:lvl5pPr lvl="4" algn="l" rtl="0">
              <a:spcBef>
                <a:spcPts val="0"/>
              </a:spcBef>
              <a:spcAft>
                <a:spcPts val="0"/>
              </a:spcAft>
              <a:buSzPts val="2200"/>
              <a:buNone/>
              <a:defRPr sz="2935"/>
            </a:lvl5pPr>
            <a:lvl6pPr lvl="5" algn="l" rtl="0">
              <a:spcBef>
                <a:spcPts val="0"/>
              </a:spcBef>
              <a:spcAft>
                <a:spcPts val="0"/>
              </a:spcAft>
              <a:buSzPts val="2200"/>
              <a:buNone/>
              <a:defRPr sz="2935"/>
            </a:lvl6pPr>
            <a:lvl7pPr lvl="6" algn="l" rtl="0">
              <a:spcBef>
                <a:spcPts val="0"/>
              </a:spcBef>
              <a:spcAft>
                <a:spcPts val="0"/>
              </a:spcAft>
              <a:buSzPts val="2200"/>
              <a:buNone/>
              <a:defRPr sz="2935"/>
            </a:lvl7pPr>
            <a:lvl8pPr lvl="7" algn="l" rtl="0">
              <a:spcBef>
                <a:spcPts val="0"/>
              </a:spcBef>
              <a:spcAft>
                <a:spcPts val="0"/>
              </a:spcAft>
              <a:buSzPts val="2200"/>
              <a:buNone/>
              <a:defRPr sz="2935"/>
            </a:lvl8pPr>
            <a:lvl9pPr lvl="8" algn="l" rtl="0">
              <a:spcBef>
                <a:spcPts val="0"/>
              </a:spcBef>
              <a:spcAft>
                <a:spcPts val="0"/>
              </a:spcAft>
              <a:buSzPts val="2200"/>
              <a:buNone/>
              <a:defRPr sz="2935"/>
            </a:lvl9pPr>
          </a:lstStyle>
          <a:p/>
        </p:txBody>
      </p:sp>
      <p:sp>
        <p:nvSpPr>
          <p:cNvPr id="135" name="Google Shape;135;p13">
            <a:hlinkClick r:id="" action="ppaction://noaction"/>
          </p:cNvPr>
          <p:cNvSpPr txBox="1">
            <a:spLocks noGrp="1"/>
          </p:cNvSpPr>
          <p:nvPr>
            <p:ph type="subTitle" idx="8"/>
          </p:nvPr>
        </p:nvSpPr>
        <p:spPr>
          <a:xfrm>
            <a:off x="7405411" y="4704299"/>
            <a:ext cx="3357600" cy="7908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5">
                <a:latin typeface="Comfortaa Medium"/>
                <a:ea typeface="Comfortaa Medium"/>
                <a:cs typeface="Comfortaa Medium"/>
                <a:sym typeface="Comfortaa Medium"/>
              </a:defRPr>
            </a:lvl1pPr>
            <a:lvl2pPr lvl="1" rtl="0">
              <a:lnSpc>
                <a:spcPct val="100000"/>
              </a:lnSpc>
              <a:spcBef>
                <a:spcPts val="0"/>
              </a:spcBef>
              <a:spcAft>
                <a:spcPts val="0"/>
              </a:spcAft>
              <a:buSzPts val="1300"/>
              <a:buNone/>
              <a:defRPr/>
            </a:lvl2pPr>
            <a:lvl3pPr lvl="2" rtl="0">
              <a:lnSpc>
                <a:spcPct val="100000"/>
              </a:lnSpc>
              <a:spcBef>
                <a:spcPts val="2135"/>
              </a:spcBef>
              <a:spcAft>
                <a:spcPts val="0"/>
              </a:spcAft>
              <a:buSzPts val="1300"/>
              <a:buNone/>
              <a:defRPr/>
            </a:lvl3pPr>
            <a:lvl4pPr lvl="3" rtl="0">
              <a:lnSpc>
                <a:spcPct val="100000"/>
              </a:lnSpc>
              <a:spcBef>
                <a:spcPts val="2135"/>
              </a:spcBef>
              <a:spcAft>
                <a:spcPts val="0"/>
              </a:spcAft>
              <a:buSzPts val="1300"/>
              <a:buNone/>
              <a:defRPr/>
            </a:lvl4pPr>
            <a:lvl5pPr lvl="4" rtl="0">
              <a:lnSpc>
                <a:spcPct val="100000"/>
              </a:lnSpc>
              <a:spcBef>
                <a:spcPts val="2135"/>
              </a:spcBef>
              <a:spcAft>
                <a:spcPts val="0"/>
              </a:spcAft>
              <a:buSzPts val="1300"/>
              <a:buNone/>
              <a:defRPr/>
            </a:lvl5pPr>
            <a:lvl6pPr lvl="5" rtl="0">
              <a:lnSpc>
                <a:spcPct val="100000"/>
              </a:lnSpc>
              <a:spcBef>
                <a:spcPts val="2135"/>
              </a:spcBef>
              <a:spcAft>
                <a:spcPts val="0"/>
              </a:spcAft>
              <a:buSzPts val="1300"/>
              <a:buNone/>
              <a:defRPr/>
            </a:lvl6pPr>
            <a:lvl7pPr lvl="6" rtl="0">
              <a:lnSpc>
                <a:spcPct val="100000"/>
              </a:lnSpc>
              <a:spcBef>
                <a:spcPts val="2135"/>
              </a:spcBef>
              <a:spcAft>
                <a:spcPts val="0"/>
              </a:spcAft>
              <a:buSzPts val="1300"/>
              <a:buNone/>
              <a:defRPr/>
            </a:lvl7pPr>
            <a:lvl8pPr lvl="7" rtl="0">
              <a:lnSpc>
                <a:spcPct val="100000"/>
              </a:lnSpc>
              <a:spcBef>
                <a:spcPts val="2135"/>
              </a:spcBef>
              <a:spcAft>
                <a:spcPts val="0"/>
              </a:spcAft>
              <a:buSzPts val="1300"/>
              <a:buNone/>
              <a:defRPr/>
            </a:lvl8pPr>
            <a:lvl9pPr lvl="8" rtl="0">
              <a:lnSpc>
                <a:spcPct val="100000"/>
              </a:lnSpc>
              <a:spcBef>
                <a:spcPts val="2135"/>
              </a:spcBef>
              <a:spcAft>
                <a:spcPts val="2135"/>
              </a:spcAft>
              <a:buSzPts val="1300"/>
              <a:buNone/>
              <a:defRPr/>
            </a:lvl9pPr>
          </a:lstStyle>
          <a:p/>
        </p:txBody>
      </p:sp>
      <p:sp>
        <p:nvSpPr>
          <p:cNvPr id="136" name="Google Shape;136;p13">
            <a:hlinkClick r:id="" action="ppaction://noaction"/>
          </p:cNvPr>
          <p:cNvSpPr txBox="1">
            <a:spLocks noGrp="1"/>
          </p:cNvSpPr>
          <p:nvPr>
            <p:ph type="title" idx="9" hasCustomPrompt="1"/>
          </p:nvPr>
        </p:nvSpPr>
        <p:spPr>
          <a:xfrm rot="1538">
            <a:off x="1477536" y="2399667"/>
            <a:ext cx="894000" cy="521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4000">
                <a:solidFill>
                  <a:schemeClr val="l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137" name="Google Shape;137;p13">
            <a:hlinkClick r:id="" action="ppaction://noaction"/>
          </p:cNvPr>
          <p:cNvSpPr txBox="1">
            <a:spLocks noGrp="1"/>
          </p:cNvSpPr>
          <p:nvPr>
            <p:ph type="title" idx="13" hasCustomPrompt="1"/>
          </p:nvPr>
        </p:nvSpPr>
        <p:spPr>
          <a:xfrm rot="3107">
            <a:off x="1477536" y="4169761"/>
            <a:ext cx="885200" cy="521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4000">
                <a:solidFill>
                  <a:schemeClr val="l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138" name="Google Shape;138;p13">
            <a:hlinkClick r:id="" action="ppaction://noaction"/>
          </p:cNvPr>
          <p:cNvSpPr txBox="1">
            <a:spLocks noGrp="1"/>
          </p:cNvSpPr>
          <p:nvPr>
            <p:ph type="title" idx="14"/>
          </p:nvPr>
        </p:nvSpPr>
        <p:spPr>
          <a:xfrm>
            <a:off x="7405404" y="2399467"/>
            <a:ext cx="3357600" cy="5080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200"/>
              <a:buNone/>
              <a:defRPr sz="2665"/>
            </a:lvl1pPr>
            <a:lvl2pPr lvl="1" algn="l" rtl="0">
              <a:spcBef>
                <a:spcPts val="0"/>
              </a:spcBef>
              <a:spcAft>
                <a:spcPts val="0"/>
              </a:spcAft>
              <a:buSzPts val="2200"/>
              <a:buNone/>
              <a:defRPr sz="2935"/>
            </a:lvl2pPr>
            <a:lvl3pPr lvl="2" algn="l" rtl="0">
              <a:spcBef>
                <a:spcPts val="0"/>
              </a:spcBef>
              <a:spcAft>
                <a:spcPts val="0"/>
              </a:spcAft>
              <a:buSzPts val="2200"/>
              <a:buNone/>
              <a:defRPr sz="2935"/>
            </a:lvl3pPr>
            <a:lvl4pPr lvl="3" algn="l" rtl="0">
              <a:spcBef>
                <a:spcPts val="0"/>
              </a:spcBef>
              <a:spcAft>
                <a:spcPts val="0"/>
              </a:spcAft>
              <a:buSzPts val="2200"/>
              <a:buNone/>
              <a:defRPr sz="2935"/>
            </a:lvl4pPr>
            <a:lvl5pPr lvl="4" algn="l" rtl="0">
              <a:spcBef>
                <a:spcPts val="0"/>
              </a:spcBef>
              <a:spcAft>
                <a:spcPts val="0"/>
              </a:spcAft>
              <a:buSzPts val="2200"/>
              <a:buNone/>
              <a:defRPr sz="2935"/>
            </a:lvl5pPr>
            <a:lvl6pPr lvl="5" algn="l" rtl="0">
              <a:spcBef>
                <a:spcPts val="0"/>
              </a:spcBef>
              <a:spcAft>
                <a:spcPts val="0"/>
              </a:spcAft>
              <a:buSzPts val="2200"/>
              <a:buNone/>
              <a:defRPr sz="2935"/>
            </a:lvl6pPr>
            <a:lvl7pPr lvl="6" algn="l" rtl="0">
              <a:spcBef>
                <a:spcPts val="0"/>
              </a:spcBef>
              <a:spcAft>
                <a:spcPts val="0"/>
              </a:spcAft>
              <a:buSzPts val="2200"/>
              <a:buNone/>
              <a:defRPr sz="2935"/>
            </a:lvl7pPr>
            <a:lvl8pPr lvl="7" algn="l" rtl="0">
              <a:spcBef>
                <a:spcPts val="0"/>
              </a:spcBef>
              <a:spcAft>
                <a:spcPts val="0"/>
              </a:spcAft>
              <a:buSzPts val="2200"/>
              <a:buNone/>
              <a:defRPr sz="2935"/>
            </a:lvl8pPr>
            <a:lvl9pPr lvl="8" algn="l" rtl="0">
              <a:spcBef>
                <a:spcPts val="0"/>
              </a:spcBef>
              <a:spcAft>
                <a:spcPts val="0"/>
              </a:spcAft>
              <a:buSzPts val="2200"/>
              <a:buNone/>
              <a:defRPr sz="2935"/>
            </a:lvl9pPr>
          </a:lstStyle>
          <a:p/>
        </p:txBody>
      </p:sp>
      <p:sp>
        <p:nvSpPr>
          <p:cNvPr id="139" name="Google Shape;139;p13">
            <a:hlinkClick r:id="" action="ppaction://noaction"/>
          </p:cNvPr>
          <p:cNvSpPr txBox="1">
            <a:spLocks noGrp="1"/>
          </p:cNvSpPr>
          <p:nvPr>
            <p:ph type="subTitle" idx="15"/>
          </p:nvPr>
        </p:nvSpPr>
        <p:spPr>
          <a:xfrm>
            <a:off x="7405387" y="2925908"/>
            <a:ext cx="3357600" cy="7964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5">
                <a:latin typeface="Comfortaa Medium"/>
                <a:ea typeface="Comfortaa Medium"/>
                <a:cs typeface="Comfortaa Medium"/>
                <a:sym typeface="Comfortaa Medium"/>
              </a:defRPr>
            </a:lvl1pPr>
            <a:lvl2pPr lvl="1" rtl="0">
              <a:lnSpc>
                <a:spcPct val="100000"/>
              </a:lnSpc>
              <a:spcBef>
                <a:spcPts val="0"/>
              </a:spcBef>
              <a:spcAft>
                <a:spcPts val="0"/>
              </a:spcAft>
              <a:buSzPts val="1300"/>
              <a:buNone/>
              <a:defRPr/>
            </a:lvl2pPr>
            <a:lvl3pPr lvl="2" rtl="0">
              <a:lnSpc>
                <a:spcPct val="100000"/>
              </a:lnSpc>
              <a:spcBef>
                <a:spcPts val="2135"/>
              </a:spcBef>
              <a:spcAft>
                <a:spcPts val="0"/>
              </a:spcAft>
              <a:buSzPts val="1300"/>
              <a:buNone/>
              <a:defRPr/>
            </a:lvl3pPr>
            <a:lvl4pPr lvl="3" rtl="0">
              <a:lnSpc>
                <a:spcPct val="100000"/>
              </a:lnSpc>
              <a:spcBef>
                <a:spcPts val="2135"/>
              </a:spcBef>
              <a:spcAft>
                <a:spcPts val="0"/>
              </a:spcAft>
              <a:buSzPts val="1300"/>
              <a:buNone/>
              <a:defRPr/>
            </a:lvl4pPr>
            <a:lvl5pPr lvl="4" rtl="0">
              <a:lnSpc>
                <a:spcPct val="100000"/>
              </a:lnSpc>
              <a:spcBef>
                <a:spcPts val="2135"/>
              </a:spcBef>
              <a:spcAft>
                <a:spcPts val="0"/>
              </a:spcAft>
              <a:buSzPts val="1300"/>
              <a:buNone/>
              <a:defRPr/>
            </a:lvl5pPr>
            <a:lvl6pPr lvl="5" rtl="0">
              <a:lnSpc>
                <a:spcPct val="100000"/>
              </a:lnSpc>
              <a:spcBef>
                <a:spcPts val="2135"/>
              </a:spcBef>
              <a:spcAft>
                <a:spcPts val="0"/>
              </a:spcAft>
              <a:buSzPts val="1300"/>
              <a:buNone/>
              <a:defRPr/>
            </a:lvl6pPr>
            <a:lvl7pPr lvl="6" rtl="0">
              <a:lnSpc>
                <a:spcPct val="100000"/>
              </a:lnSpc>
              <a:spcBef>
                <a:spcPts val="2135"/>
              </a:spcBef>
              <a:spcAft>
                <a:spcPts val="0"/>
              </a:spcAft>
              <a:buSzPts val="1300"/>
              <a:buNone/>
              <a:defRPr/>
            </a:lvl7pPr>
            <a:lvl8pPr lvl="7" rtl="0">
              <a:lnSpc>
                <a:spcPct val="100000"/>
              </a:lnSpc>
              <a:spcBef>
                <a:spcPts val="2135"/>
              </a:spcBef>
              <a:spcAft>
                <a:spcPts val="0"/>
              </a:spcAft>
              <a:buSzPts val="1300"/>
              <a:buNone/>
              <a:defRPr/>
            </a:lvl8pPr>
            <a:lvl9pPr lvl="8" rtl="0">
              <a:lnSpc>
                <a:spcPct val="100000"/>
              </a:lnSpc>
              <a:spcBef>
                <a:spcPts val="2135"/>
              </a:spcBef>
              <a:spcAft>
                <a:spcPts val="2135"/>
              </a:spcAft>
              <a:buSzPts val="13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Quote">
    <p:bg>
      <p:bgPr>
        <a:solidFill>
          <a:srgbClr val="FECA2A">
            <a:alpha val="10270"/>
          </a:srgbClr>
        </a:solidFill>
        <a:effectLst/>
      </p:bgPr>
    </p:bg>
    <p:spTree>
      <p:nvGrpSpPr>
        <p:cNvPr id="1" name="Shape 140"/>
        <p:cNvGrpSpPr/>
        <p:nvPr/>
      </p:nvGrpSpPr>
      <p:grpSpPr>
        <a:xfrm>
          <a:off x="0" y="0"/>
          <a:ext cx="0" cy="0"/>
          <a:chOff x="0" y="0"/>
          <a:chExt cx="0" cy="0"/>
        </a:xfrm>
      </p:grpSpPr>
      <p:pic>
        <p:nvPicPr>
          <p:cNvPr id="141" name="Google Shape;141;p14"/>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42" name="Google Shape;142;p14"/>
          <p:cNvSpPr/>
          <p:nvPr/>
        </p:nvSpPr>
        <p:spPr>
          <a:xfrm>
            <a:off x="7980767" y="1"/>
            <a:ext cx="4211227" cy="2866567"/>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 name="Google Shape;143;p14"/>
          <p:cNvSpPr/>
          <p:nvPr/>
        </p:nvSpPr>
        <p:spPr>
          <a:xfrm>
            <a:off x="1" y="1220030"/>
            <a:ext cx="2668452" cy="5638009"/>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 name="Google Shape;144;p14"/>
          <p:cNvSpPr/>
          <p:nvPr/>
        </p:nvSpPr>
        <p:spPr>
          <a:xfrm>
            <a:off x="530211" y="1220034"/>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5" name="Google Shape;145;p14"/>
          <p:cNvSpPr txBox="1">
            <a:spLocks noGrp="1"/>
          </p:cNvSpPr>
          <p:nvPr>
            <p:ph type="title"/>
          </p:nvPr>
        </p:nvSpPr>
        <p:spPr>
          <a:xfrm rot="-1044">
            <a:off x="4121267" y="4660844"/>
            <a:ext cx="3949600" cy="440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800"/>
              <a:buNone/>
              <a:defRPr sz="3200">
                <a:solidFill>
                  <a:schemeClr val="lt1"/>
                </a:solidFill>
              </a:defRPr>
            </a:lvl1pPr>
            <a:lvl2pPr lvl="1" rtl="0">
              <a:spcBef>
                <a:spcPts val="0"/>
              </a:spcBef>
              <a:spcAft>
                <a:spcPts val="0"/>
              </a:spcAft>
              <a:buSzPts val="1800"/>
              <a:buNone/>
              <a:defRPr sz="2400"/>
            </a:lvl2pPr>
            <a:lvl3pPr lvl="2" rtl="0">
              <a:spcBef>
                <a:spcPts val="0"/>
              </a:spcBef>
              <a:spcAft>
                <a:spcPts val="0"/>
              </a:spcAft>
              <a:buSzPts val="1800"/>
              <a:buNone/>
              <a:defRPr sz="2400"/>
            </a:lvl3pPr>
            <a:lvl4pPr lvl="3" rtl="0">
              <a:spcBef>
                <a:spcPts val="0"/>
              </a:spcBef>
              <a:spcAft>
                <a:spcPts val="0"/>
              </a:spcAft>
              <a:buSzPts val="1800"/>
              <a:buNone/>
              <a:defRPr sz="2400"/>
            </a:lvl4pPr>
            <a:lvl5pPr lvl="4" rtl="0">
              <a:spcBef>
                <a:spcPts val="0"/>
              </a:spcBef>
              <a:spcAft>
                <a:spcPts val="0"/>
              </a:spcAft>
              <a:buSzPts val="1800"/>
              <a:buNone/>
              <a:defRPr sz="2400"/>
            </a:lvl5pPr>
            <a:lvl6pPr lvl="5" rtl="0">
              <a:spcBef>
                <a:spcPts val="0"/>
              </a:spcBef>
              <a:spcAft>
                <a:spcPts val="0"/>
              </a:spcAft>
              <a:buSzPts val="1800"/>
              <a:buNone/>
              <a:defRPr sz="2400"/>
            </a:lvl6pPr>
            <a:lvl7pPr lvl="6" rtl="0">
              <a:spcBef>
                <a:spcPts val="0"/>
              </a:spcBef>
              <a:spcAft>
                <a:spcPts val="0"/>
              </a:spcAft>
              <a:buSzPts val="1800"/>
              <a:buNone/>
              <a:defRPr sz="2400"/>
            </a:lvl7pPr>
            <a:lvl8pPr lvl="7" rtl="0">
              <a:spcBef>
                <a:spcPts val="0"/>
              </a:spcBef>
              <a:spcAft>
                <a:spcPts val="0"/>
              </a:spcAft>
              <a:buSzPts val="1800"/>
              <a:buNone/>
              <a:defRPr sz="2400"/>
            </a:lvl8pPr>
            <a:lvl9pPr lvl="8" rtl="0">
              <a:spcBef>
                <a:spcPts val="0"/>
              </a:spcBef>
              <a:spcAft>
                <a:spcPts val="0"/>
              </a:spcAft>
              <a:buSzPts val="1800"/>
              <a:buNone/>
              <a:defRPr sz="2400"/>
            </a:lvl9pPr>
          </a:lstStyle>
          <a:p/>
        </p:txBody>
      </p:sp>
      <p:sp>
        <p:nvSpPr>
          <p:cNvPr id="146" name="Google Shape;146;p14"/>
          <p:cNvSpPr txBox="1">
            <a:spLocks noGrp="1"/>
          </p:cNvSpPr>
          <p:nvPr>
            <p:ph type="subTitle" idx="1"/>
          </p:nvPr>
        </p:nvSpPr>
        <p:spPr>
          <a:xfrm>
            <a:off x="2603267" y="2149700"/>
            <a:ext cx="6985600" cy="226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3200"/>
            </a:lvl1pPr>
            <a:lvl2pPr lvl="1" rtl="0">
              <a:lnSpc>
                <a:spcPct val="100000"/>
              </a:lnSpc>
              <a:spcBef>
                <a:spcPts val="2135"/>
              </a:spcBef>
              <a:spcAft>
                <a:spcPts val="0"/>
              </a:spcAft>
              <a:buSzPts val="1300"/>
              <a:buNone/>
              <a:defRPr/>
            </a:lvl2pPr>
            <a:lvl3pPr lvl="2" rtl="0">
              <a:lnSpc>
                <a:spcPct val="100000"/>
              </a:lnSpc>
              <a:spcBef>
                <a:spcPts val="2135"/>
              </a:spcBef>
              <a:spcAft>
                <a:spcPts val="0"/>
              </a:spcAft>
              <a:buSzPts val="1300"/>
              <a:buNone/>
              <a:defRPr/>
            </a:lvl3pPr>
            <a:lvl4pPr lvl="3" rtl="0">
              <a:lnSpc>
                <a:spcPct val="100000"/>
              </a:lnSpc>
              <a:spcBef>
                <a:spcPts val="2135"/>
              </a:spcBef>
              <a:spcAft>
                <a:spcPts val="0"/>
              </a:spcAft>
              <a:buSzPts val="1300"/>
              <a:buNone/>
              <a:defRPr/>
            </a:lvl4pPr>
            <a:lvl5pPr lvl="4" rtl="0">
              <a:lnSpc>
                <a:spcPct val="100000"/>
              </a:lnSpc>
              <a:spcBef>
                <a:spcPts val="2135"/>
              </a:spcBef>
              <a:spcAft>
                <a:spcPts val="0"/>
              </a:spcAft>
              <a:buSzPts val="1300"/>
              <a:buNone/>
              <a:defRPr/>
            </a:lvl5pPr>
            <a:lvl6pPr lvl="5" rtl="0">
              <a:lnSpc>
                <a:spcPct val="100000"/>
              </a:lnSpc>
              <a:spcBef>
                <a:spcPts val="2135"/>
              </a:spcBef>
              <a:spcAft>
                <a:spcPts val="0"/>
              </a:spcAft>
              <a:buSzPts val="1300"/>
              <a:buNone/>
              <a:defRPr/>
            </a:lvl6pPr>
            <a:lvl7pPr lvl="6" rtl="0">
              <a:lnSpc>
                <a:spcPct val="100000"/>
              </a:lnSpc>
              <a:spcBef>
                <a:spcPts val="2135"/>
              </a:spcBef>
              <a:spcAft>
                <a:spcPts val="0"/>
              </a:spcAft>
              <a:buSzPts val="1300"/>
              <a:buNone/>
              <a:defRPr/>
            </a:lvl7pPr>
            <a:lvl8pPr lvl="7" rtl="0">
              <a:lnSpc>
                <a:spcPct val="100000"/>
              </a:lnSpc>
              <a:spcBef>
                <a:spcPts val="2135"/>
              </a:spcBef>
              <a:spcAft>
                <a:spcPts val="0"/>
              </a:spcAft>
              <a:buSzPts val="1300"/>
              <a:buNone/>
              <a:defRPr/>
            </a:lvl8pPr>
            <a:lvl9pPr lvl="8" rtl="0">
              <a:lnSpc>
                <a:spcPct val="100000"/>
              </a:lnSpc>
              <a:spcBef>
                <a:spcPts val="2135"/>
              </a:spcBef>
              <a:spcAft>
                <a:spcPts val="2135"/>
              </a:spcAft>
              <a:buSzPts val="1300"/>
              <a:buNone/>
              <a:defRPr/>
            </a:lvl9pPr>
          </a:lstStyle>
          <a:p/>
        </p:txBody>
      </p:sp>
      <p:sp>
        <p:nvSpPr>
          <p:cNvPr id="147" name="Google Shape;147;p14"/>
          <p:cNvSpPr/>
          <p:nvPr/>
        </p:nvSpPr>
        <p:spPr>
          <a:xfrm rot="-10646720">
            <a:off x="11699347" y="3167860"/>
            <a:ext cx="408757" cy="408811"/>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p:cSld name="1_Section header">
    <p:spTree>
      <p:nvGrpSpPr>
        <p:cNvPr id="1" name="Shape 148"/>
        <p:cNvGrpSpPr/>
        <p:nvPr/>
      </p:nvGrpSpPr>
      <p:grpSpPr>
        <a:xfrm>
          <a:off x="0" y="0"/>
          <a:ext cx="0" cy="0"/>
          <a:chOff x="0" y="0"/>
          <a:chExt cx="0" cy="0"/>
        </a:xfrm>
      </p:grpSpPr>
      <p:pic>
        <p:nvPicPr>
          <p:cNvPr id="149" name="Google Shape;149;p15"/>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50" name="Google Shape;150;p15"/>
          <p:cNvSpPr/>
          <p:nvPr/>
        </p:nvSpPr>
        <p:spPr>
          <a:xfrm>
            <a:off x="9743608" y="-8227841"/>
            <a:ext cx="2512304" cy="15118087"/>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 name="Google Shape;151;p15"/>
          <p:cNvSpPr/>
          <p:nvPr/>
        </p:nvSpPr>
        <p:spPr>
          <a:xfrm>
            <a:off x="6937549" y="119813"/>
            <a:ext cx="5960839" cy="4675347"/>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rgbClr val="FECA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 name="Google Shape;152;p15"/>
          <p:cNvSpPr txBox="1">
            <a:spLocks noGrp="1"/>
          </p:cNvSpPr>
          <p:nvPr>
            <p:ph type="title" hasCustomPrompt="1"/>
          </p:nvPr>
        </p:nvSpPr>
        <p:spPr>
          <a:xfrm>
            <a:off x="9557667" y="1308333"/>
            <a:ext cx="1674400" cy="11896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SzPts val="6000"/>
              <a:buNone/>
              <a:defRPr sz="10000">
                <a:solidFill>
                  <a:schemeClr val="lt1"/>
                </a:solidFill>
              </a:defRPr>
            </a:lvl1pPr>
            <a:lvl2pPr lvl="1" algn="r" rtl="0">
              <a:spcBef>
                <a:spcPts val="0"/>
              </a:spcBef>
              <a:spcAft>
                <a:spcPts val="0"/>
              </a:spcAft>
              <a:buSzPts val="6000"/>
              <a:buNone/>
              <a:defRPr sz="8000"/>
            </a:lvl2pPr>
            <a:lvl3pPr lvl="2" algn="r" rtl="0">
              <a:spcBef>
                <a:spcPts val="0"/>
              </a:spcBef>
              <a:spcAft>
                <a:spcPts val="0"/>
              </a:spcAft>
              <a:buSzPts val="6000"/>
              <a:buNone/>
              <a:defRPr sz="8000"/>
            </a:lvl3pPr>
            <a:lvl4pPr lvl="3" algn="r" rtl="0">
              <a:spcBef>
                <a:spcPts val="0"/>
              </a:spcBef>
              <a:spcAft>
                <a:spcPts val="0"/>
              </a:spcAft>
              <a:buSzPts val="6000"/>
              <a:buNone/>
              <a:defRPr sz="8000"/>
            </a:lvl4pPr>
            <a:lvl5pPr lvl="4" algn="r" rtl="0">
              <a:spcBef>
                <a:spcPts val="0"/>
              </a:spcBef>
              <a:spcAft>
                <a:spcPts val="0"/>
              </a:spcAft>
              <a:buSzPts val="6000"/>
              <a:buNone/>
              <a:defRPr sz="8000"/>
            </a:lvl5pPr>
            <a:lvl6pPr lvl="5" algn="r" rtl="0">
              <a:spcBef>
                <a:spcPts val="0"/>
              </a:spcBef>
              <a:spcAft>
                <a:spcPts val="0"/>
              </a:spcAft>
              <a:buSzPts val="6000"/>
              <a:buNone/>
              <a:defRPr sz="8000"/>
            </a:lvl6pPr>
            <a:lvl7pPr lvl="6" algn="r" rtl="0">
              <a:spcBef>
                <a:spcPts val="0"/>
              </a:spcBef>
              <a:spcAft>
                <a:spcPts val="0"/>
              </a:spcAft>
              <a:buSzPts val="6000"/>
              <a:buNone/>
              <a:defRPr sz="8000"/>
            </a:lvl7pPr>
            <a:lvl8pPr lvl="7" algn="r" rtl="0">
              <a:spcBef>
                <a:spcPts val="0"/>
              </a:spcBef>
              <a:spcAft>
                <a:spcPts val="0"/>
              </a:spcAft>
              <a:buSzPts val="6000"/>
              <a:buNone/>
              <a:defRPr sz="8000"/>
            </a:lvl8pPr>
            <a:lvl9pPr lvl="8" algn="r" rtl="0">
              <a:spcBef>
                <a:spcPts val="0"/>
              </a:spcBef>
              <a:spcAft>
                <a:spcPts val="0"/>
              </a:spcAft>
              <a:buSzPts val="6000"/>
              <a:buNone/>
              <a:defRPr sz="8000"/>
            </a:lvl9pPr>
          </a:lstStyle>
          <a:p>
            <a:r>
              <a:t>xx%</a:t>
            </a:r>
          </a:p>
        </p:txBody>
      </p:sp>
      <p:sp>
        <p:nvSpPr>
          <p:cNvPr id="153" name="Google Shape;153;p15"/>
          <p:cNvSpPr txBox="1">
            <a:spLocks noGrp="1"/>
          </p:cNvSpPr>
          <p:nvPr>
            <p:ph type="subTitle" idx="1"/>
          </p:nvPr>
        </p:nvSpPr>
        <p:spPr>
          <a:xfrm rot="461">
            <a:off x="5271267" y="5168284"/>
            <a:ext cx="5960800" cy="5584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1300"/>
              <a:buNone/>
              <a:defRPr sz="1865">
                <a:latin typeface="Comfortaa SemiBold"/>
                <a:ea typeface="Comfortaa SemiBold"/>
                <a:cs typeface="Comfortaa SemiBold"/>
                <a:sym typeface="Comfortaa SemiBold"/>
              </a:defRPr>
            </a:lvl1pPr>
            <a:lvl2pPr lvl="1" algn="r" rtl="0">
              <a:lnSpc>
                <a:spcPct val="100000"/>
              </a:lnSpc>
              <a:spcBef>
                <a:spcPts val="2135"/>
              </a:spcBef>
              <a:spcAft>
                <a:spcPts val="0"/>
              </a:spcAft>
              <a:buSzPts val="1300"/>
              <a:buNone/>
              <a:defRPr/>
            </a:lvl2pPr>
            <a:lvl3pPr lvl="2" algn="r" rtl="0">
              <a:lnSpc>
                <a:spcPct val="100000"/>
              </a:lnSpc>
              <a:spcBef>
                <a:spcPts val="2135"/>
              </a:spcBef>
              <a:spcAft>
                <a:spcPts val="0"/>
              </a:spcAft>
              <a:buSzPts val="1300"/>
              <a:buNone/>
              <a:defRPr/>
            </a:lvl3pPr>
            <a:lvl4pPr lvl="3" algn="r" rtl="0">
              <a:lnSpc>
                <a:spcPct val="100000"/>
              </a:lnSpc>
              <a:spcBef>
                <a:spcPts val="2135"/>
              </a:spcBef>
              <a:spcAft>
                <a:spcPts val="0"/>
              </a:spcAft>
              <a:buSzPts val="1300"/>
              <a:buNone/>
              <a:defRPr/>
            </a:lvl4pPr>
            <a:lvl5pPr lvl="4" algn="r" rtl="0">
              <a:lnSpc>
                <a:spcPct val="100000"/>
              </a:lnSpc>
              <a:spcBef>
                <a:spcPts val="2135"/>
              </a:spcBef>
              <a:spcAft>
                <a:spcPts val="0"/>
              </a:spcAft>
              <a:buSzPts val="1300"/>
              <a:buNone/>
              <a:defRPr/>
            </a:lvl5pPr>
            <a:lvl6pPr lvl="5" algn="r" rtl="0">
              <a:lnSpc>
                <a:spcPct val="100000"/>
              </a:lnSpc>
              <a:spcBef>
                <a:spcPts val="2135"/>
              </a:spcBef>
              <a:spcAft>
                <a:spcPts val="0"/>
              </a:spcAft>
              <a:buSzPts val="1300"/>
              <a:buNone/>
              <a:defRPr/>
            </a:lvl6pPr>
            <a:lvl7pPr lvl="6" algn="r" rtl="0">
              <a:lnSpc>
                <a:spcPct val="100000"/>
              </a:lnSpc>
              <a:spcBef>
                <a:spcPts val="2135"/>
              </a:spcBef>
              <a:spcAft>
                <a:spcPts val="0"/>
              </a:spcAft>
              <a:buSzPts val="1300"/>
              <a:buNone/>
              <a:defRPr/>
            </a:lvl7pPr>
            <a:lvl8pPr lvl="7" algn="r" rtl="0">
              <a:lnSpc>
                <a:spcPct val="100000"/>
              </a:lnSpc>
              <a:spcBef>
                <a:spcPts val="2135"/>
              </a:spcBef>
              <a:spcAft>
                <a:spcPts val="0"/>
              </a:spcAft>
              <a:buSzPts val="1300"/>
              <a:buNone/>
              <a:defRPr/>
            </a:lvl8pPr>
            <a:lvl9pPr lvl="8" algn="r" rtl="0">
              <a:lnSpc>
                <a:spcPct val="100000"/>
              </a:lnSpc>
              <a:spcBef>
                <a:spcPts val="2135"/>
              </a:spcBef>
              <a:spcAft>
                <a:spcPts val="2135"/>
              </a:spcAft>
              <a:buSzPts val="1300"/>
              <a:buNone/>
              <a:defRPr/>
            </a:lvl9pPr>
          </a:lstStyle>
          <a:p/>
        </p:txBody>
      </p:sp>
      <p:sp>
        <p:nvSpPr>
          <p:cNvPr id="154" name="Google Shape;154;p15"/>
          <p:cNvSpPr txBox="1">
            <a:spLocks noGrp="1"/>
          </p:cNvSpPr>
          <p:nvPr>
            <p:ph type="title" idx="2"/>
          </p:nvPr>
        </p:nvSpPr>
        <p:spPr>
          <a:xfrm>
            <a:off x="4536867" y="3465151"/>
            <a:ext cx="6695200" cy="1069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600"/>
              <a:buNone/>
              <a:defRPr sz="8000">
                <a:solidFill>
                  <a:schemeClr val="lt1"/>
                </a:solidFill>
              </a:defRPr>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p:txBody>
      </p:sp>
      <p:sp>
        <p:nvSpPr>
          <p:cNvPr id="155" name="Google Shape;155;p15"/>
          <p:cNvSpPr/>
          <p:nvPr/>
        </p:nvSpPr>
        <p:spPr>
          <a:xfrm>
            <a:off x="1" y="-1673899"/>
            <a:ext cx="4728676" cy="9990929"/>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56"/>
        <p:cNvGrpSpPr/>
        <p:nvPr/>
      </p:nvGrpSpPr>
      <p:grpSpPr>
        <a:xfrm>
          <a:off x="0" y="0"/>
          <a:ext cx="0" cy="0"/>
          <a:chOff x="0" y="0"/>
          <a:chExt cx="0" cy="0"/>
        </a:xfrm>
      </p:grpSpPr>
      <p:pic>
        <p:nvPicPr>
          <p:cNvPr id="157" name="Google Shape;157;p16"/>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58" name="Google Shape;158;p16"/>
          <p:cNvSpPr/>
          <p:nvPr/>
        </p:nvSpPr>
        <p:spPr>
          <a:xfrm>
            <a:off x="6105471" y="-321294"/>
            <a:ext cx="6086452" cy="7248923"/>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9" name="Google Shape;159;p16"/>
          <p:cNvSpPr/>
          <p:nvPr/>
        </p:nvSpPr>
        <p:spPr>
          <a:xfrm>
            <a:off x="0" y="152300"/>
            <a:ext cx="2581048" cy="7742712"/>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0" name="Google Shape;160;p16"/>
          <p:cNvSpPr/>
          <p:nvPr/>
        </p:nvSpPr>
        <p:spPr>
          <a:xfrm>
            <a:off x="899834" y="1130934"/>
            <a:ext cx="1933877" cy="1631585"/>
          </a:xfrm>
          <a:custGeom>
            <a:avLst/>
            <a:gdLst/>
            <a:ahLst/>
            <a:cxnLst/>
            <a:rect l="l" t="t" r="r" b="b"/>
            <a:pathLst>
              <a:path w="13852" h="13539" extrusionOk="0">
                <a:moveTo>
                  <a:pt x="6804" y="1"/>
                </a:moveTo>
                <a:cubicBezTo>
                  <a:pt x="6711" y="1"/>
                  <a:pt x="6619" y="1"/>
                  <a:pt x="6526" y="2"/>
                </a:cubicBezTo>
                <a:cubicBezTo>
                  <a:pt x="5168" y="14"/>
                  <a:pt x="3797" y="168"/>
                  <a:pt x="2439" y="168"/>
                </a:cubicBezTo>
                <a:cubicBezTo>
                  <a:pt x="2313" y="168"/>
                  <a:pt x="2186" y="167"/>
                  <a:pt x="2060" y="164"/>
                </a:cubicBezTo>
                <a:cubicBezTo>
                  <a:pt x="2032" y="163"/>
                  <a:pt x="2005" y="163"/>
                  <a:pt x="1977" y="163"/>
                </a:cubicBezTo>
                <a:cubicBezTo>
                  <a:pt x="1531" y="163"/>
                  <a:pt x="1041" y="249"/>
                  <a:pt x="734" y="597"/>
                </a:cubicBezTo>
                <a:cubicBezTo>
                  <a:pt x="338" y="1049"/>
                  <a:pt x="407" y="1829"/>
                  <a:pt x="351" y="2391"/>
                </a:cubicBezTo>
                <a:cubicBezTo>
                  <a:pt x="199" y="3909"/>
                  <a:pt x="80" y="5430"/>
                  <a:pt x="34" y="6956"/>
                </a:cubicBezTo>
                <a:cubicBezTo>
                  <a:pt x="0" y="8044"/>
                  <a:pt x="8" y="9140"/>
                  <a:pt x="175" y="10217"/>
                </a:cubicBezTo>
                <a:cubicBezTo>
                  <a:pt x="307" y="11063"/>
                  <a:pt x="510" y="12323"/>
                  <a:pt x="1269" y="12867"/>
                </a:cubicBezTo>
                <a:cubicBezTo>
                  <a:pt x="1834" y="13272"/>
                  <a:pt x="2570" y="13317"/>
                  <a:pt x="3263" y="13346"/>
                </a:cubicBezTo>
                <a:cubicBezTo>
                  <a:pt x="4522" y="13399"/>
                  <a:pt x="5760" y="13539"/>
                  <a:pt x="7024" y="13539"/>
                </a:cubicBezTo>
                <a:cubicBezTo>
                  <a:pt x="7090" y="13539"/>
                  <a:pt x="7157" y="13538"/>
                  <a:pt x="7223" y="13537"/>
                </a:cubicBezTo>
                <a:cubicBezTo>
                  <a:pt x="8592" y="13520"/>
                  <a:pt x="9960" y="13425"/>
                  <a:pt x="11322" y="13283"/>
                </a:cubicBezTo>
                <a:cubicBezTo>
                  <a:pt x="12252" y="13186"/>
                  <a:pt x="13013" y="12553"/>
                  <a:pt x="13344" y="11689"/>
                </a:cubicBezTo>
                <a:cubicBezTo>
                  <a:pt x="13533" y="11198"/>
                  <a:pt x="13600" y="10669"/>
                  <a:pt x="13647" y="10143"/>
                </a:cubicBezTo>
                <a:cubicBezTo>
                  <a:pt x="13651" y="10095"/>
                  <a:pt x="13655" y="10047"/>
                  <a:pt x="13658" y="10000"/>
                </a:cubicBezTo>
                <a:cubicBezTo>
                  <a:pt x="13851" y="7634"/>
                  <a:pt x="13819" y="5244"/>
                  <a:pt x="13553" y="2884"/>
                </a:cubicBezTo>
                <a:cubicBezTo>
                  <a:pt x="13505" y="2456"/>
                  <a:pt x="13473" y="2010"/>
                  <a:pt x="13382" y="1588"/>
                </a:cubicBezTo>
                <a:cubicBezTo>
                  <a:pt x="13327" y="1330"/>
                  <a:pt x="13281" y="816"/>
                  <a:pt x="13124" y="613"/>
                </a:cubicBezTo>
                <a:cubicBezTo>
                  <a:pt x="12821" y="223"/>
                  <a:pt x="12261" y="177"/>
                  <a:pt x="11768" y="164"/>
                </a:cubicBezTo>
                <a:cubicBezTo>
                  <a:pt x="10111" y="113"/>
                  <a:pt x="8463" y="1"/>
                  <a:pt x="68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ctr" rtl="0">
              <a:spcBef>
                <a:spcPts val="0"/>
              </a:spcBef>
              <a:spcAft>
                <a:spcPts val="0"/>
              </a:spcAft>
              <a:buNone/>
            </a:pPr>
            <a:endParaRPr sz="2400" b="1">
              <a:solidFill>
                <a:schemeClr val="lt1"/>
              </a:solidFill>
              <a:latin typeface="Comfortaa"/>
              <a:ea typeface="Comfortaa"/>
              <a:cs typeface="Comfortaa"/>
              <a:sym typeface="Comfortaa"/>
            </a:endParaRPr>
          </a:p>
        </p:txBody>
      </p:sp>
      <p:sp>
        <p:nvSpPr>
          <p:cNvPr id="161" name="Google Shape;161;p16"/>
          <p:cNvSpPr/>
          <p:nvPr/>
        </p:nvSpPr>
        <p:spPr>
          <a:xfrm>
            <a:off x="858400" y="3252267"/>
            <a:ext cx="7122589" cy="1389897"/>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2" name="Google Shape;162;p16"/>
          <p:cNvSpPr txBox="1">
            <a:spLocks noGrp="1"/>
          </p:cNvSpPr>
          <p:nvPr>
            <p:ph type="title"/>
          </p:nvPr>
        </p:nvSpPr>
        <p:spPr>
          <a:xfrm>
            <a:off x="960000" y="3491333"/>
            <a:ext cx="6664000" cy="9432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600"/>
              <a:buNone/>
              <a:defRPr sz="8000">
                <a:solidFill>
                  <a:schemeClr val="lt1"/>
                </a:solidFill>
              </a:defRPr>
            </a:lvl1pPr>
            <a:lvl2pPr lvl="1" algn="l" rtl="0">
              <a:spcBef>
                <a:spcPts val="0"/>
              </a:spcBef>
              <a:spcAft>
                <a:spcPts val="0"/>
              </a:spcAft>
              <a:buSzPts val="3600"/>
              <a:buNone/>
              <a:defRPr sz="4800"/>
            </a:lvl2pPr>
            <a:lvl3pPr lvl="2" algn="l" rtl="0">
              <a:spcBef>
                <a:spcPts val="0"/>
              </a:spcBef>
              <a:spcAft>
                <a:spcPts val="0"/>
              </a:spcAft>
              <a:buSzPts val="3600"/>
              <a:buNone/>
              <a:defRPr sz="4800"/>
            </a:lvl3pPr>
            <a:lvl4pPr lvl="3" algn="l" rtl="0">
              <a:spcBef>
                <a:spcPts val="0"/>
              </a:spcBef>
              <a:spcAft>
                <a:spcPts val="0"/>
              </a:spcAft>
              <a:buSzPts val="3600"/>
              <a:buNone/>
              <a:defRPr sz="4800"/>
            </a:lvl4pPr>
            <a:lvl5pPr lvl="4" algn="l" rtl="0">
              <a:spcBef>
                <a:spcPts val="0"/>
              </a:spcBef>
              <a:spcAft>
                <a:spcPts val="0"/>
              </a:spcAft>
              <a:buSzPts val="3600"/>
              <a:buNone/>
              <a:defRPr sz="4800"/>
            </a:lvl5pPr>
            <a:lvl6pPr lvl="5" algn="l" rtl="0">
              <a:spcBef>
                <a:spcPts val="0"/>
              </a:spcBef>
              <a:spcAft>
                <a:spcPts val="0"/>
              </a:spcAft>
              <a:buSzPts val="3600"/>
              <a:buNone/>
              <a:defRPr sz="4800"/>
            </a:lvl6pPr>
            <a:lvl7pPr lvl="6" algn="l" rtl="0">
              <a:spcBef>
                <a:spcPts val="0"/>
              </a:spcBef>
              <a:spcAft>
                <a:spcPts val="0"/>
              </a:spcAft>
              <a:buSzPts val="3600"/>
              <a:buNone/>
              <a:defRPr sz="4800"/>
            </a:lvl7pPr>
            <a:lvl8pPr lvl="7" algn="l" rtl="0">
              <a:spcBef>
                <a:spcPts val="0"/>
              </a:spcBef>
              <a:spcAft>
                <a:spcPts val="0"/>
              </a:spcAft>
              <a:buSzPts val="3600"/>
              <a:buNone/>
              <a:defRPr sz="4800"/>
            </a:lvl8pPr>
            <a:lvl9pPr lvl="8" algn="l" rtl="0">
              <a:spcBef>
                <a:spcPts val="0"/>
              </a:spcBef>
              <a:spcAft>
                <a:spcPts val="0"/>
              </a:spcAft>
              <a:buSzPts val="3600"/>
              <a:buNone/>
              <a:defRPr sz="4800"/>
            </a:lvl9pPr>
          </a:lstStyle>
          <a:p/>
        </p:txBody>
      </p:sp>
      <p:sp>
        <p:nvSpPr>
          <p:cNvPr id="163" name="Google Shape;163;p16"/>
          <p:cNvSpPr txBox="1">
            <a:spLocks noGrp="1"/>
          </p:cNvSpPr>
          <p:nvPr>
            <p:ph type="title" idx="2" hasCustomPrompt="1"/>
          </p:nvPr>
        </p:nvSpPr>
        <p:spPr>
          <a:xfrm>
            <a:off x="960000" y="1353333"/>
            <a:ext cx="1947600" cy="11104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SzPts val="6000"/>
              <a:buNone/>
              <a:defRPr sz="10000">
                <a:solidFill>
                  <a:schemeClr val="lt1"/>
                </a:solidFill>
              </a:defRPr>
            </a:lvl1pPr>
            <a:lvl2pPr lvl="1" algn="l" rtl="0">
              <a:spcBef>
                <a:spcPts val="0"/>
              </a:spcBef>
              <a:spcAft>
                <a:spcPts val="0"/>
              </a:spcAft>
              <a:buSzPts val="6000"/>
              <a:buNone/>
              <a:defRPr sz="8000"/>
            </a:lvl2pPr>
            <a:lvl3pPr lvl="2" algn="l" rtl="0">
              <a:spcBef>
                <a:spcPts val="0"/>
              </a:spcBef>
              <a:spcAft>
                <a:spcPts val="0"/>
              </a:spcAft>
              <a:buSzPts val="6000"/>
              <a:buNone/>
              <a:defRPr sz="8000"/>
            </a:lvl3pPr>
            <a:lvl4pPr lvl="3" algn="l" rtl="0">
              <a:spcBef>
                <a:spcPts val="0"/>
              </a:spcBef>
              <a:spcAft>
                <a:spcPts val="0"/>
              </a:spcAft>
              <a:buSzPts val="6000"/>
              <a:buNone/>
              <a:defRPr sz="8000"/>
            </a:lvl4pPr>
            <a:lvl5pPr lvl="4" algn="l" rtl="0">
              <a:spcBef>
                <a:spcPts val="0"/>
              </a:spcBef>
              <a:spcAft>
                <a:spcPts val="0"/>
              </a:spcAft>
              <a:buSzPts val="6000"/>
              <a:buNone/>
              <a:defRPr sz="8000"/>
            </a:lvl5pPr>
            <a:lvl6pPr lvl="5" algn="l" rtl="0">
              <a:spcBef>
                <a:spcPts val="0"/>
              </a:spcBef>
              <a:spcAft>
                <a:spcPts val="0"/>
              </a:spcAft>
              <a:buSzPts val="6000"/>
              <a:buNone/>
              <a:defRPr sz="8000"/>
            </a:lvl6pPr>
            <a:lvl7pPr lvl="6" algn="l" rtl="0">
              <a:spcBef>
                <a:spcPts val="0"/>
              </a:spcBef>
              <a:spcAft>
                <a:spcPts val="0"/>
              </a:spcAft>
              <a:buSzPts val="6000"/>
              <a:buNone/>
              <a:defRPr sz="8000"/>
            </a:lvl7pPr>
            <a:lvl8pPr lvl="7" algn="l" rtl="0">
              <a:spcBef>
                <a:spcPts val="0"/>
              </a:spcBef>
              <a:spcAft>
                <a:spcPts val="0"/>
              </a:spcAft>
              <a:buSzPts val="6000"/>
              <a:buNone/>
              <a:defRPr sz="8000"/>
            </a:lvl8pPr>
            <a:lvl9pPr lvl="8" algn="l" rtl="0">
              <a:spcBef>
                <a:spcPts val="0"/>
              </a:spcBef>
              <a:spcAft>
                <a:spcPts val="0"/>
              </a:spcAft>
              <a:buSzPts val="6000"/>
              <a:buNone/>
              <a:defRPr sz="8000"/>
            </a:lvl9pPr>
          </a:lstStyle>
          <a:p>
            <a:r>
              <a:t>xx%</a:t>
            </a:r>
          </a:p>
        </p:txBody>
      </p:sp>
      <p:sp>
        <p:nvSpPr>
          <p:cNvPr id="164" name="Google Shape;164;p16"/>
          <p:cNvSpPr txBox="1">
            <a:spLocks noGrp="1"/>
          </p:cNvSpPr>
          <p:nvPr>
            <p:ph type="subTitle" idx="1"/>
          </p:nvPr>
        </p:nvSpPr>
        <p:spPr>
          <a:xfrm rot="461">
            <a:off x="960000" y="4862200"/>
            <a:ext cx="5960800" cy="5584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300"/>
              <a:buNone/>
              <a:defRPr sz="1865">
                <a:latin typeface="Comfortaa SemiBold"/>
                <a:ea typeface="Comfortaa SemiBold"/>
                <a:cs typeface="Comfortaa SemiBold"/>
                <a:sym typeface="Comfortaa SemiBold"/>
              </a:defRPr>
            </a:lvl1pPr>
            <a:lvl2pPr lvl="1" rtl="0">
              <a:lnSpc>
                <a:spcPct val="100000"/>
              </a:lnSpc>
              <a:spcBef>
                <a:spcPts val="2135"/>
              </a:spcBef>
              <a:spcAft>
                <a:spcPts val="0"/>
              </a:spcAft>
              <a:buSzPts val="1300"/>
              <a:buNone/>
              <a:defRPr/>
            </a:lvl2pPr>
            <a:lvl3pPr lvl="2" rtl="0">
              <a:lnSpc>
                <a:spcPct val="100000"/>
              </a:lnSpc>
              <a:spcBef>
                <a:spcPts val="2135"/>
              </a:spcBef>
              <a:spcAft>
                <a:spcPts val="0"/>
              </a:spcAft>
              <a:buSzPts val="1300"/>
              <a:buNone/>
              <a:defRPr/>
            </a:lvl3pPr>
            <a:lvl4pPr lvl="3" rtl="0">
              <a:lnSpc>
                <a:spcPct val="100000"/>
              </a:lnSpc>
              <a:spcBef>
                <a:spcPts val="2135"/>
              </a:spcBef>
              <a:spcAft>
                <a:spcPts val="0"/>
              </a:spcAft>
              <a:buSzPts val="1300"/>
              <a:buNone/>
              <a:defRPr/>
            </a:lvl4pPr>
            <a:lvl5pPr lvl="4" rtl="0">
              <a:lnSpc>
                <a:spcPct val="100000"/>
              </a:lnSpc>
              <a:spcBef>
                <a:spcPts val="2135"/>
              </a:spcBef>
              <a:spcAft>
                <a:spcPts val="0"/>
              </a:spcAft>
              <a:buSzPts val="1300"/>
              <a:buNone/>
              <a:defRPr/>
            </a:lvl5pPr>
            <a:lvl6pPr lvl="5" rtl="0">
              <a:lnSpc>
                <a:spcPct val="100000"/>
              </a:lnSpc>
              <a:spcBef>
                <a:spcPts val="2135"/>
              </a:spcBef>
              <a:spcAft>
                <a:spcPts val="0"/>
              </a:spcAft>
              <a:buSzPts val="1300"/>
              <a:buNone/>
              <a:defRPr/>
            </a:lvl6pPr>
            <a:lvl7pPr lvl="6" rtl="0">
              <a:lnSpc>
                <a:spcPct val="100000"/>
              </a:lnSpc>
              <a:spcBef>
                <a:spcPts val="2135"/>
              </a:spcBef>
              <a:spcAft>
                <a:spcPts val="0"/>
              </a:spcAft>
              <a:buSzPts val="1300"/>
              <a:buNone/>
              <a:defRPr/>
            </a:lvl7pPr>
            <a:lvl8pPr lvl="7" rtl="0">
              <a:lnSpc>
                <a:spcPct val="100000"/>
              </a:lnSpc>
              <a:spcBef>
                <a:spcPts val="2135"/>
              </a:spcBef>
              <a:spcAft>
                <a:spcPts val="0"/>
              </a:spcAft>
              <a:buSzPts val="1300"/>
              <a:buNone/>
              <a:defRPr/>
            </a:lvl8pPr>
            <a:lvl9pPr lvl="8" rtl="0">
              <a:lnSpc>
                <a:spcPct val="100000"/>
              </a:lnSpc>
              <a:spcBef>
                <a:spcPts val="2135"/>
              </a:spcBef>
              <a:spcAft>
                <a:spcPts val="2135"/>
              </a:spcAft>
              <a:buSzPts val="13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65"/>
        <p:cNvGrpSpPr/>
        <p:nvPr/>
      </p:nvGrpSpPr>
      <p:grpSpPr>
        <a:xfrm>
          <a:off x="0" y="0"/>
          <a:ext cx="0" cy="0"/>
          <a:chOff x="0" y="0"/>
          <a:chExt cx="0" cy="0"/>
        </a:xfrm>
      </p:grpSpPr>
      <p:pic>
        <p:nvPicPr>
          <p:cNvPr id="166" name="Google Shape;166;p17"/>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67" name="Google Shape;167;p17"/>
          <p:cNvSpPr/>
          <p:nvPr/>
        </p:nvSpPr>
        <p:spPr>
          <a:xfrm>
            <a:off x="6832601" y="1"/>
            <a:ext cx="5359420" cy="1835327"/>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rgbClr val="FECA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8" name="Google Shape;168;p17"/>
          <p:cNvSpPr/>
          <p:nvPr/>
        </p:nvSpPr>
        <p:spPr>
          <a:xfrm>
            <a:off x="34" y="259333"/>
            <a:ext cx="12191929" cy="6598659"/>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9" name="Google Shape;169;p17"/>
          <p:cNvSpPr txBox="1">
            <a:spLocks noGrp="1"/>
          </p:cNvSpPr>
          <p:nvPr>
            <p:ph type="subTitle" idx="1"/>
          </p:nvPr>
        </p:nvSpPr>
        <p:spPr>
          <a:xfrm rot="210">
            <a:off x="2647800" y="4902167"/>
            <a:ext cx="6544800" cy="832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5">
                <a:latin typeface="Comfortaa Medium"/>
                <a:ea typeface="Comfortaa Medium"/>
                <a:cs typeface="Comfortaa Medium"/>
                <a:sym typeface="Comfortaa Medium"/>
              </a:defRPr>
            </a:lvl1pPr>
            <a:lvl2pPr lvl="1" algn="ctr" rtl="0">
              <a:lnSpc>
                <a:spcPct val="100000"/>
              </a:lnSpc>
              <a:spcBef>
                <a:spcPts val="2135"/>
              </a:spcBef>
              <a:spcAft>
                <a:spcPts val="0"/>
              </a:spcAft>
              <a:buSzPts val="1300"/>
              <a:buNone/>
              <a:defRPr/>
            </a:lvl2pPr>
            <a:lvl3pPr lvl="2" algn="ctr" rtl="0">
              <a:lnSpc>
                <a:spcPct val="100000"/>
              </a:lnSpc>
              <a:spcBef>
                <a:spcPts val="2135"/>
              </a:spcBef>
              <a:spcAft>
                <a:spcPts val="0"/>
              </a:spcAft>
              <a:buSzPts val="1300"/>
              <a:buNone/>
              <a:defRPr/>
            </a:lvl3pPr>
            <a:lvl4pPr lvl="3" algn="ctr" rtl="0">
              <a:lnSpc>
                <a:spcPct val="100000"/>
              </a:lnSpc>
              <a:spcBef>
                <a:spcPts val="2135"/>
              </a:spcBef>
              <a:spcAft>
                <a:spcPts val="0"/>
              </a:spcAft>
              <a:buSzPts val="1300"/>
              <a:buNone/>
              <a:defRPr/>
            </a:lvl4pPr>
            <a:lvl5pPr lvl="4" algn="ctr" rtl="0">
              <a:lnSpc>
                <a:spcPct val="100000"/>
              </a:lnSpc>
              <a:spcBef>
                <a:spcPts val="2135"/>
              </a:spcBef>
              <a:spcAft>
                <a:spcPts val="0"/>
              </a:spcAft>
              <a:buSzPts val="1300"/>
              <a:buNone/>
              <a:defRPr/>
            </a:lvl5pPr>
            <a:lvl6pPr lvl="5" algn="ctr" rtl="0">
              <a:lnSpc>
                <a:spcPct val="100000"/>
              </a:lnSpc>
              <a:spcBef>
                <a:spcPts val="2135"/>
              </a:spcBef>
              <a:spcAft>
                <a:spcPts val="0"/>
              </a:spcAft>
              <a:buSzPts val="1300"/>
              <a:buNone/>
              <a:defRPr/>
            </a:lvl6pPr>
            <a:lvl7pPr lvl="6" algn="ctr" rtl="0">
              <a:lnSpc>
                <a:spcPct val="100000"/>
              </a:lnSpc>
              <a:spcBef>
                <a:spcPts val="2135"/>
              </a:spcBef>
              <a:spcAft>
                <a:spcPts val="0"/>
              </a:spcAft>
              <a:buSzPts val="1300"/>
              <a:buNone/>
              <a:defRPr/>
            </a:lvl7pPr>
            <a:lvl8pPr lvl="7" algn="ctr" rtl="0">
              <a:lnSpc>
                <a:spcPct val="100000"/>
              </a:lnSpc>
              <a:spcBef>
                <a:spcPts val="2135"/>
              </a:spcBef>
              <a:spcAft>
                <a:spcPts val="0"/>
              </a:spcAft>
              <a:buSzPts val="1300"/>
              <a:buNone/>
              <a:defRPr/>
            </a:lvl8pPr>
            <a:lvl9pPr lvl="8" algn="ctr" rtl="0">
              <a:lnSpc>
                <a:spcPct val="100000"/>
              </a:lnSpc>
              <a:spcBef>
                <a:spcPts val="2135"/>
              </a:spcBef>
              <a:spcAft>
                <a:spcPts val="2135"/>
              </a:spcAft>
              <a:buSzPts val="1300"/>
              <a:buNone/>
              <a:defRPr/>
            </a:lvl9pPr>
          </a:lstStyle>
          <a:p/>
        </p:txBody>
      </p:sp>
      <p:sp>
        <p:nvSpPr>
          <p:cNvPr id="170" name="Google Shape;170;p17"/>
          <p:cNvSpPr txBox="1">
            <a:spLocks noGrp="1"/>
          </p:cNvSpPr>
          <p:nvPr>
            <p:ph type="title"/>
          </p:nvPr>
        </p:nvSpPr>
        <p:spPr>
          <a:xfrm>
            <a:off x="2103800" y="2059883"/>
            <a:ext cx="7984400" cy="2107200"/>
          </a:xfrm>
          <a:prstGeom prst="rect">
            <a:avLst/>
          </a:prstGeom>
        </p:spPr>
        <p:txBody>
          <a:bodyPr spcFirstLastPara="1" wrap="square" lIns="91425" tIns="91425" rIns="91425" bIns="91425" anchor="t" anchorCtr="0">
            <a:noAutofit/>
          </a:bodyPr>
          <a:lstStyle>
            <a:lvl1pPr lvl="0" algn="ctr" rtl="0">
              <a:lnSpc>
                <a:spcPct val="70000"/>
              </a:lnSpc>
              <a:spcBef>
                <a:spcPts val="0"/>
              </a:spcBef>
              <a:spcAft>
                <a:spcPts val="0"/>
              </a:spcAft>
              <a:buSzPts val="4800"/>
              <a:buNone/>
              <a:defRPr sz="20535">
                <a:solidFill>
                  <a:schemeClr val="lt1"/>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71"/>
        <p:cNvGrpSpPr/>
        <p:nvPr/>
      </p:nvGrpSpPr>
      <p:grpSpPr>
        <a:xfrm>
          <a:off x="0" y="0"/>
          <a:ext cx="0" cy="0"/>
          <a:chOff x="0" y="0"/>
          <a:chExt cx="0" cy="0"/>
        </a:xfrm>
      </p:grpSpPr>
      <p:pic>
        <p:nvPicPr>
          <p:cNvPr id="172" name="Google Shape;172;p18"/>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73" name="Google Shape;173;p18"/>
          <p:cNvSpPr txBox="1">
            <a:spLocks noGrp="1"/>
          </p:cNvSpPr>
          <p:nvPr>
            <p:ph type="body" idx="1"/>
          </p:nvPr>
        </p:nvSpPr>
        <p:spPr>
          <a:xfrm>
            <a:off x="960000" y="3405733"/>
            <a:ext cx="4450400" cy="1752800"/>
          </a:xfrm>
          <a:prstGeom prst="rect">
            <a:avLst/>
          </a:prstGeom>
        </p:spPr>
        <p:txBody>
          <a:bodyPr spcFirstLastPara="1" wrap="square" lIns="91425" tIns="91425" rIns="91425" bIns="91425" anchor="t" anchorCtr="0">
            <a:noAutofit/>
          </a:bodyPr>
          <a:lstStyle>
            <a:lvl1pPr marL="609600" lvl="0" indent="-423545" rtl="0">
              <a:spcBef>
                <a:spcPts val="0"/>
              </a:spcBef>
              <a:spcAft>
                <a:spcPts val="0"/>
              </a:spcAft>
              <a:buClr>
                <a:schemeClr val="accent2"/>
              </a:buClr>
              <a:buSzPts val="1400"/>
              <a:buChar char="●"/>
              <a:defRPr sz="1865">
                <a:latin typeface="Comfortaa SemiBold"/>
                <a:ea typeface="Comfortaa SemiBold"/>
                <a:cs typeface="Comfortaa SemiBold"/>
                <a:sym typeface="Comfortaa SemiBold"/>
              </a:defRPr>
            </a:lvl1pPr>
            <a:lvl2pPr marL="1219200" lvl="1" indent="-414655" rtl="0">
              <a:lnSpc>
                <a:spcPct val="115000"/>
              </a:lnSpc>
              <a:spcBef>
                <a:spcPts val="0"/>
              </a:spcBef>
              <a:spcAft>
                <a:spcPts val="0"/>
              </a:spcAft>
              <a:buSzPts val="1300"/>
              <a:buChar char="○"/>
              <a:defRPr/>
            </a:lvl2pPr>
            <a:lvl3pPr marL="1828800" lvl="2" indent="-414655" rtl="0">
              <a:lnSpc>
                <a:spcPct val="115000"/>
              </a:lnSpc>
              <a:spcBef>
                <a:spcPts val="2135"/>
              </a:spcBef>
              <a:spcAft>
                <a:spcPts val="0"/>
              </a:spcAft>
              <a:buSzPts val="1300"/>
              <a:buChar char="■"/>
              <a:defRPr/>
            </a:lvl3pPr>
            <a:lvl4pPr marL="2438400" lvl="3" indent="-414655" rtl="0">
              <a:lnSpc>
                <a:spcPct val="115000"/>
              </a:lnSpc>
              <a:spcBef>
                <a:spcPts val="2135"/>
              </a:spcBef>
              <a:spcAft>
                <a:spcPts val="0"/>
              </a:spcAft>
              <a:buSzPts val="1300"/>
              <a:buChar char="●"/>
              <a:defRPr/>
            </a:lvl4pPr>
            <a:lvl5pPr marL="3048000" lvl="4" indent="-414655" rtl="0">
              <a:lnSpc>
                <a:spcPct val="115000"/>
              </a:lnSpc>
              <a:spcBef>
                <a:spcPts val="2135"/>
              </a:spcBef>
              <a:spcAft>
                <a:spcPts val="0"/>
              </a:spcAft>
              <a:buSzPts val="1300"/>
              <a:buChar char="○"/>
              <a:defRPr/>
            </a:lvl5pPr>
            <a:lvl6pPr marL="3657600" lvl="5" indent="-414655" rtl="0">
              <a:lnSpc>
                <a:spcPct val="115000"/>
              </a:lnSpc>
              <a:spcBef>
                <a:spcPts val="2135"/>
              </a:spcBef>
              <a:spcAft>
                <a:spcPts val="0"/>
              </a:spcAft>
              <a:buSzPts val="1300"/>
              <a:buChar char="■"/>
              <a:defRPr/>
            </a:lvl6pPr>
            <a:lvl7pPr marL="4267200" lvl="6" indent="-414655" rtl="0">
              <a:lnSpc>
                <a:spcPct val="115000"/>
              </a:lnSpc>
              <a:spcBef>
                <a:spcPts val="2135"/>
              </a:spcBef>
              <a:spcAft>
                <a:spcPts val="0"/>
              </a:spcAft>
              <a:buSzPts val="1300"/>
              <a:buChar char="●"/>
              <a:defRPr/>
            </a:lvl7pPr>
            <a:lvl8pPr marL="4876800" lvl="7" indent="-414655" rtl="0">
              <a:lnSpc>
                <a:spcPct val="115000"/>
              </a:lnSpc>
              <a:spcBef>
                <a:spcPts val="2135"/>
              </a:spcBef>
              <a:spcAft>
                <a:spcPts val="0"/>
              </a:spcAft>
              <a:buSzPts val="1300"/>
              <a:buChar char="○"/>
              <a:defRPr/>
            </a:lvl8pPr>
            <a:lvl9pPr marL="5486400" lvl="8" indent="-414655" rtl="0">
              <a:lnSpc>
                <a:spcPct val="115000"/>
              </a:lnSpc>
              <a:spcBef>
                <a:spcPts val="2135"/>
              </a:spcBef>
              <a:spcAft>
                <a:spcPts val="2135"/>
              </a:spcAft>
              <a:buSzPts val="1300"/>
              <a:buChar char="■"/>
              <a:defRPr/>
            </a:lvl9pPr>
          </a:lstStyle>
          <a:p/>
        </p:txBody>
      </p:sp>
      <p:sp>
        <p:nvSpPr>
          <p:cNvPr id="174" name="Google Shape;174;p18"/>
          <p:cNvSpPr/>
          <p:nvPr/>
        </p:nvSpPr>
        <p:spPr>
          <a:xfrm rot="-10646772">
            <a:off x="11053489" y="4188102"/>
            <a:ext cx="1859993" cy="1860233"/>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5" name="Google Shape;175;p18"/>
          <p:cNvSpPr/>
          <p:nvPr/>
        </p:nvSpPr>
        <p:spPr>
          <a:xfrm rot="-10646772">
            <a:off x="9965255" y="6395771"/>
            <a:ext cx="1116092" cy="1116333"/>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6" name="Google Shape;176;p18"/>
          <p:cNvSpPr/>
          <p:nvPr/>
        </p:nvSpPr>
        <p:spPr>
          <a:xfrm flipH="1">
            <a:off x="-442543" y="1438438"/>
            <a:ext cx="2428160" cy="11153007"/>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7" name="Google Shape;177;p18"/>
          <p:cNvSpPr txBox="1">
            <a:spLocks noGrp="1"/>
          </p:cNvSpPr>
          <p:nvPr>
            <p:ph type="title"/>
          </p:nvPr>
        </p:nvSpPr>
        <p:spPr>
          <a:xfrm>
            <a:off x="960000" y="1930400"/>
            <a:ext cx="3436800" cy="1185200"/>
          </a:xfrm>
          <a:prstGeom prst="rect">
            <a:avLst/>
          </a:prstGeom>
        </p:spPr>
        <p:txBody>
          <a:bodyPr spcFirstLastPara="1" wrap="square" lIns="91425" tIns="91425" rIns="91425" bIns="91425" anchor="t" anchorCtr="0">
            <a:noAutofit/>
          </a:bodyPr>
          <a:lstStyle>
            <a:lvl1pPr lvl="0" algn="l"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178" name="Google Shape;178;p18"/>
          <p:cNvSpPr/>
          <p:nvPr/>
        </p:nvSpPr>
        <p:spPr>
          <a:xfrm>
            <a:off x="10481767" y="-74800"/>
            <a:ext cx="1941083" cy="1164909"/>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rgbClr val="ED6A3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GB" sz="2400"/>
              <a:t> </a:t>
            </a:r>
            <a:endParaRPr sz="240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179"/>
        <p:cNvGrpSpPr/>
        <p:nvPr/>
      </p:nvGrpSpPr>
      <p:grpSpPr>
        <a:xfrm>
          <a:off x="0" y="0"/>
          <a:ext cx="0" cy="0"/>
          <a:chOff x="0" y="0"/>
          <a:chExt cx="0" cy="0"/>
        </a:xfrm>
      </p:grpSpPr>
      <p:pic>
        <p:nvPicPr>
          <p:cNvPr id="180" name="Google Shape;180;p19"/>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81" name="Google Shape;181;p19"/>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2" name="Google Shape;182;p19"/>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183" name="Google Shape;183;p19"/>
          <p:cNvSpPr/>
          <p:nvPr/>
        </p:nvSpPr>
        <p:spPr>
          <a:xfrm>
            <a:off x="1" y="5210734"/>
            <a:ext cx="12191929" cy="1854161"/>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4" name="Google Shape;184;p19"/>
          <p:cNvSpPr txBox="1">
            <a:spLocks noGrp="1"/>
          </p:cNvSpPr>
          <p:nvPr>
            <p:ph type="body" idx="1"/>
          </p:nvPr>
        </p:nvSpPr>
        <p:spPr>
          <a:xfrm>
            <a:off x="3190133" y="2685416"/>
            <a:ext cx="4234400" cy="2529200"/>
          </a:xfrm>
          <a:prstGeom prst="rect">
            <a:avLst/>
          </a:prstGeom>
        </p:spPr>
        <p:txBody>
          <a:bodyPr spcFirstLastPara="1" wrap="square" lIns="91425" tIns="91425" rIns="91425" bIns="91425" anchor="t" anchorCtr="0">
            <a:noAutofit/>
          </a:bodyPr>
          <a:lstStyle>
            <a:lvl1pPr marL="609600" lvl="0" indent="-423545" algn="ctr" rtl="0">
              <a:spcBef>
                <a:spcPts val="0"/>
              </a:spcBef>
              <a:spcAft>
                <a:spcPts val="0"/>
              </a:spcAft>
              <a:buClr>
                <a:schemeClr val="accent2"/>
              </a:buClr>
              <a:buSzPts val="1400"/>
              <a:buChar char="●"/>
              <a:defRPr sz="1865">
                <a:latin typeface="Comfortaa SemiBold"/>
                <a:ea typeface="Comfortaa SemiBold"/>
                <a:cs typeface="Comfortaa SemiBold"/>
                <a:sym typeface="Comfortaa SemiBold"/>
              </a:defRPr>
            </a:lvl1pPr>
            <a:lvl2pPr marL="1219200" lvl="1" indent="-423545" rtl="0">
              <a:lnSpc>
                <a:spcPct val="115000"/>
              </a:lnSpc>
              <a:spcBef>
                <a:spcPts val="0"/>
              </a:spcBef>
              <a:spcAft>
                <a:spcPts val="0"/>
              </a:spcAft>
              <a:buSzPts val="1400"/>
              <a:buChar char="○"/>
              <a:defRPr sz="1865"/>
            </a:lvl2pPr>
            <a:lvl3pPr marL="1828800" lvl="2" indent="-423545" rtl="0">
              <a:lnSpc>
                <a:spcPct val="115000"/>
              </a:lnSpc>
              <a:spcBef>
                <a:spcPts val="2135"/>
              </a:spcBef>
              <a:spcAft>
                <a:spcPts val="0"/>
              </a:spcAft>
              <a:buSzPts val="1400"/>
              <a:buChar char="■"/>
              <a:defRPr sz="1865"/>
            </a:lvl3pPr>
            <a:lvl4pPr marL="2438400" lvl="3" indent="-423545" rtl="0">
              <a:lnSpc>
                <a:spcPct val="115000"/>
              </a:lnSpc>
              <a:spcBef>
                <a:spcPts val="2135"/>
              </a:spcBef>
              <a:spcAft>
                <a:spcPts val="0"/>
              </a:spcAft>
              <a:buSzPts val="1400"/>
              <a:buChar char="●"/>
              <a:defRPr sz="1865"/>
            </a:lvl4pPr>
            <a:lvl5pPr marL="3048000" lvl="4" indent="-423545" rtl="0">
              <a:lnSpc>
                <a:spcPct val="115000"/>
              </a:lnSpc>
              <a:spcBef>
                <a:spcPts val="2135"/>
              </a:spcBef>
              <a:spcAft>
                <a:spcPts val="0"/>
              </a:spcAft>
              <a:buSzPts val="1400"/>
              <a:buChar char="○"/>
              <a:defRPr sz="1865"/>
            </a:lvl5pPr>
            <a:lvl6pPr marL="3657600" lvl="5" indent="-423545" rtl="0">
              <a:lnSpc>
                <a:spcPct val="115000"/>
              </a:lnSpc>
              <a:spcBef>
                <a:spcPts val="2135"/>
              </a:spcBef>
              <a:spcAft>
                <a:spcPts val="0"/>
              </a:spcAft>
              <a:buSzPts val="1400"/>
              <a:buChar char="■"/>
              <a:defRPr sz="1865"/>
            </a:lvl6pPr>
            <a:lvl7pPr marL="4267200" lvl="6" indent="-423545" rtl="0">
              <a:lnSpc>
                <a:spcPct val="115000"/>
              </a:lnSpc>
              <a:spcBef>
                <a:spcPts val="2135"/>
              </a:spcBef>
              <a:spcAft>
                <a:spcPts val="0"/>
              </a:spcAft>
              <a:buSzPts val="1400"/>
              <a:buChar char="●"/>
              <a:defRPr sz="1865"/>
            </a:lvl7pPr>
            <a:lvl8pPr marL="4876800" lvl="7" indent="-423545" rtl="0">
              <a:lnSpc>
                <a:spcPct val="115000"/>
              </a:lnSpc>
              <a:spcBef>
                <a:spcPts val="2135"/>
              </a:spcBef>
              <a:spcAft>
                <a:spcPts val="0"/>
              </a:spcAft>
              <a:buSzPts val="1400"/>
              <a:buChar char="○"/>
              <a:defRPr sz="1865"/>
            </a:lvl8pPr>
            <a:lvl9pPr marL="5486400" lvl="8" indent="-423545" rtl="0">
              <a:lnSpc>
                <a:spcPct val="115000"/>
              </a:lnSpc>
              <a:spcBef>
                <a:spcPts val="2135"/>
              </a:spcBef>
              <a:spcAft>
                <a:spcPts val="2135"/>
              </a:spcAft>
              <a:buSzPts val="1400"/>
              <a:buChar char="■"/>
              <a:defRPr sz="1865"/>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185"/>
        <p:cNvGrpSpPr/>
        <p:nvPr/>
      </p:nvGrpSpPr>
      <p:grpSpPr>
        <a:xfrm>
          <a:off x="0" y="0"/>
          <a:ext cx="0" cy="0"/>
          <a:chOff x="0" y="0"/>
          <a:chExt cx="0" cy="0"/>
        </a:xfrm>
      </p:grpSpPr>
      <p:pic>
        <p:nvPicPr>
          <p:cNvPr id="186" name="Google Shape;186;p20"/>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87" name="Google Shape;187;p20"/>
          <p:cNvSpPr/>
          <p:nvPr/>
        </p:nvSpPr>
        <p:spPr>
          <a:xfrm rot="-5400000">
            <a:off x="2522961" y="-2802341"/>
            <a:ext cx="6333347" cy="13004869"/>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8" name="Google Shape;188;p20"/>
          <p:cNvSpPr txBox="1">
            <a:spLocks noGrp="1"/>
          </p:cNvSpPr>
          <p:nvPr>
            <p:ph type="body" idx="1"/>
          </p:nvPr>
        </p:nvSpPr>
        <p:spPr>
          <a:xfrm>
            <a:off x="960000" y="3429000"/>
            <a:ext cx="4805600" cy="1998000"/>
          </a:xfrm>
          <a:prstGeom prst="rect">
            <a:avLst/>
          </a:prstGeom>
        </p:spPr>
        <p:txBody>
          <a:bodyPr spcFirstLastPara="1" wrap="square" lIns="91425" tIns="91425" rIns="91425" bIns="91425" anchor="t" anchorCtr="0">
            <a:noAutofit/>
          </a:bodyPr>
          <a:lstStyle>
            <a:lvl1pPr marL="609600" lvl="0" indent="-423545" rtl="0">
              <a:lnSpc>
                <a:spcPct val="115000"/>
              </a:lnSpc>
              <a:spcBef>
                <a:spcPts val="0"/>
              </a:spcBef>
              <a:spcAft>
                <a:spcPts val="0"/>
              </a:spcAft>
              <a:buSzPts val="1400"/>
              <a:buChar char="●"/>
              <a:defRPr sz="1865">
                <a:latin typeface="Comfortaa SemiBold"/>
                <a:ea typeface="Comfortaa SemiBold"/>
                <a:cs typeface="Comfortaa SemiBold"/>
                <a:sym typeface="Comfortaa SemiBold"/>
              </a:defRPr>
            </a:lvl1pPr>
            <a:lvl2pPr marL="1219200" lvl="1" indent="-423545" rtl="0">
              <a:lnSpc>
                <a:spcPct val="115000"/>
              </a:lnSpc>
              <a:spcBef>
                <a:spcPts val="0"/>
              </a:spcBef>
              <a:spcAft>
                <a:spcPts val="0"/>
              </a:spcAft>
              <a:buSzPts val="1400"/>
              <a:buChar char="○"/>
              <a:defRPr sz="1865"/>
            </a:lvl2pPr>
            <a:lvl3pPr marL="1828800" lvl="2" indent="-423545" rtl="0">
              <a:lnSpc>
                <a:spcPct val="115000"/>
              </a:lnSpc>
              <a:spcBef>
                <a:spcPts val="2135"/>
              </a:spcBef>
              <a:spcAft>
                <a:spcPts val="0"/>
              </a:spcAft>
              <a:buSzPts val="1400"/>
              <a:buChar char="■"/>
              <a:defRPr sz="1865"/>
            </a:lvl3pPr>
            <a:lvl4pPr marL="2438400" lvl="3" indent="-423545" rtl="0">
              <a:lnSpc>
                <a:spcPct val="115000"/>
              </a:lnSpc>
              <a:spcBef>
                <a:spcPts val="2135"/>
              </a:spcBef>
              <a:spcAft>
                <a:spcPts val="0"/>
              </a:spcAft>
              <a:buSzPts val="1400"/>
              <a:buChar char="●"/>
              <a:defRPr sz="1865"/>
            </a:lvl4pPr>
            <a:lvl5pPr marL="3048000" lvl="4" indent="-423545" rtl="0">
              <a:lnSpc>
                <a:spcPct val="115000"/>
              </a:lnSpc>
              <a:spcBef>
                <a:spcPts val="2135"/>
              </a:spcBef>
              <a:spcAft>
                <a:spcPts val="0"/>
              </a:spcAft>
              <a:buSzPts val="1400"/>
              <a:buChar char="○"/>
              <a:defRPr sz="1865"/>
            </a:lvl5pPr>
            <a:lvl6pPr marL="3657600" lvl="5" indent="-423545" rtl="0">
              <a:lnSpc>
                <a:spcPct val="115000"/>
              </a:lnSpc>
              <a:spcBef>
                <a:spcPts val="2135"/>
              </a:spcBef>
              <a:spcAft>
                <a:spcPts val="0"/>
              </a:spcAft>
              <a:buSzPts val="1400"/>
              <a:buChar char="■"/>
              <a:defRPr sz="1865"/>
            </a:lvl6pPr>
            <a:lvl7pPr marL="4267200" lvl="6" indent="-423545" rtl="0">
              <a:lnSpc>
                <a:spcPct val="115000"/>
              </a:lnSpc>
              <a:spcBef>
                <a:spcPts val="2135"/>
              </a:spcBef>
              <a:spcAft>
                <a:spcPts val="0"/>
              </a:spcAft>
              <a:buSzPts val="1400"/>
              <a:buChar char="●"/>
              <a:defRPr sz="1865"/>
            </a:lvl7pPr>
            <a:lvl8pPr marL="4876800" lvl="7" indent="-423545" rtl="0">
              <a:lnSpc>
                <a:spcPct val="115000"/>
              </a:lnSpc>
              <a:spcBef>
                <a:spcPts val="2135"/>
              </a:spcBef>
              <a:spcAft>
                <a:spcPts val="0"/>
              </a:spcAft>
              <a:buSzPts val="1400"/>
              <a:buChar char="○"/>
              <a:defRPr sz="1865"/>
            </a:lvl8pPr>
            <a:lvl9pPr marL="5486400" lvl="8" indent="-414655" rtl="0">
              <a:lnSpc>
                <a:spcPct val="115000"/>
              </a:lnSpc>
              <a:spcBef>
                <a:spcPts val="2135"/>
              </a:spcBef>
              <a:spcAft>
                <a:spcPts val="2135"/>
              </a:spcAft>
              <a:buSzPts val="1300"/>
              <a:buChar char="■"/>
              <a:defRPr/>
            </a:lvl9pPr>
          </a:lstStyle>
          <a:p/>
        </p:txBody>
      </p:sp>
      <p:sp>
        <p:nvSpPr>
          <p:cNvPr id="189" name="Google Shape;189;p20"/>
          <p:cNvSpPr/>
          <p:nvPr/>
        </p:nvSpPr>
        <p:spPr>
          <a:xfrm>
            <a:off x="9785592" y="310733"/>
            <a:ext cx="3837217" cy="2673739"/>
          </a:xfrm>
          <a:custGeom>
            <a:avLst/>
            <a:gdLst/>
            <a:ahLst/>
            <a:cxnLst/>
            <a:rect l="l" t="t" r="r" b="b"/>
            <a:pathLst>
              <a:path w="33716" h="23493" extrusionOk="0">
                <a:moveTo>
                  <a:pt x="1227" y="590"/>
                </a:moveTo>
                <a:cubicBezTo>
                  <a:pt x="1354" y="590"/>
                  <a:pt x="1457" y="650"/>
                  <a:pt x="1492" y="755"/>
                </a:cubicBezTo>
                <a:cubicBezTo>
                  <a:pt x="1546" y="891"/>
                  <a:pt x="1492" y="1081"/>
                  <a:pt x="1357" y="1135"/>
                </a:cubicBezTo>
                <a:lnTo>
                  <a:pt x="1357" y="1162"/>
                </a:lnTo>
                <a:cubicBezTo>
                  <a:pt x="1307" y="1183"/>
                  <a:pt x="1256" y="1193"/>
                  <a:pt x="1205" y="1193"/>
                </a:cubicBezTo>
                <a:cubicBezTo>
                  <a:pt x="1061" y="1193"/>
                  <a:pt x="921" y="1112"/>
                  <a:pt x="841" y="972"/>
                </a:cubicBezTo>
                <a:cubicBezTo>
                  <a:pt x="787" y="836"/>
                  <a:pt x="868" y="701"/>
                  <a:pt x="1004" y="647"/>
                </a:cubicBezTo>
                <a:cubicBezTo>
                  <a:pt x="1081" y="608"/>
                  <a:pt x="1158" y="590"/>
                  <a:pt x="1227" y="590"/>
                </a:cubicBezTo>
                <a:close/>
                <a:moveTo>
                  <a:pt x="10063" y="4112"/>
                </a:moveTo>
                <a:cubicBezTo>
                  <a:pt x="10197" y="4112"/>
                  <a:pt x="10321" y="4168"/>
                  <a:pt x="10389" y="4281"/>
                </a:cubicBezTo>
                <a:cubicBezTo>
                  <a:pt x="10524" y="4417"/>
                  <a:pt x="10552" y="4634"/>
                  <a:pt x="10497" y="4824"/>
                </a:cubicBezTo>
                <a:cubicBezTo>
                  <a:pt x="10443" y="4905"/>
                  <a:pt x="10389" y="4986"/>
                  <a:pt x="10335" y="5068"/>
                </a:cubicBezTo>
                <a:lnTo>
                  <a:pt x="10335" y="5041"/>
                </a:lnTo>
                <a:cubicBezTo>
                  <a:pt x="10226" y="5041"/>
                  <a:pt x="10145" y="5041"/>
                  <a:pt x="10036" y="5014"/>
                </a:cubicBezTo>
                <a:cubicBezTo>
                  <a:pt x="9846" y="4905"/>
                  <a:pt x="9711" y="4688"/>
                  <a:pt x="9765" y="4471"/>
                </a:cubicBezTo>
                <a:cubicBezTo>
                  <a:pt x="9765" y="4308"/>
                  <a:pt x="9819" y="4173"/>
                  <a:pt x="9982" y="4118"/>
                </a:cubicBezTo>
                <a:cubicBezTo>
                  <a:pt x="10009" y="4114"/>
                  <a:pt x="10036" y="4112"/>
                  <a:pt x="10063" y="4112"/>
                </a:cubicBezTo>
                <a:close/>
                <a:moveTo>
                  <a:pt x="15445" y="4657"/>
                </a:moveTo>
                <a:cubicBezTo>
                  <a:pt x="15496" y="4657"/>
                  <a:pt x="15547" y="4667"/>
                  <a:pt x="15597" y="4688"/>
                </a:cubicBezTo>
                <a:cubicBezTo>
                  <a:pt x="15759" y="4797"/>
                  <a:pt x="15814" y="4959"/>
                  <a:pt x="15787" y="5149"/>
                </a:cubicBezTo>
                <a:cubicBezTo>
                  <a:pt x="15759" y="5339"/>
                  <a:pt x="15624" y="5502"/>
                  <a:pt x="15461" y="5583"/>
                </a:cubicBezTo>
                <a:cubicBezTo>
                  <a:pt x="15428" y="5593"/>
                  <a:pt x="15394" y="5597"/>
                  <a:pt x="15360" y="5597"/>
                </a:cubicBezTo>
                <a:cubicBezTo>
                  <a:pt x="15200" y="5597"/>
                  <a:pt x="15045" y="5496"/>
                  <a:pt x="15000" y="5339"/>
                </a:cubicBezTo>
                <a:cubicBezTo>
                  <a:pt x="15000" y="5176"/>
                  <a:pt x="15027" y="5014"/>
                  <a:pt x="15108" y="4878"/>
                </a:cubicBezTo>
                <a:cubicBezTo>
                  <a:pt x="15169" y="4738"/>
                  <a:pt x="15303" y="4657"/>
                  <a:pt x="15445" y="4657"/>
                </a:cubicBezTo>
                <a:close/>
                <a:moveTo>
                  <a:pt x="2408" y="6284"/>
                </a:moveTo>
                <a:cubicBezTo>
                  <a:pt x="2550" y="6284"/>
                  <a:pt x="2688" y="6359"/>
                  <a:pt x="2767" y="6478"/>
                </a:cubicBezTo>
                <a:cubicBezTo>
                  <a:pt x="2848" y="6695"/>
                  <a:pt x="2740" y="6966"/>
                  <a:pt x="2550" y="7075"/>
                </a:cubicBezTo>
                <a:cubicBezTo>
                  <a:pt x="2491" y="7100"/>
                  <a:pt x="2433" y="7112"/>
                  <a:pt x="2377" y="7112"/>
                </a:cubicBezTo>
                <a:cubicBezTo>
                  <a:pt x="2253" y="7112"/>
                  <a:pt x="2145" y="7052"/>
                  <a:pt x="2089" y="6939"/>
                </a:cubicBezTo>
                <a:cubicBezTo>
                  <a:pt x="1980" y="6722"/>
                  <a:pt x="2062" y="6451"/>
                  <a:pt x="2252" y="6315"/>
                </a:cubicBezTo>
                <a:cubicBezTo>
                  <a:pt x="2303" y="6294"/>
                  <a:pt x="2355" y="6284"/>
                  <a:pt x="2408" y="6284"/>
                </a:cubicBezTo>
                <a:close/>
                <a:moveTo>
                  <a:pt x="26663" y="6994"/>
                </a:moveTo>
                <a:cubicBezTo>
                  <a:pt x="26907" y="6994"/>
                  <a:pt x="27124" y="7183"/>
                  <a:pt x="27179" y="7400"/>
                </a:cubicBezTo>
                <a:cubicBezTo>
                  <a:pt x="27151" y="7509"/>
                  <a:pt x="27124" y="7617"/>
                  <a:pt x="27070" y="7726"/>
                </a:cubicBezTo>
                <a:cubicBezTo>
                  <a:pt x="27022" y="7806"/>
                  <a:pt x="26945" y="7829"/>
                  <a:pt x="26863" y="7829"/>
                </a:cubicBezTo>
                <a:cubicBezTo>
                  <a:pt x="26806" y="7829"/>
                  <a:pt x="26746" y="7818"/>
                  <a:pt x="26690" y="7807"/>
                </a:cubicBezTo>
                <a:cubicBezTo>
                  <a:pt x="26500" y="7726"/>
                  <a:pt x="26338" y="7536"/>
                  <a:pt x="26365" y="7319"/>
                </a:cubicBezTo>
                <a:cubicBezTo>
                  <a:pt x="26365" y="7156"/>
                  <a:pt x="26500" y="7021"/>
                  <a:pt x="26663" y="6994"/>
                </a:cubicBezTo>
                <a:close/>
                <a:moveTo>
                  <a:pt x="6452" y="8066"/>
                </a:moveTo>
                <a:cubicBezTo>
                  <a:pt x="6707" y="8066"/>
                  <a:pt x="6973" y="8287"/>
                  <a:pt x="6890" y="8621"/>
                </a:cubicBezTo>
                <a:cubicBezTo>
                  <a:pt x="6890" y="8702"/>
                  <a:pt x="6836" y="8811"/>
                  <a:pt x="6809" y="8892"/>
                </a:cubicBezTo>
                <a:cubicBezTo>
                  <a:pt x="6713" y="9083"/>
                  <a:pt x="6597" y="9169"/>
                  <a:pt x="6461" y="9169"/>
                </a:cubicBezTo>
                <a:cubicBezTo>
                  <a:pt x="6441" y="9169"/>
                  <a:pt x="6422" y="9167"/>
                  <a:pt x="6402" y="9163"/>
                </a:cubicBezTo>
                <a:cubicBezTo>
                  <a:pt x="6239" y="9136"/>
                  <a:pt x="6130" y="9055"/>
                  <a:pt x="6022" y="8784"/>
                </a:cubicBezTo>
                <a:cubicBezTo>
                  <a:pt x="6022" y="8648"/>
                  <a:pt x="6022" y="8513"/>
                  <a:pt x="6076" y="8350"/>
                </a:cubicBezTo>
                <a:cubicBezTo>
                  <a:pt x="6139" y="8152"/>
                  <a:pt x="6293" y="8066"/>
                  <a:pt x="6452" y="8066"/>
                </a:cubicBezTo>
                <a:close/>
                <a:moveTo>
                  <a:pt x="32603" y="9462"/>
                </a:moveTo>
                <a:cubicBezTo>
                  <a:pt x="32712" y="9516"/>
                  <a:pt x="32820" y="9570"/>
                  <a:pt x="32929" y="9652"/>
                </a:cubicBezTo>
                <a:cubicBezTo>
                  <a:pt x="32983" y="9733"/>
                  <a:pt x="33010" y="9814"/>
                  <a:pt x="32983" y="9923"/>
                </a:cubicBezTo>
                <a:cubicBezTo>
                  <a:pt x="32943" y="10002"/>
                  <a:pt x="32860" y="10053"/>
                  <a:pt x="32776" y="10053"/>
                </a:cubicBezTo>
                <a:cubicBezTo>
                  <a:pt x="32745" y="10053"/>
                  <a:pt x="32714" y="10046"/>
                  <a:pt x="32685" y="10031"/>
                </a:cubicBezTo>
                <a:cubicBezTo>
                  <a:pt x="32603" y="9977"/>
                  <a:pt x="32495" y="9923"/>
                  <a:pt x="32441" y="9814"/>
                </a:cubicBezTo>
                <a:cubicBezTo>
                  <a:pt x="32386" y="9760"/>
                  <a:pt x="32413" y="9706"/>
                  <a:pt x="32603" y="9462"/>
                </a:cubicBezTo>
                <a:close/>
                <a:moveTo>
                  <a:pt x="17316" y="9510"/>
                </a:moveTo>
                <a:cubicBezTo>
                  <a:pt x="17529" y="9510"/>
                  <a:pt x="17724" y="9660"/>
                  <a:pt x="17767" y="9896"/>
                </a:cubicBezTo>
                <a:cubicBezTo>
                  <a:pt x="17848" y="10167"/>
                  <a:pt x="17712" y="10438"/>
                  <a:pt x="17468" y="10574"/>
                </a:cubicBezTo>
                <a:cubicBezTo>
                  <a:pt x="17433" y="10581"/>
                  <a:pt x="17398" y="10584"/>
                  <a:pt x="17363" y="10584"/>
                </a:cubicBezTo>
                <a:cubicBezTo>
                  <a:pt x="17124" y="10584"/>
                  <a:pt x="16885" y="10427"/>
                  <a:pt x="16790" y="10167"/>
                </a:cubicBezTo>
                <a:cubicBezTo>
                  <a:pt x="16709" y="9896"/>
                  <a:pt x="16871" y="9597"/>
                  <a:pt x="17143" y="9543"/>
                </a:cubicBezTo>
                <a:cubicBezTo>
                  <a:pt x="17200" y="9520"/>
                  <a:pt x="17258" y="9510"/>
                  <a:pt x="17316" y="9510"/>
                </a:cubicBezTo>
                <a:close/>
                <a:moveTo>
                  <a:pt x="22829" y="11039"/>
                </a:moveTo>
                <a:cubicBezTo>
                  <a:pt x="23000" y="11039"/>
                  <a:pt x="23158" y="11169"/>
                  <a:pt x="23246" y="11388"/>
                </a:cubicBezTo>
                <a:lnTo>
                  <a:pt x="23246" y="11361"/>
                </a:lnTo>
                <a:lnTo>
                  <a:pt x="23246" y="11361"/>
                </a:lnTo>
                <a:cubicBezTo>
                  <a:pt x="23327" y="11605"/>
                  <a:pt x="23273" y="11767"/>
                  <a:pt x="23083" y="11876"/>
                </a:cubicBezTo>
                <a:cubicBezTo>
                  <a:pt x="23020" y="11908"/>
                  <a:pt x="22952" y="11923"/>
                  <a:pt x="22884" y="11923"/>
                </a:cubicBezTo>
                <a:cubicBezTo>
                  <a:pt x="22721" y="11923"/>
                  <a:pt x="22563" y="11832"/>
                  <a:pt x="22486" y="11659"/>
                </a:cubicBezTo>
                <a:cubicBezTo>
                  <a:pt x="22432" y="11442"/>
                  <a:pt x="22513" y="11198"/>
                  <a:pt x="22703" y="11062"/>
                </a:cubicBezTo>
                <a:cubicBezTo>
                  <a:pt x="22745" y="11046"/>
                  <a:pt x="22788" y="11039"/>
                  <a:pt x="22829" y="11039"/>
                </a:cubicBezTo>
                <a:close/>
                <a:moveTo>
                  <a:pt x="11121" y="5041"/>
                </a:moveTo>
                <a:lnTo>
                  <a:pt x="14295" y="5312"/>
                </a:lnTo>
                <a:cubicBezTo>
                  <a:pt x="14539" y="5773"/>
                  <a:pt x="14864" y="6153"/>
                  <a:pt x="15407" y="6180"/>
                </a:cubicBezTo>
                <a:cubicBezTo>
                  <a:pt x="15787" y="7156"/>
                  <a:pt x="16166" y="8106"/>
                  <a:pt x="16546" y="9028"/>
                </a:cubicBezTo>
                <a:cubicBezTo>
                  <a:pt x="16410" y="9299"/>
                  <a:pt x="16302" y="9570"/>
                  <a:pt x="16221" y="9842"/>
                </a:cubicBezTo>
                <a:cubicBezTo>
                  <a:pt x="16193" y="10140"/>
                  <a:pt x="16221" y="10465"/>
                  <a:pt x="16275" y="10764"/>
                </a:cubicBezTo>
                <a:lnTo>
                  <a:pt x="13969" y="13178"/>
                </a:lnTo>
                <a:cubicBezTo>
                  <a:pt x="13873" y="13160"/>
                  <a:pt x="13777" y="13151"/>
                  <a:pt x="13682" y="13151"/>
                </a:cubicBezTo>
                <a:cubicBezTo>
                  <a:pt x="13346" y="13151"/>
                  <a:pt x="13017" y="13259"/>
                  <a:pt x="12722" y="13449"/>
                </a:cubicBezTo>
                <a:cubicBezTo>
                  <a:pt x="12660" y="13510"/>
                  <a:pt x="12569" y="13541"/>
                  <a:pt x="12481" y="13541"/>
                </a:cubicBezTo>
                <a:cubicBezTo>
                  <a:pt x="12452" y="13541"/>
                  <a:pt x="12423" y="13537"/>
                  <a:pt x="12396" y="13530"/>
                </a:cubicBezTo>
                <a:cubicBezTo>
                  <a:pt x="11365" y="13368"/>
                  <a:pt x="10335" y="13178"/>
                  <a:pt x="9304" y="13015"/>
                </a:cubicBezTo>
                <a:cubicBezTo>
                  <a:pt x="9076" y="12535"/>
                  <a:pt x="8896" y="12030"/>
                  <a:pt x="8301" y="12030"/>
                </a:cubicBezTo>
                <a:cubicBezTo>
                  <a:pt x="8258" y="12030"/>
                  <a:pt x="8212" y="12033"/>
                  <a:pt x="8165" y="12039"/>
                </a:cubicBezTo>
                <a:cubicBezTo>
                  <a:pt x="7649" y="11279"/>
                  <a:pt x="7487" y="10384"/>
                  <a:pt x="7134" y="9543"/>
                </a:cubicBezTo>
                <a:cubicBezTo>
                  <a:pt x="7432" y="9028"/>
                  <a:pt x="7514" y="8404"/>
                  <a:pt x="7351" y="7834"/>
                </a:cubicBezTo>
                <a:cubicBezTo>
                  <a:pt x="8083" y="7048"/>
                  <a:pt x="8789" y="6234"/>
                  <a:pt x="9575" y="5529"/>
                </a:cubicBezTo>
                <a:cubicBezTo>
                  <a:pt x="9918" y="5640"/>
                  <a:pt x="10150" y="5692"/>
                  <a:pt x="10322" y="5692"/>
                </a:cubicBezTo>
                <a:cubicBezTo>
                  <a:pt x="10694" y="5692"/>
                  <a:pt x="10787" y="5449"/>
                  <a:pt x="11121" y="5041"/>
                </a:cubicBezTo>
                <a:close/>
                <a:moveTo>
                  <a:pt x="8422" y="12737"/>
                </a:moveTo>
                <a:cubicBezTo>
                  <a:pt x="8534" y="12737"/>
                  <a:pt x="8639" y="12794"/>
                  <a:pt x="8707" y="12907"/>
                </a:cubicBezTo>
                <a:lnTo>
                  <a:pt x="8707" y="12934"/>
                </a:lnTo>
                <a:cubicBezTo>
                  <a:pt x="8789" y="13205"/>
                  <a:pt x="8653" y="13476"/>
                  <a:pt x="8409" y="13585"/>
                </a:cubicBezTo>
                <a:cubicBezTo>
                  <a:pt x="8380" y="13592"/>
                  <a:pt x="8351" y="13595"/>
                  <a:pt x="8322" y="13595"/>
                </a:cubicBezTo>
                <a:cubicBezTo>
                  <a:pt x="8244" y="13595"/>
                  <a:pt x="8170" y="13570"/>
                  <a:pt x="8110" y="13530"/>
                </a:cubicBezTo>
                <a:cubicBezTo>
                  <a:pt x="7866" y="13259"/>
                  <a:pt x="8002" y="12825"/>
                  <a:pt x="8355" y="12744"/>
                </a:cubicBezTo>
                <a:cubicBezTo>
                  <a:pt x="8377" y="12739"/>
                  <a:pt x="8400" y="12737"/>
                  <a:pt x="8422" y="12737"/>
                </a:cubicBezTo>
                <a:close/>
                <a:moveTo>
                  <a:pt x="13671" y="13598"/>
                </a:moveTo>
                <a:cubicBezTo>
                  <a:pt x="13716" y="13598"/>
                  <a:pt x="13761" y="13603"/>
                  <a:pt x="13806" y="13612"/>
                </a:cubicBezTo>
                <a:cubicBezTo>
                  <a:pt x="13915" y="13666"/>
                  <a:pt x="13996" y="13720"/>
                  <a:pt x="14051" y="13802"/>
                </a:cubicBezTo>
                <a:cubicBezTo>
                  <a:pt x="14159" y="14019"/>
                  <a:pt x="14132" y="14263"/>
                  <a:pt x="13996" y="14453"/>
                </a:cubicBezTo>
                <a:cubicBezTo>
                  <a:pt x="13875" y="14623"/>
                  <a:pt x="13665" y="14728"/>
                  <a:pt x="13447" y="14728"/>
                </a:cubicBezTo>
                <a:cubicBezTo>
                  <a:pt x="13422" y="14728"/>
                  <a:pt x="13397" y="14727"/>
                  <a:pt x="13372" y="14724"/>
                </a:cubicBezTo>
                <a:cubicBezTo>
                  <a:pt x="13156" y="14670"/>
                  <a:pt x="12993" y="14507"/>
                  <a:pt x="12993" y="14263"/>
                </a:cubicBezTo>
                <a:cubicBezTo>
                  <a:pt x="12993" y="13877"/>
                  <a:pt x="13314" y="13598"/>
                  <a:pt x="13671" y="13598"/>
                </a:cubicBezTo>
                <a:close/>
                <a:moveTo>
                  <a:pt x="24982" y="17816"/>
                </a:moveTo>
                <a:cubicBezTo>
                  <a:pt x="25090" y="17816"/>
                  <a:pt x="25199" y="17843"/>
                  <a:pt x="25307" y="17870"/>
                </a:cubicBezTo>
                <a:cubicBezTo>
                  <a:pt x="25307" y="17979"/>
                  <a:pt x="25280" y="18114"/>
                  <a:pt x="25253" y="18223"/>
                </a:cubicBezTo>
                <a:cubicBezTo>
                  <a:pt x="25216" y="18315"/>
                  <a:pt x="25129" y="18370"/>
                  <a:pt x="25043" y="18370"/>
                </a:cubicBezTo>
                <a:cubicBezTo>
                  <a:pt x="25002" y="18370"/>
                  <a:pt x="24962" y="18357"/>
                  <a:pt x="24927" y="18331"/>
                </a:cubicBezTo>
                <a:cubicBezTo>
                  <a:pt x="24819" y="18277"/>
                  <a:pt x="24765" y="18196"/>
                  <a:pt x="24737" y="18087"/>
                </a:cubicBezTo>
                <a:cubicBezTo>
                  <a:pt x="24710" y="17924"/>
                  <a:pt x="24819" y="17816"/>
                  <a:pt x="24982" y="17816"/>
                </a:cubicBezTo>
                <a:close/>
                <a:moveTo>
                  <a:pt x="14532" y="19005"/>
                </a:moveTo>
                <a:cubicBezTo>
                  <a:pt x="14674" y="19005"/>
                  <a:pt x="14812" y="19080"/>
                  <a:pt x="14891" y="19199"/>
                </a:cubicBezTo>
                <a:cubicBezTo>
                  <a:pt x="14973" y="19471"/>
                  <a:pt x="14864" y="19769"/>
                  <a:pt x="14620" y="19905"/>
                </a:cubicBezTo>
                <a:cubicBezTo>
                  <a:pt x="14599" y="19907"/>
                  <a:pt x="14579" y="19908"/>
                  <a:pt x="14558" y="19908"/>
                </a:cubicBezTo>
                <a:cubicBezTo>
                  <a:pt x="14340" y="19908"/>
                  <a:pt x="14152" y="19778"/>
                  <a:pt x="14078" y="19579"/>
                </a:cubicBezTo>
                <a:cubicBezTo>
                  <a:pt x="13996" y="19335"/>
                  <a:pt x="14159" y="19091"/>
                  <a:pt x="14376" y="19037"/>
                </a:cubicBezTo>
                <a:cubicBezTo>
                  <a:pt x="14427" y="19015"/>
                  <a:pt x="14480" y="19005"/>
                  <a:pt x="14532" y="19005"/>
                </a:cubicBezTo>
                <a:close/>
                <a:moveTo>
                  <a:pt x="9384" y="22200"/>
                </a:moveTo>
                <a:cubicBezTo>
                  <a:pt x="9507" y="22200"/>
                  <a:pt x="9627" y="22260"/>
                  <a:pt x="9684" y="22373"/>
                </a:cubicBezTo>
                <a:cubicBezTo>
                  <a:pt x="9738" y="22563"/>
                  <a:pt x="9629" y="22725"/>
                  <a:pt x="9467" y="22780"/>
                </a:cubicBezTo>
                <a:cubicBezTo>
                  <a:pt x="9418" y="22809"/>
                  <a:pt x="9362" y="22824"/>
                  <a:pt x="9308" y="22824"/>
                </a:cubicBezTo>
                <a:cubicBezTo>
                  <a:pt x="9212" y="22824"/>
                  <a:pt x="9122" y="22775"/>
                  <a:pt x="9087" y="22671"/>
                </a:cubicBezTo>
                <a:cubicBezTo>
                  <a:pt x="8978" y="22508"/>
                  <a:pt x="9060" y="22319"/>
                  <a:pt x="9223" y="22237"/>
                </a:cubicBezTo>
                <a:cubicBezTo>
                  <a:pt x="9273" y="22212"/>
                  <a:pt x="9329" y="22200"/>
                  <a:pt x="9384" y="22200"/>
                </a:cubicBezTo>
                <a:close/>
                <a:moveTo>
                  <a:pt x="1206" y="1"/>
                </a:moveTo>
                <a:cubicBezTo>
                  <a:pt x="852" y="1"/>
                  <a:pt x="509" y="182"/>
                  <a:pt x="326" y="511"/>
                </a:cubicBezTo>
                <a:cubicBezTo>
                  <a:pt x="0" y="1108"/>
                  <a:pt x="217" y="1542"/>
                  <a:pt x="1058" y="1921"/>
                </a:cubicBezTo>
                <a:cubicBezTo>
                  <a:pt x="1221" y="2979"/>
                  <a:pt x="1384" y="4010"/>
                  <a:pt x="1574" y="5068"/>
                </a:cubicBezTo>
                <a:cubicBezTo>
                  <a:pt x="1655" y="5556"/>
                  <a:pt x="1763" y="5990"/>
                  <a:pt x="1519" y="6505"/>
                </a:cubicBezTo>
                <a:cubicBezTo>
                  <a:pt x="1384" y="6858"/>
                  <a:pt x="1519" y="7292"/>
                  <a:pt x="1845" y="7509"/>
                </a:cubicBezTo>
                <a:cubicBezTo>
                  <a:pt x="2014" y="7678"/>
                  <a:pt x="2237" y="7763"/>
                  <a:pt x="2466" y="7763"/>
                </a:cubicBezTo>
                <a:cubicBezTo>
                  <a:pt x="2603" y="7763"/>
                  <a:pt x="2743" y="7733"/>
                  <a:pt x="2876" y="7672"/>
                </a:cubicBezTo>
                <a:cubicBezTo>
                  <a:pt x="2984" y="7617"/>
                  <a:pt x="3093" y="7563"/>
                  <a:pt x="3120" y="7563"/>
                </a:cubicBezTo>
                <a:lnTo>
                  <a:pt x="5262" y="8485"/>
                </a:lnTo>
                <a:cubicBezTo>
                  <a:pt x="5262" y="9163"/>
                  <a:pt x="5751" y="9733"/>
                  <a:pt x="6429" y="9787"/>
                </a:cubicBezTo>
                <a:cubicBezTo>
                  <a:pt x="6754" y="10628"/>
                  <a:pt x="7080" y="11469"/>
                  <a:pt x="7378" y="12337"/>
                </a:cubicBezTo>
                <a:cubicBezTo>
                  <a:pt x="7405" y="12418"/>
                  <a:pt x="7405" y="12527"/>
                  <a:pt x="7378" y="12608"/>
                </a:cubicBezTo>
                <a:cubicBezTo>
                  <a:pt x="7351" y="12744"/>
                  <a:pt x="7297" y="12852"/>
                  <a:pt x="7270" y="12961"/>
                </a:cubicBezTo>
                <a:cubicBezTo>
                  <a:pt x="7161" y="13422"/>
                  <a:pt x="7378" y="13910"/>
                  <a:pt x="7785" y="14181"/>
                </a:cubicBezTo>
                <a:cubicBezTo>
                  <a:pt x="7958" y="14285"/>
                  <a:pt x="8151" y="14335"/>
                  <a:pt x="8342" y="14335"/>
                </a:cubicBezTo>
                <a:cubicBezTo>
                  <a:pt x="8601" y="14335"/>
                  <a:pt x="8857" y="14244"/>
                  <a:pt x="9060" y="14073"/>
                </a:cubicBezTo>
                <a:cubicBezTo>
                  <a:pt x="9114" y="14019"/>
                  <a:pt x="9168" y="13964"/>
                  <a:pt x="9223" y="13910"/>
                </a:cubicBezTo>
                <a:lnTo>
                  <a:pt x="12152" y="14344"/>
                </a:lnTo>
                <a:cubicBezTo>
                  <a:pt x="12369" y="14859"/>
                  <a:pt x="12749" y="15266"/>
                  <a:pt x="13210" y="15483"/>
                </a:cubicBezTo>
                <a:cubicBezTo>
                  <a:pt x="13481" y="16487"/>
                  <a:pt x="13698" y="17463"/>
                  <a:pt x="13942" y="18413"/>
                </a:cubicBezTo>
                <a:cubicBezTo>
                  <a:pt x="13345" y="18955"/>
                  <a:pt x="13345" y="18955"/>
                  <a:pt x="13291" y="19688"/>
                </a:cubicBezTo>
                <a:lnTo>
                  <a:pt x="10145" y="21857"/>
                </a:lnTo>
                <a:cubicBezTo>
                  <a:pt x="9827" y="21664"/>
                  <a:pt x="9559" y="21569"/>
                  <a:pt x="9318" y="21569"/>
                </a:cubicBezTo>
                <a:cubicBezTo>
                  <a:pt x="9086" y="21569"/>
                  <a:pt x="8880" y="21657"/>
                  <a:pt x="8680" y="21830"/>
                </a:cubicBezTo>
                <a:cubicBezTo>
                  <a:pt x="8355" y="22074"/>
                  <a:pt x="8273" y="22508"/>
                  <a:pt x="8463" y="22834"/>
                </a:cubicBezTo>
                <a:cubicBezTo>
                  <a:pt x="8635" y="23253"/>
                  <a:pt x="9054" y="23492"/>
                  <a:pt x="9495" y="23492"/>
                </a:cubicBezTo>
                <a:cubicBezTo>
                  <a:pt x="9539" y="23492"/>
                  <a:pt x="9584" y="23490"/>
                  <a:pt x="9629" y="23485"/>
                </a:cubicBezTo>
                <a:cubicBezTo>
                  <a:pt x="9792" y="23458"/>
                  <a:pt x="9955" y="23376"/>
                  <a:pt x="10091" y="23268"/>
                </a:cubicBezTo>
                <a:cubicBezTo>
                  <a:pt x="10335" y="23078"/>
                  <a:pt x="10280" y="22725"/>
                  <a:pt x="10335" y="22454"/>
                </a:cubicBezTo>
                <a:lnTo>
                  <a:pt x="13698" y="20311"/>
                </a:lnTo>
                <a:cubicBezTo>
                  <a:pt x="13888" y="20393"/>
                  <a:pt x="14078" y="20474"/>
                  <a:pt x="14240" y="20528"/>
                </a:cubicBezTo>
                <a:cubicBezTo>
                  <a:pt x="14342" y="20567"/>
                  <a:pt x="14447" y="20586"/>
                  <a:pt x="14552" y="20586"/>
                </a:cubicBezTo>
                <a:cubicBezTo>
                  <a:pt x="14813" y="20586"/>
                  <a:pt x="15070" y="20470"/>
                  <a:pt x="15244" y="20257"/>
                </a:cubicBezTo>
                <a:cubicBezTo>
                  <a:pt x="15407" y="20067"/>
                  <a:pt x="15515" y="19877"/>
                  <a:pt x="15570" y="19633"/>
                </a:cubicBezTo>
                <a:cubicBezTo>
                  <a:pt x="15705" y="19226"/>
                  <a:pt x="15515" y="18792"/>
                  <a:pt x="15136" y="18575"/>
                </a:cubicBezTo>
                <a:cubicBezTo>
                  <a:pt x="14973" y="18494"/>
                  <a:pt x="14783" y="18413"/>
                  <a:pt x="14620" y="18331"/>
                </a:cubicBezTo>
                <a:cubicBezTo>
                  <a:pt x="14403" y="17301"/>
                  <a:pt x="14213" y="16297"/>
                  <a:pt x="13996" y="15321"/>
                </a:cubicBezTo>
                <a:cubicBezTo>
                  <a:pt x="14403" y="14805"/>
                  <a:pt x="14919" y="14398"/>
                  <a:pt x="14512" y="13666"/>
                </a:cubicBezTo>
                <a:lnTo>
                  <a:pt x="16953" y="11171"/>
                </a:lnTo>
                <a:cubicBezTo>
                  <a:pt x="17060" y="11205"/>
                  <a:pt x="17172" y="11221"/>
                  <a:pt x="17282" y="11221"/>
                </a:cubicBezTo>
                <a:cubicBezTo>
                  <a:pt x="17703" y="11221"/>
                  <a:pt x="18122" y="10987"/>
                  <a:pt x="18336" y="10601"/>
                </a:cubicBezTo>
                <a:lnTo>
                  <a:pt x="21727" y="11306"/>
                </a:lnTo>
                <a:cubicBezTo>
                  <a:pt x="21808" y="12093"/>
                  <a:pt x="22134" y="12581"/>
                  <a:pt x="22920" y="12690"/>
                </a:cubicBezTo>
                <a:cubicBezTo>
                  <a:pt x="23408" y="14181"/>
                  <a:pt x="23897" y="15673"/>
                  <a:pt x="24358" y="17138"/>
                </a:cubicBezTo>
                <a:cubicBezTo>
                  <a:pt x="23869" y="17843"/>
                  <a:pt x="23842" y="18304"/>
                  <a:pt x="24195" y="18738"/>
                </a:cubicBezTo>
                <a:cubicBezTo>
                  <a:pt x="24428" y="18991"/>
                  <a:pt x="24745" y="19132"/>
                  <a:pt x="25065" y="19132"/>
                </a:cubicBezTo>
                <a:cubicBezTo>
                  <a:pt x="25192" y="19132"/>
                  <a:pt x="25320" y="19110"/>
                  <a:pt x="25443" y="19064"/>
                </a:cubicBezTo>
                <a:cubicBezTo>
                  <a:pt x="25877" y="18901"/>
                  <a:pt x="26066" y="18548"/>
                  <a:pt x="26012" y="17897"/>
                </a:cubicBezTo>
                <a:cubicBezTo>
                  <a:pt x="25958" y="17301"/>
                  <a:pt x="25795" y="17165"/>
                  <a:pt x="24900" y="16975"/>
                </a:cubicBezTo>
                <a:cubicBezTo>
                  <a:pt x="24846" y="16812"/>
                  <a:pt x="24792" y="16650"/>
                  <a:pt x="24737" y="16487"/>
                </a:cubicBezTo>
                <a:cubicBezTo>
                  <a:pt x="24412" y="15266"/>
                  <a:pt x="24086" y="14046"/>
                  <a:pt x="23761" y="12852"/>
                </a:cubicBezTo>
                <a:cubicBezTo>
                  <a:pt x="23625" y="12581"/>
                  <a:pt x="23625" y="12256"/>
                  <a:pt x="23761" y="11984"/>
                </a:cubicBezTo>
                <a:cubicBezTo>
                  <a:pt x="23815" y="11795"/>
                  <a:pt x="23815" y="11605"/>
                  <a:pt x="23815" y="11415"/>
                </a:cubicBezTo>
                <a:cubicBezTo>
                  <a:pt x="23815" y="11279"/>
                  <a:pt x="23761" y="11089"/>
                  <a:pt x="23761" y="10927"/>
                </a:cubicBezTo>
                <a:cubicBezTo>
                  <a:pt x="24575" y="10059"/>
                  <a:pt x="25361" y="9218"/>
                  <a:pt x="26175" y="8458"/>
                </a:cubicBezTo>
                <a:cubicBezTo>
                  <a:pt x="26393" y="8498"/>
                  <a:pt x="26612" y="8523"/>
                  <a:pt x="26830" y="8523"/>
                </a:cubicBezTo>
                <a:cubicBezTo>
                  <a:pt x="26910" y="8523"/>
                  <a:pt x="26990" y="8520"/>
                  <a:pt x="27070" y="8513"/>
                </a:cubicBezTo>
                <a:cubicBezTo>
                  <a:pt x="27341" y="8404"/>
                  <a:pt x="27613" y="8268"/>
                  <a:pt x="27857" y="8106"/>
                </a:cubicBezTo>
                <a:lnTo>
                  <a:pt x="31545" y="9543"/>
                </a:lnTo>
                <a:cubicBezTo>
                  <a:pt x="31573" y="9679"/>
                  <a:pt x="31600" y="9760"/>
                  <a:pt x="31600" y="9869"/>
                </a:cubicBezTo>
                <a:cubicBezTo>
                  <a:pt x="31708" y="10330"/>
                  <a:pt x="32088" y="10710"/>
                  <a:pt x="32576" y="10764"/>
                </a:cubicBezTo>
                <a:cubicBezTo>
                  <a:pt x="32640" y="10779"/>
                  <a:pt x="32705" y="10786"/>
                  <a:pt x="32768" y="10786"/>
                </a:cubicBezTo>
                <a:cubicBezTo>
                  <a:pt x="33159" y="10786"/>
                  <a:pt x="33514" y="10510"/>
                  <a:pt x="33607" y="10113"/>
                </a:cubicBezTo>
                <a:cubicBezTo>
                  <a:pt x="33715" y="9706"/>
                  <a:pt x="33580" y="9272"/>
                  <a:pt x="33254" y="9001"/>
                </a:cubicBezTo>
                <a:cubicBezTo>
                  <a:pt x="33088" y="8816"/>
                  <a:pt x="32846" y="8719"/>
                  <a:pt x="32606" y="8719"/>
                </a:cubicBezTo>
                <a:cubicBezTo>
                  <a:pt x="32494" y="8719"/>
                  <a:pt x="32382" y="8741"/>
                  <a:pt x="32278" y="8784"/>
                </a:cubicBezTo>
                <a:cubicBezTo>
                  <a:pt x="32115" y="8838"/>
                  <a:pt x="31952" y="8919"/>
                  <a:pt x="31735" y="9001"/>
                </a:cubicBezTo>
                <a:cubicBezTo>
                  <a:pt x="31627" y="8947"/>
                  <a:pt x="31518" y="8892"/>
                  <a:pt x="31383" y="8811"/>
                </a:cubicBezTo>
                <a:cubicBezTo>
                  <a:pt x="30461" y="8404"/>
                  <a:pt x="29538" y="7970"/>
                  <a:pt x="28589" y="7563"/>
                </a:cubicBezTo>
                <a:cubicBezTo>
                  <a:pt x="28101" y="7400"/>
                  <a:pt x="27667" y="7129"/>
                  <a:pt x="27341" y="6722"/>
                </a:cubicBezTo>
                <a:cubicBezTo>
                  <a:pt x="27187" y="6510"/>
                  <a:pt x="26949" y="6393"/>
                  <a:pt x="26698" y="6393"/>
                </a:cubicBezTo>
                <a:cubicBezTo>
                  <a:pt x="26597" y="6393"/>
                  <a:pt x="26493" y="6412"/>
                  <a:pt x="26392" y="6451"/>
                </a:cubicBezTo>
                <a:cubicBezTo>
                  <a:pt x="26039" y="6587"/>
                  <a:pt x="25768" y="6912"/>
                  <a:pt x="25768" y="7292"/>
                </a:cubicBezTo>
                <a:lnTo>
                  <a:pt x="25768" y="7753"/>
                </a:lnTo>
                <a:cubicBezTo>
                  <a:pt x="25741" y="7807"/>
                  <a:pt x="25714" y="7834"/>
                  <a:pt x="25687" y="7862"/>
                </a:cubicBezTo>
                <a:cubicBezTo>
                  <a:pt x="24900" y="8648"/>
                  <a:pt x="24114" y="9435"/>
                  <a:pt x="23327" y="10248"/>
                </a:cubicBezTo>
                <a:cubicBezTo>
                  <a:pt x="23191" y="10357"/>
                  <a:pt x="23029" y="10438"/>
                  <a:pt x="22839" y="10438"/>
                </a:cubicBezTo>
                <a:cubicBezTo>
                  <a:pt x="22649" y="10465"/>
                  <a:pt x="22459" y="10520"/>
                  <a:pt x="22296" y="10601"/>
                </a:cubicBezTo>
                <a:cubicBezTo>
                  <a:pt x="22178" y="10686"/>
                  <a:pt x="22048" y="10728"/>
                  <a:pt x="21922" y="10728"/>
                </a:cubicBezTo>
                <a:cubicBezTo>
                  <a:pt x="21846" y="10728"/>
                  <a:pt x="21771" y="10713"/>
                  <a:pt x="21700" y="10682"/>
                </a:cubicBezTo>
                <a:cubicBezTo>
                  <a:pt x="20723" y="10357"/>
                  <a:pt x="19747" y="10140"/>
                  <a:pt x="18770" y="9977"/>
                </a:cubicBezTo>
                <a:cubicBezTo>
                  <a:pt x="18472" y="9950"/>
                  <a:pt x="18228" y="9787"/>
                  <a:pt x="18119" y="9543"/>
                </a:cubicBezTo>
                <a:cubicBezTo>
                  <a:pt x="17984" y="9191"/>
                  <a:pt x="17658" y="8919"/>
                  <a:pt x="17278" y="8865"/>
                </a:cubicBezTo>
                <a:lnTo>
                  <a:pt x="16166" y="6044"/>
                </a:lnTo>
                <a:cubicBezTo>
                  <a:pt x="16085" y="5936"/>
                  <a:pt x="16085" y="5773"/>
                  <a:pt x="16166" y="5665"/>
                </a:cubicBezTo>
                <a:cubicBezTo>
                  <a:pt x="16383" y="5258"/>
                  <a:pt x="16248" y="4851"/>
                  <a:pt x="16139" y="4444"/>
                </a:cubicBezTo>
                <a:cubicBezTo>
                  <a:pt x="16058" y="4146"/>
                  <a:pt x="15787" y="3956"/>
                  <a:pt x="15488" y="3956"/>
                </a:cubicBezTo>
                <a:cubicBezTo>
                  <a:pt x="15458" y="3953"/>
                  <a:pt x="15428" y="3952"/>
                  <a:pt x="15399" y="3952"/>
                </a:cubicBezTo>
                <a:cubicBezTo>
                  <a:pt x="15136" y="3952"/>
                  <a:pt x="14899" y="4059"/>
                  <a:pt x="14729" y="4254"/>
                </a:cubicBezTo>
                <a:cubicBezTo>
                  <a:pt x="14586" y="4437"/>
                  <a:pt x="14383" y="4529"/>
                  <a:pt x="14164" y="4529"/>
                </a:cubicBezTo>
                <a:cubicBezTo>
                  <a:pt x="14091" y="4529"/>
                  <a:pt x="14017" y="4519"/>
                  <a:pt x="13942" y="4498"/>
                </a:cubicBezTo>
                <a:cubicBezTo>
                  <a:pt x="13101" y="4444"/>
                  <a:pt x="12233" y="4390"/>
                  <a:pt x="11365" y="4308"/>
                </a:cubicBezTo>
                <a:cubicBezTo>
                  <a:pt x="11203" y="4308"/>
                  <a:pt x="11067" y="4281"/>
                  <a:pt x="10904" y="4254"/>
                </a:cubicBezTo>
                <a:cubicBezTo>
                  <a:pt x="10850" y="4146"/>
                  <a:pt x="10796" y="4037"/>
                  <a:pt x="10741" y="3929"/>
                </a:cubicBezTo>
                <a:cubicBezTo>
                  <a:pt x="10590" y="3652"/>
                  <a:pt x="10299" y="3492"/>
                  <a:pt x="10020" y="3492"/>
                </a:cubicBezTo>
                <a:cubicBezTo>
                  <a:pt x="9998" y="3492"/>
                  <a:pt x="9976" y="3493"/>
                  <a:pt x="9955" y="3495"/>
                </a:cubicBezTo>
                <a:cubicBezTo>
                  <a:pt x="9629" y="3549"/>
                  <a:pt x="9358" y="3766"/>
                  <a:pt x="9277" y="4091"/>
                </a:cubicBezTo>
                <a:cubicBezTo>
                  <a:pt x="9223" y="4227"/>
                  <a:pt x="9168" y="4390"/>
                  <a:pt x="9168" y="4525"/>
                </a:cubicBezTo>
                <a:cubicBezTo>
                  <a:pt x="9141" y="4661"/>
                  <a:pt x="9141" y="4797"/>
                  <a:pt x="9141" y="4905"/>
                </a:cubicBezTo>
                <a:lnTo>
                  <a:pt x="6537" y="7482"/>
                </a:lnTo>
                <a:lnTo>
                  <a:pt x="5642" y="7726"/>
                </a:lnTo>
                <a:lnTo>
                  <a:pt x="3554" y="6912"/>
                </a:lnTo>
                <a:cubicBezTo>
                  <a:pt x="3445" y="6587"/>
                  <a:pt x="3391" y="6288"/>
                  <a:pt x="3310" y="6017"/>
                </a:cubicBezTo>
                <a:cubicBezTo>
                  <a:pt x="3147" y="5665"/>
                  <a:pt x="2794" y="5692"/>
                  <a:pt x="2469" y="5583"/>
                </a:cubicBezTo>
                <a:cubicBezTo>
                  <a:pt x="2225" y="4308"/>
                  <a:pt x="2008" y="3034"/>
                  <a:pt x="1763" y="1786"/>
                </a:cubicBezTo>
                <a:cubicBezTo>
                  <a:pt x="2360" y="1026"/>
                  <a:pt x="2360" y="565"/>
                  <a:pt x="1709" y="131"/>
                </a:cubicBezTo>
                <a:cubicBezTo>
                  <a:pt x="1550" y="43"/>
                  <a:pt x="1377" y="1"/>
                  <a:pt x="1206" y="1"/>
                </a:cubicBezTo>
                <a:close/>
              </a:path>
            </a:pathLst>
          </a:custGeom>
          <a:solidFill>
            <a:srgbClr val="263E6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0" name="Google Shape;190;p20"/>
          <p:cNvSpPr txBox="1">
            <a:spLocks noGrp="1"/>
          </p:cNvSpPr>
          <p:nvPr>
            <p:ph type="title"/>
          </p:nvPr>
        </p:nvSpPr>
        <p:spPr>
          <a:xfrm>
            <a:off x="960000" y="1362664"/>
            <a:ext cx="4805600" cy="1685200"/>
          </a:xfrm>
          <a:prstGeom prst="rect">
            <a:avLst/>
          </a:prstGeom>
        </p:spPr>
        <p:txBody>
          <a:bodyPr spcFirstLastPara="1" wrap="square" lIns="91425" tIns="91425" rIns="91425" bIns="91425" anchor="t" anchorCtr="0">
            <a:noAutofit/>
          </a:bodyPr>
          <a:lstStyle>
            <a:lvl1pPr lvl="0" algn="l" rtl="0">
              <a:spcBef>
                <a:spcPts val="0"/>
              </a:spcBef>
              <a:spcAft>
                <a:spcPts val="0"/>
              </a:spcAft>
              <a:buClr>
                <a:schemeClr val="lt1"/>
              </a:buClr>
              <a:buSzPts val="3200"/>
              <a:buNone/>
              <a:defRPr>
                <a:solidFill>
                  <a:schemeClr val="l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matchingName="Section header">
  <p:cSld name="Section header">
    <p:spTree>
      <p:nvGrpSpPr>
        <p:cNvPr id="1" name="Shape 17"/>
        <p:cNvGrpSpPr/>
        <p:nvPr/>
      </p:nvGrpSpPr>
      <p:grpSpPr>
        <a:xfrm>
          <a:off x="0" y="0"/>
          <a:ext cx="0" cy="0"/>
          <a:chOff x="0" y="0"/>
          <a:chExt cx="0" cy="0"/>
        </a:xfrm>
      </p:grpSpPr>
      <p:pic>
        <p:nvPicPr>
          <p:cNvPr id="18" name="Google Shape;18;p3"/>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9" name="Google Shape;19;p3"/>
          <p:cNvSpPr/>
          <p:nvPr/>
        </p:nvSpPr>
        <p:spPr>
          <a:xfrm rot="-10799904" flipH="1">
            <a:off x="8510496" y="5253367"/>
            <a:ext cx="3783152" cy="1692693"/>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3"/>
          <p:cNvSpPr/>
          <p:nvPr/>
        </p:nvSpPr>
        <p:spPr>
          <a:xfrm flipH="1">
            <a:off x="-8" y="1734"/>
            <a:ext cx="6158208" cy="2760737"/>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3"/>
          <p:cNvSpPr txBox="1">
            <a:spLocks noGrp="1"/>
          </p:cNvSpPr>
          <p:nvPr>
            <p:ph type="title" hasCustomPrompt="1"/>
          </p:nvPr>
        </p:nvSpPr>
        <p:spPr>
          <a:xfrm>
            <a:off x="960000" y="1951600"/>
            <a:ext cx="1797200" cy="10372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SzPts val="6000"/>
              <a:buNone/>
              <a:defRPr sz="10000">
                <a:solidFill>
                  <a:schemeClr val="lt1"/>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2" name="Google Shape;22;p3"/>
          <p:cNvSpPr txBox="1">
            <a:spLocks noGrp="1"/>
          </p:cNvSpPr>
          <p:nvPr>
            <p:ph type="subTitle" idx="1"/>
          </p:nvPr>
        </p:nvSpPr>
        <p:spPr>
          <a:xfrm rot="303">
            <a:off x="972767" y="4980433"/>
            <a:ext cx="4541200" cy="8384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300"/>
              <a:buNone/>
              <a:defRPr sz="1865">
                <a:latin typeface="Comfortaa SemiBold"/>
                <a:ea typeface="Comfortaa SemiBold"/>
                <a:cs typeface="Comfortaa SemiBold"/>
                <a:sym typeface="Comfortaa SemiBold"/>
              </a:defRPr>
            </a:lvl1pPr>
            <a:lvl2pPr lvl="1" algn="ctr" rtl="0">
              <a:lnSpc>
                <a:spcPct val="100000"/>
              </a:lnSpc>
              <a:spcBef>
                <a:spcPts val="2135"/>
              </a:spcBef>
              <a:spcAft>
                <a:spcPts val="0"/>
              </a:spcAft>
              <a:buSzPts val="1300"/>
              <a:buNone/>
              <a:defRPr/>
            </a:lvl2pPr>
            <a:lvl3pPr lvl="2" algn="ctr" rtl="0">
              <a:lnSpc>
                <a:spcPct val="100000"/>
              </a:lnSpc>
              <a:spcBef>
                <a:spcPts val="2135"/>
              </a:spcBef>
              <a:spcAft>
                <a:spcPts val="0"/>
              </a:spcAft>
              <a:buSzPts val="1300"/>
              <a:buNone/>
              <a:defRPr/>
            </a:lvl3pPr>
            <a:lvl4pPr lvl="3" algn="ctr" rtl="0">
              <a:lnSpc>
                <a:spcPct val="100000"/>
              </a:lnSpc>
              <a:spcBef>
                <a:spcPts val="2135"/>
              </a:spcBef>
              <a:spcAft>
                <a:spcPts val="0"/>
              </a:spcAft>
              <a:buSzPts val="1300"/>
              <a:buNone/>
              <a:defRPr/>
            </a:lvl4pPr>
            <a:lvl5pPr lvl="4" algn="ctr" rtl="0">
              <a:lnSpc>
                <a:spcPct val="100000"/>
              </a:lnSpc>
              <a:spcBef>
                <a:spcPts val="2135"/>
              </a:spcBef>
              <a:spcAft>
                <a:spcPts val="0"/>
              </a:spcAft>
              <a:buSzPts val="1300"/>
              <a:buNone/>
              <a:defRPr/>
            </a:lvl5pPr>
            <a:lvl6pPr lvl="5" algn="ctr" rtl="0">
              <a:lnSpc>
                <a:spcPct val="100000"/>
              </a:lnSpc>
              <a:spcBef>
                <a:spcPts val="2135"/>
              </a:spcBef>
              <a:spcAft>
                <a:spcPts val="0"/>
              </a:spcAft>
              <a:buSzPts val="1300"/>
              <a:buNone/>
              <a:defRPr/>
            </a:lvl6pPr>
            <a:lvl7pPr lvl="6" algn="ctr" rtl="0">
              <a:lnSpc>
                <a:spcPct val="100000"/>
              </a:lnSpc>
              <a:spcBef>
                <a:spcPts val="2135"/>
              </a:spcBef>
              <a:spcAft>
                <a:spcPts val="0"/>
              </a:spcAft>
              <a:buSzPts val="1300"/>
              <a:buNone/>
              <a:defRPr/>
            </a:lvl7pPr>
            <a:lvl8pPr lvl="7" algn="ctr" rtl="0">
              <a:lnSpc>
                <a:spcPct val="100000"/>
              </a:lnSpc>
              <a:spcBef>
                <a:spcPts val="2135"/>
              </a:spcBef>
              <a:spcAft>
                <a:spcPts val="0"/>
              </a:spcAft>
              <a:buSzPts val="1300"/>
              <a:buNone/>
              <a:defRPr/>
            </a:lvl8pPr>
            <a:lvl9pPr lvl="8" algn="ctr" rtl="0">
              <a:lnSpc>
                <a:spcPct val="100000"/>
              </a:lnSpc>
              <a:spcBef>
                <a:spcPts val="2135"/>
              </a:spcBef>
              <a:spcAft>
                <a:spcPts val="2135"/>
              </a:spcAft>
              <a:buSzPts val="1300"/>
              <a:buNone/>
              <a:defRPr/>
            </a:lvl9pPr>
          </a:lstStyle>
          <a:p/>
        </p:txBody>
      </p:sp>
      <p:sp>
        <p:nvSpPr>
          <p:cNvPr id="23" name="Google Shape;23;p3"/>
          <p:cNvSpPr txBox="1">
            <a:spLocks noGrp="1"/>
          </p:cNvSpPr>
          <p:nvPr>
            <p:ph type="title" idx="2"/>
          </p:nvPr>
        </p:nvSpPr>
        <p:spPr>
          <a:xfrm>
            <a:off x="972900" y="3734667"/>
            <a:ext cx="5234000" cy="773600"/>
          </a:xfrm>
          <a:prstGeom prst="rect">
            <a:avLst/>
          </a:prstGeom>
        </p:spPr>
        <p:txBody>
          <a:bodyPr spcFirstLastPara="1" wrap="square" lIns="91425" tIns="91425" rIns="91425" bIns="91425" anchor="t" anchorCtr="0">
            <a:noAutofit/>
          </a:bodyPr>
          <a:lstStyle>
            <a:lvl1pPr lvl="0" algn="l">
              <a:spcBef>
                <a:spcPts val="0"/>
              </a:spcBef>
              <a:spcAft>
                <a:spcPts val="0"/>
              </a:spcAft>
              <a:buSzPts val="3600"/>
              <a:buNone/>
              <a:defRPr sz="8000">
                <a:solidFill>
                  <a:schemeClr val="lt1"/>
                </a:solidFill>
              </a:defRPr>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191"/>
        <p:cNvGrpSpPr/>
        <p:nvPr/>
      </p:nvGrpSpPr>
      <p:grpSpPr>
        <a:xfrm>
          <a:off x="0" y="0"/>
          <a:ext cx="0" cy="0"/>
          <a:chOff x="0" y="0"/>
          <a:chExt cx="0" cy="0"/>
        </a:xfrm>
      </p:grpSpPr>
      <p:pic>
        <p:nvPicPr>
          <p:cNvPr id="192" name="Google Shape;192;p21"/>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93" name="Google Shape;193;p21"/>
          <p:cNvSpPr/>
          <p:nvPr/>
        </p:nvSpPr>
        <p:spPr>
          <a:xfrm rot="5400000">
            <a:off x="9034137" y="3852035"/>
            <a:ext cx="4756004" cy="192366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4" name="Google Shape;194;p21"/>
          <p:cNvSpPr/>
          <p:nvPr/>
        </p:nvSpPr>
        <p:spPr>
          <a:xfrm>
            <a:off x="-203200" y="4947469"/>
            <a:ext cx="6513731" cy="2244473"/>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5" name="Google Shape;195;p21"/>
          <p:cNvSpPr/>
          <p:nvPr/>
        </p:nvSpPr>
        <p:spPr>
          <a:xfrm>
            <a:off x="5297967" y="0"/>
            <a:ext cx="6894037" cy="108957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6" name="Google Shape;196;p21"/>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7" name="Google Shape;197;p21"/>
          <p:cNvSpPr txBox="1">
            <a:spLocks noGrp="1"/>
          </p:cNvSpPr>
          <p:nvPr>
            <p:ph type="title"/>
          </p:nvPr>
        </p:nvSpPr>
        <p:spPr>
          <a:xfrm>
            <a:off x="960000" y="780300"/>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198" name="Google Shape;198;p21"/>
          <p:cNvSpPr txBox="1">
            <a:spLocks noGrp="1"/>
          </p:cNvSpPr>
          <p:nvPr>
            <p:ph type="body" idx="1"/>
          </p:nvPr>
        </p:nvSpPr>
        <p:spPr>
          <a:xfrm>
            <a:off x="6579800" y="2793267"/>
            <a:ext cx="4306000" cy="2538800"/>
          </a:xfrm>
          <a:prstGeom prst="rect">
            <a:avLst/>
          </a:prstGeom>
        </p:spPr>
        <p:txBody>
          <a:bodyPr spcFirstLastPara="1" wrap="square" lIns="91425" tIns="91425" rIns="91425" bIns="91425" anchor="t" anchorCtr="0">
            <a:noAutofit/>
          </a:bodyPr>
          <a:lstStyle>
            <a:lvl1pPr marL="609600" lvl="0" indent="-423545" rtl="0">
              <a:spcBef>
                <a:spcPts val="0"/>
              </a:spcBef>
              <a:spcAft>
                <a:spcPts val="0"/>
              </a:spcAft>
              <a:buClr>
                <a:schemeClr val="accent2"/>
              </a:buClr>
              <a:buSzPts val="1400"/>
              <a:buChar char="●"/>
              <a:defRPr sz="1865">
                <a:latin typeface="Comfortaa SemiBold"/>
                <a:ea typeface="Comfortaa SemiBold"/>
                <a:cs typeface="Comfortaa SemiBold"/>
                <a:sym typeface="Comfortaa SemiBold"/>
              </a:defRPr>
            </a:lvl1pPr>
            <a:lvl2pPr marL="1219200" lvl="1" indent="-423545" rtl="0">
              <a:lnSpc>
                <a:spcPct val="115000"/>
              </a:lnSpc>
              <a:spcBef>
                <a:spcPts val="0"/>
              </a:spcBef>
              <a:spcAft>
                <a:spcPts val="0"/>
              </a:spcAft>
              <a:buSzPts val="1400"/>
              <a:buChar char="○"/>
              <a:defRPr sz="1865"/>
            </a:lvl2pPr>
            <a:lvl3pPr marL="1828800" lvl="2" indent="-423545" rtl="0">
              <a:lnSpc>
                <a:spcPct val="115000"/>
              </a:lnSpc>
              <a:spcBef>
                <a:spcPts val="2135"/>
              </a:spcBef>
              <a:spcAft>
                <a:spcPts val="0"/>
              </a:spcAft>
              <a:buSzPts val="1400"/>
              <a:buChar char="■"/>
              <a:defRPr sz="1865"/>
            </a:lvl3pPr>
            <a:lvl4pPr marL="2438400" lvl="3" indent="-423545" rtl="0">
              <a:lnSpc>
                <a:spcPct val="115000"/>
              </a:lnSpc>
              <a:spcBef>
                <a:spcPts val="2135"/>
              </a:spcBef>
              <a:spcAft>
                <a:spcPts val="0"/>
              </a:spcAft>
              <a:buSzPts val="1400"/>
              <a:buChar char="●"/>
              <a:defRPr sz="1865"/>
            </a:lvl4pPr>
            <a:lvl5pPr marL="3048000" lvl="4" indent="-423545" rtl="0">
              <a:lnSpc>
                <a:spcPct val="115000"/>
              </a:lnSpc>
              <a:spcBef>
                <a:spcPts val="2135"/>
              </a:spcBef>
              <a:spcAft>
                <a:spcPts val="0"/>
              </a:spcAft>
              <a:buSzPts val="1400"/>
              <a:buChar char="○"/>
              <a:defRPr sz="1865"/>
            </a:lvl5pPr>
            <a:lvl6pPr marL="3657600" lvl="5" indent="-423545" rtl="0">
              <a:lnSpc>
                <a:spcPct val="115000"/>
              </a:lnSpc>
              <a:spcBef>
                <a:spcPts val="2135"/>
              </a:spcBef>
              <a:spcAft>
                <a:spcPts val="0"/>
              </a:spcAft>
              <a:buSzPts val="1400"/>
              <a:buChar char="■"/>
              <a:defRPr sz="1865"/>
            </a:lvl6pPr>
            <a:lvl7pPr marL="4267200" lvl="6" indent="-423545" rtl="0">
              <a:lnSpc>
                <a:spcPct val="115000"/>
              </a:lnSpc>
              <a:spcBef>
                <a:spcPts val="2135"/>
              </a:spcBef>
              <a:spcAft>
                <a:spcPts val="0"/>
              </a:spcAft>
              <a:buSzPts val="1400"/>
              <a:buChar char="●"/>
              <a:defRPr sz="1865"/>
            </a:lvl7pPr>
            <a:lvl8pPr marL="4876800" lvl="7" indent="-423545" rtl="0">
              <a:lnSpc>
                <a:spcPct val="115000"/>
              </a:lnSpc>
              <a:spcBef>
                <a:spcPts val="2135"/>
              </a:spcBef>
              <a:spcAft>
                <a:spcPts val="0"/>
              </a:spcAft>
              <a:buSzPts val="1400"/>
              <a:buChar char="○"/>
              <a:defRPr sz="1865"/>
            </a:lvl8pPr>
            <a:lvl9pPr marL="5486400" lvl="8" indent="-423545" rtl="0">
              <a:lnSpc>
                <a:spcPct val="115000"/>
              </a:lnSpc>
              <a:spcBef>
                <a:spcPts val="2135"/>
              </a:spcBef>
              <a:spcAft>
                <a:spcPts val="2135"/>
              </a:spcAft>
              <a:buSzPts val="1400"/>
              <a:buChar char="■"/>
              <a:defRPr sz="1865"/>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199"/>
        <p:cNvGrpSpPr/>
        <p:nvPr/>
      </p:nvGrpSpPr>
      <p:grpSpPr>
        <a:xfrm>
          <a:off x="0" y="0"/>
          <a:ext cx="0" cy="0"/>
          <a:chOff x="0" y="0"/>
          <a:chExt cx="0" cy="0"/>
        </a:xfrm>
      </p:grpSpPr>
      <p:pic>
        <p:nvPicPr>
          <p:cNvPr id="200" name="Google Shape;200;p22"/>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01" name="Google Shape;201;p22"/>
          <p:cNvSpPr/>
          <p:nvPr/>
        </p:nvSpPr>
        <p:spPr>
          <a:xfrm rot="10800000">
            <a:off x="-127000" y="-69858"/>
            <a:ext cx="1326400" cy="2419361"/>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2" name="Google Shape;202;p22"/>
          <p:cNvSpPr/>
          <p:nvPr/>
        </p:nvSpPr>
        <p:spPr>
          <a:xfrm>
            <a:off x="7980767" y="1"/>
            <a:ext cx="4211227" cy="2866567"/>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3" name="Google Shape;203;p22"/>
          <p:cNvSpPr/>
          <p:nvPr/>
        </p:nvSpPr>
        <p:spPr>
          <a:xfrm rot="-10646720">
            <a:off x="11699347" y="3167860"/>
            <a:ext cx="408757" cy="408811"/>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4" name="Google Shape;204;p22"/>
          <p:cNvSpPr txBox="1">
            <a:spLocks noGrp="1"/>
          </p:cNvSpPr>
          <p:nvPr>
            <p:ph type="body" idx="1"/>
          </p:nvPr>
        </p:nvSpPr>
        <p:spPr>
          <a:xfrm>
            <a:off x="960200" y="1583400"/>
            <a:ext cx="10272000" cy="702800"/>
          </a:xfrm>
          <a:prstGeom prst="rect">
            <a:avLst/>
          </a:prstGeom>
        </p:spPr>
        <p:txBody>
          <a:bodyPr spcFirstLastPara="1" wrap="square" lIns="91425" tIns="91425" rIns="91425" bIns="91425" anchor="t" anchorCtr="0">
            <a:noAutofit/>
          </a:bodyPr>
          <a:lstStyle>
            <a:lvl1pPr marL="609600" lvl="0" indent="-423545" algn="ctr" rtl="0">
              <a:lnSpc>
                <a:spcPct val="115000"/>
              </a:lnSpc>
              <a:spcBef>
                <a:spcPts val="0"/>
              </a:spcBef>
              <a:spcAft>
                <a:spcPts val="0"/>
              </a:spcAft>
              <a:buClr>
                <a:schemeClr val="accent2"/>
              </a:buClr>
              <a:buSzPts val="1400"/>
              <a:buFont typeface="Comfortaa SemiBold"/>
              <a:buChar char="●"/>
              <a:defRPr sz="1865">
                <a:latin typeface="Comfortaa SemiBold"/>
                <a:ea typeface="Comfortaa SemiBold"/>
                <a:cs typeface="Comfortaa SemiBold"/>
                <a:sym typeface="Comfortaa SemiBold"/>
              </a:defRPr>
            </a:lvl1pPr>
            <a:lvl2pPr marL="1219200" lvl="1" indent="-423545" rtl="0">
              <a:lnSpc>
                <a:spcPct val="115000"/>
              </a:lnSpc>
              <a:spcBef>
                <a:spcPts val="0"/>
              </a:spcBef>
              <a:spcAft>
                <a:spcPts val="0"/>
              </a:spcAft>
              <a:buSzPts val="1400"/>
              <a:buFont typeface="Comfortaa SemiBold"/>
              <a:buChar char="○"/>
              <a:defRPr sz="1865">
                <a:latin typeface="Comfortaa SemiBold"/>
                <a:ea typeface="Comfortaa SemiBold"/>
                <a:cs typeface="Comfortaa SemiBold"/>
                <a:sym typeface="Comfortaa SemiBold"/>
              </a:defRPr>
            </a:lvl2pPr>
            <a:lvl3pPr marL="1828800" lvl="2" indent="-423545" rtl="0">
              <a:lnSpc>
                <a:spcPct val="115000"/>
              </a:lnSpc>
              <a:spcBef>
                <a:spcPts val="2135"/>
              </a:spcBef>
              <a:spcAft>
                <a:spcPts val="0"/>
              </a:spcAft>
              <a:buSzPts val="1400"/>
              <a:buFont typeface="Comfortaa SemiBold"/>
              <a:buChar char="■"/>
              <a:defRPr sz="1865">
                <a:latin typeface="Comfortaa SemiBold"/>
                <a:ea typeface="Comfortaa SemiBold"/>
                <a:cs typeface="Comfortaa SemiBold"/>
                <a:sym typeface="Comfortaa SemiBold"/>
              </a:defRPr>
            </a:lvl3pPr>
            <a:lvl4pPr marL="2438400" lvl="3" indent="-423545" rtl="0">
              <a:lnSpc>
                <a:spcPct val="115000"/>
              </a:lnSpc>
              <a:spcBef>
                <a:spcPts val="2135"/>
              </a:spcBef>
              <a:spcAft>
                <a:spcPts val="0"/>
              </a:spcAft>
              <a:buSzPts val="1400"/>
              <a:buFont typeface="Comfortaa SemiBold"/>
              <a:buChar char="●"/>
              <a:defRPr sz="1865">
                <a:latin typeface="Comfortaa SemiBold"/>
                <a:ea typeface="Comfortaa SemiBold"/>
                <a:cs typeface="Comfortaa SemiBold"/>
                <a:sym typeface="Comfortaa SemiBold"/>
              </a:defRPr>
            </a:lvl4pPr>
            <a:lvl5pPr marL="3048000" lvl="4" indent="-423545" rtl="0">
              <a:lnSpc>
                <a:spcPct val="115000"/>
              </a:lnSpc>
              <a:spcBef>
                <a:spcPts val="2135"/>
              </a:spcBef>
              <a:spcAft>
                <a:spcPts val="0"/>
              </a:spcAft>
              <a:buSzPts val="1400"/>
              <a:buFont typeface="Comfortaa SemiBold"/>
              <a:buChar char="○"/>
              <a:defRPr sz="1865">
                <a:latin typeface="Comfortaa SemiBold"/>
                <a:ea typeface="Comfortaa SemiBold"/>
                <a:cs typeface="Comfortaa SemiBold"/>
                <a:sym typeface="Comfortaa SemiBold"/>
              </a:defRPr>
            </a:lvl5pPr>
            <a:lvl6pPr marL="3657600" lvl="5" indent="-423545" rtl="0">
              <a:lnSpc>
                <a:spcPct val="115000"/>
              </a:lnSpc>
              <a:spcBef>
                <a:spcPts val="2135"/>
              </a:spcBef>
              <a:spcAft>
                <a:spcPts val="0"/>
              </a:spcAft>
              <a:buSzPts val="1400"/>
              <a:buFont typeface="Comfortaa SemiBold"/>
              <a:buChar char="■"/>
              <a:defRPr sz="1865">
                <a:latin typeface="Comfortaa SemiBold"/>
                <a:ea typeface="Comfortaa SemiBold"/>
                <a:cs typeface="Comfortaa SemiBold"/>
                <a:sym typeface="Comfortaa SemiBold"/>
              </a:defRPr>
            </a:lvl6pPr>
            <a:lvl7pPr marL="4267200" lvl="6" indent="-423545" rtl="0">
              <a:lnSpc>
                <a:spcPct val="115000"/>
              </a:lnSpc>
              <a:spcBef>
                <a:spcPts val="2135"/>
              </a:spcBef>
              <a:spcAft>
                <a:spcPts val="0"/>
              </a:spcAft>
              <a:buSzPts val="1400"/>
              <a:buFont typeface="Comfortaa SemiBold"/>
              <a:buChar char="●"/>
              <a:defRPr sz="1865">
                <a:latin typeface="Comfortaa SemiBold"/>
                <a:ea typeface="Comfortaa SemiBold"/>
                <a:cs typeface="Comfortaa SemiBold"/>
                <a:sym typeface="Comfortaa SemiBold"/>
              </a:defRPr>
            </a:lvl7pPr>
            <a:lvl8pPr marL="4876800" lvl="7" indent="-423545" rtl="0">
              <a:lnSpc>
                <a:spcPct val="115000"/>
              </a:lnSpc>
              <a:spcBef>
                <a:spcPts val="2135"/>
              </a:spcBef>
              <a:spcAft>
                <a:spcPts val="0"/>
              </a:spcAft>
              <a:buSzPts val="1400"/>
              <a:buFont typeface="Comfortaa SemiBold"/>
              <a:buChar char="○"/>
              <a:defRPr sz="1865">
                <a:latin typeface="Comfortaa SemiBold"/>
                <a:ea typeface="Comfortaa SemiBold"/>
                <a:cs typeface="Comfortaa SemiBold"/>
                <a:sym typeface="Comfortaa SemiBold"/>
              </a:defRPr>
            </a:lvl8pPr>
            <a:lvl9pPr marL="5486400" lvl="8" indent="-423545" rtl="0">
              <a:lnSpc>
                <a:spcPct val="115000"/>
              </a:lnSpc>
              <a:spcBef>
                <a:spcPts val="2135"/>
              </a:spcBef>
              <a:spcAft>
                <a:spcPts val="2135"/>
              </a:spcAft>
              <a:buSzPts val="1400"/>
              <a:buFont typeface="Comfortaa SemiBold"/>
              <a:buChar char="■"/>
              <a:defRPr sz="1865">
                <a:latin typeface="Comfortaa SemiBold"/>
                <a:ea typeface="Comfortaa SemiBold"/>
                <a:cs typeface="Comfortaa SemiBold"/>
                <a:sym typeface="Comfortaa SemiBold"/>
              </a:defRPr>
            </a:lvl9pPr>
          </a:lstStyle>
          <a:p/>
        </p:txBody>
      </p:sp>
      <p:sp>
        <p:nvSpPr>
          <p:cNvPr id="205" name="Google Shape;205;p22"/>
          <p:cNvSpPr/>
          <p:nvPr/>
        </p:nvSpPr>
        <p:spPr>
          <a:xfrm>
            <a:off x="1168401" y="2489200"/>
            <a:ext cx="9880420" cy="364845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6" name="Google Shape;206;p22"/>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7" name="Google Shape;207;p22"/>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6">
  <p:cSld name="Title and text 6">
    <p:spTree>
      <p:nvGrpSpPr>
        <p:cNvPr id="1" name="Shape 208"/>
        <p:cNvGrpSpPr/>
        <p:nvPr/>
      </p:nvGrpSpPr>
      <p:grpSpPr>
        <a:xfrm>
          <a:off x="0" y="0"/>
          <a:ext cx="0" cy="0"/>
          <a:chOff x="0" y="0"/>
          <a:chExt cx="0" cy="0"/>
        </a:xfrm>
      </p:grpSpPr>
      <p:pic>
        <p:nvPicPr>
          <p:cNvPr id="209" name="Google Shape;209;p23"/>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10" name="Google Shape;210;p23"/>
          <p:cNvSpPr/>
          <p:nvPr/>
        </p:nvSpPr>
        <p:spPr>
          <a:xfrm>
            <a:off x="4535600" y="0"/>
            <a:ext cx="7656403" cy="2621925"/>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1" name="Google Shape;211;p23"/>
          <p:cNvSpPr/>
          <p:nvPr/>
        </p:nvSpPr>
        <p:spPr>
          <a:xfrm>
            <a:off x="1" y="720134"/>
            <a:ext cx="2069593" cy="6208436"/>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2" name="Google Shape;212;p23"/>
          <p:cNvSpPr/>
          <p:nvPr/>
        </p:nvSpPr>
        <p:spPr>
          <a:xfrm>
            <a:off x="776834" y="1690900"/>
            <a:ext cx="10984607" cy="4627395"/>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3" name="Google Shape;213;p23"/>
          <p:cNvSpPr/>
          <p:nvPr/>
        </p:nvSpPr>
        <p:spPr>
          <a:xfrm>
            <a:off x="10308985" y="5546667"/>
            <a:ext cx="747220" cy="747220"/>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4" name="Google Shape;214;p23"/>
          <p:cNvSpPr/>
          <p:nvPr/>
        </p:nvSpPr>
        <p:spPr>
          <a:xfrm>
            <a:off x="11027877" y="6419560"/>
            <a:ext cx="731791" cy="731885"/>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5" name="Google Shape;215;p23"/>
          <p:cNvSpPr/>
          <p:nvPr/>
        </p:nvSpPr>
        <p:spPr>
          <a:xfrm>
            <a:off x="11715912" y="5818795"/>
            <a:ext cx="439112" cy="439207"/>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6" name="Google Shape;216;p23"/>
          <p:cNvSpPr txBox="1">
            <a:spLocks noGrp="1"/>
          </p:cNvSpPr>
          <p:nvPr>
            <p:ph type="subTitle" idx="1"/>
          </p:nvPr>
        </p:nvSpPr>
        <p:spPr>
          <a:xfrm>
            <a:off x="1206400" y="1971533"/>
            <a:ext cx="9779200" cy="15504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300"/>
              <a:buChar char="●"/>
              <a:defRPr/>
            </a:lvl1pPr>
            <a:lvl2pPr lvl="1" algn="ctr" rtl="0">
              <a:lnSpc>
                <a:spcPct val="100000"/>
              </a:lnSpc>
              <a:spcBef>
                <a:spcPts val="2135"/>
              </a:spcBef>
              <a:spcAft>
                <a:spcPts val="0"/>
              </a:spcAft>
              <a:buSzPts val="1300"/>
              <a:buChar char="○"/>
              <a:defRPr/>
            </a:lvl2pPr>
            <a:lvl3pPr lvl="2" algn="ctr" rtl="0">
              <a:lnSpc>
                <a:spcPct val="100000"/>
              </a:lnSpc>
              <a:spcBef>
                <a:spcPts val="2135"/>
              </a:spcBef>
              <a:spcAft>
                <a:spcPts val="0"/>
              </a:spcAft>
              <a:buSzPts val="1300"/>
              <a:buChar char="■"/>
              <a:defRPr/>
            </a:lvl3pPr>
            <a:lvl4pPr lvl="3" algn="ctr" rtl="0">
              <a:lnSpc>
                <a:spcPct val="100000"/>
              </a:lnSpc>
              <a:spcBef>
                <a:spcPts val="2135"/>
              </a:spcBef>
              <a:spcAft>
                <a:spcPts val="0"/>
              </a:spcAft>
              <a:buSzPts val="1300"/>
              <a:buChar char="●"/>
              <a:defRPr/>
            </a:lvl4pPr>
            <a:lvl5pPr lvl="4" algn="ctr" rtl="0">
              <a:lnSpc>
                <a:spcPct val="100000"/>
              </a:lnSpc>
              <a:spcBef>
                <a:spcPts val="2135"/>
              </a:spcBef>
              <a:spcAft>
                <a:spcPts val="0"/>
              </a:spcAft>
              <a:buSzPts val="1300"/>
              <a:buChar char="○"/>
              <a:defRPr/>
            </a:lvl5pPr>
            <a:lvl6pPr lvl="5" algn="ctr" rtl="0">
              <a:lnSpc>
                <a:spcPct val="100000"/>
              </a:lnSpc>
              <a:spcBef>
                <a:spcPts val="2135"/>
              </a:spcBef>
              <a:spcAft>
                <a:spcPts val="0"/>
              </a:spcAft>
              <a:buSzPts val="1300"/>
              <a:buChar char="■"/>
              <a:defRPr/>
            </a:lvl6pPr>
            <a:lvl7pPr lvl="6" algn="ctr" rtl="0">
              <a:lnSpc>
                <a:spcPct val="100000"/>
              </a:lnSpc>
              <a:spcBef>
                <a:spcPts val="2135"/>
              </a:spcBef>
              <a:spcAft>
                <a:spcPts val="0"/>
              </a:spcAft>
              <a:buSzPts val="1300"/>
              <a:buChar char="●"/>
              <a:defRPr/>
            </a:lvl7pPr>
            <a:lvl8pPr lvl="7" algn="ctr" rtl="0">
              <a:lnSpc>
                <a:spcPct val="100000"/>
              </a:lnSpc>
              <a:spcBef>
                <a:spcPts val="2135"/>
              </a:spcBef>
              <a:spcAft>
                <a:spcPts val="0"/>
              </a:spcAft>
              <a:buSzPts val="1300"/>
              <a:buChar char="○"/>
              <a:defRPr/>
            </a:lvl8pPr>
            <a:lvl9pPr lvl="8" algn="ctr" rtl="0">
              <a:lnSpc>
                <a:spcPct val="100000"/>
              </a:lnSpc>
              <a:spcBef>
                <a:spcPts val="2135"/>
              </a:spcBef>
              <a:spcAft>
                <a:spcPts val="2135"/>
              </a:spcAft>
              <a:buSzPts val="1300"/>
              <a:buChar char="■"/>
              <a:defRPr/>
            </a:lvl9pPr>
          </a:lstStyle>
          <a:p/>
        </p:txBody>
      </p:sp>
      <p:sp>
        <p:nvSpPr>
          <p:cNvPr id="217" name="Google Shape;217;p23"/>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8" name="Google Shape;218;p23"/>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7">
  <p:cSld name="Title and text 7">
    <p:spTree>
      <p:nvGrpSpPr>
        <p:cNvPr id="1" name="Shape 219"/>
        <p:cNvGrpSpPr/>
        <p:nvPr/>
      </p:nvGrpSpPr>
      <p:grpSpPr>
        <a:xfrm>
          <a:off x="0" y="0"/>
          <a:ext cx="0" cy="0"/>
          <a:chOff x="0" y="0"/>
          <a:chExt cx="0" cy="0"/>
        </a:xfrm>
      </p:grpSpPr>
      <p:pic>
        <p:nvPicPr>
          <p:cNvPr id="220" name="Google Shape;220;p24"/>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21" name="Google Shape;221;p24"/>
          <p:cNvSpPr txBox="1">
            <a:spLocks noGrp="1"/>
          </p:cNvSpPr>
          <p:nvPr>
            <p:ph type="body" idx="1"/>
          </p:nvPr>
        </p:nvSpPr>
        <p:spPr>
          <a:xfrm>
            <a:off x="6781600" y="3342817"/>
            <a:ext cx="4450400" cy="1752800"/>
          </a:xfrm>
          <a:prstGeom prst="rect">
            <a:avLst/>
          </a:prstGeom>
        </p:spPr>
        <p:txBody>
          <a:bodyPr spcFirstLastPara="1" wrap="square" lIns="91425" tIns="91425" rIns="91425" bIns="91425" anchor="t" anchorCtr="0">
            <a:noAutofit/>
          </a:bodyPr>
          <a:lstStyle>
            <a:lvl1pPr marL="609600" lvl="0" indent="-423545" algn="r" rtl="0">
              <a:spcBef>
                <a:spcPts val="0"/>
              </a:spcBef>
              <a:spcAft>
                <a:spcPts val="0"/>
              </a:spcAft>
              <a:buClr>
                <a:schemeClr val="accent2"/>
              </a:buClr>
              <a:buSzPts val="1400"/>
              <a:buChar char="●"/>
              <a:defRPr sz="1865">
                <a:latin typeface="Comfortaa SemiBold"/>
                <a:ea typeface="Comfortaa SemiBold"/>
                <a:cs typeface="Comfortaa SemiBold"/>
                <a:sym typeface="Comfortaa SemiBold"/>
              </a:defRPr>
            </a:lvl1pPr>
            <a:lvl2pPr marL="1219200" lvl="1" indent="-414655" rtl="0">
              <a:lnSpc>
                <a:spcPct val="115000"/>
              </a:lnSpc>
              <a:spcBef>
                <a:spcPts val="0"/>
              </a:spcBef>
              <a:spcAft>
                <a:spcPts val="0"/>
              </a:spcAft>
              <a:buSzPts val="1300"/>
              <a:buChar char="○"/>
              <a:defRPr/>
            </a:lvl2pPr>
            <a:lvl3pPr marL="1828800" lvl="2" indent="-414655" rtl="0">
              <a:lnSpc>
                <a:spcPct val="115000"/>
              </a:lnSpc>
              <a:spcBef>
                <a:spcPts val="2135"/>
              </a:spcBef>
              <a:spcAft>
                <a:spcPts val="0"/>
              </a:spcAft>
              <a:buSzPts val="1300"/>
              <a:buChar char="■"/>
              <a:defRPr/>
            </a:lvl3pPr>
            <a:lvl4pPr marL="2438400" lvl="3" indent="-414655" rtl="0">
              <a:lnSpc>
                <a:spcPct val="115000"/>
              </a:lnSpc>
              <a:spcBef>
                <a:spcPts val="2135"/>
              </a:spcBef>
              <a:spcAft>
                <a:spcPts val="0"/>
              </a:spcAft>
              <a:buSzPts val="1300"/>
              <a:buChar char="●"/>
              <a:defRPr/>
            </a:lvl4pPr>
            <a:lvl5pPr marL="3048000" lvl="4" indent="-414655" rtl="0">
              <a:lnSpc>
                <a:spcPct val="115000"/>
              </a:lnSpc>
              <a:spcBef>
                <a:spcPts val="2135"/>
              </a:spcBef>
              <a:spcAft>
                <a:spcPts val="0"/>
              </a:spcAft>
              <a:buSzPts val="1300"/>
              <a:buChar char="○"/>
              <a:defRPr/>
            </a:lvl5pPr>
            <a:lvl6pPr marL="3657600" lvl="5" indent="-414655" rtl="0">
              <a:lnSpc>
                <a:spcPct val="115000"/>
              </a:lnSpc>
              <a:spcBef>
                <a:spcPts val="2135"/>
              </a:spcBef>
              <a:spcAft>
                <a:spcPts val="0"/>
              </a:spcAft>
              <a:buSzPts val="1300"/>
              <a:buChar char="■"/>
              <a:defRPr/>
            </a:lvl6pPr>
            <a:lvl7pPr marL="4267200" lvl="6" indent="-414655" rtl="0">
              <a:lnSpc>
                <a:spcPct val="115000"/>
              </a:lnSpc>
              <a:spcBef>
                <a:spcPts val="2135"/>
              </a:spcBef>
              <a:spcAft>
                <a:spcPts val="0"/>
              </a:spcAft>
              <a:buSzPts val="1300"/>
              <a:buChar char="●"/>
              <a:defRPr/>
            </a:lvl7pPr>
            <a:lvl8pPr marL="4876800" lvl="7" indent="-414655" rtl="0">
              <a:lnSpc>
                <a:spcPct val="115000"/>
              </a:lnSpc>
              <a:spcBef>
                <a:spcPts val="2135"/>
              </a:spcBef>
              <a:spcAft>
                <a:spcPts val="0"/>
              </a:spcAft>
              <a:buSzPts val="1300"/>
              <a:buChar char="○"/>
              <a:defRPr/>
            </a:lvl8pPr>
            <a:lvl9pPr marL="5486400" lvl="8" indent="-414655" rtl="0">
              <a:lnSpc>
                <a:spcPct val="115000"/>
              </a:lnSpc>
              <a:spcBef>
                <a:spcPts val="2135"/>
              </a:spcBef>
              <a:spcAft>
                <a:spcPts val="2135"/>
              </a:spcAft>
              <a:buSzPts val="1300"/>
              <a:buChar char="■"/>
              <a:defRPr/>
            </a:lvl9pPr>
          </a:lstStyle>
          <a:p/>
        </p:txBody>
      </p:sp>
      <p:sp>
        <p:nvSpPr>
          <p:cNvPr id="222" name="Google Shape;222;p24"/>
          <p:cNvSpPr/>
          <p:nvPr/>
        </p:nvSpPr>
        <p:spPr>
          <a:xfrm rot="10800000" flipH="1">
            <a:off x="10195624" y="-3137962"/>
            <a:ext cx="2428160" cy="11153007"/>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3" name="Google Shape;223;p24"/>
          <p:cNvSpPr txBox="1">
            <a:spLocks noGrp="1"/>
          </p:cNvSpPr>
          <p:nvPr>
            <p:ph type="title"/>
          </p:nvPr>
        </p:nvSpPr>
        <p:spPr>
          <a:xfrm>
            <a:off x="7489433" y="1989428"/>
            <a:ext cx="2895600" cy="772400"/>
          </a:xfrm>
          <a:prstGeom prst="rect">
            <a:avLst/>
          </a:prstGeom>
        </p:spPr>
        <p:txBody>
          <a:bodyPr spcFirstLastPara="1" wrap="square" lIns="91425" tIns="91425" rIns="91425" bIns="91425" anchor="t" anchorCtr="0">
            <a:noAutofit/>
          </a:bodyPr>
          <a:lstStyle>
            <a:lvl1pPr lvl="0"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224" name="Google Shape;224;p24"/>
          <p:cNvSpPr/>
          <p:nvPr/>
        </p:nvSpPr>
        <p:spPr>
          <a:xfrm rot="10800000">
            <a:off x="-127000" y="-69858"/>
            <a:ext cx="1326400" cy="2419361"/>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5" name="Google Shape;225;p24"/>
          <p:cNvSpPr/>
          <p:nvPr/>
        </p:nvSpPr>
        <p:spPr>
          <a:xfrm>
            <a:off x="1" y="5540934"/>
            <a:ext cx="9118660" cy="1854161"/>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ext 8">
  <p:cSld name="Title and text 8">
    <p:spTree>
      <p:nvGrpSpPr>
        <p:cNvPr id="1" name="Shape 226"/>
        <p:cNvGrpSpPr/>
        <p:nvPr/>
      </p:nvGrpSpPr>
      <p:grpSpPr>
        <a:xfrm>
          <a:off x="0" y="0"/>
          <a:ext cx="0" cy="0"/>
          <a:chOff x="0" y="0"/>
          <a:chExt cx="0" cy="0"/>
        </a:xfrm>
      </p:grpSpPr>
      <p:pic>
        <p:nvPicPr>
          <p:cNvPr id="227" name="Google Shape;227;p25"/>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28" name="Google Shape;228;p25"/>
          <p:cNvSpPr/>
          <p:nvPr/>
        </p:nvSpPr>
        <p:spPr>
          <a:xfrm rot="-5400000">
            <a:off x="8078145" y="2646542"/>
            <a:ext cx="6975615" cy="1634903"/>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9" name="Google Shape;229;p25"/>
          <p:cNvSpPr/>
          <p:nvPr/>
        </p:nvSpPr>
        <p:spPr>
          <a:xfrm rot="10799938">
            <a:off x="-975591" y="6039362"/>
            <a:ext cx="6894037" cy="108957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0" name="Google Shape;230;p25"/>
          <p:cNvSpPr/>
          <p:nvPr/>
        </p:nvSpPr>
        <p:spPr>
          <a:xfrm>
            <a:off x="960000" y="1855101"/>
            <a:ext cx="4991208" cy="4147380"/>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r" rtl="0">
              <a:spcBef>
                <a:spcPts val="0"/>
              </a:spcBef>
              <a:spcAft>
                <a:spcPts val="0"/>
              </a:spcAft>
              <a:buNone/>
            </a:pPr>
            <a:endParaRPr sz="2400"/>
          </a:p>
        </p:txBody>
      </p:sp>
      <p:sp>
        <p:nvSpPr>
          <p:cNvPr id="231" name="Google Shape;231;p25"/>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2" name="Google Shape;232;p25"/>
          <p:cNvSpPr txBox="1">
            <a:spLocks noGrp="1"/>
          </p:cNvSpPr>
          <p:nvPr>
            <p:ph type="title"/>
          </p:nvPr>
        </p:nvSpPr>
        <p:spPr>
          <a:xfrm>
            <a:off x="960000" y="780300"/>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233" name="Google Shape;233;p25"/>
          <p:cNvSpPr txBox="1">
            <a:spLocks noGrp="1"/>
          </p:cNvSpPr>
          <p:nvPr>
            <p:ph type="body" idx="1"/>
          </p:nvPr>
        </p:nvSpPr>
        <p:spPr>
          <a:xfrm>
            <a:off x="1295867" y="2249400"/>
            <a:ext cx="4306000" cy="3010400"/>
          </a:xfrm>
          <a:prstGeom prst="rect">
            <a:avLst/>
          </a:prstGeom>
        </p:spPr>
        <p:txBody>
          <a:bodyPr spcFirstLastPara="1" wrap="square" lIns="91425" tIns="91425" rIns="91425" bIns="91425" anchor="t" anchorCtr="0">
            <a:noAutofit/>
          </a:bodyPr>
          <a:lstStyle>
            <a:lvl1pPr marL="609600" lvl="0" indent="-423545" rtl="0">
              <a:spcBef>
                <a:spcPts val="0"/>
              </a:spcBef>
              <a:spcAft>
                <a:spcPts val="0"/>
              </a:spcAft>
              <a:buClr>
                <a:schemeClr val="accent2"/>
              </a:buClr>
              <a:buSzPts val="1400"/>
              <a:buChar char="●"/>
              <a:defRPr sz="1865">
                <a:latin typeface="Comfortaa SemiBold"/>
                <a:ea typeface="Comfortaa SemiBold"/>
                <a:cs typeface="Comfortaa SemiBold"/>
                <a:sym typeface="Comfortaa SemiBold"/>
              </a:defRPr>
            </a:lvl1pPr>
            <a:lvl2pPr marL="1219200" lvl="1" indent="-423545" rtl="0">
              <a:lnSpc>
                <a:spcPct val="115000"/>
              </a:lnSpc>
              <a:spcBef>
                <a:spcPts val="0"/>
              </a:spcBef>
              <a:spcAft>
                <a:spcPts val="0"/>
              </a:spcAft>
              <a:buSzPts val="1400"/>
              <a:buChar char="○"/>
              <a:defRPr sz="1865"/>
            </a:lvl2pPr>
            <a:lvl3pPr marL="1828800" lvl="2" indent="-423545" rtl="0">
              <a:lnSpc>
                <a:spcPct val="115000"/>
              </a:lnSpc>
              <a:spcBef>
                <a:spcPts val="2135"/>
              </a:spcBef>
              <a:spcAft>
                <a:spcPts val="0"/>
              </a:spcAft>
              <a:buSzPts val="1400"/>
              <a:buChar char="■"/>
              <a:defRPr sz="1865"/>
            </a:lvl3pPr>
            <a:lvl4pPr marL="2438400" lvl="3" indent="-423545" rtl="0">
              <a:lnSpc>
                <a:spcPct val="115000"/>
              </a:lnSpc>
              <a:spcBef>
                <a:spcPts val="2135"/>
              </a:spcBef>
              <a:spcAft>
                <a:spcPts val="0"/>
              </a:spcAft>
              <a:buSzPts val="1400"/>
              <a:buChar char="●"/>
              <a:defRPr sz="1865"/>
            </a:lvl4pPr>
            <a:lvl5pPr marL="3048000" lvl="4" indent="-423545" rtl="0">
              <a:lnSpc>
                <a:spcPct val="115000"/>
              </a:lnSpc>
              <a:spcBef>
                <a:spcPts val="2135"/>
              </a:spcBef>
              <a:spcAft>
                <a:spcPts val="0"/>
              </a:spcAft>
              <a:buSzPts val="1400"/>
              <a:buChar char="○"/>
              <a:defRPr sz="1865"/>
            </a:lvl5pPr>
            <a:lvl6pPr marL="3657600" lvl="5" indent="-423545" rtl="0">
              <a:lnSpc>
                <a:spcPct val="115000"/>
              </a:lnSpc>
              <a:spcBef>
                <a:spcPts val="2135"/>
              </a:spcBef>
              <a:spcAft>
                <a:spcPts val="0"/>
              </a:spcAft>
              <a:buSzPts val="1400"/>
              <a:buChar char="■"/>
              <a:defRPr sz="1865"/>
            </a:lvl6pPr>
            <a:lvl7pPr marL="4267200" lvl="6" indent="-423545" rtl="0">
              <a:lnSpc>
                <a:spcPct val="115000"/>
              </a:lnSpc>
              <a:spcBef>
                <a:spcPts val="2135"/>
              </a:spcBef>
              <a:spcAft>
                <a:spcPts val="0"/>
              </a:spcAft>
              <a:buSzPts val="1400"/>
              <a:buChar char="●"/>
              <a:defRPr sz="1865"/>
            </a:lvl7pPr>
            <a:lvl8pPr marL="4876800" lvl="7" indent="-423545" rtl="0">
              <a:lnSpc>
                <a:spcPct val="115000"/>
              </a:lnSpc>
              <a:spcBef>
                <a:spcPts val="2135"/>
              </a:spcBef>
              <a:spcAft>
                <a:spcPts val="0"/>
              </a:spcAft>
              <a:buSzPts val="1400"/>
              <a:buChar char="○"/>
              <a:defRPr sz="1865"/>
            </a:lvl8pPr>
            <a:lvl9pPr marL="5486400" lvl="8" indent="-423545" rtl="0">
              <a:lnSpc>
                <a:spcPct val="115000"/>
              </a:lnSpc>
              <a:spcBef>
                <a:spcPts val="2135"/>
              </a:spcBef>
              <a:spcAft>
                <a:spcPts val="2135"/>
              </a:spcAft>
              <a:buSzPts val="1400"/>
              <a:buChar char="■"/>
              <a:defRPr sz="1865"/>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wo columns">
  <p:cSld name="1_Title and two columns">
    <p:spTree>
      <p:nvGrpSpPr>
        <p:cNvPr id="1" name="Shape 234"/>
        <p:cNvGrpSpPr/>
        <p:nvPr/>
      </p:nvGrpSpPr>
      <p:grpSpPr>
        <a:xfrm>
          <a:off x="0" y="0"/>
          <a:ext cx="0" cy="0"/>
          <a:chOff x="0" y="0"/>
          <a:chExt cx="0" cy="0"/>
        </a:xfrm>
      </p:grpSpPr>
      <p:pic>
        <p:nvPicPr>
          <p:cNvPr id="235" name="Google Shape;235;p26"/>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36" name="Google Shape;236;p26"/>
          <p:cNvSpPr/>
          <p:nvPr/>
        </p:nvSpPr>
        <p:spPr>
          <a:xfrm rot="-5400000">
            <a:off x="2522961" y="-2802341"/>
            <a:ext cx="6333347" cy="13004869"/>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7" name="Google Shape;237;p26"/>
          <p:cNvSpPr/>
          <p:nvPr/>
        </p:nvSpPr>
        <p:spPr>
          <a:xfrm>
            <a:off x="776834" y="1716500"/>
            <a:ext cx="10984607" cy="4627395"/>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8" name="Google Shape;238;p26"/>
          <p:cNvSpPr txBox="1">
            <a:spLocks noGrp="1"/>
          </p:cNvSpPr>
          <p:nvPr>
            <p:ph type="subTitle" idx="1"/>
          </p:nvPr>
        </p:nvSpPr>
        <p:spPr>
          <a:xfrm>
            <a:off x="820017" y="1841967"/>
            <a:ext cx="5247600" cy="43416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300"/>
              <a:buChar char="●"/>
              <a:defRPr/>
            </a:lvl1pPr>
            <a:lvl2pPr lvl="1" algn="ctr" rtl="0">
              <a:lnSpc>
                <a:spcPct val="100000"/>
              </a:lnSpc>
              <a:spcBef>
                <a:spcPts val="2135"/>
              </a:spcBef>
              <a:spcAft>
                <a:spcPts val="0"/>
              </a:spcAft>
              <a:buSzPts val="1300"/>
              <a:buChar char="○"/>
              <a:defRPr/>
            </a:lvl2pPr>
            <a:lvl3pPr lvl="2" algn="ctr" rtl="0">
              <a:lnSpc>
                <a:spcPct val="100000"/>
              </a:lnSpc>
              <a:spcBef>
                <a:spcPts val="2135"/>
              </a:spcBef>
              <a:spcAft>
                <a:spcPts val="0"/>
              </a:spcAft>
              <a:buSzPts val="1300"/>
              <a:buChar char="■"/>
              <a:defRPr/>
            </a:lvl3pPr>
            <a:lvl4pPr lvl="3" algn="ctr" rtl="0">
              <a:lnSpc>
                <a:spcPct val="100000"/>
              </a:lnSpc>
              <a:spcBef>
                <a:spcPts val="2135"/>
              </a:spcBef>
              <a:spcAft>
                <a:spcPts val="0"/>
              </a:spcAft>
              <a:buSzPts val="1300"/>
              <a:buChar char="●"/>
              <a:defRPr/>
            </a:lvl4pPr>
            <a:lvl5pPr lvl="4" algn="ctr" rtl="0">
              <a:lnSpc>
                <a:spcPct val="100000"/>
              </a:lnSpc>
              <a:spcBef>
                <a:spcPts val="2135"/>
              </a:spcBef>
              <a:spcAft>
                <a:spcPts val="0"/>
              </a:spcAft>
              <a:buSzPts val="1300"/>
              <a:buChar char="○"/>
              <a:defRPr/>
            </a:lvl5pPr>
            <a:lvl6pPr lvl="5" algn="ctr" rtl="0">
              <a:lnSpc>
                <a:spcPct val="100000"/>
              </a:lnSpc>
              <a:spcBef>
                <a:spcPts val="2135"/>
              </a:spcBef>
              <a:spcAft>
                <a:spcPts val="0"/>
              </a:spcAft>
              <a:buSzPts val="1300"/>
              <a:buChar char="■"/>
              <a:defRPr/>
            </a:lvl6pPr>
            <a:lvl7pPr lvl="6" algn="ctr" rtl="0">
              <a:lnSpc>
                <a:spcPct val="100000"/>
              </a:lnSpc>
              <a:spcBef>
                <a:spcPts val="2135"/>
              </a:spcBef>
              <a:spcAft>
                <a:spcPts val="0"/>
              </a:spcAft>
              <a:buSzPts val="1300"/>
              <a:buChar char="●"/>
              <a:defRPr/>
            </a:lvl7pPr>
            <a:lvl8pPr lvl="7" algn="ctr" rtl="0">
              <a:lnSpc>
                <a:spcPct val="100000"/>
              </a:lnSpc>
              <a:spcBef>
                <a:spcPts val="2135"/>
              </a:spcBef>
              <a:spcAft>
                <a:spcPts val="0"/>
              </a:spcAft>
              <a:buSzPts val="1300"/>
              <a:buChar char="○"/>
              <a:defRPr/>
            </a:lvl8pPr>
            <a:lvl9pPr lvl="8" algn="ctr" rtl="0">
              <a:lnSpc>
                <a:spcPct val="100000"/>
              </a:lnSpc>
              <a:spcBef>
                <a:spcPts val="2135"/>
              </a:spcBef>
              <a:spcAft>
                <a:spcPts val="2135"/>
              </a:spcAft>
              <a:buSzPts val="1300"/>
              <a:buChar char="■"/>
              <a:defRPr/>
            </a:lvl9pPr>
          </a:lstStyle>
          <a:p/>
        </p:txBody>
      </p:sp>
      <p:sp>
        <p:nvSpPr>
          <p:cNvPr id="239" name="Google Shape;239;p26"/>
          <p:cNvSpPr txBox="1">
            <a:spLocks noGrp="1"/>
          </p:cNvSpPr>
          <p:nvPr>
            <p:ph type="subTitle" idx="2"/>
          </p:nvPr>
        </p:nvSpPr>
        <p:spPr>
          <a:xfrm>
            <a:off x="6130709" y="1841967"/>
            <a:ext cx="5247600" cy="43416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300"/>
              <a:buChar char="●"/>
              <a:defRPr/>
            </a:lvl1pPr>
            <a:lvl2pPr lvl="1" algn="ctr" rtl="0">
              <a:lnSpc>
                <a:spcPct val="100000"/>
              </a:lnSpc>
              <a:spcBef>
                <a:spcPts val="2135"/>
              </a:spcBef>
              <a:spcAft>
                <a:spcPts val="0"/>
              </a:spcAft>
              <a:buSzPts val="1300"/>
              <a:buChar char="○"/>
              <a:defRPr/>
            </a:lvl2pPr>
            <a:lvl3pPr lvl="2" algn="ctr" rtl="0">
              <a:lnSpc>
                <a:spcPct val="100000"/>
              </a:lnSpc>
              <a:spcBef>
                <a:spcPts val="2135"/>
              </a:spcBef>
              <a:spcAft>
                <a:spcPts val="0"/>
              </a:spcAft>
              <a:buSzPts val="1300"/>
              <a:buChar char="■"/>
              <a:defRPr/>
            </a:lvl3pPr>
            <a:lvl4pPr lvl="3" algn="ctr" rtl="0">
              <a:lnSpc>
                <a:spcPct val="100000"/>
              </a:lnSpc>
              <a:spcBef>
                <a:spcPts val="2135"/>
              </a:spcBef>
              <a:spcAft>
                <a:spcPts val="0"/>
              </a:spcAft>
              <a:buSzPts val="1300"/>
              <a:buChar char="●"/>
              <a:defRPr/>
            </a:lvl4pPr>
            <a:lvl5pPr lvl="4" algn="ctr" rtl="0">
              <a:lnSpc>
                <a:spcPct val="100000"/>
              </a:lnSpc>
              <a:spcBef>
                <a:spcPts val="2135"/>
              </a:spcBef>
              <a:spcAft>
                <a:spcPts val="0"/>
              </a:spcAft>
              <a:buSzPts val="1300"/>
              <a:buChar char="○"/>
              <a:defRPr/>
            </a:lvl5pPr>
            <a:lvl6pPr lvl="5" algn="ctr" rtl="0">
              <a:lnSpc>
                <a:spcPct val="100000"/>
              </a:lnSpc>
              <a:spcBef>
                <a:spcPts val="2135"/>
              </a:spcBef>
              <a:spcAft>
                <a:spcPts val="0"/>
              </a:spcAft>
              <a:buSzPts val="1300"/>
              <a:buChar char="■"/>
              <a:defRPr/>
            </a:lvl6pPr>
            <a:lvl7pPr lvl="6" algn="ctr" rtl="0">
              <a:lnSpc>
                <a:spcPct val="100000"/>
              </a:lnSpc>
              <a:spcBef>
                <a:spcPts val="2135"/>
              </a:spcBef>
              <a:spcAft>
                <a:spcPts val="0"/>
              </a:spcAft>
              <a:buSzPts val="1300"/>
              <a:buChar char="●"/>
              <a:defRPr/>
            </a:lvl7pPr>
            <a:lvl8pPr lvl="7" algn="ctr" rtl="0">
              <a:lnSpc>
                <a:spcPct val="100000"/>
              </a:lnSpc>
              <a:spcBef>
                <a:spcPts val="2135"/>
              </a:spcBef>
              <a:spcAft>
                <a:spcPts val="0"/>
              </a:spcAft>
              <a:buSzPts val="1300"/>
              <a:buChar char="○"/>
              <a:defRPr/>
            </a:lvl8pPr>
            <a:lvl9pPr lvl="8" algn="ctr" rtl="0">
              <a:lnSpc>
                <a:spcPct val="100000"/>
              </a:lnSpc>
              <a:spcBef>
                <a:spcPts val="2135"/>
              </a:spcBef>
              <a:spcAft>
                <a:spcPts val="2135"/>
              </a:spcAft>
              <a:buSzPts val="1300"/>
              <a:buChar char="■"/>
              <a:defRPr/>
            </a:lvl9pPr>
          </a:lstStyle>
          <a:p/>
        </p:txBody>
      </p:sp>
      <p:sp>
        <p:nvSpPr>
          <p:cNvPr id="240" name="Google Shape;240;p26"/>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1" name="Google Shape;241;p26"/>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242"/>
        <p:cNvGrpSpPr/>
        <p:nvPr/>
      </p:nvGrpSpPr>
      <p:grpSpPr>
        <a:xfrm>
          <a:off x="0" y="0"/>
          <a:ext cx="0" cy="0"/>
          <a:chOff x="0" y="0"/>
          <a:chExt cx="0" cy="0"/>
        </a:xfrm>
      </p:grpSpPr>
      <p:pic>
        <p:nvPicPr>
          <p:cNvPr id="243" name="Google Shape;243;p27"/>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44" name="Google Shape;244;p27"/>
          <p:cNvSpPr/>
          <p:nvPr/>
        </p:nvSpPr>
        <p:spPr>
          <a:xfrm rot="10800000">
            <a:off x="-4" y="5867398"/>
            <a:ext cx="6894037" cy="108957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5" name="Google Shape;245;p27"/>
          <p:cNvSpPr/>
          <p:nvPr/>
        </p:nvSpPr>
        <p:spPr>
          <a:xfrm>
            <a:off x="530211" y="1639800"/>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6" name="Google Shape;246;p27"/>
          <p:cNvSpPr/>
          <p:nvPr/>
        </p:nvSpPr>
        <p:spPr>
          <a:xfrm>
            <a:off x="5297967" y="0"/>
            <a:ext cx="6894037" cy="108957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7" name="Google Shape;247;p27"/>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8" name="Google Shape;248;p27"/>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249"/>
        <p:cNvGrpSpPr/>
        <p:nvPr/>
      </p:nvGrpSpPr>
      <p:grpSpPr>
        <a:xfrm>
          <a:off x="0" y="0"/>
          <a:ext cx="0" cy="0"/>
          <a:chOff x="0" y="0"/>
          <a:chExt cx="0" cy="0"/>
        </a:xfrm>
      </p:grpSpPr>
      <p:pic>
        <p:nvPicPr>
          <p:cNvPr id="250" name="Google Shape;250;p28"/>
          <p:cNvPicPr preferRelativeResize="0"/>
          <p:nvPr/>
        </p:nvPicPr>
        <p:blipFill>
          <a:blip r:embed="rId2">
            <a:alphaModFix amt="50000"/>
          </a:blip>
          <a:stretch>
            <a:fillRect/>
          </a:stretch>
        </p:blipFill>
        <p:spPr>
          <a:xfrm>
            <a:off x="5334" y="1"/>
            <a:ext cx="12191996" cy="6857999"/>
          </a:xfrm>
          <a:prstGeom prst="rect">
            <a:avLst/>
          </a:prstGeom>
          <a:noFill/>
          <a:ln>
            <a:noFill/>
          </a:ln>
        </p:spPr>
      </p:pic>
      <p:grpSp>
        <p:nvGrpSpPr>
          <p:cNvPr id="251" name="Google Shape;251;p28"/>
          <p:cNvGrpSpPr/>
          <p:nvPr/>
        </p:nvGrpSpPr>
        <p:grpSpPr>
          <a:xfrm>
            <a:off x="1" y="-107240"/>
            <a:ext cx="12191953" cy="7003144"/>
            <a:chOff x="1560055" y="834000"/>
            <a:chExt cx="2235032" cy="1922532"/>
          </a:xfrm>
        </p:grpSpPr>
        <p:sp>
          <p:nvSpPr>
            <p:cNvPr id="252" name="Google Shape;252;p28"/>
            <p:cNvSpPr/>
            <p:nvPr/>
          </p:nvSpPr>
          <p:spPr>
            <a:xfrm>
              <a:off x="3005088" y="834000"/>
              <a:ext cx="790000" cy="537750"/>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28"/>
            <p:cNvSpPr/>
            <p:nvPr/>
          </p:nvSpPr>
          <p:spPr>
            <a:xfrm>
              <a:off x="1560055" y="1345687"/>
              <a:ext cx="175983" cy="1410845"/>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4" name="Google Shape;254;p28"/>
          <p:cNvSpPr/>
          <p:nvPr/>
        </p:nvSpPr>
        <p:spPr>
          <a:xfrm>
            <a:off x="530211" y="1639800"/>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5" name="Google Shape;255;p28"/>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6" name="Google Shape;256;p28"/>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257"/>
        <p:cNvGrpSpPr/>
        <p:nvPr/>
      </p:nvGrpSpPr>
      <p:grpSpPr>
        <a:xfrm>
          <a:off x="0" y="0"/>
          <a:ext cx="0" cy="0"/>
          <a:chOff x="0" y="0"/>
          <a:chExt cx="0" cy="0"/>
        </a:xfrm>
      </p:grpSpPr>
      <p:pic>
        <p:nvPicPr>
          <p:cNvPr id="258" name="Google Shape;258;p29"/>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59" name="Google Shape;259;p29"/>
          <p:cNvSpPr/>
          <p:nvPr/>
        </p:nvSpPr>
        <p:spPr>
          <a:xfrm rot="5400000">
            <a:off x="9034137" y="3852035"/>
            <a:ext cx="4756004" cy="192366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0" name="Google Shape;260;p29"/>
          <p:cNvSpPr/>
          <p:nvPr/>
        </p:nvSpPr>
        <p:spPr>
          <a:xfrm>
            <a:off x="-203200" y="4947469"/>
            <a:ext cx="6513731" cy="2244473"/>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1" name="Google Shape;261;p29"/>
          <p:cNvSpPr/>
          <p:nvPr/>
        </p:nvSpPr>
        <p:spPr>
          <a:xfrm>
            <a:off x="530211" y="1639800"/>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2" name="Google Shape;262;p29"/>
          <p:cNvSpPr/>
          <p:nvPr/>
        </p:nvSpPr>
        <p:spPr>
          <a:xfrm>
            <a:off x="5297967" y="0"/>
            <a:ext cx="6894037" cy="108957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3" name="Google Shape;263;p29"/>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4" name="Google Shape;264;p29"/>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265"/>
        <p:cNvGrpSpPr/>
        <p:nvPr/>
      </p:nvGrpSpPr>
      <p:grpSpPr>
        <a:xfrm>
          <a:off x="0" y="0"/>
          <a:ext cx="0" cy="0"/>
          <a:chOff x="0" y="0"/>
          <a:chExt cx="0" cy="0"/>
        </a:xfrm>
      </p:grpSpPr>
      <p:pic>
        <p:nvPicPr>
          <p:cNvPr id="266" name="Google Shape;266;p30"/>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67" name="Google Shape;267;p30"/>
          <p:cNvSpPr/>
          <p:nvPr/>
        </p:nvSpPr>
        <p:spPr>
          <a:xfrm>
            <a:off x="9076801" y="1"/>
            <a:ext cx="3115215" cy="1066801"/>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8" name="Google Shape;268;p30"/>
          <p:cNvSpPr/>
          <p:nvPr/>
        </p:nvSpPr>
        <p:spPr>
          <a:xfrm>
            <a:off x="11335197" y="1226721"/>
            <a:ext cx="550791" cy="550791"/>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9" name="Google Shape;269;p30"/>
          <p:cNvSpPr/>
          <p:nvPr/>
        </p:nvSpPr>
        <p:spPr>
          <a:xfrm>
            <a:off x="11695199" y="1937432"/>
            <a:ext cx="310392" cy="310392"/>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0" name="Google Shape;270;p30"/>
          <p:cNvSpPr/>
          <p:nvPr/>
        </p:nvSpPr>
        <p:spPr>
          <a:xfrm rot="6818514">
            <a:off x="-906102" y="3855446"/>
            <a:ext cx="3732223" cy="2927253"/>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1" name="Google Shape;271;p30"/>
          <p:cNvSpPr/>
          <p:nvPr/>
        </p:nvSpPr>
        <p:spPr>
          <a:xfrm rot="-5400000">
            <a:off x="5300388" y="3919753"/>
            <a:ext cx="2302392" cy="6502435"/>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2" name="Google Shape;272;p30"/>
          <p:cNvSpPr/>
          <p:nvPr/>
        </p:nvSpPr>
        <p:spPr>
          <a:xfrm rot="10800000">
            <a:off x="-127000" y="-69867"/>
            <a:ext cx="1326400" cy="1579733"/>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3" name="Google Shape;273;p30"/>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4" name="Google Shape;274;p30"/>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matchingName="Title and body">
  <p:cSld name="Title and body">
    <p:spTree>
      <p:nvGrpSpPr>
        <p:cNvPr id="1" name="Shape 24"/>
        <p:cNvGrpSpPr/>
        <p:nvPr/>
      </p:nvGrpSpPr>
      <p:grpSpPr>
        <a:xfrm>
          <a:off x="0" y="0"/>
          <a:ext cx="0" cy="0"/>
          <a:chOff x="0" y="0"/>
          <a:chExt cx="0" cy="0"/>
        </a:xfrm>
      </p:grpSpPr>
      <p:sp>
        <p:nvSpPr>
          <p:cNvPr id="25" name="Google Shape;25;p4"/>
          <p:cNvSpPr/>
          <p:nvPr/>
        </p:nvSpPr>
        <p:spPr>
          <a:xfrm>
            <a:off x="530201" y="1566067"/>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4"/>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4"/>
          <p:cNvSpPr/>
          <p:nvPr/>
        </p:nvSpPr>
        <p:spPr>
          <a:xfrm rot="1573647">
            <a:off x="9149202" y="3334695"/>
            <a:ext cx="4492037" cy="3523301"/>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rgbClr val="FECA2A">
              <a:alpha val="555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4"/>
          <p:cNvSpPr txBox="1">
            <a:spLocks noGrp="1"/>
          </p:cNvSpPr>
          <p:nvPr>
            <p:ph type="title"/>
          </p:nvPr>
        </p:nvSpPr>
        <p:spPr>
          <a:xfrm>
            <a:off x="960000" y="777577"/>
            <a:ext cx="10272000" cy="560800"/>
          </a:xfrm>
          <a:prstGeom prst="rect">
            <a:avLst/>
          </a:prstGeom>
        </p:spPr>
        <p:txBody>
          <a:bodyPr spcFirstLastPara="1" wrap="square" lIns="91425" tIns="91425" rIns="91425" bIns="91425" anchor="t" anchorCtr="0">
            <a:noAutofit/>
          </a:bodyPr>
          <a:lstStyle>
            <a:lvl1pPr lvl="0"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29" name="Google Shape;29;p4"/>
          <p:cNvSpPr txBox="1">
            <a:spLocks noGrp="1"/>
          </p:cNvSpPr>
          <p:nvPr>
            <p:ph type="body" idx="1"/>
          </p:nvPr>
        </p:nvSpPr>
        <p:spPr>
          <a:xfrm>
            <a:off x="960000" y="1709300"/>
            <a:ext cx="10272000" cy="4655200"/>
          </a:xfrm>
          <a:prstGeom prst="rect">
            <a:avLst/>
          </a:prstGeom>
        </p:spPr>
        <p:txBody>
          <a:bodyPr spcFirstLastPara="1" wrap="square" lIns="91425" tIns="91425" rIns="91425" bIns="91425" anchor="t" anchorCtr="0">
            <a:noAutofit/>
          </a:bodyPr>
          <a:lstStyle>
            <a:lvl1pPr marL="609600" lvl="0" indent="-393700" rtl="0">
              <a:spcBef>
                <a:spcPts val="0"/>
              </a:spcBef>
              <a:spcAft>
                <a:spcPts val="0"/>
              </a:spcAft>
              <a:buSzPts val="1050"/>
              <a:buFont typeface="Comfortaa SemiBold"/>
              <a:buAutoNum type="arabicPeriod"/>
              <a:defRPr sz="1400">
                <a:latin typeface="Comfortaa SemiBold"/>
                <a:ea typeface="Comfortaa SemiBold"/>
                <a:cs typeface="Comfortaa SemiBold"/>
                <a:sym typeface="Comfortaa SemiBold"/>
              </a:defRPr>
            </a:lvl1pPr>
            <a:lvl2pPr marL="1219200" lvl="1" indent="-414655" rtl="0">
              <a:lnSpc>
                <a:spcPct val="115000"/>
              </a:lnSpc>
              <a:spcBef>
                <a:spcPts val="0"/>
              </a:spcBef>
              <a:spcAft>
                <a:spcPts val="0"/>
              </a:spcAft>
              <a:buSzPts val="1300"/>
              <a:buAutoNum type="alphaLcPeriod"/>
              <a:defRPr/>
            </a:lvl2pPr>
            <a:lvl3pPr marL="1828800" lvl="2" indent="-414655" rtl="0">
              <a:lnSpc>
                <a:spcPct val="115000"/>
              </a:lnSpc>
              <a:spcBef>
                <a:spcPts val="2135"/>
              </a:spcBef>
              <a:spcAft>
                <a:spcPts val="0"/>
              </a:spcAft>
              <a:buSzPts val="1300"/>
              <a:buAutoNum type="romanLcPeriod"/>
              <a:defRPr/>
            </a:lvl3pPr>
            <a:lvl4pPr marL="2438400" lvl="3" indent="-414655" rtl="0">
              <a:lnSpc>
                <a:spcPct val="115000"/>
              </a:lnSpc>
              <a:spcBef>
                <a:spcPts val="2135"/>
              </a:spcBef>
              <a:spcAft>
                <a:spcPts val="0"/>
              </a:spcAft>
              <a:buSzPts val="1300"/>
              <a:buAutoNum type="arabicPeriod"/>
              <a:defRPr/>
            </a:lvl4pPr>
            <a:lvl5pPr marL="3048000" lvl="4" indent="-414655" rtl="0">
              <a:lnSpc>
                <a:spcPct val="115000"/>
              </a:lnSpc>
              <a:spcBef>
                <a:spcPts val="2135"/>
              </a:spcBef>
              <a:spcAft>
                <a:spcPts val="0"/>
              </a:spcAft>
              <a:buSzPts val="1300"/>
              <a:buAutoNum type="alphaLcPeriod"/>
              <a:defRPr/>
            </a:lvl5pPr>
            <a:lvl6pPr marL="3657600" lvl="5" indent="-414655" rtl="0">
              <a:lnSpc>
                <a:spcPct val="115000"/>
              </a:lnSpc>
              <a:spcBef>
                <a:spcPts val="2135"/>
              </a:spcBef>
              <a:spcAft>
                <a:spcPts val="0"/>
              </a:spcAft>
              <a:buSzPts val="1300"/>
              <a:buAutoNum type="romanLcPeriod"/>
              <a:defRPr/>
            </a:lvl6pPr>
            <a:lvl7pPr marL="4267200" lvl="6" indent="-414655" rtl="0">
              <a:lnSpc>
                <a:spcPct val="115000"/>
              </a:lnSpc>
              <a:spcBef>
                <a:spcPts val="2135"/>
              </a:spcBef>
              <a:spcAft>
                <a:spcPts val="0"/>
              </a:spcAft>
              <a:buSzPts val="1300"/>
              <a:buAutoNum type="arabicPeriod"/>
              <a:defRPr/>
            </a:lvl7pPr>
            <a:lvl8pPr marL="4876800" lvl="7" indent="-414655" rtl="0">
              <a:lnSpc>
                <a:spcPct val="115000"/>
              </a:lnSpc>
              <a:spcBef>
                <a:spcPts val="2135"/>
              </a:spcBef>
              <a:spcAft>
                <a:spcPts val="0"/>
              </a:spcAft>
              <a:buSzPts val="1300"/>
              <a:buAutoNum type="alphaLcPeriod"/>
              <a:defRPr/>
            </a:lvl8pPr>
            <a:lvl9pPr marL="5486400" lvl="8" indent="-414655" rtl="0">
              <a:lnSpc>
                <a:spcPct val="115000"/>
              </a:lnSpc>
              <a:spcBef>
                <a:spcPts val="2135"/>
              </a:spcBef>
              <a:spcAft>
                <a:spcPts val="2135"/>
              </a:spcAft>
              <a:buSzPts val="1300"/>
              <a:buAutoNum type="romanLcPeriod"/>
              <a:defRPr/>
            </a:lvl9pPr>
          </a:lstStyle>
          <a:p/>
        </p:txBody>
      </p:sp>
      <p:sp>
        <p:nvSpPr>
          <p:cNvPr id="30" name="Google Shape;30;p4"/>
          <p:cNvSpPr/>
          <p:nvPr/>
        </p:nvSpPr>
        <p:spPr>
          <a:xfrm rot="-10646755">
            <a:off x="11696979" y="1087286"/>
            <a:ext cx="600264" cy="600341"/>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 name="Google Shape;31;p4"/>
          <p:cNvSpPr/>
          <p:nvPr/>
        </p:nvSpPr>
        <p:spPr>
          <a:xfrm rot="-10646755">
            <a:off x="11345776" y="1799755"/>
            <a:ext cx="360189" cy="360267"/>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4"/>
          <p:cNvSpPr/>
          <p:nvPr/>
        </p:nvSpPr>
        <p:spPr>
          <a:xfrm flipH="1">
            <a:off x="-435224" y="-530732"/>
            <a:ext cx="1695653" cy="7788543"/>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275"/>
        <p:cNvGrpSpPr/>
        <p:nvPr/>
      </p:nvGrpSpPr>
      <p:grpSpPr>
        <a:xfrm>
          <a:off x="0" y="0"/>
          <a:ext cx="0" cy="0"/>
          <a:chOff x="0" y="0"/>
          <a:chExt cx="0" cy="0"/>
        </a:xfrm>
      </p:grpSpPr>
      <p:pic>
        <p:nvPicPr>
          <p:cNvPr id="276" name="Google Shape;276;p31"/>
          <p:cNvPicPr preferRelativeResize="0"/>
          <p:nvPr/>
        </p:nvPicPr>
        <p:blipFill>
          <a:blip r:embed="rId2">
            <a:alphaModFix amt="50000"/>
          </a:blip>
          <a:stretch>
            <a:fillRect/>
          </a:stretch>
        </p:blipFill>
        <p:spPr>
          <a:xfrm>
            <a:off x="5334" y="1"/>
            <a:ext cx="12191996" cy="6857999"/>
          </a:xfrm>
          <a:prstGeom prst="rect">
            <a:avLst/>
          </a:prstGeom>
          <a:noFill/>
          <a:ln>
            <a:noFill/>
          </a:ln>
        </p:spPr>
      </p:pic>
      <p:grpSp>
        <p:nvGrpSpPr>
          <p:cNvPr id="277" name="Google Shape;277;p31"/>
          <p:cNvGrpSpPr/>
          <p:nvPr/>
        </p:nvGrpSpPr>
        <p:grpSpPr>
          <a:xfrm>
            <a:off x="-1295373" y="-127001"/>
            <a:ext cx="12374237" cy="7899397"/>
            <a:chOff x="1560060" y="828575"/>
            <a:chExt cx="2268449" cy="2168576"/>
          </a:xfrm>
        </p:grpSpPr>
        <p:sp>
          <p:nvSpPr>
            <p:cNvPr id="278" name="Google Shape;278;p31"/>
            <p:cNvSpPr/>
            <p:nvPr/>
          </p:nvSpPr>
          <p:spPr>
            <a:xfrm>
              <a:off x="1560060" y="2325126"/>
              <a:ext cx="2268449" cy="672025"/>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31"/>
            <p:cNvSpPr/>
            <p:nvPr/>
          </p:nvSpPr>
          <p:spPr>
            <a:xfrm>
              <a:off x="1725513" y="828575"/>
              <a:ext cx="1053100" cy="356975"/>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0" name="Google Shape;280;p31"/>
          <p:cNvSpPr/>
          <p:nvPr/>
        </p:nvSpPr>
        <p:spPr>
          <a:xfrm>
            <a:off x="10240367" y="-127000"/>
            <a:ext cx="2044941" cy="1591381"/>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rgbClr val="ED6A3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1" name="Google Shape;281;p31"/>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2" name="Google Shape;282;p31"/>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283"/>
        <p:cNvGrpSpPr/>
        <p:nvPr/>
      </p:nvGrpSpPr>
      <p:grpSpPr>
        <a:xfrm>
          <a:off x="0" y="0"/>
          <a:ext cx="0" cy="0"/>
          <a:chOff x="0" y="0"/>
          <a:chExt cx="0" cy="0"/>
        </a:xfrm>
      </p:grpSpPr>
      <p:pic>
        <p:nvPicPr>
          <p:cNvPr id="284" name="Google Shape;284;p32"/>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85" name="Google Shape;285;p32"/>
          <p:cNvSpPr/>
          <p:nvPr/>
        </p:nvSpPr>
        <p:spPr>
          <a:xfrm>
            <a:off x="9076801" y="1"/>
            <a:ext cx="3115215" cy="1066801"/>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6" name="Google Shape;286;p32"/>
          <p:cNvSpPr/>
          <p:nvPr/>
        </p:nvSpPr>
        <p:spPr>
          <a:xfrm>
            <a:off x="11335197" y="1226721"/>
            <a:ext cx="550791" cy="550791"/>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7" name="Google Shape;287;p32"/>
          <p:cNvSpPr/>
          <p:nvPr/>
        </p:nvSpPr>
        <p:spPr>
          <a:xfrm>
            <a:off x="11695199" y="1937432"/>
            <a:ext cx="310392" cy="310392"/>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8" name="Google Shape;288;p32"/>
          <p:cNvSpPr txBox="1">
            <a:spLocks noGrp="1"/>
          </p:cNvSpPr>
          <p:nvPr>
            <p:ph type="title"/>
          </p:nvPr>
        </p:nvSpPr>
        <p:spPr>
          <a:xfrm>
            <a:off x="960000" y="4044879"/>
            <a:ext cx="3115200" cy="55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665"/>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p:txBody>
      </p:sp>
      <p:sp>
        <p:nvSpPr>
          <p:cNvPr id="289" name="Google Shape;289;p32"/>
          <p:cNvSpPr txBox="1">
            <a:spLocks noGrp="1"/>
          </p:cNvSpPr>
          <p:nvPr>
            <p:ph type="subTitle" idx="1"/>
          </p:nvPr>
        </p:nvSpPr>
        <p:spPr>
          <a:xfrm>
            <a:off x="960000" y="4701817"/>
            <a:ext cx="31152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5">
                <a:latin typeface="Comfortaa SemiBold"/>
                <a:ea typeface="Comfortaa SemiBold"/>
                <a:cs typeface="Comfortaa SemiBold"/>
                <a:sym typeface="Comfortaa SemiBold"/>
              </a:defRPr>
            </a:lvl1pPr>
            <a:lvl2pPr lvl="1" algn="ctr" rtl="0">
              <a:lnSpc>
                <a:spcPct val="100000"/>
              </a:lnSpc>
              <a:spcBef>
                <a:spcPts val="2135"/>
              </a:spcBef>
              <a:spcAft>
                <a:spcPts val="0"/>
              </a:spcAft>
              <a:buSzPts val="1300"/>
              <a:buNone/>
              <a:defRPr/>
            </a:lvl2pPr>
            <a:lvl3pPr lvl="2" algn="ctr" rtl="0">
              <a:lnSpc>
                <a:spcPct val="100000"/>
              </a:lnSpc>
              <a:spcBef>
                <a:spcPts val="2135"/>
              </a:spcBef>
              <a:spcAft>
                <a:spcPts val="0"/>
              </a:spcAft>
              <a:buSzPts val="1300"/>
              <a:buNone/>
              <a:defRPr/>
            </a:lvl3pPr>
            <a:lvl4pPr lvl="3" algn="ctr" rtl="0">
              <a:lnSpc>
                <a:spcPct val="100000"/>
              </a:lnSpc>
              <a:spcBef>
                <a:spcPts val="2135"/>
              </a:spcBef>
              <a:spcAft>
                <a:spcPts val="0"/>
              </a:spcAft>
              <a:buSzPts val="1300"/>
              <a:buNone/>
              <a:defRPr/>
            </a:lvl4pPr>
            <a:lvl5pPr lvl="4" algn="ctr" rtl="0">
              <a:lnSpc>
                <a:spcPct val="100000"/>
              </a:lnSpc>
              <a:spcBef>
                <a:spcPts val="2135"/>
              </a:spcBef>
              <a:spcAft>
                <a:spcPts val="0"/>
              </a:spcAft>
              <a:buSzPts val="1300"/>
              <a:buNone/>
              <a:defRPr/>
            </a:lvl5pPr>
            <a:lvl6pPr lvl="5" algn="ctr" rtl="0">
              <a:lnSpc>
                <a:spcPct val="100000"/>
              </a:lnSpc>
              <a:spcBef>
                <a:spcPts val="2135"/>
              </a:spcBef>
              <a:spcAft>
                <a:spcPts val="0"/>
              </a:spcAft>
              <a:buSzPts val="1300"/>
              <a:buNone/>
              <a:defRPr/>
            </a:lvl6pPr>
            <a:lvl7pPr lvl="6" algn="ctr" rtl="0">
              <a:lnSpc>
                <a:spcPct val="100000"/>
              </a:lnSpc>
              <a:spcBef>
                <a:spcPts val="2135"/>
              </a:spcBef>
              <a:spcAft>
                <a:spcPts val="0"/>
              </a:spcAft>
              <a:buSzPts val="1300"/>
              <a:buNone/>
              <a:defRPr/>
            </a:lvl7pPr>
            <a:lvl8pPr lvl="7" algn="ctr" rtl="0">
              <a:lnSpc>
                <a:spcPct val="100000"/>
              </a:lnSpc>
              <a:spcBef>
                <a:spcPts val="2135"/>
              </a:spcBef>
              <a:spcAft>
                <a:spcPts val="0"/>
              </a:spcAft>
              <a:buSzPts val="1300"/>
              <a:buNone/>
              <a:defRPr/>
            </a:lvl8pPr>
            <a:lvl9pPr lvl="8" algn="ctr" rtl="0">
              <a:lnSpc>
                <a:spcPct val="100000"/>
              </a:lnSpc>
              <a:spcBef>
                <a:spcPts val="2135"/>
              </a:spcBef>
              <a:spcAft>
                <a:spcPts val="2135"/>
              </a:spcAft>
              <a:buSzPts val="1300"/>
              <a:buNone/>
              <a:defRPr/>
            </a:lvl9pPr>
          </a:lstStyle>
          <a:p/>
        </p:txBody>
      </p:sp>
      <p:sp>
        <p:nvSpPr>
          <p:cNvPr id="290" name="Google Shape;290;p32"/>
          <p:cNvSpPr txBox="1">
            <a:spLocks noGrp="1"/>
          </p:cNvSpPr>
          <p:nvPr>
            <p:ph type="title" idx="2"/>
          </p:nvPr>
        </p:nvSpPr>
        <p:spPr>
          <a:xfrm>
            <a:off x="4538400" y="4044892"/>
            <a:ext cx="3115200" cy="55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665"/>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p:txBody>
      </p:sp>
      <p:sp>
        <p:nvSpPr>
          <p:cNvPr id="291" name="Google Shape;291;p32"/>
          <p:cNvSpPr txBox="1">
            <a:spLocks noGrp="1"/>
          </p:cNvSpPr>
          <p:nvPr>
            <p:ph type="subTitle" idx="3"/>
          </p:nvPr>
        </p:nvSpPr>
        <p:spPr>
          <a:xfrm>
            <a:off x="4538400" y="4701836"/>
            <a:ext cx="31152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5">
                <a:latin typeface="Comfortaa SemiBold"/>
                <a:ea typeface="Comfortaa SemiBold"/>
                <a:cs typeface="Comfortaa SemiBold"/>
                <a:sym typeface="Comfortaa SemiBold"/>
              </a:defRPr>
            </a:lvl1pPr>
            <a:lvl2pPr lvl="1" algn="ctr" rtl="0">
              <a:lnSpc>
                <a:spcPct val="100000"/>
              </a:lnSpc>
              <a:spcBef>
                <a:spcPts val="2135"/>
              </a:spcBef>
              <a:spcAft>
                <a:spcPts val="0"/>
              </a:spcAft>
              <a:buSzPts val="1300"/>
              <a:buNone/>
              <a:defRPr/>
            </a:lvl2pPr>
            <a:lvl3pPr lvl="2" algn="ctr" rtl="0">
              <a:lnSpc>
                <a:spcPct val="100000"/>
              </a:lnSpc>
              <a:spcBef>
                <a:spcPts val="2135"/>
              </a:spcBef>
              <a:spcAft>
                <a:spcPts val="0"/>
              </a:spcAft>
              <a:buSzPts val="1300"/>
              <a:buNone/>
              <a:defRPr/>
            </a:lvl3pPr>
            <a:lvl4pPr lvl="3" algn="ctr" rtl="0">
              <a:lnSpc>
                <a:spcPct val="100000"/>
              </a:lnSpc>
              <a:spcBef>
                <a:spcPts val="2135"/>
              </a:spcBef>
              <a:spcAft>
                <a:spcPts val="0"/>
              </a:spcAft>
              <a:buSzPts val="1300"/>
              <a:buNone/>
              <a:defRPr/>
            </a:lvl4pPr>
            <a:lvl5pPr lvl="4" algn="ctr" rtl="0">
              <a:lnSpc>
                <a:spcPct val="100000"/>
              </a:lnSpc>
              <a:spcBef>
                <a:spcPts val="2135"/>
              </a:spcBef>
              <a:spcAft>
                <a:spcPts val="0"/>
              </a:spcAft>
              <a:buSzPts val="1300"/>
              <a:buNone/>
              <a:defRPr/>
            </a:lvl5pPr>
            <a:lvl6pPr lvl="5" algn="ctr" rtl="0">
              <a:lnSpc>
                <a:spcPct val="100000"/>
              </a:lnSpc>
              <a:spcBef>
                <a:spcPts val="2135"/>
              </a:spcBef>
              <a:spcAft>
                <a:spcPts val="0"/>
              </a:spcAft>
              <a:buSzPts val="1300"/>
              <a:buNone/>
              <a:defRPr/>
            </a:lvl6pPr>
            <a:lvl7pPr lvl="6" algn="ctr" rtl="0">
              <a:lnSpc>
                <a:spcPct val="100000"/>
              </a:lnSpc>
              <a:spcBef>
                <a:spcPts val="2135"/>
              </a:spcBef>
              <a:spcAft>
                <a:spcPts val="0"/>
              </a:spcAft>
              <a:buSzPts val="1300"/>
              <a:buNone/>
              <a:defRPr/>
            </a:lvl7pPr>
            <a:lvl8pPr lvl="7" algn="ctr" rtl="0">
              <a:lnSpc>
                <a:spcPct val="100000"/>
              </a:lnSpc>
              <a:spcBef>
                <a:spcPts val="2135"/>
              </a:spcBef>
              <a:spcAft>
                <a:spcPts val="0"/>
              </a:spcAft>
              <a:buSzPts val="1300"/>
              <a:buNone/>
              <a:defRPr/>
            </a:lvl8pPr>
            <a:lvl9pPr lvl="8" algn="ctr" rtl="0">
              <a:lnSpc>
                <a:spcPct val="100000"/>
              </a:lnSpc>
              <a:spcBef>
                <a:spcPts val="2135"/>
              </a:spcBef>
              <a:spcAft>
                <a:spcPts val="2135"/>
              </a:spcAft>
              <a:buSzPts val="1300"/>
              <a:buNone/>
              <a:defRPr/>
            </a:lvl9pPr>
          </a:lstStyle>
          <a:p/>
        </p:txBody>
      </p:sp>
      <p:sp>
        <p:nvSpPr>
          <p:cNvPr id="292" name="Google Shape;292;p32"/>
          <p:cNvSpPr txBox="1">
            <a:spLocks noGrp="1"/>
          </p:cNvSpPr>
          <p:nvPr>
            <p:ph type="title" idx="4"/>
          </p:nvPr>
        </p:nvSpPr>
        <p:spPr>
          <a:xfrm>
            <a:off x="8116800" y="4044879"/>
            <a:ext cx="3115200" cy="55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665"/>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p:txBody>
      </p:sp>
      <p:sp>
        <p:nvSpPr>
          <p:cNvPr id="293" name="Google Shape;293;p32"/>
          <p:cNvSpPr txBox="1">
            <a:spLocks noGrp="1"/>
          </p:cNvSpPr>
          <p:nvPr>
            <p:ph type="subTitle" idx="5"/>
          </p:nvPr>
        </p:nvSpPr>
        <p:spPr>
          <a:xfrm>
            <a:off x="8116800" y="4701817"/>
            <a:ext cx="31152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5">
                <a:latin typeface="Comfortaa SemiBold"/>
                <a:ea typeface="Comfortaa SemiBold"/>
                <a:cs typeface="Comfortaa SemiBold"/>
                <a:sym typeface="Comfortaa SemiBold"/>
              </a:defRPr>
            </a:lvl1pPr>
            <a:lvl2pPr lvl="1" algn="ctr" rtl="0">
              <a:lnSpc>
                <a:spcPct val="100000"/>
              </a:lnSpc>
              <a:spcBef>
                <a:spcPts val="2135"/>
              </a:spcBef>
              <a:spcAft>
                <a:spcPts val="0"/>
              </a:spcAft>
              <a:buSzPts val="1300"/>
              <a:buNone/>
              <a:defRPr/>
            </a:lvl2pPr>
            <a:lvl3pPr lvl="2" algn="ctr" rtl="0">
              <a:lnSpc>
                <a:spcPct val="100000"/>
              </a:lnSpc>
              <a:spcBef>
                <a:spcPts val="2135"/>
              </a:spcBef>
              <a:spcAft>
                <a:spcPts val="0"/>
              </a:spcAft>
              <a:buSzPts val="1300"/>
              <a:buNone/>
              <a:defRPr/>
            </a:lvl3pPr>
            <a:lvl4pPr lvl="3" algn="ctr" rtl="0">
              <a:lnSpc>
                <a:spcPct val="100000"/>
              </a:lnSpc>
              <a:spcBef>
                <a:spcPts val="2135"/>
              </a:spcBef>
              <a:spcAft>
                <a:spcPts val="0"/>
              </a:spcAft>
              <a:buSzPts val="1300"/>
              <a:buNone/>
              <a:defRPr/>
            </a:lvl4pPr>
            <a:lvl5pPr lvl="4" algn="ctr" rtl="0">
              <a:lnSpc>
                <a:spcPct val="100000"/>
              </a:lnSpc>
              <a:spcBef>
                <a:spcPts val="2135"/>
              </a:spcBef>
              <a:spcAft>
                <a:spcPts val="0"/>
              </a:spcAft>
              <a:buSzPts val="1300"/>
              <a:buNone/>
              <a:defRPr/>
            </a:lvl5pPr>
            <a:lvl6pPr lvl="5" algn="ctr" rtl="0">
              <a:lnSpc>
                <a:spcPct val="100000"/>
              </a:lnSpc>
              <a:spcBef>
                <a:spcPts val="2135"/>
              </a:spcBef>
              <a:spcAft>
                <a:spcPts val="0"/>
              </a:spcAft>
              <a:buSzPts val="1300"/>
              <a:buNone/>
              <a:defRPr/>
            </a:lvl6pPr>
            <a:lvl7pPr lvl="6" algn="ctr" rtl="0">
              <a:lnSpc>
                <a:spcPct val="100000"/>
              </a:lnSpc>
              <a:spcBef>
                <a:spcPts val="2135"/>
              </a:spcBef>
              <a:spcAft>
                <a:spcPts val="0"/>
              </a:spcAft>
              <a:buSzPts val="1300"/>
              <a:buNone/>
              <a:defRPr/>
            </a:lvl7pPr>
            <a:lvl8pPr lvl="7" algn="ctr" rtl="0">
              <a:lnSpc>
                <a:spcPct val="100000"/>
              </a:lnSpc>
              <a:spcBef>
                <a:spcPts val="2135"/>
              </a:spcBef>
              <a:spcAft>
                <a:spcPts val="0"/>
              </a:spcAft>
              <a:buSzPts val="1300"/>
              <a:buNone/>
              <a:defRPr/>
            </a:lvl8pPr>
            <a:lvl9pPr lvl="8" algn="ctr" rtl="0">
              <a:lnSpc>
                <a:spcPct val="100000"/>
              </a:lnSpc>
              <a:spcBef>
                <a:spcPts val="2135"/>
              </a:spcBef>
              <a:spcAft>
                <a:spcPts val="2135"/>
              </a:spcAft>
              <a:buSzPts val="1300"/>
              <a:buNone/>
              <a:defRPr/>
            </a:lvl9pPr>
          </a:lstStyle>
          <a:p/>
        </p:txBody>
      </p:sp>
      <p:sp>
        <p:nvSpPr>
          <p:cNvPr id="294" name="Google Shape;294;p32"/>
          <p:cNvSpPr txBox="1">
            <a:spLocks noGrp="1"/>
          </p:cNvSpPr>
          <p:nvPr>
            <p:ph type="subTitle" idx="6"/>
          </p:nvPr>
        </p:nvSpPr>
        <p:spPr>
          <a:xfrm>
            <a:off x="960000" y="1585835"/>
            <a:ext cx="10272000" cy="55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5"/>
              </a:spcBef>
              <a:spcAft>
                <a:spcPts val="0"/>
              </a:spcAft>
              <a:buSzPts val="1300"/>
              <a:buNone/>
              <a:defRPr/>
            </a:lvl2pPr>
            <a:lvl3pPr lvl="2" algn="ctr" rtl="0">
              <a:lnSpc>
                <a:spcPct val="100000"/>
              </a:lnSpc>
              <a:spcBef>
                <a:spcPts val="2135"/>
              </a:spcBef>
              <a:spcAft>
                <a:spcPts val="0"/>
              </a:spcAft>
              <a:buSzPts val="1300"/>
              <a:buNone/>
              <a:defRPr/>
            </a:lvl3pPr>
            <a:lvl4pPr lvl="3" algn="ctr" rtl="0">
              <a:lnSpc>
                <a:spcPct val="100000"/>
              </a:lnSpc>
              <a:spcBef>
                <a:spcPts val="2135"/>
              </a:spcBef>
              <a:spcAft>
                <a:spcPts val="0"/>
              </a:spcAft>
              <a:buSzPts val="1300"/>
              <a:buNone/>
              <a:defRPr/>
            </a:lvl4pPr>
            <a:lvl5pPr lvl="4" algn="ctr" rtl="0">
              <a:lnSpc>
                <a:spcPct val="100000"/>
              </a:lnSpc>
              <a:spcBef>
                <a:spcPts val="2135"/>
              </a:spcBef>
              <a:spcAft>
                <a:spcPts val="0"/>
              </a:spcAft>
              <a:buSzPts val="1300"/>
              <a:buNone/>
              <a:defRPr/>
            </a:lvl5pPr>
            <a:lvl6pPr lvl="5" algn="ctr" rtl="0">
              <a:lnSpc>
                <a:spcPct val="100000"/>
              </a:lnSpc>
              <a:spcBef>
                <a:spcPts val="2135"/>
              </a:spcBef>
              <a:spcAft>
                <a:spcPts val="0"/>
              </a:spcAft>
              <a:buSzPts val="1300"/>
              <a:buNone/>
              <a:defRPr/>
            </a:lvl6pPr>
            <a:lvl7pPr lvl="6" algn="ctr" rtl="0">
              <a:lnSpc>
                <a:spcPct val="100000"/>
              </a:lnSpc>
              <a:spcBef>
                <a:spcPts val="2135"/>
              </a:spcBef>
              <a:spcAft>
                <a:spcPts val="0"/>
              </a:spcAft>
              <a:buSzPts val="1300"/>
              <a:buNone/>
              <a:defRPr/>
            </a:lvl7pPr>
            <a:lvl8pPr lvl="7" algn="ctr" rtl="0">
              <a:lnSpc>
                <a:spcPct val="100000"/>
              </a:lnSpc>
              <a:spcBef>
                <a:spcPts val="2135"/>
              </a:spcBef>
              <a:spcAft>
                <a:spcPts val="0"/>
              </a:spcAft>
              <a:buSzPts val="1300"/>
              <a:buNone/>
              <a:defRPr/>
            </a:lvl8pPr>
            <a:lvl9pPr lvl="8" algn="ctr" rtl="0">
              <a:lnSpc>
                <a:spcPct val="100000"/>
              </a:lnSpc>
              <a:spcBef>
                <a:spcPts val="2135"/>
              </a:spcBef>
              <a:spcAft>
                <a:spcPts val="2135"/>
              </a:spcAft>
              <a:buSzPts val="1300"/>
              <a:buNone/>
              <a:defRPr/>
            </a:lvl9pPr>
          </a:lstStyle>
          <a:p/>
        </p:txBody>
      </p:sp>
      <p:sp>
        <p:nvSpPr>
          <p:cNvPr id="295" name="Google Shape;295;p32"/>
          <p:cNvSpPr/>
          <p:nvPr/>
        </p:nvSpPr>
        <p:spPr>
          <a:xfrm>
            <a:off x="1" y="5096432"/>
            <a:ext cx="3848209" cy="2082829"/>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6" name="Google Shape;296;p32"/>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7" name="Google Shape;297;p32"/>
          <p:cNvSpPr txBox="1">
            <a:spLocks noGrp="1"/>
          </p:cNvSpPr>
          <p:nvPr>
            <p:ph type="title" idx="7"/>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298"/>
        <p:cNvGrpSpPr/>
        <p:nvPr/>
      </p:nvGrpSpPr>
      <p:grpSpPr>
        <a:xfrm>
          <a:off x="0" y="0"/>
          <a:ext cx="0" cy="0"/>
          <a:chOff x="0" y="0"/>
          <a:chExt cx="0" cy="0"/>
        </a:xfrm>
      </p:grpSpPr>
      <p:pic>
        <p:nvPicPr>
          <p:cNvPr id="299" name="Google Shape;299;p33"/>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00" name="Google Shape;300;p33"/>
          <p:cNvSpPr/>
          <p:nvPr/>
        </p:nvSpPr>
        <p:spPr>
          <a:xfrm rot="5400000">
            <a:off x="9034137" y="3852035"/>
            <a:ext cx="4756004" cy="192366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1" name="Google Shape;301;p33"/>
          <p:cNvSpPr/>
          <p:nvPr/>
        </p:nvSpPr>
        <p:spPr>
          <a:xfrm>
            <a:off x="-203200" y="4947469"/>
            <a:ext cx="6513731" cy="2244473"/>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2" name="Google Shape;302;p33"/>
          <p:cNvSpPr/>
          <p:nvPr/>
        </p:nvSpPr>
        <p:spPr>
          <a:xfrm>
            <a:off x="5297967" y="0"/>
            <a:ext cx="6894037" cy="108957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3" name="Google Shape;303;p33"/>
          <p:cNvSpPr txBox="1">
            <a:spLocks noGrp="1"/>
          </p:cNvSpPr>
          <p:nvPr>
            <p:ph type="title"/>
          </p:nvPr>
        </p:nvSpPr>
        <p:spPr>
          <a:xfrm>
            <a:off x="960000" y="4136895"/>
            <a:ext cx="3115200" cy="55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935"/>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p:txBody>
      </p:sp>
      <p:sp>
        <p:nvSpPr>
          <p:cNvPr id="304" name="Google Shape;304;p33"/>
          <p:cNvSpPr txBox="1">
            <a:spLocks noGrp="1"/>
          </p:cNvSpPr>
          <p:nvPr>
            <p:ph type="subTitle" idx="1"/>
          </p:nvPr>
        </p:nvSpPr>
        <p:spPr>
          <a:xfrm>
            <a:off x="960000" y="4701817"/>
            <a:ext cx="31152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5">
                <a:latin typeface="Comfortaa SemiBold"/>
                <a:ea typeface="Comfortaa SemiBold"/>
                <a:cs typeface="Comfortaa SemiBold"/>
                <a:sym typeface="Comfortaa SemiBold"/>
              </a:defRPr>
            </a:lvl1pPr>
            <a:lvl2pPr lvl="1" algn="ctr" rtl="0">
              <a:lnSpc>
                <a:spcPct val="100000"/>
              </a:lnSpc>
              <a:spcBef>
                <a:spcPts val="2135"/>
              </a:spcBef>
              <a:spcAft>
                <a:spcPts val="0"/>
              </a:spcAft>
              <a:buSzPts val="1300"/>
              <a:buNone/>
              <a:defRPr/>
            </a:lvl2pPr>
            <a:lvl3pPr lvl="2" algn="ctr" rtl="0">
              <a:lnSpc>
                <a:spcPct val="100000"/>
              </a:lnSpc>
              <a:spcBef>
                <a:spcPts val="2135"/>
              </a:spcBef>
              <a:spcAft>
                <a:spcPts val="0"/>
              </a:spcAft>
              <a:buSzPts val="1300"/>
              <a:buNone/>
              <a:defRPr/>
            </a:lvl3pPr>
            <a:lvl4pPr lvl="3" algn="ctr" rtl="0">
              <a:lnSpc>
                <a:spcPct val="100000"/>
              </a:lnSpc>
              <a:spcBef>
                <a:spcPts val="2135"/>
              </a:spcBef>
              <a:spcAft>
                <a:spcPts val="0"/>
              </a:spcAft>
              <a:buSzPts val="1300"/>
              <a:buNone/>
              <a:defRPr/>
            </a:lvl4pPr>
            <a:lvl5pPr lvl="4" algn="ctr" rtl="0">
              <a:lnSpc>
                <a:spcPct val="100000"/>
              </a:lnSpc>
              <a:spcBef>
                <a:spcPts val="2135"/>
              </a:spcBef>
              <a:spcAft>
                <a:spcPts val="0"/>
              </a:spcAft>
              <a:buSzPts val="1300"/>
              <a:buNone/>
              <a:defRPr/>
            </a:lvl5pPr>
            <a:lvl6pPr lvl="5" algn="ctr" rtl="0">
              <a:lnSpc>
                <a:spcPct val="100000"/>
              </a:lnSpc>
              <a:spcBef>
                <a:spcPts val="2135"/>
              </a:spcBef>
              <a:spcAft>
                <a:spcPts val="0"/>
              </a:spcAft>
              <a:buSzPts val="1300"/>
              <a:buNone/>
              <a:defRPr/>
            </a:lvl6pPr>
            <a:lvl7pPr lvl="6" algn="ctr" rtl="0">
              <a:lnSpc>
                <a:spcPct val="100000"/>
              </a:lnSpc>
              <a:spcBef>
                <a:spcPts val="2135"/>
              </a:spcBef>
              <a:spcAft>
                <a:spcPts val="0"/>
              </a:spcAft>
              <a:buSzPts val="1300"/>
              <a:buNone/>
              <a:defRPr/>
            </a:lvl7pPr>
            <a:lvl8pPr lvl="7" algn="ctr" rtl="0">
              <a:lnSpc>
                <a:spcPct val="100000"/>
              </a:lnSpc>
              <a:spcBef>
                <a:spcPts val="2135"/>
              </a:spcBef>
              <a:spcAft>
                <a:spcPts val="0"/>
              </a:spcAft>
              <a:buSzPts val="1300"/>
              <a:buNone/>
              <a:defRPr/>
            </a:lvl8pPr>
            <a:lvl9pPr lvl="8" algn="ctr" rtl="0">
              <a:lnSpc>
                <a:spcPct val="100000"/>
              </a:lnSpc>
              <a:spcBef>
                <a:spcPts val="2135"/>
              </a:spcBef>
              <a:spcAft>
                <a:spcPts val="2135"/>
              </a:spcAft>
              <a:buSzPts val="1300"/>
              <a:buNone/>
              <a:defRPr/>
            </a:lvl9pPr>
          </a:lstStyle>
          <a:p/>
        </p:txBody>
      </p:sp>
      <p:sp>
        <p:nvSpPr>
          <p:cNvPr id="305" name="Google Shape;305;p33"/>
          <p:cNvSpPr txBox="1">
            <a:spLocks noGrp="1"/>
          </p:cNvSpPr>
          <p:nvPr>
            <p:ph type="title" idx="2"/>
          </p:nvPr>
        </p:nvSpPr>
        <p:spPr>
          <a:xfrm>
            <a:off x="4538400" y="4136908"/>
            <a:ext cx="3115200" cy="55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935"/>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p:txBody>
      </p:sp>
      <p:sp>
        <p:nvSpPr>
          <p:cNvPr id="306" name="Google Shape;306;p33"/>
          <p:cNvSpPr txBox="1">
            <a:spLocks noGrp="1"/>
          </p:cNvSpPr>
          <p:nvPr>
            <p:ph type="subTitle" idx="3"/>
          </p:nvPr>
        </p:nvSpPr>
        <p:spPr>
          <a:xfrm>
            <a:off x="4538400" y="4701836"/>
            <a:ext cx="31152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5">
                <a:latin typeface="Comfortaa SemiBold"/>
                <a:ea typeface="Comfortaa SemiBold"/>
                <a:cs typeface="Comfortaa SemiBold"/>
                <a:sym typeface="Comfortaa SemiBold"/>
              </a:defRPr>
            </a:lvl1pPr>
            <a:lvl2pPr lvl="1" algn="ctr" rtl="0">
              <a:lnSpc>
                <a:spcPct val="100000"/>
              </a:lnSpc>
              <a:spcBef>
                <a:spcPts val="2135"/>
              </a:spcBef>
              <a:spcAft>
                <a:spcPts val="0"/>
              </a:spcAft>
              <a:buSzPts val="1300"/>
              <a:buNone/>
              <a:defRPr/>
            </a:lvl2pPr>
            <a:lvl3pPr lvl="2" algn="ctr" rtl="0">
              <a:lnSpc>
                <a:spcPct val="100000"/>
              </a:lnSpc>
              <a:spcBef>
                <a:spcPts val="2135"/>
              </a:spcBef>
              <a:spcAft>
                <a:spcPts val="0"/>
              </a:spcAft>
              <a:buSzPts val="1300"/>
              <a:buNone/>
              <a:defRPr/>
            </a:lvl3pPr>
            <a:lvl4pPr lvl="3" algn="ctr" rtl="0">
              <a:lnSpc>
                <a:spcPct val="100000"/>
              </a:lnSpc>
              <a:spcBef>
                <a:spcPts val="2135"/>
              </a:spcBef>
              <a:spcAft>
                <a:spcPts val="0"/>
              </a:spcAft>
              <a:buSzPts val="1300"/>
              <a:buNone/>
              <a:defRPr/>
            </a:lvl4pPr>
            <a:lvl5pPr lvl="4" algn="ctr" rtl="0">
              <a:lnSpc>
                <a:spcPct val="100000"/>
              </a:lnSpc>
              <a:spcBef>
                <a:spcPts val="2135"/>
              </a:spcBef>
              <a:spcAft>
                <a:spcPts val="0"/>
              </a:spcAft>
              <a:buSzPts val="1300"/>
              <a:buNone/>
              <a:defRPr/>
            </a:lvl5pPr>
            <a:lvl6pPr lvl="5" algn="ctr" rtl="0">
              <a:lnSpc>
                <a:spcPct val="100000"/>
              </a:lnSpc>
              <a:spcBef>
                <a:spcPts val="2135"/>
              </a:spcBef>
              <a:spcAft>
                <a:spcPts val="0"/>
              </a:spcAft>
              <a:buSzPts val="1300"/>
              <a:buNone/>
              <a:defRPr/>
            </a:lvl6pPr>
            <a:lvl7pPr lvl="6" algn="ctr" rtl="0">
              <a:lnSpc>
                <a:spcPct val="100000"/>
              </a:lnSpc>
              <a:spcBef>
                <a:spcPts val="2135"/>
              </a:spcBef>
              <a:spcAft>
                <a:spcPts val="0"/>
              </a:spcAft>
              <a:buSzPts val="1300"/>
              <a:buNone/>
              <a:defRPr/>
            </a:lvl7pPr>
            <a:lvl8pPr lvl="7" algn="ctr" rtl="0">
              <a:lnSpc>
                <a:spcPct val="100000"/>
              </a:lnSpc>
              <a:spcBef>
                <a:spcPts val="2135"/>
              </a:spcBef>
              <a:spcAft>
                <a:spcPts val="0"/>
              </a:spcAft>
              <a:buSzPts val="1300"/>
              <a:buNone/>
              <a:defRPr/>
            </a:lvl8pPr>
            <a:lvl9pPr lvl="8" algn="ctr" rtl="0">
              <a:lnSpc>
                <a:spcPct val="100000"/>
              </a:lnSpc>
              <a:spcBef>
                <a:spcPts val="2135"/>
              </a:spcBef>
              <a:spcAft>
                <a:spcPts val="2135"/>
              </a:spcAft>
              <a:buSzPts val="1300"/>
              <a:buNone/>
              <a:defRPr/>
            </a:lvl9pPr>
          </a:lstStyle>
          <a:p/>
        </p:txBody>
      </p:sp>
      <p:sp>
        <p:nvSpPr>
          <p:cNvPr id="307" name="Google Shape;307;p33"/>
          <p:cNvSpPr txBox="1">
            <a:spLocks noGrp="1"/>
          </p:cNvSpPr>
          <p:nvPr>
            <p:ph type="title" idx="4"/>
          </p:nvPr>
        </p:nvSpPr>
        <p:spPr>
          <a:xfrm>
            <a:off x="8116800" y="4136895"/>
            <a:ext cx="3115200" cy="55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935"/>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p:txBody>
      </p:sp>
      <p:sp>
        <p:nvSpPr>
          <p:cNvPr id="308" name="Google Shape;308;p33"/>
          <p:cNvSpPr txBox="1">
            <a:spLocks noGrp="1"/>
          </p:cNvSpPr>
          <p:nvPr>
            <p:ph type="subTitle" idx="5"/>
          </p:nvPr>
        </p:nvSpPr>
        <p:spPr>
          <a:xfrm>
            <a:off x="8116800" y="4701817"/>
            <a:ext cx="31152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5">
                <a:latin typeface="Comfortaa SemiBold"/>
                <a:ea typeface="Comfortaa SemiBold"/>
                <a:cs typeface="Comfortaa SemiBold"/>
                <a:sym typeface="Comfortaa SemiBold"/>
              </a:defRPr>
            </a:lvl1pPr>
            <a:lvl2pPr lvl="1" algn="ctr" rtl="0">
              <a:lnSpc>
                <a:spcPct val="100000"/>
              </a:lnSpc>
              <a:spcBef>
                <a:spcPts val="2135"/>
              </a:spcBef>
              <a:spcAft>
                <a:spcPts val="0"/>
              </a:spcAft>
              <a:buSzPts val="1300"/>
              <a:buNone/>
              <a:defRPr/>
            </a:lvl2pPr>
            <a:lvl3pPr lvl="2" algn="ctr" rtl="0">
              <a:lnSpc>
                <a:spcPct val="100000"/>
              </a:lnSpc>
              <a:spcBef>
                <a:spcPts val="2135"/>
              </a:spcBef>
              <a:spcAft>
                <a:spcPts val="0"/>
              </a:spcAft>
              <a:buSzPts val="1300"/>
              <a:buNone/>
              <a:defRPr/>
            </a:lvl3pPr>
            <a:lvl4pPr lvl="3" algn="ctr" rtl="0">
              <a:lnSpc>
                <a:spcPct val="100000"/>
              </a:lnSpc>
              <a:spcBef>
                <a:spcPts val="2135"/>
              </a:spcBef>
              <a:spcAft>
                <a:spcPts val="0"/>
              </a:spcAft>
              <a:buSzPts val="1300"/>
              <a:buNone/>
              <a:defRPr/>
            </a:lvl4pPr>
            <a:lvl5pPr lvl="4" algn="ctr" rtl="0">
              <a:lnSpc>
                <a:spcPct val="100000"/>
              </a:lnSpc>
              <a:spcBef>
                <a:spcPts val="2135"/>
              </a:spcBef>
              <a:spcAft>
                <a:spcPts val="0"/>
              </a:spcAft>
              <a:buSzPts val="1300"/>
              <a:buNone/>
              <a:defRPr/>
            </a:lvl5pPr>
            <a:lvl6pPr lvl="5" algn="ctr" rtl="0">
              <a:lnSpc>
                <a:spcPct val="100000"/>
              </a:lnSpc>
              <a:spcBef>
                <a:spcPts val="2135"/>
              </a:spcBef>
              <a:spcAft>
                <a:spcPts val="0"/>
              </a:spcAft>
              <a:buSzPts val="1300"/>
              <a:buNone/>
              <a:defRPr/>
            </a:lvl6pPr>
            <a:lvl7pPr lvl="6" algn="ctr" rtl="0">
              <a:lnSpc>
                <a:spcPct val="100000"/>
              </a:lnSpc>
              <a:spcBef>
                <a:spcPts val="2135"/>
              </a:spcBef>
              <a:spcAft>
                <a:spcPts val="0"/>
              </a:spcAft>
              <a:buSzPts val="1300"/>
              <a:buNone/>
              <a:defRPr/>
            </a:lvl7pPr>
            <a:lvl8pPr lvl="7" algn="ctr" rtl="0">
              <a:lnSpc>
                <a:spcPct val="100000"/>
              </a:lnSpc>
              <a:spcBef>
                <a:spcPts val="2135"/>
              </a:spcBef>
              <a:spcAft>
                <a:spcPts val="0"/>
              </a:spcAft>
              <a:buSzPts val="1300"/>
              <a:buNone/>
              <a:defRPr/>
            </a:lvl8pPr>
            <a:lvl9pPr lvl="8" algn="ctr" rtl="0">
              <a:lnSpc>
                <a:spcPct val="100000"/>
              </a:lnSpc>
              <a:spcBef>
                <a:spcPts val="2135"/>
              </a:spcBef>
              <a:spcAft>
                <a:spcPts val="2135"/>
              </a:spcAft>
              <a:buSzPts val="1300"/>
              <a:buNone/>
              <a:defRPr/>
            </a:lvl9pPr>
          </a:lstStyle>
          <a:p/>
        </p:txBody>
      </p:sp>
      <p:sp>
        <p:nvSpPr>
          <p:cNvPr id="309" name="Google Shape;309;p33"/>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0" name="Google Shape;310;p33"/>
          <p:cNvSpPr txBox="1">
            <a:spLocks noGrp="1"/>
          </p:cNvSpPr>
          <p:nvPr>
            <p:ph type="title" idx="6"/>
          </p:nvPr>
        </p:nvSpPr>
        <p:spPr>
          <a:xfrm>
            <a:off x="960000" y="720000"/>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311"/>
        <p:cNvGrpSpPr/>
        <p:nvPr/>
      </p:nvGrpSpPr>
      <p:grpSpPr>
        <a:xfrm>
          <a:off x="0" y="0"/>
          <a:ext cx="0" cy="0"/>
          <a:chOff x="0" y="0"/>
          <a:chExt cx="0" cy="0"/>
        </a:xfrm>
      </p:grpSpPr>
      <p:pic>
        <p:nvPicPr>
          <p:cNvPr id="312" name="Google Shape;312;p34"/>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13" name="Google Shape;313;p34"/>
          <p:cNvSpPr/>
          <p:nvPr/>
        </p:nvSpPr>
        <p:spPr>
          <a:xfrm>
            <a:off x="1" y="720134"/>
            <a:ext cx="2069593" cy="6208436"/>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4" name="Google Shape;314;p34"/>
          <p:cNvSpPr/>
          <p:nvPr/>
        </p:nvSpPr>
        <p:spPr>
          <a:xfrm>
            <a:off x="4535600" y="0"/>
            <a:ext cx="7656403" cy="2621925"/>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5" name="Google Shape;315;p34"/>
          <p:cNvSpPr txBox="1">
            <a:spLocks noGrp="1"/>
          </p:cNvSpPr>
          <p:nvPr>
            <p:ph type="title"/>
          </p:nvPr>
        </p:nvSpPr>
        <p:spPr>
          <a:xfrm>
            <a:off x="9020267" y="2860933"/>
            <a:ext cx="2069600" cy="635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5"/>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p:txBody>
      </p:sp>
      <p:sp>
        <p:nvSpPr>
          <p:cNvPr id="316" name="Google Shape;316;p34"/>
          <p:cNvSpPr txBox="1">
            <a:spLocks noGrp="1"/>
          </p:cNvSpPr>
          <p:nvPr>
            <p:ph type="title" idx="2"/>
          </p:nvPr>
        </p:nvSpPr>
        <p:spPr>
          <a:xfrm>
            <a:off x="6380967" y="2860933"/>
            <a:ext cx="2069600" cy="635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5"/>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p:txBody>
      </p:sp>
      <p:sp>
        <p:nvSpPr>
          <p:cNvPr id="317" name="Google Shape;317;p34"/>
          <p:cNvSpPr txBox="1">
            <a:spLocks noGrp="1"/>
          </p:cNvSpPr>
          <p:nvPr>
            <p:ph type="title" idx="3"/>
          </p:nvPr>
        </p:nvSpPr>
        <p:spPr>
          <a:xfrm>
            <a:off x="3741633" y="2860933"/>
            <a:ext cx="2069600" cy="635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5"/>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p:txBody>
      </p:sp>
      <p:sp>
        <p:nvSpPr>
          <p:cNvPr id="318" name="Google Shape;318;p34"/>
          <p:cNvSpPr txBox="1">
            <a:spLocks noGrp="1"/>
          </p:cNvSpPr>
          <p:nvPr>
            <p:ph type="title" idx="4"/>
          </p:nvPr>
        </p:nvSpPr>
        <p:spPr>
          <a:xfrm>
            <a:off x="1102300" y="2860933"/>
            <a:ext cx="2069600" cy="635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5"/>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p:txBody>
      </p:sp>
      <p:sp>
        <p:nvSpPr>
          <p:cNvPr id="319" name="Google Shape;319;p34"/>
          <p:cNvSpPr txBox="1">
            <a:spLocks noGrp="1"/>
          </p:cNvSpPr>
          <p:nvPr>
            <p:ph type="subTitle" idx="1"/>
          </p:nvPr>
        </p:nvSpPr>
        <p:spPr>
          <a:xfrm>
            <a:off x="1102100" y="3784933"/>
            <a:ext cx="2069600" cy="1492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5"/>
              </a:spcBef>
              <a:spcAft>
                <a:spcPts val="0"/>
              </a:spcAft>
              <a:buSzPts val="1300"/>
              <a:buNone/>
              <a:defRPr/>
            </a:lvl2pPr>
            <a:lvl3pPr lvl="2" algn="ctr" rtl="0">
              <a:lnSpc>
                <a:spcPct val="100000"/>
              </a:lnSpc>
              <a:spcBef>
                <a:spcPts val="2135"/>
              </a:spcBef>
              <a:spcAft>
                <a:spcPts val="0"/>
              </a:spcAft>
              <a:buSzPts val="1300"/>
              <a:buNone/>
              <a:defRPr/>
            </a:lvl3pPr>
            <a:lvl4pPr lvl="3" algn="ctr" rtl="0">
              <a:lnSpc>
                <a:spcPct val="100000"/>
              </a:lnSpc>
              <a:spcBef>
                <a:spcPts val="2135"/>
              </a:spcBef>
              <a:spcAft>
                <a:spcPts val="0"/>
              </a:spcAft>
              <a:buSzPts val="1300"/>
              <a:buNone/>
              <a:defRPr/>
            </a:lvl4pPr>
            <a:lvl5pPr lvl="4" algn="ctr" rtl="0">
              <a:lnSpc>
                <a:spcPct val="100000"/>
              </a:lnSpc>
              <a:spcBef>
                <a:spcPts val="2135"/>
              </a:spcBef>
              <a:spcAft>
                <a:spcPts val="0"/>
              </a:spcAft>
              <a:buSzPts val="1300"/>
              <a:buNone/>
              <a:defRPr/>
            </a:lvl5pPr>
            <a:lvl6pPr lvl="5" algn="ctr" rtl="0">
              <a:lnSpc>
                <a:spcPct val="100000"/>
              </a:lnSpc>
              <a:spcBef>
                <a:spcPts val="2135"/>
              </a:spcBef>
              <a:spcAft>
                <a:spcPts val="0"/>
              </a:spcAft>
              <a:buSzPts val="1300"/>
              <a:buNone/>
              <a:defRPr/>
            </a:lvl6pPr>
            <a:lvl7pPr lvl="6" algn="ctr" rtl="0">
              <a:lnSpc>
                <a:spcPct val="100000"/>
              </a:lnSpc>
              <a:spcBef>
                <a:spcPts val="2135"/>
              </a:spcBef>
              <a:spcAft>
                <a:spcPts val="0"/>
              </a:spcAft>
              <a:buSzPts val="1300"/>
              <a:buNone/>
              <a:defRPr/>
            </a:lvl7pPr>
            <a:lvl8pPr lvl="7" algn="ctr" rtl="0">
              <a:lnSpc>
                <a:spcPct val="100000"/>
              </a:lnSpc>
              <a:spcBef>
                <a:spcPts val="2135"/>
              </a:spcBef>
              <a:spcAft>
                <a:spcPts val="0"/>
              </a:spcAft>
              <a:buSzPts val="1300"/>
              <a:buNone/>
              <a:defRPr/>
            </a:lvl8pPr>
            <a:lvl9pPr lvl="8" algn="ctr" rtl="0">
              <a:lnSpc>
                <a:spcPct val="100000"/>
              </a:lnSpc>
              <a:spcBef>
                <a:spcPts val="2135"/>
              </a:spcBef>
              <a:spcAft>
                <a:spcPts val="2135"/>
              </a:spcAft>
              <a:buSzPts val="1300"/>
              <a:buNone/>
              <a:defRPr/>
            </a:lvl9pPr>
          </a:lstStyle>
          <a:p/>
        </p:txBody>
      </p:sp>
      <p:sp>
        <p:nvSpPr>
          <p:cNvPr id="320" name="Google Shape;320;p34"/>
          <p:cNvSpPr txBox="1">
            <a:spLocks noGrp="1"/>
          </p:cNvSpPr>
          <p:nvPr>
            <p:ph type="subTitle" idx="5"/>
          </p:nvPr>
        </p:nvSpPr>
        <p:spPr>
          <a:xfrm>
            <a:off x="3741644" y="3784933"/>
            <a:ext cx="2069600" cy="1492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5"/>
              </a:spcBef>
              <a:spcAft>
                <a:spcPts val="0"/>
              </a:spcAft>
              <a:buSzPts val="1300"/>
              <a:buNone/>
              <a:defRPr/>
            </a:lvl2pPr>
            <a:lvl3pPr lvl="2" algn="ctr" rtl="0">
              <a:lnSpc>
                <a:spcPct val="100000"/>
              </a:lnSpc>
              <a:spcBef>
                <a:spcPts val="2135"/>
              </a:spcBef>
              <a:spcAft>
                <a:spcPts val="0"/>
              </a:spcAft>
              <a:buSzPts val="1300"/>
              <a:buNone/>
              <a:defRPr/>
            </a:lvl3pPr>
            <a:lvl4pPr lvl="3" algn="ctr" rtl="0">
              <a:lnSpc>
                <a:spcPct val="100000"/>
              </a:lnSpc>
              <a:spcBef>
                <a:spcPts val="2135"/>
              </a:spcBef>
              <a:spcAft>
                <a:spcPts val="0"/>
              </a:spcAft>
              <a:buSzPts val="1300"/>
              <a:buNone/>
              <a:defRPr/>
            </a:lvl4pPr>
            <a:lvl5pPr lvl="4" algn="ctr" rtl="0">
              <a:lnSpc>
                <a:spcPct val="100000"/>
              </a:lnSpc>
              <a:spcBef>
                <a:spcPts val="2135"/>
              </a:spcBef>
              <a:spcAft>
                <a:spcPts val="0"/>
              </a:spcAft>
              <a:buSzPts val="1300"/>
              <a:buNone/>
              <a:defRPr/>
            </a:lvl5pPr>
            <a:lvl6pPr lvl="5" algn="ctr" rtl="0">
              <a:lnSpc>
                <a:spcPct val="100000"/>
              </a:lnSpc>
              <a:spcBef>
                <a:spcPts val="2135"/>
              </a:spcBef>
              <a:spcAft>
                <a:spcPts val="0"/>
              </a:spcAft>
              <a:buSzPts val="1300"/>
              <a:buNone/>
              <a:defRPr/>
            </a:lvl6pPr>
            <a:lvl7pPr lvl="6" algn="ctr" rtl="0">
              <a:lnSpc>
                <a:spcPct val="100000"/>
              </a:lnSpc>
              <a:spcBef>
                <a:spcPts val="2135"/>
              </a:spcBef>
              <a:spcAft>
                <a:spcPts val="0"/>
              </a:spcAft>
              <a:buSzPts val="1300"/>
              <a:buNone/>
              <a:defRPr/>
            </a:lvl7pPr>
            <a:lvl8pPr lvl="7" algn="ctr" rtl="0">
              <a:lnSpc>
                <a:spcPct val="100000"/>
              </a:lnSpc>
              <a:spcBef>
                <a:spcPts val="2135"/>
              </a:spcBef>
              <a:spcAft>
                <a:spcPts val="0"/>
              </a:spcAft>
              <a:buSzPts val="1300"/>
              <a:buNone/>
              <a:defRPr/>
            </a:lvl8pPr>
            <a:lvl9pPr lvl="8" algn="ctr" rtl="0">
              <a:lnSpc>
                <a:spcPct val="100000"/>
              </a:lnSpc>
              <a:spcBef>
                <a:spcPts val="2135"/>
              </a:spcBef>
              <a:spcAft>
                <a:spcPts val="2135"/>
              </a:spcAft>
              <a:buSzPts val="1300"/>
              <a:buNone/>
              <a:defRPr/>
            </a:lvl9pPr>
          </a:lstStyle>
          <a:p/>
        </p:txBody>
      </p:sp>
      <p:sp>
        <p:nvSpPr>
          <p:cNvPr id="321" name="Google Shape;321;p34"/>
          <p:cNvSpPr txBox="1">
            <a:spLocks noGrp="1"/>
          </p:cNvSpPr>
          <p:nvPr>
            <p:ph type="subTitle" idx="6"/>
          </p:nvPr>
        </p:nvSpPr>
        <p:spPr>
          <a:xfrm>
            <a:off x="6380956" y="3803989"/>
            <a:ext cx="2069600" cy="1492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5"/>
              </a:spcBef>
              <a:spcAft>
                <a:spcPts val="0"/>
              </a:spcAft>
              <a:buSzPts val="1300"/>
              <a:buNone/>
              <a:defRPr/>
            </a:lvl2pPr>
            <a:lvl3pPr lvl="2" algn="ctr" rtl="0">
              <a:lnSpc>
                <a:spcPct val="100000"/>
              </a:lnSpc>
              <a:spcBef>
                <a:spcPts val="2135"/>
              </a:spcBef>
              <a:spcAft>
                <a:spcPts val="0"/>
              </a:spcAft>
              <a:buSzPts val="1300"/>
              <a:buNone/>
              <a:defRPr/>
            </a:lvl3pPr>
            <a:lvl4pPr lvl="3" algn="ctr" rtl="0">
              <a:lnSpc>
                <a:spcPct val="100000"/>
              </a:lnSpc>
              <a:spcBef>
                <a:spcPts val="2135"/>
              </a:spcBef>
              <a:spcAft>
                <a:spcPts val="0"/>
              </a:spcAft>
              <a:buSzPts val="1300"/>
              <a:buNone/>
              <a:defRPr/>
            </a:lvl4pPr>
            <a:lvl5pPr lvl="4" algn="ctr" rtl="0">
              <a:lnSpc>
                <a:spcPct val="100000"/>
              </a:lnSpc>
              <a:spcBef>
                <a:spcPts val="2135"/>
              </a:spcBef>
              <a:spcAft>
                <a:spcPts val="0"/>
              </a:spcAft>
              <a:buSzPts val="1300"/>
              <a:buNone/>
              <a:defRPr/>
            </a:lvl5pPr>
            <a:lvl6pPr lvl="5" algn="ctr" rtl="0">
              <a:lnSpc>
                <a:spcPct val="100000"/>
              </a:lnSpc>
              <a:spcBef>
                <a:spcPts val="2135"/>
              </a:spcBef>
              <a:spcAft>
                <a:spcPts val="0"/>
              </a:spcAft>
              <a:buSzPts val="1300"/>
              <a:buNone/>
              <a:defRPr/>
            </a:lvl6pPr>
            <a:lvl7pPr lvl="6" algn="ctr" rtl="0">
              <a:lnSpc>
                <a:spcPct val="100000"/>
              </a:lnSpc>
              <a:spcBef>
                <a:spcPts val="2135"/>
              </a:spcBef>
              <a:spcAft>
                <a:spcPts val="0"/>
              </a:spcAft>
              <a:buSzPts val="1300"/>
              <a:buNone/>
              <a:defRPr/>
            </a:lvl7pPr>
            <a:lvl8pPr lvl="7" algn="ctr" rtl="0">
              <a:lnSpc>
                <a:spcPct val="100000"/>
              </a:lnSpc>
              <a:spcBef>
                <a:spcPts val="2135"/>
              </a:spcBef>
              <a:spcAft>
                <a:spcPts val="0"/>
              </a:spcAft>
              <a:buSzPts val="1300"/>
              <a:buNone/>
              <a:defRPr/>
            </a:lvl8pPr>
            <a:lvl9pPr lvl="8" algn="ctr" rtl="0">
              <a:lnSpc>
                <a:spcPct val="100000"/>
              </a:lnSpc>
              <a:spcBef>
                <a:spcPts val="2135"/>
              </a:spcBef>
              <a:spcAft>
                <a:spcPts val="2135"/>
              </a:spcAft>
              <a:buSzPts val="1300"/>
              <a:buNone/>
              <a:defRPr/>
            </a:lvl9pPr>
          </a:lstStyle>
          <a:p/>
        </p:txBody>
      </p:sp>
      <p:sp>
        <p:nvSpPr>
          <p:cNvPr id="322" name="Google Shape;322;p34"/>
          <p:cNvSpPr txBox="1">
            <a:spLocks noGrp="1"/>
          </p:cNvSpPr>
          <p:nvPr>
            <p:ph type="subTitle" idx="7"/>
          </p:nvPr>
        </p:nvSpPr>
        <p:spPr>
          <a:xfrm>
            <a:off x="9020267" y="3784933"/>
            <a:ext cx="2069600" cy="1492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5"/>
              </a:spcBef>
              <a:spcAft>
                <a:spcPts val="0"/>
              </a:spcAft>
              <a:buSzPts val="1300"/>
              <a:buNone/>
              <a:defRPr/>
            </a:lvl2pPr>
            <a:lvl3pPr lvl="2" algn="ctr" rtl="0">
              <a:lnSpc>
                <a:spcPct val="100000"/>
              </a:lnSpc>
              <a:spcBef>
                <a:spcPts val="2135"/>
              </a:spcBef>
              <a:spcAft>
                <a:spcPts val="0"/>
              </a:spcAft>
              <a:buSzPts val="1300"/>
              <a:buNone/>
              <a:defRPr/>
            </a:lvl3pPr>
            <a:lvl4pPr lvl="3" algn="ctr" rtl="0">
              <a:lnSpc>
                <a:spcPct val="100000"/>
              </a:lnSpc>
              <a:spcBef>
                <a:spcPts val="2135"/>
              </a:spcBef>
              <a:spcAft>
                <a:spcPts val="0"/>
              </a:spcAft>
              <a:buSzPts val="1300"/>
              <a:buNone/>
              <a:defRPr/>
            </a:lvl4pPr>
            <a:lvl5pPr lvl="4" algn="ctr" rtl="0">
              <a:lnSpc>
                <a:spcPct val="100000"/>
              </a:lnSpc>
              <a:spcBef>
                <a:spcPts val="2135"/>
              </a:spcBef>
              <a:spcAft>
                <a:spcPts val="0"/>
              </a:spcAft>
              <a:buSzPts val="1300"/>
              <a:buNone/>
              <a:defRPr/>
            </a:lvl5pPr>
            <a:lvl6pPr lvl="5" algn="ctr" rtl="0">
              <a:lnSpc>
                <a:spcPct val="100000"/>
              </a:lnSpc>
              <a:spcBef>
                <a:spcPts val="2135"/>
              </a:spcBef>
              <a:spcAft>
                <a:spcPts val="0"/>
              </a:spcAft>
              <a:buSzPts val="1300"/>
              <a:buNone/>
              <a:defRPr/>
            </a:lvl6pPr>
            <a:lvl7pPr lvl="6" algn="ctr" rtl="0">
              <a:lnSpc>
                <a:spcPct val="100000"/>
              </a:lnSpc>
              <a:spcBef>
                <a:spcPts val="2135"/>
              </a:spcBef>
              <a:spcAft>
                <a:spcPts val="0"/>
              </a:spcAft>
              <a:buSzPts val="1300"/>
              <a:buNone/>
              <a:defRPr/>
            </a:lvl7pPr>
            <a:lvl8pPr lvl="7" algn="ctr" rtl="0">
              <a:lnSpc>
                <a:spcPct val="100000"/>
              </a:lnSpc>
              <a:spcBef>
                <a:spcPts val="2135"/>
              </a:spcBef>
              <a:spcAft>
                <a:spcPts val="0"/>
              </a:spcAft>
              <a:buSzPts val="1300"/>
              <a:buNone/>
              <a:defRPr/>
            </a:lvl8pPr>
            <a:lvl9pPr lvl="8" algn="ctr" rtl="0">
              <a:lnSpc>
                <a:spcPct val="100000"/>
              </a:lnSpc>
              <a:spcBef>
                <a:spcPts val="2135"/>
              </a:spcBef>
              <a:spcAft>
                <a:spcPts val="2135"/>
              </a:spcAft>
              <a:buSzPts val="1300"/>
              <a:buNone/>
              <a:defRPr/>
            </a:lvl9pPr>
          </a:lstStyle>
          <a:p/>
        </p:txBody>
      </p:sp>
      <p:sp>
        <p:nvSpPr>
          <p:cNvPr id="323" name="Google Shape;323;p34"/>
          <p:cNvSpPr/>
          <p:nvPr/>
        </p:nvSpPr>
        <p:spPr>
          <a:xfrm>
            <a:off x="10308985" y="5546667"/>
            <a:ext cx="747220" cy="747220"/>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4" name="Google Shape;324;p34"/>
          <p:cNvSpPr/>
          <p:nvPr/>
        </p:nvSpPr>
        <p:spPr>
          <a:xfrm>
            <a:off x="11027877" y="6419560"/>
            <a:ext cx="731791" cy="731885"/>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5" name="Google Shape;325;p34"/>
          <p:cNvSpPr/>
          <p:nvPr/>
        </p:nvSpPr>
        <p:spPr>
          <a:xfrm>
            <a:off x="11715912" y="5818795"/>
            <a:ext cx="439112" cy="439207"/>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6" name="Google Shape;326;p34"/>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7" name="Google Shape;327;p34"/>
          <p:cNvSpPr txBox="1">
            <a:spLocks noGrp="1"/>
          </p:cNvSpPr>
          <p:nvPr>
            <p:ph type="title" idx="8"/>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328"/>
        <p:cNvGrpSpPr/>
        <p:nvPr/>
      </p:nvGrpSpPr>
      <p:grpSpPr>
        <a:xfrm>
          <a:off x="0" y="0"/>
          <a:ext cx="0" cy="0"/>
          <a:chOff x="0" y="0"/>
          <a:chExt cx="0" cy="0"/>
        </a:xfrm>
      </p:grpSpPr>
      <p:pic>
        <p:nvPicPr>
          <p:cNvPr id="329" name="Google Shape;329;p35"/>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30" name="Google Shape;330;p35"/>
          <p:cNvSpPr/>
          <p:nvPr/>
        </p:nvSpPr>
        <p:spPr>
          <a:xfrm>
            <a:off x="7699867" y="80917"/>
            <a:ext cx="5154077" cy="4042568"/>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rgbClr val="FECA2A">
              <a:alpha val="531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1" name="Google Shape;331;p35"/>
          <p:cNvSpPr/>
          <p:nvPr/>
        </p:nvSpPr>
        <p:spPr>
          <a:xfrm>
            <a:off x="0" y="4826560"/>
            <a:ext cx="4955243" cy="2419291"/>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2" name="Google Shape;332;p35"/>
          <p:cNvSpPr/>
          <p:nvPr/>
        </p:nvSpPr>
        <p:spPr>
          <a:xfrm>
            <a:off x="1" y="8052"/>
            <a:ext cx="5588591" cy="2168313"/>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3" name="Google Shape;333;p35"/>
          <p:cNvSpPr/>
          <p:nvPr/>
        </p:nvSpPr>
        <p:spPr>
          <a:xfrm>
            <a:off x="7964900" y="2024000"/>
            <a:ext cx="4227104" cy="4833984"/>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4" name="Google Shape;334;p35"/>
          <p:cNvSpPr txBox="1">
            <a:spLocks noGrp="1"/>
          </p:cNvSpPr>
          <p:nvPr>
            <p:ph type="title"/>
          </p:nvPr>
        </p:nvSpPr>
        <p:spPr>
          <a:xfrm>
            <a:off x="999709" y="2318133"/>
            <a:ext cx="3074000" cy="597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5"/>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p:txBody>
      </p:sp>
      <p:sp>
        <p:nvSpPr>
          <p:cNvPr id="335" name="Google Shape;335;p35"/>
          <p:cNvSpPr txBox="1">
            <a:spLocks noGrp="1"/>
          </p:cNvSpPr>
          <p:nvPr>
            <p:ph type="title" idx="2"/>
          </p:nvPr>
        </p:nvSpPr>
        <p:spPr>
          <a:xfrm>
            <a:off x="4558929" y="2318133"/>
            <a:ext cx="3074000" cy="597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5"/>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p:txBody>
      </p:sp>
      <p:sp>
        <p:nvSpPr>
          <p:cNvPr id="336" name="Google Shape;336;p35"/>
          <p:cNvSpPr txBox="1">
            <a:spLocks noGrp="1"/>
          </p:cNvSpPr>
          <p:nvPr>
            <p:ph type="title" idx="3"/>
          </p:nvPr>
        </p:nvSpPr>
        <p:spPr>
          <a:xfrm>
            <a:off x="999709" y="4371900"/>
            <a:ext cx="3074000" cy="5920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5"/>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p:txBody>
      </p:sp>
      <p:sp>
        <p:nvSpPr>
          <p:cNvPr id="337" name="Google Shape;337;p35"/>
          <p:cNvSpPr txBox="1">
            <a:spLocks noGrp="1"/>
          </p:cNvSpPr>
          <p:nvPr>
            <p:ph type="title" idx="4"/>
          </p:nvPr>
        </p:nvSpPr>
        <p:spPr>
          <a:xfrm>
            <a:off x="4558929" y="4371900"/>
            <a:ext cx="3074000" cy="5920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665"/>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p:txBody>
      </p:sp>
      <p:sp>
        <p:nvSpPr>
          <p:cNvPr id="338" name="Google Shape;338;p35"/>
          <p:cNvSpPr txBox="1">
            <a:spLocks noGrp="1"/>
          </p:cNvSpPr>
          <p:nvPr>
            <p:ph type="title" idx="5"/>
          </p:nvPr>
        </p:nvSpPr>
        <p:spPr>
          <a:xfrm>
            <a:off x="8118149" y="2318133"/>
            <a:ext cx="3074000" cy="597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5"/>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p:txBody>
      </p:sp>
      <p:sp>
        <p:nvSpPr>
          <p:cNvPr id="339" name="Google Shape;339;p35"/>
          <p:cNvSpPr txBox="1">
            <a:spLocks noGrp="1"/>
          </p:cNvSpPr>
          <p:nvPr>
            <p:ph type="title" idx="6"/>
          </p:nvPr>
        </p:nvSpPr>
        <p:spPr>
          <a:xfrm>
            <a:off x="8118149" y="4371900"/>
            <a:ext cx="3074000" cy="5920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5"/>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p:txBody>
      </p:sp>
      <p:sp>
        <p:nvSpPr>
          <p:cNvPr id="340" name="Google Shape;340;p35"/>
          <p:cNvSpPr txBox="1">
            <a:spLocks noGrp="1"/>
          </p:cNvSpPr>
          <p:nvPr>
            <p:ph type="subTitle" idx="1"/>
          </p:nvPr>
        </p:nvSpPr>
        <p:spPr>
          <a:xfrm>
            <a:off x="999709" y="2915747"/>
            <a:ext cx="3074000" cy="7436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5">
                <a:latin typeface="Comfortaa SemiBold"/>
                <a:ea typeface="Comfortaa SemiBold"/>
                <a:cs typeface="Comfortaa SemiBold"/>
                <a:sym typeface="Comfortaa SemiBold"/>
              </a:defRPr>
            </a:lvl1pPr>
            <a:lvl2pPr lvl="1" algn="ctr" rtl="0">
              <a:lnSpc>
                <a:spcPct val="100000"/>
              </a:lnSpc>
              <a:spcBef>
                <a:spcPts val="2135"/>
              </a:spcBef>
              <a:spcAft>
                <a:spcPts val="0"/>
              </a:spcAft>
              <a:buSzPts val="1300"/>
              <a:buNone/>
              <a:defRPr/>
            </a:lvl2pPr>
            <a:lvl3pPr lvl="2" algn="ctr" rtl="0">
              <a:lnSpc>
                <a:spcPct val="100000"/>
              </a:lnSpc>
              <a:spcBef>
                <a:spcPts val="2135"/>
              </a:spcBef>
              <a:spcAft>
                <a:spcPts val="0"/>
              </a:spcAft>
              <a:buSzPts val="1300"/>
              <a:buNone/>
              <a:defRPr/>
            </a:lvl3pPr>
            <a:lvl4pPr lvl="3" algn="ctr" rtl="0">
              <a:lnSpc>
                <a:spcPct val="100000"/>
              </a:lnSpc>
              <a:spcBef>
                <a:spcPts val="2135"/>
              </a:spcBef>
              <a:spcAft>
                <a:spcPts val="0"/>
              </a:spcAft>
              <a:buSzPts val="1300"/>
              <a:buNone/>
              <a:defRPr/>
            </a:lvl4pPr>
            <a:lvl5pPr lvl="4" algn="ctr" rtl="0">
              <a:lnSpc>
                <a:spcPct val="100000"/>
              </a:lnSpc>
              <a:spcBef>
                <a:spcPts val="2135"/>
              </a:spcBef>
              <a:spcAft>
                <a:spcPts val="0"/>
              </a:spcAft>
              <a:buSzPts val="1300"/>
              <a:buNone/>
              <a:defRPr/>
            </a:lvl5pPr>
            <a:lvl6pPr lvl="5" algn="ctr" rtl="0">
              <a:lnSpc>
                <a:spcPct val="100000"/>
              </a:lnSpc>
              <a:spcBef>
                <a:spcPts val="2135"/>
              </a:spcBef>
              <a:spcAft>
                <a:spcPts val="0"/>
              </a:spcAft>
              <a:buSzPts val="1300"/>
              <a:buNone/>
              <a:defRPr/>
            </a:lvl6pPr>
            <a:lvl7pPr lvl="6" algn="ctr" rtl="0">
              <a:lnSpc>
                <a:spcPct val="100000"/>
              </a:lnSpc>
              <a:spcBef>
                <a:spcPts val="2135"/>
              </a:spcBef>
              <a:spcAft>
                <a:spcPts val="0"/>
              </a:spcAft>
              <a:buSzPts val="1300"/>
              <a:buNone/>
              <a:defRPr/>
            </a:lvl7pPr>
            <a:lvl8pPr lvl="7" algn="ctr" rtl="0">
              <a:lnSpc>
                <a:spcPct val="100000"/>
              </a:lnSpc>
              <a:spcBef>
                <a:spcPts val="2135"/>
              </a:spcBef>
              <a:spcAft>
                <a:spcPts val="0"/>
              </a:spcAft>
              <a:buSzPts val="1300"/>
              <a:buNone/>
              <a:defRPr/>
            </a:lvl8pPr>
            <a:lvl9pPr lvl="8" algn="ctr" rtl="0">
              <a:lnSpc>
                <a:spcPct val="100000"/>
              </a:lnSpc>
              <a:spcBef>
                <a:spcPts val="2135"/>
              </a:spcBef>
              <a:spcAft>
                <a:spcPts val="2135"/>
              </a:spcAft>
              <a:buSzPts val="1300"/>
              <a:buNone/>
              <a:defRPr/>
            </a:lvl9pPr>
          </a:lstStyle>
          <a:p/>
        </p:txBody>
      </p:sp>
      <p:sp>
        <p:nvSpPr>
          <p:cNvPr id="341" name="Google Shape;341;p35"/>
          <p:cNvSpPr txBox="1">
            <a:spLocks noGrp="1"/>
          </p:cNvSpPr>
          <p:nvPr>
            <p:ph type="subTitle" idx="7"/>
          </p:nvPr>
        </p:nvSpPr>
        <p:spPr>
          <a:xfrm>
            <a:off x="4558929" y="2915747"/>
            <a:ext cx="3074000" cy="7436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5">
                <a:latin typeface="Comfortaa SemiBold"/>
                <a:ea typeface="Comfortaa SemiBold"/>
                <a:cs typeface="Comfortaa SemiBold"/>
                <a:sym typeface="Comfortaa SemiBold"/>
              </a:defRPr>
            </a:lvl1pPr>
            <a:lvl2pPr lvl="1" algn="ctr" rtl="0">
              <a:lnSpc>
                <a:spcPct val="100000"/>
              </a:lnSpc>
              <a:spcBef>
                <a:spcPts val="2135"/>
              </a:spcBef>
              <a:spcAft>
                <a:spcPts val="0"/>
              </a:spcAft>
              <a:buSzPts val="1300"/>
              <a:buNone/>
              <a:defRPr/>
            </a:lvl2pPr>
            <a:lvl3pPr lvl="2" algn="ctr" rtl="0">
              <a:lnSpc>
                <a:spcPct val="100000"/>
              </a:lnSpc>
              <a:spcBef>
                <a:spcPts val="2135"/>
              </a:spcBef>
              <a:spcAft>
                <a:spcPts val="0"/>
              </a:spcAft>
              <a:buSzPts val="1300"/>
              <a:buNone/>
              <a:defRPr/>
            </a:lvl3pPr>
            <a:lvl4pPr lvl="3" algn="ctr" rtl="0">
              <a:lnSpc>
                <a:spcPct val="100000"/>
              </a:lnSpc>
              <a:spcBef>
                <a:spcPts val="2135"/>
              </a:spcBef>
              <a:spcAft>
                <a:spcPts val="0"/>
              </a:spcAft>
              <a:buSzPts val="1300"/>
              <a:buNone/>
              <a:defRPr/>
            </a:lvl4pPr>
            <a:lvl5pPr lvl="4" algn="ctr" rtl="0">
              <a:lnSpc>
                <a:spcPct val="100000"/>
              </a:lnSpc>
              <a:spcBef>
                <a:spcPts val="2135"/>
              </a:spcBef>
              <a:spcAft>
                <a:spcPts val="0"/>
              </a:spcAft>
              <a:buSzPts val="1300"/>
              <a:buNone/>
              <a:defRPr/>
            </a:lvl5pPr>
            <a:lvl6pPr lvl="5" algn="ctr" rtl="0">
              <a:lnSpc>
                <a:spcPct val="100000"/>
              </a:lnSpc>
              <a:spcBef>
                <a:spcPts val="2135"/>
              </a:spcBef>
              <a:spcAft>
                <a:spcPts val="0"/>
              </a:spcAft>
              <a:buSzPts val="1300"/>
              <a:buNone/>
              <a:defRPr/>
            </a:lvl6pPr>
            <a:lvl7pPr lvl="6" algn="ctr" rtl="0">
              <a:lnSpc>
                <a:spcPct val="100000"/>
              </a:lnSpc>
              <a:spcBef>
                <a:spcPts val="2135"/>
              </a:spcBef>
              <a:spcAft>
                <a:spcPts val="0"/>
              </a:spcAft>
              <a:buSzPts val="1300"/>
              <a:buNone/>
              <a:defRPr/>
            </a:lvl7pPr>
            <a:lvl8pPr lvl="7" algn="ctr" rtl="0">
              <a:lnSpc>
                <a:spcPct val="100000"/>
              </a:lnSpc>
              <a:spcBef>
                <a:spcPts val="2135"/>
              </a:spcBef>
              <a:spcAft>
                <a:spcPts val="0"/>
              </a:spcAft>
              <a:buSzPts val="1300"/>
              <a:buNone/>
              <a:defRPr/>
            </a:lvl8pPr>
            <a:lvl9pPr lvl="8" algn="ctr" rtl="0">
              <a:lnSpc>
                <a:spcPct val="100000"/>
              </a:lnSpc>
              <a:spcBef>
                <a:spcPts val="2135"/>
              </a:spcBef>
              <a:spcAft>
                <a:spcPts val="2135"/>
              </a:spcAft>
              <a:buSzPts val="1300"/>
              <a:buNone/>
              <a:defRPr/>
            </a:lvl9pPr>
          </a:lstStyle>
          <a:p/>
        </p:txBody>
      </p:sp>
      <p:sp>
        <p:nvSpPr>
          <p:cNvPr id="342" name="Google Shape;342;p35"/>
          <p:cNvSpPr txBox="1">
            <a:spLocks noGrp="1"/>
          </p:cNvSpPr>
          <p:nvPr>
            <p:ph type="subTitle" idx="8"/>
          </p:nvPr>
        </p:nvSpPr>
        <p:spPr>
          <a:xfrm>
            <a:off x="8118149" y="2915747"/>
            <a:ext cx="3074000" cy="7436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5">
                <a:latin typeface="Comfortaa SemiBold"/>
                <a:ea typeface="Comfortaa SemiBold"/>
                <a:cs typeface="Comfortaa SemiBold"/>
                <a:sym typeface="Comfortaa SemiBold"/>
              </a:defRPr>
            </a:lvl1pPr>
            <a:lvl2pPr lvl="1" algn="ctr" rtl="0">
              <a:lnSpc>
                <a:spcPct val="100000"/>
              </a:lnSpc>
              <a:spcBef>
                <a:spcPts val="2135"/>
              </a:spcBef>
              <a:spcAft>
                <a:spcPts val="0"/>
              </a:spcAft>
              <a:buSzPts val="1300"/>
              <a:buNone/>
              <a:defRPr/>
            </a:lvl2pPr>
            <a:lvl3pPr lvl="2" algn="ctr" rtl="0">
              <a:lnSpc>
                <a:spcPct val="100000"/>
              </a:lnSpc>
              <a:spcBef>
                <a:spcPts val="2135"/>
              </a:spcBef>
              <a:spcAft>
                <a:spcPts val="0"/>
              </a:spcAft>
              <a:buSzPts val="1300"/>
              <a:buNone/>
              <a:defRPr/>
            </a:lvl3pPr>
            <a:lvl4pPr lvl="3" algn="ctr" rtl="0">
              <a:lnSpc>
                <a:spcPct val="100000"/>
              </a:lnSpc>
              <a:spcBef>
                <a:spcPts val="2135"/>
              </a:spcBef>
              <a:spcAft>
                <a:spcPts val="0"/>
              </a:spcAft>
              <a:buSzPts val="1300"/>
              <a:buNone/>
              <a:defRPr/>
            </a:lvl4pPr>
            <a:lvl5pPr lvl="4" algn="ctr" rtl="0">
              <a:lnSpc>
                <a:spcPct val="100000"/>
              </a:lnSpc>
              <a:spcBef>
                <a:spcPts val="2135"/>
              </a:spcBef>
              <a:spcAft>
                <a:spcPts val="0"/>
              </a:spcAft>
              <a:buSzPts val="1300"/>
              <a:buNone/>
              <a:defRPr/>
            </a:lvl5pPr>
            <a:lvl6pPr lvl="5" algn="ctr" rtl="0">
              <a:lnSpc>
                <a:spcPct val="100000"/>
              </a:lnSpc>
              <a:spcBef>
                <a:spcPts val="2135"/>
              </a:spcBef>
              <a:spcAft>
                <a:spcPts val="0"/>
              </a:spcAft>
              <a:buSzPts val="1300"/>
              <a:buNone/>
              <a:defRPr/>
            </a:lvl6pPr>
            <a:lvl7pPr lvl="6" algn="ctr" rtl="0">
              <a:lnSpc>
                <a:spcPct val="100000"/>
              </a:lnSpc>
              <a:spcBef>
                <a:spcPts val="2135"/>
              </a:spcBef>
              <a:spcAft>
                <a:spcPts val="0"/>
              </a:spcAft>
              <a:buSzPts val="1300"/>
              <a:buNone/>
              <a:defRPr/>
            </a:lvl7pPr>
            <a:lvl8pPr lvl="7" algn="ctr" rtl="0">
              <a:lnSpc>
                <a:spcPct val="100000"/>
              </a:lnSpc>
              <a:spcBef>
                <a:spcPts val="2135"/>
              </a:spcBef>
              <a:spcAft>
                <a:spcPts val="0"/>
              </a:spcAft>
              <a:buSzPts val="1300"/>
              <a:buNone/>
              <a:defRPr/>
            </a:lvl8pPr>
            <a:lvl9pPr lvl="8" algn="ctr" rtl="0">
              <a:lnSpc>
                <a:spcPct val="100000"/>
              </a:lnSpc>
              <a:spcBef>
                <a:spcPts val="2135"/>
              </a:spcBef>
              <a:spcAft>
                <a:spcPts val="2135"/>
              </a:spcAft>
              <a:buSzPts val="1300"/>
              <a:buNone/>
              <a:defRPr/>
            </a:lvl9pPr>
          </a:lstStyle>
          <a:p/>
        </p:txBody>
      </p:sp>
      <p:sp>
        <p:nvSpPr>
          <p:cNvPr id="343" name="Google Shape;343;p35"/>
          <p:cNvSpPr txBox="1">
            <a:spLocks noGrp="1"/>
          </p:cNvSpPr>
          <p:nvPr>
            <p:ph type="subTitle" idx="9"/>
          </p:nvPr>
        </p:nvSpPr>
        <p:spPr>
          <a:xfrm>
            <a:off x="8118149" y="4963900"/>
            <a:ext cx="3074000" cy="744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5">
                <a:latin typeface="Comfortaa SemiBold"/>
                <a:ea typeface="Comfortaa SemiBold"/>
                <a:cs typeface="Comfortaa SemiBold"/>
                <a:sym typeface="Comfortaa SemiBold"/>
              </a:defRPr>
            </a:lvl1pPr>
            <a:lvl2pPr lvl="1" algn="ctr" rtl="0">
              <a:lnSpc>
                <a:spcPct val="100000"/>
              </a:lnSpc>
              <a:spcBef>
                <a:spcPts val="2135"/>
              </a:spcBef>
              <a:spcAft>
                <a:spcPts val="0"/>
              </a:spcAft>
              <a:buSzPts val="1300"/>
              <a:buNone/>
              <a:defRPr/>
            </a:lvl2pPr>
            <a:lvl3pPr lvl="2" algn="ctr" rtl="0">
              <a:lnSpc>
                <a:spcPct val="100000"/>
              </a:lnSpc>
              <a:spcBef>
                <a:spcPts val="2135"/>
              </a:spcBef>
              <a:spcAft>
                <a:spcPts val="0"/>
              </a:spcAft>
              <a:buSzPts val="1300"/>
              <a:buNone/>
              <a:defRPr/>
            </a:lvl3pPr>
            <a:lvl4pPr lvl="3" algn="ctr" rtl="0">
              <a:lnSpc>
                <a:spcPct val="100000"/>
              </a:lnSpc>
              <a:spcBef>
                <a:spcPts val="2135"/>
              </a:spcBef>
              <a:spcAft>
                <a:spcPts val="0"/>
              </a:spcAft>
              <a:buSzPts val="1300"/>
              <a:buNone/>
              <a:defRPr/>
            </a:lvl4pPr>
            <a:lvl5pPr lvl="4" algn="ctr" rtl="0">
              <a:lnSpc>
                <a:spcPct val="100000"/>
              </a:lnSpc>
              <a:spcBef>
                <a:spcPts val="2135"/>
              </a:spcBef>
              <a:spcAft>
                <a:spcPts val="0"/>
              </a:spcAft>
              <a:buSzPts val="1300"/>
              <a:buNone/>
              <a:defRPr/>
            </a:lvl5pPr>
            <a:lvl6pPr lvl="5" algn="ctr" rtl="0">
              <a:lnSpc>
                <a:spcPct val="100000"/>
              </a:lnSpc>
              <a:spcBef>
                <a:spcPts val="2135"/>
              </a:spcBef>
              <a:spcAft>
                <a:spcPts val="0"/>
              </a:spcAft>
              <a:buSzPts val="1300"/>
              <a:buNone/>
              <a:defRPr/>
            </a:lvl6pPr>
            <a:lvl7pPr lvl="6" algn="ctr" rtl="0">
              <a:lnSpc>
                <a:spcPct val="100000"/>
              </a:lnSpc>
              <a:spcBef>
                <a:spcPts val="2135"/>
              </a:spcBef>
              <a:spcAft>
                <a:spcPts val="0"/>
              </a:spcAft>
              <a:buSzPts val="1300"/>
              <a:buNone/>
              <a:defRPr/>
            </a:lvl7pPr>
            <a:lvl8pPr lvl="7" algn="ctr" rtl="0">
              <a:lnSpc>
                <a:spcPct val="100000"/>
              </a:lnSpc>
              <a:spcBef>
                <a:spcPts val="2135"/>
              </a:spcBef>
              <a:spcAft>
                <a:spcPts val="0"/>
              </a:spcAft>
              <a:buSzPts val="1300"/>
              <a:buNone/>
              <a:defRPr/>
            </a:lvl8pPr>
            <a:lvl9pPr lvl="8" algn="ctr" rtl="0">
              <a:lnSpc>
                <a:spcPct val="100000"/>
              </a:lnSpc>
              <a:spcBef>
                <a:spcPts val="2135"/>
              </a:spcBef>
              <a:spcAft>
                <a:spcPts val="2135"/>
              </a:spcAft>
              <a:buSzPts val="1300"/>
              <a:buNone/>
              <a:defRPr/>
            </a:lvl9pPr>
          </a:lstStyle>
          <a:p/>
        </p:txBody>
      </p:sp>
      <p:sp>
        <p:nvSpPr>
          <p:cNvPr id="344" name="Google Shape;344;p35"/>
          <p:cNvSpPr txBox="1">
            <a:spLocks noGrp="1"/>
          </p:cNvSpPr>
          <p:nvPr>
            <p:ph type="subTitle" idx="13"/>
          </p:nvPr>
        </p:nvSpPr>
        <p:spPr>
          <a:xfrm>
            <a:off x="4558929" y="4963900"/>
            <a:ext cx="3074000" cy="744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5">
                <a:latin typeface="Comfortaa SemiBold"/>
                <a:ea typeface="Comfortaa SemiBold"/>
                <a:cs typeface="Comfortaa SemiBold"/>
                <a:sym typeface="Comfortaa SemiBold"/>
              </a:defRPr>
            </a:lvl1pPr>
            <a:lvl2pPr lvl="1" algn="ctr" rtl="0">
              <a:lnSpc>
                <a:spcPct val="100000"/>
              </a:lnSpc>
              <a:spcBef>
                <a:spcPts val="2135"/>
              </a:spcBef>
              <a:spcAft>
                <a:spcPts val="0"/>
              </a:spcAft>
              <a:buSzPts val="1300"/>
              <a:buNone/>
              <a:defRPr/>
            </a:lvl2pPr>
            <a:lvl3pPr lvl="2" algn="ctr" rtl="0">
              <a:lnSpc>
                <a:spcPct val="100000"/>
              </a:lnSpc>
              <a:spcBef>
                <a:spcPts val="2135"/>
              </a:spcBef>
              <a:spcAft>
                <a:spcPts val="0"/>
              </a:spcAft>
              <a:buSzPts val="1300"/>
              <a:buNone/>
              <a:defRPr/>
            </a:lvl3pPr>
            <a:lvl4pPr lvl="3" algn="ctr" rtl="0">
              <a:lnSpc>
                <a:spcPct val="100000"/>
              </a:lnSpc>
              <a:spcBef>
                <a:spcPts val="2135"/>
              </a:spcBef>
              <a:spcAft>
                <a:spcPts val="0"/>
              </a:spcAft>
              <a:buSzPts val="1300"/>
              <a:buNone/>
              <a:defRPr/>
            </a:lvl4pPr>
            <a:lvl5pPr lvl="4" algn="ctr" rtl="0">
              <a:lnSpc>
                <a:spcPct val="100000"/>
              </a:lnSpc>
              <a:spcBef>
                <a:spcPts val="2135"/>
              </a:spcBef>
              <a:spcAft>
                <a:spcPts val="0"/>
              </a:spcAft>
              <a:buSzPts val="1300"/>
              <a:buNone/>
              <a:defRPr/>
            </a:lvl5pPr>
            <a:lvl6pPr lvl="5" algn="ctr" rtl="0">
              <a:lnSpc>
                <a:spcPct val="100000"/>
              </a:lnSpc>
              <a:spcBef>
                <a:spcPts val="2135"/>
              </a:spcBef>
              <a:spcAft>
                <a:spcPts val="0"/>
              </a:spcAft>
              <a:buSzPts val="1300"/>
              <a:buNone/>
              <a:defRPr/>
            </a:lvl6pPr>
            <a:lvl7pPr lvl="6" algn="ctr" rtl="0">
              <a:lnSpc>
                <a:spcPct val="100000"/>
              </a:lnSpc>
              <a:spcBef>
                <a:spcPts val="2135"/>
              </a:spcBef>
              <a:spcAft>
                <a:spcPts val="0"/>
              </a:spcAft>
              <a:buSzPts val="1300"/>
              <a:buNone/>
              <a:defRPr/>
            </a:lvl7pPr>
            <a:lvl8pPr lvl="7" algn="ctr" rtl="0">
              <a:lnSpc>
                <a:spcPct val="100000"/>
              </a:lnSpc>
              <a:spcBef>
                <a:spcPts val="2135"/>
              </a:spcBef>
              <a:spcAft>
                <a:spcPts val="0"/>
              </a:spcAft>
              <a:buSzPts val="1300"/>
              <a:buNone/>
              <a:defRPr/>
            </a:lvl8pPr>
            <a:lvl9pPr lvl="8" algn="ctr" rtl="0">
              <a:lnSpc>
                <a:spcPct val="100000"/>
              </a:lnSpc>
              <a:spcBef>
                <a:spcPts val="2135"/>
              </a:spcBef>
              <a:spcAft>
                <a:spcPts val="2135"/>
              </a:spcAft>
              <a:buSzPts val="1300"/>
              <a:buNone/>
              <a:defRPr/>
            </a:lvl9pPr>
          </a:lstStyle>
          <a:p/>
        </p:txBody>
      </p:sp>
      <p:sp>
        <p:nvSpPr>
          <p:cNvPr id="345" name="Google Shape;345;p35"/>
          <p:cNvSpPr txBox="1">
            <a:spLocks noGrp="1"/>
          </p:cNvSpPr>
          <p:nvPr>
            <p:ph type="subTitle" idx="14"/>
          </p:nvPr>
        </p:nvSpPr>
        <p:spPr>
          <a:xfrm>
            <a:off x="999709" y="4963900"/>
            <a:ext cx="3074000" cy="744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5">
                <a:latin typeface="Comfortaa SemiBold"/>
                <a:ea typeface="Comfortaa SemiBold"/>
                <a:cs typeface="Comfortaa SemiBold"/>
                <a:sym typeface="Comfortaa SemiBold"/>
              </a:defRPr>
            </a:lvl1pPr>
            <a:lvl2pPr lvl="1" algn="ctr" rtl="0">
              <a:lnSpc>
                <a:spcPct val="100000"/>
              </a:lnSpc>
              <a:spcBef>
                <a:spcPts val="2135"/>
              </a:spcBef>
              <a:spcAft>
                <a:spcPts val="0"/>
              </a:spcAft>
              <a:buSzPts val="1300"/>
              <a:buNone/>
              <a:defRPr/>
            </a:lvl2pPr>
            <a:lvl3pPr lvl="2" algn="ctr" rtl="0">
              <a:lnSpc>
                <a:spcPct val="100000"/>
              </a:lnSpc>
              <a:spcBef>
                <a:spcPts val="2135"/>
              </a:spcBef>
              <a:spcAft>
                <a:spcPts val="0"/>
              </a:spcAft>
              <a:buSzPts val="1300"/>
              <a:buNone/>
              <a:defRPr/>
            </a:lvl3pPr>
            <a:lvl4pPr lvl="3" algn="ctr" rtl="0">
              <a:lnSpc>
                <a:spcPct val="100000"/>
              </a:lnSpc>
              <a:spcBef>
                <a:spcPts val="2135"/>
              </a:spcBef>
              <a:spcAft>
                <a:spcPts val="0"/>
              </a:spcAft>
              <a:buSzPts val="1300"/>
              <a:buNone/>
              <a:defRPr/>
            </a:lvl4pPr>
            <a:lvl5pPr lvl="4" algn="ctr" rtl="0">
              <a:lnSpc>
                <a:spcPct val="100000"/>
              </a:lnSpc>
              <a:spcBef>
                <a:spcPts val="2135"/>
              </a:spcBef>
              <a:spcAft>
                <a:spcPts val="0"/>
              </a:spcAft>
              <a:buSzPts val="1300"/>
              <a:buNone/>
              <a:defRPr/>
            </a:lvl5pPr>
            <a:lvl6pPr lvl="5" algn="ctr" rtl="0">
              <a:lnSpc>
                <a:spcPct val="100000"/>
              </a:lnSpc>
              <a:spcBef>
                <a:spcPts val="2135"/>
              </a:spcBef>
              <a:spcAft>
                <a:spcPts val="0"/>
              </a:spcAft>
              <a:buSzPts val="1300"/>
              <a:buNone/>
              <a:defRPr/>
            </a:lvl6pPr>
            <a:lvl7pPr lvl="6" algn="ctr" rtl="0">
              <a:lnSpc>
                <a:spcPct val="100000"/>
              </a:lnSpc>
              <a:spcBef>
                <a:spcPts val="2135"/>
              </a:spcBef>
              <a:spcAft>
                <a:spcPts val="0"/>
              </a:spcAft>
              <a:buSzPts val="1300"/>
              <a:buNone/>
              <a:defRPr/>
            </a:lvl7pPr>
            <a:lvl8pPr lvl="7" algn="ctr" rtl="0">
              <a:lnSpc>
                <a:spcPct val="100000"/>
              </a:lnSpc>
              <a:spcBef>
                <a:spcPts val="2135"/>
              </a:spcBef>
              <a:spcAft>
                <a:spcPts val="0"/>
              </a:spcAft>
              <a:buSzPts val="1300"/>
              <a:buNone/>
              <a:defRPr/>
            </a:lvl8pPr>
            <a:lvl9pPr lvl="8" algn="ctr" rtl="0">
              <a:lnSpc>
                <a:spcPct val="100000"/>
              </a:lnSpc>
              <a:spcBef>
                <a:spcPts val="2135"/>
              </a:spcBef>
              <a:spcAft>
                <a:spcPts val="2135"/>
              </a:spcAft>
              <a:buSzPts val="1300"/>
              <a:buNone/>
              <a:defRPr/>
            </a:lvl9pPr>
          </a:lstStyle>
          <a:p/>
        </p:txBody>
      </p:sp>
      <p:sp>
        <p:nvSpPr>
          <p:cNvPr id="346" name="Google Shape;346;p35"/>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7" name="Google Shape;347;p35"/>
          <p:cNvSpPr txBox="1">
            <a:spLocks noGrp="1"/>
          </p:cNvSpPr>
          <p:nvPr>
            <p:ph type="title" idx="15"/>
          </p:nvPr>
        </p:nvSpPr>
        <p:spPr>
          <a:xfrm>
            <a:off x="960033"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348"/>
        <p:cNvGrpSpPr/>
        <p:nvPr/>
      </p:nvGrpSpPr>
      <p:grpSpPr>
        <a:xfrm>
          <a:off x="0" y="0"/>
          <a:ext cx="0" cy="0"/>
          <a:chOff x="0" y="0"/>
          <a:chExt cx="0" cy="0"/>
        </a:xfrm>
      </p:grpSpPr>
      <p:pic>
        <p:nvPicPr>
          <p:cNvPr id="349" name="Google Shape;349;p36"/>
          <p:cNvPicPr preferRelativeResize="0"/>
          <p:nvPr/>
        </p:nvPicPr>
        <p:blipFill>
          <a:blip r:embed="rId2">
            <a:alphaModFix amt="50000"/>
          </a:blip>
          <a:stretch>
            <a:fillRect/>
          </a:stretch>
        </p:blipFill>
        <p:spPr>
          <a:xfrm>
            <a:off x="208534" y="203201"/>
            <a:ext cx="12191996" cy="6857999"/>
          </a:xfrm>
          <a:prstGeom prst="rect">
            <a:avLst/>
          </a:prstGeom>
          <a:noFill/>
          <a:ln>
            <a:noFill/>
          </a:ln>
        </p:spPr>
      </p:pic>
      <p:sp>
        <p:nvSpPr>
          <p:cNvPr id="350" name="Google Shape;350;p36"/>
          <p:cNvSpPr/>
          <p:nvPr/>
        </p:nvSpPr>
        <p:spPr>
          <a:xfrm>
            <a:off x="0" y="0"/>
            <a:ext cx="9458243" cy="3206112"/>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1" name="Google Shape;351;p36"/>
          <p:cNvSpPr/>
          <p:nvPr/>
        </p:nvSpPr>
        <p:spPr>
          <a:xfrm rot="10800000">
            <a:off x="8157986" y="-23"/>
            <a:ext cx="4034015" cy="8523224"/>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2" name="Google Shape;352;p36"/>
          <p:cNvSpPr/>
          <p:nvPr/>
        </p:nvSpPr>
        <p:spPr>
          <a:xfrm rot="5400000">
            <a:off x="6505587" y="-2446636"/>
            <a:ext cx="2651767" cy="15957527"/>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3" name="Google Shape;353;p36"/>
          <p:cNvSpPr txBox="1">
            <a:spLocks noGrp="1"/>
          </p:cNvSpPr>
          <p:nvPr>
            <p:ph type="subTitle" idx="1"/>
          </p:nvPr>
        </p:nvSpPr>
        <p:spPr>
          <a:xfrm>
            <a:off x="831117" y="4786667"/>
            <a:ext cx="5106800" cy="5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5">
                <a:latin typeface="Comfortaa SemiBold"/>
                <a:ea typeface="Comfortaa SemiBold"/>
                <a:cs typeface="Comfortaa SemiBold"/>
                <a:sym typeface="Comfortaa SemiBold"/>
              </a:defRPr>
            </a:lvl1pPr>
            <a:lvl2pPr lvl="1" algn="ctr" rtl="0">
              <a:lnSpc>
                <a:spcPct val="100000"/>
              </a:lnSpc>
              <a:spcBef>
                <a:spcPts val="2135"/>
              </a:spcBef>
              <a:spcAft>
                <a:spcPts val="0"/>
              </a:spcAft>
              <a:buSzPts val="1300"/>
              <a:buNone/>
              <a:defRPr/>
            </a:lvl2pPr>
            <a:lvl3pPr lvl="2" algn="ctr" rtl="0">
              <a:lnSpc>
                <a:spcPct val="100000"/>
              </a:lnSpc>
              <a:spcBef>
                <a:spcPts val="2135"/>
              </a:spcBef>
              <a:spcAft>
                <a:spcPts val="0"/>
              </a:spcAft>
              <a:buSzPts val="1300"/>
              <a:buNone/>
              <a:defRPr/>
            </a:lvl3pPr>
            <a:lvl4pPr lvl="3" algn="ctr" rtl="0">
              <a:lnSpc>
                <a:spcPct val="100000"/>
              </a:lnSpc>
              <a:spcBef>
                <a:spcPts val="2135"/>
              </a:spcBef>
              <a:spcAft>
                <a:spcPts val="0"/>
              </a:spcAft>
              <a:buSzPts val="1300"/>
              <a:buNone/>
              <a:defRPr/>
            </a:lvl4pPr>
            <a:lvl5pPr lvl="4" algn="ctr" rtl="0">
              <a:lnSpc>
                <a:spcPct val="100000"/>
              </a:lnSpc>
              <a:spcBef>
                <a:spcPts val="2135"/>
              </a:spcBef>
              <a:spcAft>
                <a:spcPts val="0"/>
              </a:spcAft>
              <a:buSzPts val="1300"/>
              <a:buNone/>
              <a:defRPr/>
            </a:lvl5pPr>
            <a:lvl6pPr lvl="5" algn="ctr" rtl="0">
              <a:lnSpc>
                <a:spcPct val="100000"/>
              </a:lnSpc>
              <a:spcBef>
                <a:spcPts val="2135"/>
              </a:spcBef>
              <a:spcAft>
                <a:spcPts val="0"/>
              </a:spcAft>
              <a:buSzPts val="1300"/>
              <a:buNone/>
              <a:defRPr/>
            </a:lvl6pPr>
            <a:lvl7pPr lvl="6" algn="ctr" rtl="0">
              <a:lnSpc>
                <a:spcPct val="100000"/>
              </a:lnSpc>
              <a:spcBef>
                <a:spcPts val="2135"/>
              </a:spcBef>
              <a:spcAft>
                <a:spcPts val="0"/>
              </a:spcAft>
              <a:buSzPts val="1300"/>
              <a:buNone/>
              <a:defRPr/>
            </a:lvl7pPr>
            <a:lvl8pPr lvl="7" algn="ctr" rtl="0">
              <a:lnSpc>
                <a:spcPct val="100000"/>
              </a:lnSpc>
              <a:spcBef>
                <a:spcPts val="2135"/>
              </a:spcBef>
              <a:spcAft>
                <a:spcPts val="0"/>
              </a:spcAft>
              <a:buSzPts val="1300"/>
              <a:buNone/>
              <a:defRPr/>
            </a:lvl8pPr>
            <a:lvl9pPr lvl="8" algn="ctr" rtl="0">
              <a:lnSpc>
                <a:spcPct val="100000"/>
              </a:lnSpc>
              <a:spcBef>
                <a:spcPts val="2135"/>
              </a:spcBef>
              <a:spcAft>
                <a:spcPts val="2135"/>
              </a:spcAft>
              <a:buSzPts val="1300"/>
              <a:buNone/>
              <a:defRPr/>
            </a:lvl9pPr>
          </a:lstStyle>
          <a:p/>
        </p:txBody>
      </p:sp>
      <p:sp>
        <p:nvSpPr>
          <p:cNvPr id="354" name="Google Shape;354;p36"/>
          <p:cNvSpPr txBox="1">
            <a:spLocks noGrp="1"/>
          </p:cNvSpPr>
          <p:nvPr>
            <p:ph type="title" hasCustomPrompt="1"/>
          </p:nvPr>
        </p:nvSpPr>
        <p:spPr>
          <a:xfrm>
            <a:off x="1122917" y="4025876"/>
            <a:ext cx="4523200" cy="56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6200"/>
              <a:buNone/>
              <a:defRPr sz="5335">
                <a:solidFill>
                  <a:schemeClr val="lt1"/>
                </a:solidFill>
              </a:defRPr>
            </a:lvl1pPr>
            <a:lvl2pPr lvl="1" algn="ctr" rtl="0">
              <a:spcBef>
                <a:spcPts val="0"/>
              </a:spcBef>
              <a:spcAft>
                <a:spcPts val="0"/>
              </a:spcAft>
              <a:buSzPts val="6200"/>
              <a:buNone/>
              <a:defRPr sz="8265"/>
            </a:lvl2pPr>
            <a:lvl3pPr lvl="2" algn="ctr" rtl="0">
              <a:spcBef>
                <a:spcPts val="0"/>
              </a:spcBef>
              <a:spcAft>
                <a:spcPts val="0"/>
              </a:spcAft>
              <a:buSzPts val="6200"/>
              <a:buNone/>
              <a:defRPr sz="8265"/>
            </a:lvl3pPr>
            <a:lvl4pPr lvl="3" algn="ctr" rtl="0">
              <a:spcBef>
                <a:spcPts val="0"/>
              </a:spcBef>
              <a:spcAft>
                <a:spcPts val="0"/>
              </a:spcAft>
              <a:buSzPts val="6200"/>
              <a:buNone/>
              <a:defRPr sz="8265"/>
            </a:lvl4pPr>
            <a:lvl5pPr lvl="4" algn="ctr" rtl="0">
              <a:spcBef>
                <a:spcPts val="0"/>
              </a:spcBef>
              <a:spcAft>
                <a:spcPts val="0"/>
              </a:spcAft>
              <a:buSzPts val="6200"/>
              <a:buNone/>
              <a:defRPr sz="8265"/>
            </a:lvl5pPr>
            <a:lvl6pPr lvl="5" algn="ctr" rtl="0">
              <a:spcBef>
                <a:spcPts val="0"/>
              </a:spcBef>
              <a:spcAft>
                <a:spcPts val="0"/>
              </a:spcAft>
              <a:buSzPts val="6200"/>
              <a:buNone/>
              <a:defRPr sz="8265"/>
            </a:lvl6pPr>
            <a:lvl7pPr lvl="6" algn="ctr" rtl="0">
              <a:spcBef>
                <a:spcPts val="0"/>
              </a:spcBef>
              <a:spcAft>
                <a:spcPts val="0"/>
              </a:spcAft>
              <a:buSzPts val="6200"/>
              <a:buNone/>
              <a:defRPr sz="8265"/>
            </a:lvl7pPr>
            <a:lvl8pPr lvl="7" algn="ctr" rtl="0">
              <a:spcBef>
                <a:spcPts val="0"/>
              </a:spcBef>
              <a:spcAft>
                <a:spcPts val="0"/>
              </a:spcAft>
              <a:buSzPts val="6200"/>
              <a:buNone/>
              <a:defRPr sz="8265"/>
            </a:lvl8pPr>
            <a:lvl9pPr lvl="8" algn="ctr" rtl="0">
              <a:spcBef>
                <a:spcPts val="0"/>
              </a:spcBef>
              <a:spcAft>
                <a:spcPts val="0"/>
              </a:spcAft>
              <a:buSzPts val="6200"/>
              <a:buNone/>
              <a:defRPr sz="8265"/>
            </a:lvl9pPr>
          </a:lstStyle>
          <a:p>
            <a:r>
              <a:t>xx%</a:t>
            </a:r>
          </a:p>
        </p:txBody>
      </p:sp>
      <p:sp>
        <p:nvSpPr>
          <p:cNvPr id="355" name="Google Shape;355;p36"/>
          <p:cNvSpPr txBox="1">
            <a:spLocks noGrp="1"/>
          </p:cNvSpPr>
          <p:nvPr>
            <p:ph type="subTitle" idx="2"/>
          </p:nvPr>
        </p:nvSpPr>
        <p:spPr>
          <a:xfrm>
            <a:off x="3537869" y="2579167"/>
            <a:ext cx="5108400" cy="5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5">
                <a:latin typeface="Comfortaa SemiBold"/>
                <a:ea typeface="Comfortaa SemiBold"/>
                <a:cs typeface="Comfortaa SemiBold"/>
                <a:sym typeface="Comfortaa SemiBold"/>
              </a:defRPr>
            </a:lvl1pPr>
            <a:lvl2pPr lvl="1" algn="ctr" rtl="0">
              <a:lnSpc>
                <a:spcPct val="100000"/>
              </a:lnSpc>
              <a:spcBef>
                <a:spcPts val="2135"/>
              </a:spcBef>
              <a:spcAft>
                <a:spcPts val="0"/>
              </a:spcAft>
              <a:buSzPts val="1300"/>
              <a:buNone/>
              <a:defRPr/>
            </a:lvl2pPr>
            <a:lvl3pPr lvl="2" algn="ctr" rtl="0">
              <a:lnSpc>
                <a:spcPct val="100000"/>
              </a:lnSpc>
              <a:spcBef>
                <a:spcPts val="2135"/>
              </a:spcBef>
              <a:spcAft>
                <a:spcPts val="0"/>
              </a:spcAft>
              <a:buSzPts val="1300"/>
              <a:buNone/>
              <a:defRPr/>
            </a:lvl3pPr>
            <a:lvl4pPr lvl="3" algn="ctr" rtl="0">
              <a:lnSpc>
                <a:spcPct val="100000"/>
              </a:lnSpc>
              <a:spcBef>
                <a:spcPts val="2135"/>
              </a:spcBef>
              <a:spcAft>
                <a:spcPts val="0"/>
              </a:spcAft>
              <a:buSzPts val="1300"/>
              <a:buNone/>
              <a:defRPr/>
            </a:lvl4pPr>
            <a:lvl5pPr lvl="4" algn="ctr" rtl="0">
              <a:lnSpc>
                <a:spcPct val="100000"/>
              </a:lnSpc>
              <a:spcBef>
                <a:spcPts val="2135"/>
              </a:spcBef>
              <a:spcAft>
                <a:spcPts val="0"/>
              </a:spcAft>
              <a:buSzPts val="1300"/>
              <a:buNone/>
              <a:defRPr/>
            </a:lvl5pPr>
            <a:lvl6pPr lvl="5" algn="ctr" rtl="0">
              <a:lnSpc>
                <a:spcPct val="100000"/>
              </a:lnSpc>
              <a:spcBef>
                <a:spcPts val="2135"/>
              </a:spcBef>
              <a:spcAft>
                <a:spcPts val="0"/>
              </a:spcAft>
              <a:buSzPts val="1300"/>
              <a:buNone/>
              <a:defRPr/>
            </a:lvl6pPr>
            <a:lvl7pPr lvl="6" algn="ctr" rtl="0">
              <a:lnSpc>
                <a:spcPct val="100000"/>
              </a:lnSpc>
              <a:spcBef>
                <a:spcPts val="2135"/>
              </a:spcBef>
              <a:spcAft>
                <a:spcPts val="0"/>
              </a:spcAft>
              <a:buSzPts val="1300"/>
              <a:buNone/>
              <a:defRPr/>
            </a:lvl7pPr>
            <a:lvl8pPr lvl="7" algn="ctr" rtl="0">
              <a:lnSpc>
                <a:spcPct val="100000"/>
              </a:lnSpc>
              <a:spcBef>
                <a:spcPts val="2135"/>
              </a:spcBef>
              <a:spcAft>
                <a:spcPts val="0"/>
              </a:spcAft>
              <a:buSzPts val="1300"/>
              <a:buNone/>
              <a:defRPr/>
            </a:lvl8pPr>
            <a:lvl9pPr lvl="8" algn="ctr" rtl="0">
              <a:lnSpc>
                <a:spcPct val="100000"/>
              </a:lnSpc>
              <a:spcBef>
                <a:spcPts val="2135"/>
              </a:spcBef>
              <a:spcAft>
                <a:spcPts val="2135"/>
              </a:spcAft>
              <a:buSzPts val="1300"/>
              <a:buNone/>
              <a:defRPr/>
            </a:lvl9pPr>
          </a:lstStyle>
          <a:p/>
        </p:txBody>
      </p:sp>
      <p:sp>
        <p:nvSpPr>
          <p:cNvPr id="356" name="Google Shape;356;p36"/>
          <p:cNvSpPr txBox="1">
            <a:spLocks noGrp="1"/>
          </p:cNvSpPr>
          <p:nvPr>
            <p:ph type="title" idx="3" hasCustomPrompt="1"/>
          </p:nvPr>
        </p:nvSpPr>
        <p:spPr>
          <a:xfrm>
            <a:off x="3907469" y="1821560"/>
            <a:ext cx="4521200" cy="56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6200"/>
              <a:buNone/>
              <a:defRPr sz="5335">
                <a:solidFill>
                  <a:schemeClr val="lt1"/>
                </a:solidFill>
              </a:defRPr>
            </a:lvl1pPr>
            <a:lvl2pPr lvl="1" algn="ctr" rtl="0">
              <a:spcBef>
                <a:spcPts val="0"/>
              </a:spcBef>
              <a:spcAft>
                <a:spcPts val="0"/>
              </a:spcAft>
              <a:buSzPts val="6200"/>
              <a:buNone/>
              <a:defRPr sz="8265"/>
            </a:lvl2pPr>
            <a:lvl3pPr lvl="2" algn="ctr" rtl="0">
              <a:spcBef>
                <a:spcPts val="0"/>
              </a:spcBef>
              <a:spcAft>
                <a:spcPts val="0"/>
              </a:spcAft>
              <a:buSzPts val="6200"/>
              <a:buNone/>
              <a:defRPr sz="8265"/>
            </a:lvl3pPr>
            <a:lvl4pPr lvl="3" algn="ctr" rtl="0">
              <a:spcBef>
                <a:spcPts val="0"/>
              </a:spcBef>
              <a:spcAft>
                <a:spcPts val="0"/>
              </a:spcAft>
              <a:buSzPts val="6200"/>
              <a:buNone/>
              <a:defRPr sz="8265"/>
            </a:lvl4pPr>
            <a:lvl5pPr lvl="4" algn="ctr" rtl="0">
              <a:spcBef>
                <a:spcPts val="0"/>
              </a:spcBef>
              <a:spcAft>
                <a:spcPts val="0"/>
              </a:spcAft>
              <a:buSzPts val="6200"/>
              <a:buNone/>
              <a:defRPr sz="8265"/>
            </a:lvl5pPr>
            <a:lvl6pPr lvl="5" algn="ctr" rtl="0">
              <a:spcBef>
                <a:spcPts val="0"/>
              </a:spcBef>
              <a:spcAft>
                <a:spcPts val="0"/>
              </a:spcAft>
              <a:buSzPts val="6200"/>
              <a:buNone/>
              <a:defRPr sz="8265"/>
            </a:lvl6pPr>
            <a:lvl7pPr lvl="6" algn="ctr" rtl="0">
              <a:spcBef>
                <a:spcPts val="0"/>
              </a:spcBef>
              <a:spcAft>
                <a:spcPts val="0"/>
              </a:spcAft>
              <a:buSzPts val="6200"/>
              <a:buNone/>
              <a:defRPr sz="8265"/>
            </a:lvl7pPr>
            <a:lvl8pPr lvl="7" algn="ctr" rtl="0">
              <a:spcBef>
                <a:spcPts val="0"/>
              </a:spcBef>
              <a:spcAft>
                <a:spcPts val="0"/>
              </a:spcAft>
              <a:buSzPts val="6200"/>
              <a:buNone/>
              <a:defRPr sz="8265"/>
            </a:lvl8pPr>
            <a:lvl9pPr lvl="8" algn="ctr" rtl="0">
              <a:spcBef>
                <a:spcPts val="0"/>
              </a:spcBef>
              <a:spcAft>
                <a:spcPts val="0"/>
              </a:spcAft>
              <a:buSzPts val="6200"/>
              <a:buNone/>
              <a:defRPr sz="8265"/>
            </a:lvl9pPr>
          </a:lstStyle>
          <a:p>
            <a:r>
              <a:t>xx%</a:t>
            </a:r>
          </a:p>
        </p:txBody>
      </p:sp>
      <p:sp>
        <p:nvSpPr>
          <p:cNvPr id="357" name="Google Shape;357;p36"/>
          <p:cNvSpPr txBox="1">
            <a:spLocks noGrp="1"/>
          </p:cNvSpPr>
          <p:nvPr>
            <p:ph type="subTitle" idx="4"/>
          </p:nvPr>
        </p:nvSpPr>
        <p:spPr>
          <a:xfrm>
            <a:off x="6254083" y="4786667"/>
            <a:ext cx="5106800" cy="5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5">
                <a:latin typeface="Comfortaa SemiBold"/>
                <a:ea typeface="Comfortaa SemiBold"/>
                <a:cs typeface="Comfortaa SemiBold"/>
                <a:sym typeface="Comfortaa SemiBold"/>
              </a:defRPr>
            </a:lvl1pPr>
            <a:lvl2pPr lvl="1" algn="ctr" rtl="0">
              <a:lnSpc>
                <a:spcPct val="100000"/>
              </a:lnSpc>
              <a:spcBef>
                <a:spcPts val="2135"/>
              </a:spcBef>
              <a:spcAft>
                <a:spcPts val="0"/>
              </a:spcAft>
              <a:buSzPts val="1300"/>
              <a:buNone/>
              <a:defRPr/>
            </a:lvl2pPr>
            <a:lvl3pPr lvl="2" algn="ctr" rtl="0">
              <a:lnSpc>
                <a:spcPct val="100000"/>
              </a:lnSpc>
              <a:spcBef>
                <a:spcPts val="2135"/>
              </a:spcBef>
              <a:spcAft>
                <a:spcPts val="0"/>
              </a:spcAft>
              <a:buSzPts val="1300"/>
              <a:buNone/>
              <a:defRPr/>
            </a:lvl3pPr>
            <a:lvl4pPr lvl="3" algn="ctr" rtl="0">
              <a:lnSpc>
                <a:spcPct val="100000"/>
              </a:lnSpc>
              <a:spcBef>
                <a:spcPts val="2135"/>
              </a:spcBef>
              <a:spcAft>
                <a:spcPts val="0"/>
              </a:spcAft>
              <a:buSzPts val="1300"/>
              <a:buNone/>
              <a:defRPr/>
            </a:lvl4pPr>
            <a:lvl5pPr lvl="4" algn="ctr" rtl="0">
              <a:lnSpc>
                <a:spcPct val="100000"/>
              </a:lnSpc>
              <a:spcBef>
                <a:spcPts val="2135"/>
              </a:spcBef>
              <a:spcAft>
                <a:spcPts val="0"/>
              </a:spcAft>
              <a:buSzPts val="1300"/>
              <a:buNone/>
              <a:defRPr/>
            </a:lvl5pPr>
            <a:lvl6pPr lvl="5" algn="ctr" rtl="0">
              <a:lnSpc>
                <a:spcPct val="100000"/>
              </a:lnSpc>
              <a:spcBef>
                <a:spcPts val="2135"/>
              </a:spcBef>
              <a:spcAft>
                <a:spcPts val="0"/>
              </a:spcAft>
              <a:buSzPts val="1300"/>
              <a:buNone/>
              <a:defRPr/>
            </a:lvl6pPr>
            <a:lvl7pPr lvl="6" algn="ctr" rtl="0">
              <a:lnSpc>
                <a:spcPct val="100000"/>
              </a:lnSpc>
              <a:spcBef>
                <a:spcPts val="2135"/>
              </a:spcBef>
              <a:spcAft>
                <a:spcPts val="0"/>
              </a:spcAft>
              <a:buSzPts val="1300"/>
              <a:buNone/>
              <a:defRPr/>
            </a:lvl7pPr>
            <a:lvl8pPr lvl="7" algn="ctr" rtl="0">
              <a:lnSpc>
                <a:spcPct val="100000"/>
              </a:lnSpc>
              <a:spcBef>
                <a:spcPts val="2135"/>
              </a:spcBef>
              <a:spcAft>
                <a:spcPts val="0"/>
              </a:spcAft>
              <a:buSzPts val="1300"/>
              <a:buNone/>
              <a:defRPr/>
            </a:lvl8pPr>
            <a:lvl9pPr lvl="8" algn="ctr" rtl="0">
              <a:lnSpc>
                <a:spcPct val="100000"/>
              </a:lnSpc>
              <a:spcBef>
                <a:spcPts val="2135"/>
              </a:spcBef>
              <a:spcAft>
                <a:spcPts val="2135"/>
              </a:spcAft>
              <a:buSzPts val="1300"/>
              <a:buNone/>
              <a:defRPr/>
            </a:lvl9pPr>
          </a:lstStyle>
          <a:p/>
        </p:txBody>
      </p:sp>
      <p:sp>
        <p:nvSpPr>
          <p:cNvPr id="358" name="Google Shape;358;p36"/>
          <p:cNvSpPr txBox="1">
            <a:spLocks noGrp="1"/>
          </p:cNvSpPr>
          <p:nvPr>
            <p:ph type="title" idx="5" hasCustomPrompt="1"/>
          </p:nvPr>
        </p:nvSpPr>
        <p:spPr>
          <a:xfrm>
            <a:off x="6545883" y="4025876"/>
            <a:ext cx="4523200" cy="56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6200"/>
              <a:buNone/>
              <a:defRPr sz="5335">
                <a:solidFill>
                  <a:schemeClr val="lt1"/>
                </a:solidFill>
              </a:defRPr>
            </a:lvl1pPr>
            <a:lvl2pPr lvl="1" algn="ctr" rtl="0">
              <a:spcBef>
                <a:spcPts val="0"/>
              </a:spcBef>
              <a:spcAft>
                <a:spcPts val="0"/>
              </a:spcAft>
              <a:buSzPts val="6200"/>
              <a:buNone/>
              <a:defRPr sz="8265"/>
            </a:lvl2pPr>
            <a:lvl3pPr lvl="2" algn="ctr" rtl="0">
              <a:spcBef>
                <a:spcPts val="0"/>
              </a:spcBef>
              <a:spcAft>
                <a:spcPts val="0"/>
              </a:spcAft>
              <a:buSzPts val="6200"/>
              <a:buNone/>
              <a:defRPr sz="8265"/>
            </a:lvl3pPr>
            <a:lvl4pPr lvl="3" algn="ctr" rtl="0">
              <a:spcBef>
                <a:spcPts val="0"/>
              </a:spcBef>
              <a:spcAft>
                <a:spcPts val="0"/>
              </a:spcAft>
              <a:buSzPts val="6200"/>
              <a:buNone/>
              <a:defRPr sz="8265"/>
            </a:lvl4pPr>
            <a:lvl5pPr lvl="4" algn="ctr" rtl="0">
              <a:spcBef>
                <a:spcPts val="0"/>
              </a:spcBef>
              <a:spcAft>
                <a:spcPts val="0"/>
              </a:spcAft>
              <a:buSzPts val="6200"/>
              <a:buNone/>
              <a:defRPr sz="8265"/>
            </a:lvl5pPr>
            <a:lvl6pPr lvl="5" algn="ctr" rtl="0">
              <a:spcBef>
                <a:spcPts val="0"/>
              </a:spcBef>
              <a:spcAft>
                <a:spcPts val="0"/>
              </a:spcAft>
              <a:buSzPts val="6200"/>
              <a:buNone/>
              <a:defRPr sz="8265"/>
            </a:lvl6pPr>
            <a:lvl7pPr lvl="6" algn="ctr" rtl="0">
              <a:spcBef>
                <a:spcPts val="0"/>
              </a:spcBef>
              <a:spcAft>
                <a:spcPts val="0"/>
              </a:spcAft>
              <a:buSzPts val="6200"/>
              <a:buNone/>
              <a:defRPr sz="8265"/>
            </a:lvl7pPr>
            <a:lvl8pPr lvl="7" algn="ctr" rtl="0">
              <a:spcBef>
                <a:spcPts val="0"/>
              </a:spcBef>
              <a:spcAft>
                <a:spcPts val="0"/>
              </a:spcAft>
              <a:buSzPts val="6200"/>
              <a:buNone/>
              <a:defRPr sz="8265"/>
            </a:lvl8pPr>
            <a:lvl9pPr lvl="8" algn="ctr" rtl="0">
              <a:spcBef>
                <a:spcPts val="0"/>
              </a:spcBef>
              <a:spcAft>
                <a:spcPts val="0"/>
              </a:spcAft>
              <a:buSzPts val="6200"/>
              <a:buNone/>
              <a:defRPr sz="8265"/>
            </a:lvl9pPr>
          </a:lstStyle>
          <a:p>
            <a:r>
              <a:t>xx%</a:t>
            </a:r>
          </a:p>
        </p:txBody>
      </p:sp>
      <p:pic>
        <p:nvPicPr>
          <p:cNvPr id="359" name="Google Shape;359;p36"/>
          <p:cNvPicPr preferRelativeResize="0"/>
          <p:nvPr/>
        </p:nvPicPr>
        <p:blipFill>
          <a:blip r:embed="rId2">
            <a:alphaModFix amt="50000"/>
          </a:blip>
          <a:stretch>
            <a:fillRect/>
          </a:stretch>
        </p:blipFill>
        <p:spPr>
          <a:xfrm>
            <a:off x="5334" y="1"/>
            <a:ext cx="12191996" cy="6857999"/>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360"/>
        <p:cNvGrpSpPr/>
        <p:nvPr/>
      </p:nvGrpSpPr>
      <p:grpSpPr>
        <a:xfrm>
          <a:off x="0" y="0"/>
          <a:ext cx="0" cy="0"/>
          <a:chOff x="0" y="0"/>
          <a:chExt cx="0" cy="0"/>
        </a:xfrm>
      </p:grpSpPr>
      <p:pic>
        <p:nvPicPr>
          <p:cNvPr id="361" name="Google Shape;361;p37"/>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62" name="Google Shape;362;p37"/>
          <p:cNvSpPr/>
          <p:nvPr/>
        </p:nvSpPr>
        <p:spPr>
          <a:xfrm rot="10800000">
            <a:off x="7661735" y="0"/>
            <a:ext cx="4530276" cy="2451995"/>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3" name="Google Shape;363;p37"/>
          <p:cNvSpPr/>
          <p:nvPr/>
        </p:nvSpPr>
        <p:spPr>
          <a:xfrm rot="10800000">
            <a:off x="1" y="2"/>
            <a:ext cx="1139649" cy="6857973"/>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4" name="Google Shape;364;p37"/>
          <p:cNvSpPr/>
          <p:nvPr/>
        </p:nvSpPr>
        <p:spPr>
          <a:xfrm rot="10800000" flipH="1">
            <a:off x="9800622" y="5532331"/>
            <a:ext cx="2391383" cy="1325661"/>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rgbClr val="ED6A3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5" name="Google Shape;365;p37"/>
          <p:cNvSpPr txBox="1">
            <a:spLocks noGrp="1"/>
          </p:cNvSpPr>
          <p:nvPr>
            <p:ph type="subTitle" idx="1"/>
          </p:nvPr>
        </p:nvSpPr>
        <p:spPr>
          <a:xfrm>
            <a:off x="960000" y="4764733"/>
            <a:ext cx="3062000" cy="820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5">
                <a:latin typeface="Comfortaa SemiBold"/>
                <a:ea typeface="Comfortaa SemiBold"/>
                <a:cs typeface="Comfortaa SemiBold"/>
                <a:sym typeface="Comfortaa SemiBold"/>
              </a:defRPr>
            </a:lvl1pPr>
            <a:lvl2pPr lvl="1" algn="ctr" rtl="0">
              <a:lnSpc>
                <a:spcPct val="100000"/>
              </a:lnSpc>
              <a:spcBef>
                <a:spcPts val="2135"/>
              </a:spcBef>
              <a:spcAft>
                <a:spcPts val="0"/>
              </a:spcAft>
              <a:buSzPts val="1300"/>
              <a:buNone/>
              <a:defRPr/>
            </a:lvl2pPr>
            <a:lvl3pPr lvl="2" algn="ctr" rtl="0">
              <a:lnSpc>
                <a:spcPct val="100000"/>
              </a:lnSpc>
              <a:spcBef>
                <a:spcPts val="2135"/>
              </a:spcBef>
              <a:spcAft>
                <a:spcPts val="0"/>
              </a:spcAft>
              <a:buSzPts val="1300"/>
              <a:buNone/>
              <a:defRPr/>
            </a:lvl3pPr>
            <a:lvl4pPr lvl="3" algn="ctr" rtl="0">
              <a:lnSpc>
                <a:spcPct val="100000"/>
              </a:lnSpc>
              <a:spcBef>
                <a:spcPts val="2135"/>
              </a:spcBef>
              <a:spcAft>
                <a:spcPts val="0"/>
              </a:spcAft>
              <a:buSzPts val="1300"/>
              <a:buNone/>
              <a:defRPr/>
            </a:lvl4pPr>
            <a:lvl5pPr lvl="4" algn="ctr" rtl="0">
              <a:lnSpc>
                <a:spcPct val="100000"/>
              </a:lnSpc>
              <a:spcBef>
                <a:spcPts val="2135"/>
              </a:spcBef>
              <a:spcAft>
                <a:spcPts val="0"/>
              </a:spcAft>
              <a:buSzPts val="1300"/>
              <a:buNone/>
              <a:defRPr/>
            </a:lvl5pPr>
            <a:lvl6pPr lvl="5" algn="ctr" rtl="0">
              <a:lnSpc>
                <a:spcPct val="100000"/>
              </a:lnSpc>
              <a:spcBef>
                <a:spcPts val="2135"/>
              </a:spcBef>
              <a:spcAft>
                <a:spcPts val="0"/>
              </a:spcAft>
              <a:buSzPts val="1300"/>
              <a:buNone/>
              <a:defRPr/>
            </a:lvl6pPr>
            <a:lvl7pPr lvl="6" algn="ctr" rtl="0">
              <a:lnSpc>
                <a:spcPct val="100000"/>
              </a:lnSpc>
              <a:spcBef>
                <a:spcPts val="2135"/>
              </a:spcBef>
              <a:spcAft>
                <a:spcPts val="0"/>
              </a:spcAft>
              <a:buSzPts val="1300"/>
              <a:buNone/>
              <a:defRPr/>
            </a:lvl7pPr>
            <a:lvl8pPr lvl="7" algn="ctr" rtl="0">
              <a:lnSpc>
                <a:spcPct val="100000"/>
              </a:lnSpc>
              <a:spcBef>
                <a:spcPts val="2135"/>
              </a:spcBef>
              <a:spcAft>
                <a:spcPts val="0"/>
              </a:spcAft>
              <a:buSzPts val="1300"/>
              <a:buNone/>
              <a:defRPr/>
            </a:lvl8pPr>
            <a:lvl9pPr lvl="8" algn="ctr" rtl="0">
              <a:lnSpc>
                <a:spcPct val="100000"/>
              </a:lnSpc>
              <a:spcBef>
                <a:spcPts val="2135"/>
              </a:spcBef>
              <a:spcAft>
                <a:spcPts val="2135"/>
              </a:spcAft>
              <a:buSzPts val="1300"/>
              <a:buNone/>
              <a:defRPr/>
            </a:lvl9pPr>
          </a:lstStyle>
          <a:p/>
        </p:txBody>
      </p:sp>
      <p:sp>
        <p:nvSpPr>
          <p:cNvPr id="366" name="Google Shape;366;p37"/>
          <p:cNvSpPr txBox="1">
            <a:spLocks noGrp="1"/>
          </p:cNvSpPr>
          <p:nvPr>
            <p:ph type="title" hasCustomPrompt="1"/>
          </p:nvPr>
        </p:nvSpPr>
        <p:spPr>
          <a:xfrm>
            <a:off x="1613200" y="4049333"/>
            <a:ext cx="1755600" cy="670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200"/>
              <a:buNone/>
              <a:defRPr sz="5335"/>
            </a:lvl1pPr>
            <a:lvl2pPr lvl="1" algn="ctr" rtl="0">
              <a:spcBef>
                <a:spcPts val="0"/>
              </a:spcBef>
              <a:spcAft>
                <a:spcPts val="0"/>
              </a:spcAft>
              <a:buSzPts val="6200"/>
              <a:buNone/>
              <a:defRPr sz="8265"/>
            </a:lvl2pPr>
            <a:lvl3pPr lvl="2" algn="ctr" rtl="0">
              <a:spcBef>
                <a:spcPts val="0"/>
              </a:spcBef>
              <a:spcAft>
                <a:spcPts val="0"/>
              </a:spcAft>
              <a:buSzPts val="6200"/>
              <a:buNone/>
              <a:defRPr sz="8265"/>
            </a:lvl3pPr>
            <a:lvl4pPr lvl="3" algn="ctr" rtl="0">
              <a:spcBef>
                <a:spcPts val="0"/>
              </a:spcBef>
              <a:spcAft>
                <a:spcPts val="0"/>
              </a:spcAft>
              <a:buSzPts val="6200"/>
              <a:buNone/>
              <a:defRPr sz="8265"/>
            </a:lvl4pPr>
            <a:lvl5pPr lvl="4" algn="ctr" rtl="0">
              <a:spcBef>
                <a:spcPts val="0"/>
              </a:spcBef>
              <a:spcAft>
                <a:spcPts val="0"/>
              </a:spcAft>
              <a:buSzPts val="6200"/>
              <a:buNone/>
              <a:defRPr sz="8265"/>
            </a:lvl5pPr>
            <a:lvl6pPr lvl="5" algn="ctr" rtl="0">
              <a:spcBef>
                <a:spcPts val="0"/>
              </a:spcBef>
              <a:spcAft>
                <a:spcPts val="0"/>
              </a:spcAft>
              <a:buSzPts val="6200"/>
              <a:buNone/>
              <a:defRPr sz="8265"/>
            </a:lvl6pPr>
            <a:lvl7pPr lvl="6" algn="ctr" rtl="0">
              <a:spcBef>
                <a:spcPts val="0"/>
              </a:spcBef>
              <a:spcAft>
                <a:spcPts val="0"/>
              </a:spcAft>
              <a:buSzPts val="6200"/>
              <a:buNone/>
              <a:defRPr sz="8265"/>
            </a:lvl7pPr>
            <a:lvl8pPr lvl="7" algn="ctr" rtl="0">
              <a:spcBef>
                <a:spcPts val="0"/>
              </a:spcBef>
              <a:spcAft>
                <a:spcPts val="0"/>
              </a:spcAft>
              <a:buSzPts val="6200"/>
              <a:buNone/>
              <a:defRPr sz="8265"/>
            </a:lvl8pPr>
            <a:lvl9pPr lvl="8" algn="ctr" rtl="0">
              <a:spcBef>
                <a:spcPts val="0"/>
              </a:spcBef>
              <a:spcAft>
                <a:spcPts val="0"/>
              </a:spcAft>
              <a:buSzPts val="6200"/>
              <a:buNone/>
              <a:defRPr sz="8265"/>
            </a:lvl9pPr>
          </a:lstStyle>
          <a:p>
            <a:r>
              <a:t>xx%</a:t>
            </a:r>
          </a:p>
        </p:txBody>
      </p:sp>
      <p:sp>
        <p:nvSpPr>
          <p:cNvPr id="367" name="Google Shape;367;p37"/>
          <p:cNvSpPr txBox="1">
            <a:spLocks noGrp="1"/>
          </p:cNvSpPr>
          <p:nvPr>
            <p:ph type="subTitle" idx="2"/>
          </p:nvPr>
        </p:nvSpPr>
        <p:spPr>
          <a:xfrm>
            <a:off x="4519067" y="2056867"/>
            <a:ext cx="3062000" cy="820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5">
                <a:latin typeface="Comfortaa SemiBold"/>
                <a:ea typeface="Comfortaa SemiBold"/>
                <a:cs typeface="Comfortaa SemiBold"/>
                <a:sym typeface="Comfortaa SemiBold"/>
              </a:defRPr>
            </a:lvl1pPr>
            <a:lvl2pPr lvl="1" algn="ctr" rtl="0">
              <a:lnSpc>
                <a:spcPct val="100000"/>
              </a:lnSpc>
              <a:spcBef>
                <a:spcPts val="2135"/>
              </a:spcBef>
              <a:spcAft>
                <a:spcPts val="0"/>
              </a:spcAft>
              <a:buSzPts val="1300"/>
              <a:buNone/>
              <a:defRPr/>
            </a:lvl2pPr>
            <a:lvl3pPr lvl="2" algn="ctr" rtl="0">
              <a:lnSpc>
                <a:spcPct val="100000"/>
              </a:lnSpc>
              <a:spcBef>
                <a:spcPts val="2135"/>
              </a:spcBef>
              <a:spcAft>
                <a:spcPts val="0"/>
              </a:spcAft>
              <a:buSzPts val="1300"/>
              <a:buNone/>
              <a:defRPr/>
            </a:lvl3pPr>
            <a:lvl4pPr lvl="3" algn="ctr" rtl="0">
              <a:lnSpc>
                <a:spcPct val="100000"/>
              </a:lnSpc>
              <a:spcBef>
                <a:spcPts val="2135"/>
              </a:spcBef>
              <a:spcAft>
                <a:spcPts val="0"/>
              </a:spcAft>
              <a:buSzPts val="1300"/>
              <a:buNone/>
              <a:defRPr/>
            </a:lvl4pPr>
            <a:lvl5pPr lvl="4" algn="ctr" rtl="0">
              <a:lnSpc>
                <a:spcPct val="100000"/>
              </a:lnSpc>
              <a:spcBef>
                <a:spcPts val="2135"/>
              </a:spcBef>
              <a:spcAft>
                <a:spcPts val="0"/>
              </a:spcAft>
              <a:buSzPts val="1300"/>
              <a:buNone/>
              <a:defRPr/>
            </a:lvl5pPr>
            <a:lvl6pPr lvl="5" algn="ctr" rtl="0">
              <a:lnSpc>
                <a:spcPct val="100000"/>
              </a:lnSpc>
              <a:spcBef>
                <a:spcPts val="2135"/>
              </a:spcBef>
              <a:spcAft>
                <a:spcPts val="0"/>
              </a:spcAft>
              <a:buSzPts val="1300"/>
              <a:buNone/>
              <a:defRPr/>
            </a:lvl6pPr>
            <a:lvl7pPr lvl="6" algn="ctr" rtl="0">
              <a:lnSpc>
                <a:spcPct val="100000"/>
              </a:lnSpc>
              <a:spcBef>
                <a:spcPts val="2135"/>
              </a:spcBef>
              <a:spcAft>
                <a:spcPts val="0"/>
              </a:spcAft>
              <a:buSzPts val="1300"/>
              <a:buNone/>
              <a:defRPr/>
            </a:lvl7pPr>
            <a:lvl8pPr lvl="7" algn="ctr" rtl="0">
              <a:lnSpc>
                <a:spcPct val="100000"/>
              </a:lnSpc>
              <a:spcBef>
                <a:spcPts val="2135"/>
              </a:spcBef>
              <a:spcAft>
                <a:spcPts val="0"/>
              </a:spcAft>
              <a:buSzPts val="1300"/>
              <a:buNone/>
              <a:defRPr/>
            </a:lvl8pPr>
            <a:lvl9pPr lvl="8" algn="ctr" rtl="0">
              <a:lnSpc>
                <a:spcPct val="100000"/>
              </a:lnSpc>
              <a:spcBef>
                <a:spcPts val="2135"/>
              </a:spcBef>
              <a:spcAft>
                <a:spcPts val="2135"/>
              </a:spcAft>
              <a:buSzPts val="1300"/>
              <a:buNone/>
              <a:defRPr/>
            </a:lvl9pPr>
          </a:lstStyle>
          <a:p/>
        </p:txBody>
      </p:sp>
      <p:sp>
        <p:nvSpPr>
          <p:cNvPr id="368" name="Google Shape;368;p37"/>
          <p:cNvSpPr txBox="1">
            <a:spLocks noGrp="1"/>
          </p:cNvSpPr>
          <p:nvPr>
            <p:ph type="title" idx="3" hasCustomPrompt="1"/>
          </p:nvPr>
        </p:nvSpPr>
        <p:spPr>
          <a:xfrm>
            <a:off x="5172267" y="2918717"/>
            <a:ext cx="1755600" cy="676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200"/>
              <a:buNone/>
              <a:defRPr sz="5335"/>
            </a:lvl1pPr>
            <a:lvl2pPr lvl="1" algn="ctr" rtl="0">
              <a:spcBef>
                <a:spcPts val="0"/>
              </a:spcBef>
              <a:spcAft>
                <a:spcPts val="0"/>
              </a:spcAft>
              <a:buSzPts val="6200"/>
              <a:buNone/>
              <a:defRPr sz="8265"/>
            </a:lvl2pPr>
            <a:lvl3pPr lvl="2" algn="ctr" rtl="0">
              <a:spcBef>
                <a:spcPts val="0"/>
              </a:spcBef>
              <a:spcAft>
                <a:spcPts val="0"/>
              </a:spcAft>
              <a:buSzPts val="6200"/>
              <a:buNone/>
              <a:defRPr sz="8265"/>
            </a:lvl3pPr>
            <a:lvl4pPr lvl="3" algn="ctr" rtl="0">
              <a:spcBef>
                <a:spcPts val="0"/>
              </a:spcBef>
              <a:spcAft>
                <a:spcPts val="0"/>
              </a:spcAft>
              <a:buSzPts val="6200"/>
              <a:buNone/>
              <a:defRPr sz="8265"/>
            </a:lvl4pPr>
            <a:lvl5pPr lvl="4" algn="ctr" rtl="0">
              <a:spcBef>
                <a:spcPts val="0"/>
              </a:spcBef>
              <a:spcAft>
                <a:spcPts val="0"/>
              </a:spcAft>
              <a:buSzPts val="6200"/>
              <a:buNone/>
              <a:defRPr sz="8265"/>
            </a:lvl5pPr>
            <a:lvl6pPr lvl="5" algn="ctr" rtl="0">
              <a:spcBef>
                <a:spcPts val="0"/>
              </a:spcBef>
              <a:spcAft>
                <a:spcPts val="0"/>
              </a:spcAft>
              <a:buSzPts val="6200"/>
              <a:buNone/>
              <a:defRPr sz="8265"/>
            </a:lvl6pPr>
            <a:lvl7pPr lvl="6" algn="ctr" rtl="0">
              <a:spcBef>
                <a:spcPts val="0"/>
              </a:spcBef>
              <a:spcAft>
                <a:spcPts val="0"/>
              </a:spcAft>
              <a:buSzPts val="6200"/>
              <a:buNone/>
              <a:defRPr sz="8265"/>
            </a:lvl7pPr>
            <a:lvl8pPr lvl="7" algn="ctr" rtl="0">
              <a:spcBef>
                <a:spcPts val="0"/>
              </a:spcBef>
              <a:spcAft>
                <a:spcPts val="0"/>
              </a:spcAft>
              <a:buSzPts val="6200"/>
              <a:buNone/>
              <a:defRPr sz="8265"/>
            </a:lvl8pPr>
            <a:lvl9pPr lvl="8" algn="ctr" rtl="0">
              <a:spcBef>
                <a:spcPts val="0"/>
              </a:spcBef>
              <a:spcAft>
                <a:spcPts val="0"/>
              </a:spcAft>
              <a:buSzPts val="6200"/>
              <a:buNone/>
              <a:defRPr sz="8265"/>
            </a:lvl9pPr>
          </a:lstStyle>
          <a:p>
            <a:r>
              <a:t>xx%</a:t>
            </a:r>
          </a:p>
        </p:txBody>
      </p:sp>
      <p:sp>
        <p:nvSpPr>
          <p:cNvPr id="369" name="Google Shape;369;p37"/>
          <p:cNvSpPr txBox="1">
            <a:spLocks noGrp="1"/>
          </p:cNvSpPr>
          <p:nvPr>
            <p:ph type="subTitle" idx="4"/>
          </p:nvPr>
        </p:nvSpPr>
        <p:spPr>
          <a:xfrm>
            <a:off x="8169667" y="4764733"/>
            <a:ext cx="3062000" cy="816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5">
                <a:latin typeface="Comfortaa SemiBold"/>
                <a:ea typeface="Comfortaa SemiBold"/>
                <a:cs typeface="Comfortaa SemiBold"/>
                <a:sym typeface="Comfortaa SemiBold"/>
              </a:defRPr>
            </a:lvl1pPr>
            <a:lvl2pPr lvl="1" algn="ctr" rtl="0">
              <a:lnSpc>
                <a:spcPct val="100000"/>
              </a:lnSpc>
              <a:spcBef>
                <a:spcPts val="0"/>
              </a:spcBef>
              <a:spcAft>
                <a:spcPts val="0"/>
              </a:spcAft>
              <a:buSzPts val="1300"/>
              <a:buNone/>
              <a:defRPr/>
            </a:lvl2pPr>
            <a:lvl3pPr lvl="2" algn="ctr" rtl="0">
              <a:lnSpc>
                <a:spcPct val="100000"/>
              </a:lnSpc>
              <a:spcBef>
                <a:spcPts val="2135"/>
              </a:spcBef>
              <a:spcAft>
                <a:spcPts val="0"/>
              </a:spcAft>
              <a:buSzPts val="1300"/>
              <a:buNone/>
              <a:defRPr/>
            </a:lvl3pPr>
            <a:lvl4pPr lvl="3" algn="ctr" rtl="0">
              <a:lnSpc>
                <a:spcPct val="100000"/>
              </a:lnSpc>
              <a:spcBef>
                <a:spcPts val="2135"/>
              </a:spcBef>
              <a:spcAft>
                <a:spcPts val="0"/>
              </a:spcAft>
              <a:buSzPts val="1300"/>
              <a:buNone/>
              <a:defRPr/>
            </a:lvl4pPr>
            <a:lvl5pPr lvl="4" algn="ctr" rtl="0">
              <a:lnSpc>
                <a:spcPct val="100000"/>
              </a:lnSpc>
              <a:spcBef>
                <a:spcPts val="2135"/>
              </a:spcBef>
              <a:spcAft>
                <a:spcPts val="0"/>
              </a:spcAft>
              <a:buSzPts val="1300"/>
              <a:buNone/>
              <a:defRPr/>
            </a:lvl5pPr>
            <a:lvl6pPr lvl="5" algn="ctr" rtl="0">
              <a:lnSpc>
                <a:spcPct val="100000"/>
              </a:lnSpc>
              <a:spcBef>
                <a:spcPts val="2135"/>
              </a:spcBef>
              <a:spcAft>
                <a:spcPts val="0"/>
              </a:spcAft>
              <a:buSzPts val="1300"/>
              <a:buNone/>
              <a:defRPr/>
            </a:lvl6pPr>
            <a:lvl7pPr lvl="6" algn="ctr" rtl="0">
              <a:lnSpc>
                <a:spcPct val="100000"/>
              </a:lnSpc>
              <a:spcBef>
                <a:spcPts val="2135"/>
              </a:spcBef>
              <a:spcAft>
                <a:spcPts val="0"/>
              </a:spcAft>
              <a:buSzPts val="1300"/>
              <a:buNone/>
              <a:defRPr/>
            </a:lvl7pPr>
            <a:lvl8pPr lvl="7" algn="ctr" rtl="0">
              <a:lnSpc>
                <a:spcPct val="100000"/>
              </a:lnSpc>
              <a:spcBef>
                <a:spcPts val="2135"/>
              </a:spcBef>
              <a:spcAft>
                <a:spcPts val="0"/>
              </a:spcAft>
              <a:buSzPts val="1300"/>
              <a:buNone/>
              <a:defRPr/>
            </a:lvl8pPr>
            <a:lvl9pPr lvl="8" algn="ctr" rtl="0">
              <a:lnSpc>
                <a:spcPct val="100000"/>
              </a:lnSpc>
              <a:spcBef>
                <a:spcPts val="2135"/>
              </a:spcBef>
              <a:spcAft>
                <a:spcPts val="2135"/>
              </a:spcAft>
              <a:buSzPts val="1300"/>
              <a:buNone/>
              <a:defRPr/>
            </a:lvl9pPr>
          </a:lstStyle>
          <a:p/>
        </p:txBody>
      </p:sp>
      <p:sp>
        <p:nvSpPr>
          <p:cNvPr id="370" name="Google Shape;370;p37"/>
          <p:cNvSpPr txBox="1">
            <a:spLocks noGrp="1"/>
          </p:cNvSpPr>
          <p:nvPr>
            <p:ph type="title" idx="5" hasCustomPrompt="1"/>
          </p:nvPr>
        </p:nvSpPr>
        <p:spPr>
          <a:xfrm>
            <a:off x="8825400" y="4049333"/>
            <a:ext cx="1751200" cy="670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200"/>
              <a:buNone/>
              <a:defRPr sz="5335"/>
            </a:lvl1pPr>
            <a:lvl2pPr lvl="1" algn="ctr" rtl="0">
              <a:spcBef>
                <a:spcPts val="0"/>
              </a:spcBef>
              <a:spcAft>
                <a:spcPts val="0"/>
              </a:spcAft>
              <a:buSzPts val="6200"/>
              <a:buNone/>
              <a:defRPr sz="8265"/>
            </a:lvl2pPr>
            <a:lvl3pPr lvl="2" algn="ctr" rtl="0">
              <a:spcBef>
                <a:spcPts val="0"/>
              </a:spcBef>
              <a:spcAft>
                <a:spcPts val="0"/>
              </a:spcAft>
              <a:buSzPts val="6200"/>
              <a:buNone/>
              <a:defRPr sz="8265"/>
            </a:lvl3pPr>
            <a:lvl4pPr lvl="3" algn="ctr" rtl="0">
              <a:spcBef>
                <a:spcPts val="0"/>
              </a:spcBef>
              <a:spcAft>
                <a:spcPts val="0"/>
              </a:spcAft>
              <a:buSzPts val="6200"/>
              <a:buNone/>
              <a:defRPr sz="8265"/>
            </a:lvl4pPr>
            <a:lvl5pPr lvl="4" algn="ctr" rtl="0">
              <a:spcBef>
                <a:spcPts val="0"/>
              </a:spcBef>
              <a:spcAft>
                <a:spcPts val="0"/>
              </a:spcAft>
              <a:buSzPts val="6200"/>
              <a:buNone/>
              <a:defRPr sz="8265"/>
            </a:lvl5pPr>
            <a:lvl6pPr lvl="5" algn="ctr" rtl="0">
              <a:spcBef>
                <a:spcPts val="0"/>
              </a:spcBef>
              <a:spcAft>
                <a:spcPts val="0"/>
              </a:spcAft>
              <a:buSzPts val="6200"/>
              <a:buNone/>
              <a:defRPr sz="8265"/>
            </a:lvl6pPr>
            <a:lvl7pPr lvl="6" algn="ctr" rtl="0">
              <a:spcBef>
                <a:spcPts val="0"/>
              </a:spcBef>
              <a:spcAft>
                <a:spcPts val="0"/>
              </a:spcAft>
              <a:buSzPts val="6200"/>
              <a:buNone/>
              <a:defRPr sz="8265"/>
            </a:lvl7pPr>
            <a:lvl8pPr lvl="7" algn="ctr" rtl="0">
              <a:spcBef>
                <a:spcPts val="0"/>
              </a:spcBef>
              <a:spcAft>
                <a:spcPts val="0"/>
              </a:spcAft>
              <a:buSzPts val="6200"/>
              <a:buNone/>
              <a:defRPr sz="8265"/>
            </a:lvl8pPr>
            <a:lvl9pPr lvl="8" algn="ctr" rtl="0">
              <a:spcBef>
                <a:spcPts val="0"/>
              </a:spcBef>
              <a:spcAft>
                <a:spcPts val="0"/>
              </a:spcAft>
              <a:buSzPts val="6200"/>
              <a:buNone/>
              <a:defRPr sz="8265"/>
            </a:lvl9pPr>
          </a:lstStyle>
          <a:p>
            <a:r>
              <a:t>xx%</a:t>
            </a:r>
          </a:p>
        </p:txBody>
      </p:sp>
      <p:sp>
        <p:nvSpPr>
          <p:cNvPr id="371" name="Google Shape;371;p37"/>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2" name="Google Shape;372;p37"/>
          <p:cNvSpPr txBox="1">
            <a:spLocks noGrp="1"/>
          </p:cNvSpPr>
          <p:nvPr>
            <p:ph type="title" idx="6"/>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373"/>
        <p:cNvGrpSpPr/>
        <p:nvPr/>
      </p:nvGrpSpPr>
      <p:grpSpPr>
        <a:xfrm>
          <a:off x="0" y="0"/>
          <a:ext cx="0" cy="0"/>
          <a:chOff x="0" y="0"/>
          <a:chExt cx="0" cy="0"/>
        </a:xfrm>
      </p:grpSpPr>
      <p:pic>
        <p:nvPicPr>
          <p:cNvPr id="374" name="Google Shape;374;p38"/>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75" name="Google Shape;375;p38"/>
          <p:cNvSpPr/>
          <p:nvPr/>
        </p:nvSpPr>
        <p:spPr>
          <a:xfrm>
            <a:off x="1" y="4405996"/>
            <a:ext cx="4530276" cy="2451995"/>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6" name="Google Shape;376;p38"/>
          <p:cNvSpPr txBox="1">
            <a:spLocks noGrp="1"/>
          </p:cNvSpPr>
          <p:nvPr>
            <p:ph type="subTitle" idx="1"/>
          </p:nvPr>
        </p:nvSpPr>
        <p:spPr>
          <a:xfrm>
            <a:off x="3264133" y="2240500"/>
            <a:ext cx="5802800" cy="154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300"/>
              <a:buNone/>
              <a:defRPr sz="2265">
                <a:solidFill>
                  <a:schemeClr val="lt1"/>
                </a:solidFill>
                <a:latin typeface="Comfortaa SemiBold"/>
                <a:ea typeface="Comfortaa SemiBold"/>
                <a:cs typeface="Comfortaa SemiBold"/>
                <a:sym typeface="Comfortaa SemiBold"/>
              </a:defRPr>
            </a:lvl1pPr>
            <a:lvl2pPr lvl="1" algn="ctr" rtl="0">
              <a:lnSpc>
                <a:spcPct val="100000"/>
              </a:lnSpc>
              <a:spcBef>
                <a:spcPts val="0"/>
              </a:spcBef>
              <a:spcAft>
                <a:spcPts val="0"/>
              </a:spcAft>
              <a:buClr>
                <a:schemeClr val="lt1"/>
              </a:buClr>
              <a:buSzPts val="1800"/>
              <a:buNone/>
              <a:defRPr sz="2400">
                <a:solidFill>
                  <a:schemeClr val="lt1"/>
                </a:solidFill>
              </a:defRPr>
            </a:lvl2pPr>
            <a:lvl3pPr lvl="2" algn="ctr" rtl="0">
              <a:lnSpc>
                <a:spcPct val="100000"/>
              </a:lnSpc>
              <a:spcBef>
                <a:spcPts val="0"/>
              </a:spcBef>
              <a:spcAft>
                <a:spcPts val="0"/>
              </a:spcAft>
              <a:buClr>
                <a:schemeClr val="lt1"/>
              </a:buClr>
              <a:buSzPts val="1800"/>
              <a:buNone/>
              <a:defRPr sz="2400">
                <a:solidFill>
                  <a:schemeClr val="lt1"/>
                </a:solidFill>
              </a:defRPr>
            </a:lvl3pPr>
            <a:lvl4pPr lvl="3" algn="ctr" rtl="0">
              <a:lnSpc>
                <a:spcPct val="100000"/>
              </a:lnSpc>
              <a:spcBef>
                <a:spcPts val="0"/>
              </a:spcBef>
              <a:spcAft>
                <a:spcPts val="0"/>
              </a:spcAft>
              <a:buClr>
                <a:schemeClr val="lt1"/>
              </a:buClr>
              <a:buSzPts val="1800"/>
              <a:buNone/>
              <a:defRPr sz="2400">
                <a:solidFill>
                  <a:schemeClr val="lt1"/>
                </a:solidFill>
              </a:defRPr>
            </a:lvl4pPr>
            <a:lvl5pPr lvl="4" algn="ctr" rtl="0">
              <a:lnSpc>
                <a:spcPct val="100000"/>
              </a:lnSpc>
              <a:spcBef>
                <a:spcPts val="0"/>
              </a:spcBef>
              <a:spcAft>
                <a:spcPts val="0"/>
              </a:spcAft>
              <a:buClr>
                <a:schemeClr val="lt1"/>
              </a:buClr>
              <a:buSzPts val="1800"/>
              <a:buNone/>
              <a:defRPr sz="2400">
                <a:solidFill>
                  <a:schemeClr val="lt1"/>
                </a:solidFill>
              </a:defRPr>
            </a:lvl5pPr>
            <a:lvl6pPr lvl="5" algn="ctr" rtl="0">
              <a:lnSpc>
                <a:spcPct val="100000"/>
              </a:lnSpc>
              <a:spcBef>
                <a:spcPts val="0"/>
              </a:spcBef>
              <a:spcAft>
                <a:spcPts val="0"/>
              </a:spcAft>
              <a:buClr>
                <a:schemeClr val="lt1"/>
              </a:buClr>
              <a:buSzPts val="1800"/>
              <a:buNone/>
              <a:defRPr sz="2400">
                <a:solidFill>
                  <a:schemeClr val="lt1"/>
                </a:solidFill>
              </a:defRPr>
            </a:lvl6pPr>
            <a:lvl7pPr lvl="6" algn="ctr" rtl="0">
              <a:lnSpc>
                <a:spcPct val="100000"/>
              </a:lnSpc>
              <a:spcBef>
                <a:spcPts val="0"/>
              </a:spcBef>
              <a:spcAft>
                <a:spcPts val="0"/>
              </a:spcAft>
              <a:buClr>
                <a:schemeClr val="lt1"/>
              </a:buClr>
              <a:buSzPts val="1800"/>
              <a:buNone/>
              <a:defRPr sz="2400">
                <a:solidFill>
                  <a:schemeClr val="lt1"/>
                </a:solidFill>
              </a:defRPr>
            </a:lvl7pPr>
            <a:lvl8pPr lvl="7" algn="ctr" rtl="0">
              <a:lnSpc>
                <a:spcPct val="100000"/>
              </a:lnSpc>
              <a:spcBef>
                <a:spcPts val="0"/>
              </a:spcBef>
              <a:spcAft>
                <a:spcPts val="0"/>
              </a:spcAft>
              <a:buClr>
                <a:schemeClr val="lt1"/>
              </a:buClr>
              <a:buSzPts val="1800"/>
              <a:buNone/>
              <a:defRPr sz="2400">
                <a:solidFill>
                  <a:schemeClr val="lt1"/>
                </a:solidFill>
              </a:defRPr>
            </a:lvl8pPr>
            <a:lvl9pPr lvl="8" algn="ctr" rtl="0">
              <a:lnSpc>
                <a:spcPct val="100000"/>
              </a:lnSpc>
              <a:spcBef>
                <a:spcPts val="0"/>
              </a:spcBef>
              <a:spcAft>
                <a:spcPts val="0"/>
              </a:spcAft>
              <a:buClr>
                <a:schemeClr val="lt1"/>
              </a:buClr>
              <a:buSzPts val="1800"/>
              <a:buNone/>
              <a:defRPr sz="2400">
                <a:solidFill>
                  <a:schemeClr val="lt1"/>
                </a:solidFill>
              </a:defRPr>
            </a:lvl9pPr>
          </a:lstStyle>
          <a:p/>
        </p:txBody>
      </p:sp>
      <p:sp>
        <p:nvSpPr>
          <p:cNvPr id="377" name="Google Shape;377;p38"/>
          <p:cNvSpPr txBox="1">
            <a:spLocks noGrp="1"/>
          </p:cNvSpPr>
          <p:nvPr>
            <p:ph type="subTitle" idx="2"/>
          </p:nvPr>
        </p:nvSpPr>
        <p:spPr>
          <a:xfrm rot="-711">
            <a:off x="3264000" y="3825213"/>
            <a:ext cx="5802800" cy="558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100"/>
              <a:buNone/>
              <a:defRPr sz="2000">
                <a:latin typeface="Mali SemiBold" panose="00000700000000000000"/>
                <a:ea typeface="Mali SemiBold" panose="00000700000000000000"/>
                <a:cs typeface="Mali SemiBold" panose="00000700000000000000"/>
                <a:sym typeface="Mali SemiBold" panose="00000700000000000000"/>
              </a:defRPr>
            </a:lvl1pPr>
            <a:lvl2pPr lvl="1" algn="ctr" rtl="0">
              <a:lnSpc>
                <a:spcPct val="100000"/>
              </a:lnSpc>
              <a:spcBef>
                <a:spcPts val="0"/>
              </a:spcBef>
              <a:spcAft>
                <a:spcPts val="0"/>
              </a:spcAft>
              <a:buClr>
                <a:schemeClr val="lt1"/>
              </a:buClr>
              <a:buSzPts val="1100"/>
              <a:buNone/>
              <a:defRPr sz="1465">
                <a:solidFill>
                  <a:schemeClr val="lt1"/>
                </a:solidFill>
              </a:defRPr>
            </a:lvl2pPr>
            <a:lvl3pPr lvl="2" algn="ctr" rtl="0">
              <a:lnSpc>
                <a:spcPct val="100000"/>
              </a:lnSpc>
              <a:spcBef>
                <a:spcPts val="0"/>
              </a:spcBef>
              <a:spcAft>
                <a:spcPts val="0"/>
              </a:spcAft>
              <a:buClr>
                <a:schemeClr val="lt1"/>
              </a:buClr>
              <a:buSzPts val="1100"/>
              <a:buNone/>
              <a:defRPr sz="1465">
                <a:solidFill>
                  <a:schemeClr val="lt1"/>
                </a:solidFill>
              </a:defRPr>
            </a:lvl3pPr>
            <a:lvl4pPr lvl="3" algn="ctr" rtl="0">
              <a:lnSpc>
                <a:spcPct val="100000"/>
              </a:lnSpc>
              <a:spcBef>
                <a:spcPts val="0"/>
              </a:spcBef>
              <a:spcAft>
                <a:spcPts val="0"/>
              </a:spcAft>
              <a:buClr>
                <a:schemeClr val="lt1"/>
              </a:buClr>
              <a:buSzPts val="1100"/>
              <a:buNone/>
              <a:defRPr sz="1465">
                <a:solidFill>
                  <a:schemeClr val="lt1"/>
                </a:solidFill>
              </a:defRPr>
            </a:lvl4pPr>
            <a:lvl5pPr lvl="4" algn="ctr" rtl="0">
              <a:lnSpc>
                <a:spcPct val="100000"/>
              </a:lnSpc>
              <a:spcBef>
                <a:spcPts val="0"/>
              </a:spcBef>
              <a:spcAft>
                <a:spcPts val="0"/>
              </a:spcAft>
              <a:buClr>
                <a:schemeClr val="lt1"/>
              </a:buClr>
              <a:buSzPts val="1100"/>
              <a:buNone/>
              <a:defRPr sz="1465">
                <a:solidFill>
                  <a:schemeClr val="lt1"/>
                </a:solidFill>
              </a:defRPr>
            </a:lvl5pPr>
            <a:lvl6pPr lvl="5" algn="ctr" rtl="0">
              <a:lnSpc>
                <a:spcPct val="100000"/>
              </a:lnSpc>
              <a:spcBef>
                <a:spcPts val="0"/>
              </a:spcBef>
              <a:spcAft>
                <a:spcPts val="0"/>
              </a:spcAft>
              <a:buClr>
                <a:schemeClr val="lt1"/>
              </a:buClr>
              <a:buSzPts val="1100"/>
              <a:buNone/>
              <a:defRPr sz="1465">
                <a:solidFill>
                  <a:schemeClr val="lt1"/>
                </a:solidFill>
              </a:defRPr>
            </a:lvl6pPr>
            <a:lvl7pPr lvl="6" algn="ctr" rtl="0">
              <a:lnSpc>
                <a:spcPct val="100000"/>
              </a:lnSpc>
              <a:spcBef>
                <a:spcPts val="0"/>
              </a:spcBef>
              <a:spcAft>
                <a:spcPts val="0"/>
              </a:spcAft>
              <a:buClr>
                <a:schemeClr val="lt1"/>
              </a:buClr>
              <a:buSzPts val="1100"/>
              <a:buNone/>
              <a:defRPr sz="1465">
                <a:solidFill>
                  <a:schemeClr val="lt1"/>
                </a:solidFill>
              </a:defRPr>
            </a:lvl7pPr>
            <a:lvl8pPr lvl="7" algn="ctr" rtl="0">
              <a:lnSpc>
                <a:spcPct val="100000"/>
              </a:lnSpc>
              <a:spcBef>
                <a:spcPts val="0"/>
              </a:spcBef>
              <a:spcAft>
                <a:spcPts val="0"/>
              </a:spcAft>
              <a:buClr>
                <a:schemeClr val="lt1"/>
              </a:buClr>
              <a:buSzPts val="1100"/>
              <a:buNone/>
              <a:defRPr sz="1465">
                <a:solidFill>
                  <a:schemeClr val="lt1"/>
                </a:solidFill>
              </a:defRPr>
            </a:lvl8pPr>
            <a:lvl9pPr lvl="8" algn="ctr" rtl="0">
              <a:lnSpc>
                <a:spcPct val="100000"/>
              </a:lnSpc>
              <a:spcBef>
                <a:spcPts val="0"/>
              </a:spcBef>
              <a:spcAft>
                <a:spcPts val="0"/>
              </a:spcAft>
              <a:buClr>
                <a:schemeClr val="lt1"/>
              </a:buClr>
              <a:buSzPts val="1100"/>
              <a:buNone/>
              <a:defRPr sz="1465">
                <a:solidFill>
                  <a:schemeClr val="lt1"/>
                </a:solidFill>
              </a:defRPr>
            </a:lvl9pPr>
          </a:lstStyle>
          <a:p/>
        </p:txBody>
      </p:sp>
      <p:sp>
        <p:nvSpPr>
          <p:cNvPr id="378" name="Google Shape;378;p38"/>
          <p:cNvSpPr txBox="1">
            <a:spLocks noGrp="1"/>
          </p:cNvSpPr>
          <p:nvPr>
            <p:ph type="ctrTitle"/>
          </p:nvPr>
        </p:nvSpPr>
        <p:spPr>
          <a:xfrm>
            <a:off x="3264133" y="899900"/>
            <a:ext cx="5802800" cy="1245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lt1"/>
              </a:buClr>
              <a:buSzPts val="5200"/>
              <a:buNone/>
              <a:defRPr sz="12000">
                <a:solidFill>
                  <a:schemeClr val="lt1"/>
                </a:solidFill>
              </a:defRPr>
            </a:lvl1pPr>
            <a:lvl2pPr lvl="1" algn="ctr" rtl="0">
              <a:spcBef>
                <a:spcPts val="0"/>
              </a:spcBef>
              <a:spcAft>
                <a:spcPts val="0"/>
              </a:spcAft>
              <a:buClr>
                <a:schemeClr val="lt1"/>
              </a:buClr>
              <a:buSzPts val="5200"/>
              <a:buNone/>
              <a:defRPr sz="6935">
                <a:solidFill>
                  <a:schemeClr val="lt1"/>
                </a:solidFill>
              </a:defRPr>
            </a:lvl2pPr>
            <a:lvl3pPr lvl="2" algn="ctr" rtl="0">
              <a:spcBef>
                <a:spcPts val="0"/>
              </a:spcBef>
              <a:spcAft>
                <a:spcPts val="0"/>
              </a:spcAft>
              <a:buClr>
                <a:schemeClr val="lt1"/>
              </a:buClr>
              <a:buSzPts val="5200"/>
              <a:buNone/>
              <a:defRPr sz="6935">
                <a:solidFill>
                  <a:schemeClr val="lt1"/>
                </a:solidFill>
              </a:defRPr>
            </a:lvl3pPr>
            <a:lvl4pPr lvl="3" algn="ctr" rtl="0">
              <a:spcBef>
                <a:spcPts val="0"/>
              </a:spcBef>
              <a:spcAft>
                <a:spcPts val="0"/>
              </a:spcAft>
              <a:buClr>
                <a:schemeClr val="lt1"/>
              </a:buClr>
              <a:buSzPts val="5200"/>
              <a:buNone/>
              <a:defRPr sz="6935">
                <a:solidFill>
                  <a:schemeClr val="lt1"/>
                </a:solidFill>
              </a:defRPr>
            </a:lvl4pPr>
            <a:lvl5pPr lvl="4" algn="ctr" rtl="0">
              <a:spcBef>
                <a:spcPts val="0"/>
              </a:spcBef>
              <a:spcAft>
                <a:spcPts val="0"/>
              </a:spcAft>
              <a:buClr>
                <a:schemeClr val="lt1"/>
              </a:buClr>
              <a:buSzPts val="5200"/>
              <a:buNone/>
              <a:defRPr sz="6935">
                <a:solidFill>
                  <a:schemeClr val="lt1"/>
                </a:solidFill>
              </a:defRPr>
            </a:lvl5pPr>
            <a:lvl6pPr lvl="5" algn="ctr" rtl="0">
              <a:spcBef>
                <a:spcPts val="0"/>
              </a:spcBef>
              <a:spcAft>
                <a:spcPts val="0"/>
              </a:spcAft>
              <a:buClr>
                <a:schemeClr val="lt1"/>
              </a:buClr>
              <a:buSzPts val="5200"/>
              <a:buNone/>
              <a:defRPr sz="6935">
                <a:solidFill>
                  <a:schemeClr val="lt1"/>
                </a:solidFill>
              </a:defRPr>
            </a:lvl6pPr>
            <a:lvl7pPr lvl="6" algn="ctr" rtl="0">
              <a:spcBef>
                <a:spcPts val="0"/>
              </a:spcBef>
              <a:spcAft>
                <a:spcPts val="0"/>
              </a:spcAft>
              <a:buClr>
                <a:schemeClr val="lt1"/>
              </a:buClr>
              <a:buSzPts val="5200"/>
              <a:buNone/>
              <a:defRPr sz="6935">
                <a:solidFill>
                  <a:schemeClr val="lt1"/>
                </a:solidFill>
              </a:defRPr>
            </a:lvl7pPr>
            <a:lvl8pPr lvl="7" algn="ctr" rtl="0">
              <a:spcBef>
                <a:spcPts val="0"/>
              </a:spcBef>
              <a:spcAft>
                <a:spcPts val="0"/>
              </a:spcAft>
              <a:buClr>
                <a:schemeClr val="lt1"/>
              </a:buClr>
              <a:buSzPts val="5200"/>
              <a:buNone/>
              <a:defRPr sz="6935">
                <a:solidFill>
                  <a:schemeClr val="lt1"/>
                </a:solidFill>
              </a:defRPr>
            </a:lvl8pPr>
            <a:lvl9pPr lvl="8" algn="ctr" rtl="0">
              <a:spcBef>
                <a:spcPts val="0"/>
              </a:spcBef>
              <a:spcAft>
                <a:spcPts val="0"/>
              </a:spcAft>
              <a:buClr>
                <a:schemeClr val="lt1"/>
              </a:buClr>
              <a:buSzPts val="5200"/>
              <a:buNone/>
              <a:defRPr sz="6935">
                <a:solidFill>
                  <a:schemeClr val="lt1"/>
                </a:solidFill>
              </a:defRPr>
            </a:lvl9pPr>
          </a:lstStyle>
          <a:p/>
        </p:txBody>
      </p:sp>
      <p:sp>
        <p:nvSpPr>
          <p:cNvPr id="379" name="Google Shape;379;p38"/>
          <p:cNvSpPr/>
          <p:nvPr/>
        </p:nvSpPr>
        <p:spPr>
          <a:xfrm>
            <a:off x="11052362" y="17"/>
            <a:ext cx="1139649" cy="6857973"/>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rgbClr val="FECA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0" name="Google Shape;380;p38"/>
          <p:cNvSpPr/>
          <p:nvPr/>
        </p:nvSpPr>
        <p:spPr>
          <a:xfrm flipH="1">
            <a:off x="7" y="0"/>
            <a:ext cx="2391383" cy="1325661"/>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rgbClr val="ED6A3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1" name="Google Shape;381;p38"/>
          <p:cNvSpPr txBox="1"/>
          <p:nvPr/>
        </p:nvSpPr>
        <p:spPr>
          <a:xfrm>
            <a:off x="2868633" y="5440234"/>
            <a:ext cx="6825600" cy="749011"/>
          </a:xfrm>
          <a:prstGeom prst="rect">
            <a:avLst/>
          </a:prstGeom>
          <a:noFill/>
          <a:ln>
            <a:noFill/>
          </a:ln>
        </p:spPr>
        <p:txBody>
          <a:bodyPr spcFirstLastPara="1" wrap="square" lIns="121900" tIns="121900" rIns="121900" bIns="121900" anchor="t" anchorCtr="0">
            <a:spAutoFit/>
          </a:bodyPr>
          <a:lstStyle/>
          <a:p>
            <a:pPr marL="0" lvl="0" indent="0" algn="ctr" rtl="0">
              <a:spcBef>
                <a:spcPts val="400"/>
              </a:spcBef>
              <a:spcAft>
                <a:spcPts val="0"/>
              </a:spcAft>
              <a:buNone/>
            </a:pPr>
            <a:r>
              <a:rPr lang="en-GB" sz="1465" b="1">
                <a:solidFill>
                  <a:schemeClr val="accent3"/>
                </a:solidFill>
                <a:latin typeface="Comfortaa"/>
                <a:ea typeface="Comfortaa"/>
                <a:cs typeface="Comfortaa"/>
                <a:sym typeface="Comfortaa"/>
              </a:rPr>
              <a:t>CREDITS: </a:t>
            </a:r>
            <a:r>
              <a:rPr lang="en-GB" sz="1465">
                <a:solidFill>
                  <a:schemeClr val="dk1"/>
                </a:solidFill>
                <a:latin typeface="Comfortaa SemiBold"/>
                <a:ea typeface="Comfortaa SemiBold"/>
                <a:cs typeface="Comfortaa SemiBold"/>
                <a:sym typeface="Comfortaa SemiBold"/>
              </a:rPr>
              <a:t>This presentation template was created by </a:t>
            </a:r>
            <a:r>
              <a:rPr lang="en-GB" sz="1465" b="1">
                <a:solidFill>
                  <a:schemeClr val="accent3"/>
                </a:solidFill>
                <a:uFill>
                  <a:noFill/>
                </a:uFill>
                <a:latin typeface="Comfortaa"/>
                <a:ea typeface="Comfortaa"/>
                <a:cs typeface="Comfortaa"/>
                <a:sym typeface="Comfortaa"/>
                <a:hlinkClick r:id="rId3"/>
              </a:rPr>
              <a:t>Slidesgo</a:t>
            </a:r>
            <a:r>
              <a:rPr lang="en-GB" sz="1465">
                <a:solidFill>
                  <a:schemeClr val="dk1"/>
                </a:solidFill>
                <a:latin typeface="Comfortaa SemiBold"/>
                <a:ea typeface="Comfortaa SemiBold"/>
                <a:cs typeface="Comfortaa SemiBold"/>
                <a:sym typeface="Comfortaa SemiBold"/>
              </a:rPr>
              <a:t>, and includes icons by </a:t>
            </a:r>
            <a:r>
              <a:rPr lang="en-GB" sz="1465" b="1">
                <a:solidFill>
                  <a:schemeClr val="accent3"/>
                </a:solidFill>
                <a:uFill>
                  <a:noFill/>
                </a:uFill>
                <a:latin typeface="Comfortaa"/>
                <a:ea typeface="Comfortaa"/>
                <a:cs typeface="Comfortaa"/>
                <a:sym typeface="Comfortaa"/>
                <a:hlinkClick r:id="rId4"/>
              </a:rPr>
              <a:t>Flaticon</a:t>
            </a:r>
            <a:r>
              <a:rPr lang="en-GB" sz="1465">
                <a:solidFill>
                  <a:schemeClr val="dk1"/>
                </a:solidFill>
                <a:latin typeface="Comfortaa SemiBold"/>
                <a:ea typeface="Comfortaa SemiBold"/>
                <a:cs typeface="Comfortaa SemiBold"/>
                <a:sym typeface="Comfortaa SemiBold"/>
              </a:rPr>
              <a:t>, and infographics &amp; images by </a:t>
            </a:r>
            <a:r>
              <a:rPr lang="en-GB" sz="1465" b="1">
                <a:solidFill>
                  <a:schemeClr val="accent3"/>
                </a:solidFill>
                <a:uFill>
                  <a:noFill/>
                </a:uFill>
                <a:latin typeface="Comfortaa"/>
                <a:ea typeface="Comfortaa"/>
                <a:cs typeface="Comfortaa"/>
                <a:sym typeface="Comfortaa"/>
                <a:hlinkClick r:id="rId5"/>
              </a:rPr>
              <a:t>Freepik</a:t>
            </a:r>
            <a:endParaRPr sz="1465" b="1">
              <a:solidFill>
                <a:schemeClr val="accent3"/>
              </a:solidFill>
              <a:latin typeface="Comfortaa"/>
              <a:ea typeface="Comfortaa"/>
              <a:cs typeface="Comfortaa"/>
              <a:sym typeface="Comfortaa"/>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rgbClr val="FECA2A">
            <a:alpha val="10270"/>
          </a:srgbClr>
        </a:solidFill>
        <a:effectLst/>
      </p:bgPr>
    </p:bg>
    <p:spTree>
      <p:nvGrpSpPr>
        <p:cNvPr id="1" name="Shape 382"/>
        <p:cNvGrpSpPr/>
        <p:nvPr/>
      </p:nvGrpSpPr>
      <p:grpSpPr>
        <a:xfrm>
          <a:off x="0" y="0"/>
          <a:ext cx="0" cy="0"/>
          <a:chOff x="0" y="0"/>
          <a:chExt cx="0" cy="0"/>
        </a:xfrm>
      </p:grpSpPr>
      <p:pic>
        <p:nvPicPr>
          <p:cNvPr id="383" name="Google Shape;383;p39"/>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84" name="Google Shape;384;p39"/>
          <p:cNvSpPr/>
          <p:nvPr/>
        </p:nvSpPr>
        <p:spPr>
          <a:xfrm>
            <a:off x="1" y="720134"/>
            <a:ext cx="2069593" cy="6208436"/>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5" name="Google Shape;385;p39"/>
          <p:cNvSpPr/>
          <p:nvPr/>
        </p:nvSpPr>
        <p:spPr>
          <a:xfrm>
            <a:off x="4535600" y="0"/>
            <a:ext cx="7656403" cy="2621925"/>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6" name="Google Shape;386;p39"/>
          <p:cNvSpPr/>
          <p:nvPr/>
        </p:nvSpPr>
        <p:spPr>
          <a:xfrm>
            <a:off x="10308985" y="5546667"/>
            <a:ext cx="747220" cy="747220"/>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7" name="Google Shape;387;p39"/>
          <p:cNvSpPr/>
          <p:nvPr/>
        </p:nvSpPr>
        <p:spPr>
          <a:xfrm>
            <a:off x="11027877" y="6419560"/>
            <a:ext cx="731791" cy="731885"/>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8" name="Google Shape;388;p39"/>
          <p:cNvSpPr/>
          <p:nvPr/>
        </p:nvSpPr>
        <p:spPr>
          <a:xfrm>
            <a:off x="11715912" y="5818795"/>
            <a:ext cx="439112" cy="439207"/>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rgbClr val="FECA2A">
            <a:alpha val="10270"/>
          </a:srgbClr>
        </a:solidFill>
        <a:effectLst/>
      </p:bgPr>
    </p:bg>
    <p:spTree>
      <p:nvGrpSpPr>
        <p:cNvPr id="1" name="Shape 389"/>
        <p:cNvGrpSpPr/>
        <p:nvPr/>
      </p:nvGrpSpPr>
      <p:grpSpPr>
        <a:xfrm>
          <a:off x="0" y="0"/>
          <a:ext cx="0" cy="0"/>
          <a:chOff x="0" y="0"/>
          <a:chExt cx="0" cy="0"/>
        </a:xfrm>
      </p:grpSpPr>
      <p:pic>
        <p:nvPicPr>
          <p:cNvPr id="390" name="Google Shape;390;p40"/>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91" name="Google Shape;391;p40"/>
          <p:cNvSpPr/>
          <p:nvPr/>
        </p:nvSpPr>
        <p:spPr>
          <a:xfrm>
            <a:off x="-182240" y="4714833"/>
            <a:ext cx="12374200" cy="2447963"/>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2" name="Google Shape;392;p40"/>
          <p:cNvSpPr/>
          <p:nvPr/>
        </p:nvSpPr>
        <p:spPr>
          <a:xfrm>
            <a:off x="-182240" y="-127001"/>
            <a:ext cx="5744591" cy="1300341"/>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3" name="Google Shape;393;p40"/>
          <p:cNvSpPr/>
          <p:nvPr/>
        </p:nvSpPr>
        <p:spPr>
          <a:xfrm>
            <a:off x="10240367" y="-127000"/>
            <a:ext cx="2044941" cy="1591381"/>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matchingName="Title and two columns">
  <p:cSld name="Title and two columns">
    <p:spTree>
      <p:nvGrpSpPr>
        <p:cNvPr id="1" name="Shape 33"/>
        <p:cNvGrpSpPr/>
        <p:nvPr/>
      </p:nvGrpSpPr>
      <p:grpSpPr>
        <a:xfrm>
          <a:off x="0" y="0"/>
          <a:ext cx="0" cy="0"/>
          <a:chOff x="0" y="0"/>
          <a:chExt cx="0" cy="0"/>
        </a:xfrm>
      </p:grpSpPr>
      <p:pic>
        <p:nvPicPr>
          <p:cNvPr id="34" name="Google Shape;34;p5"/>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5" name="Google Shape;35;p5"/>
          <p:cNvSpPr/>
          <p:nvPr/>
        </p:nvSpPr>
        <p:spPr>
          <a:xfrm>
            <a:off x="7980767" y="1"/>
            <a:ext cx="4211227" cy="2866567"/>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5"/>
          <p:cNvSpPr/>
          <p:nvPr/>
        </p:nvSpPr>
        <p:spPr>
          <a:xfrm rot="-10646720">
            <a:off x="11699347" y="3167860"/>
            <a:ext cx="408757" cy="408811"/>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5"/>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5"/>
          <p:cNvSpPr txBox="1">
            <a:spLocks noGrp="1"/>
          </p:cNvSpPr>
          <p:nvPr>
            <p:ph type="title"/>
          </p:nvPr>
        </p:nvSpPr>
        <p:spPr>
          <a:xfrm>
            <a:off x="960000" y="784167"/>
            <a:ext cx="10272000" cy="5608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39" name="Google Shape;39;p5"/>
          <p:cNvSpPr txBox="1">
            <a:spLocks noGrp="1"/>
          </p:cNvSpPr>
          <p:nvPr>
            <p:ph type="subTitle" idx="1"/>
          </p:nvPr>
        </p:nvSpPr>
        <p:spPr>
          <a:xfrm>
            <a:off x="1586429" y="3551333"/>
            <a:ext cx="3876800" cy="752400"/>
          </a:xfrm>
          <a:prstGeom prst="rect">
            <a:avLst/>
          </a:prstGeom>
          <a:noFill/>
          <a:ln>
            <a:noFill/>
          </a:ln>
        </p:spPr>
        <p:txBody>
          <a:bodyPr spcFirstLastPara="1" wrap="square" lIns="91425" tIns="91425" rIns="91425" bIns="91425" anchor="t" anchorCtr="0">
            <a:noAutofit/>
          </a:bodyPr>
          <a:lstStyle>
            <a:lvl1pPr lvl="0" algn="ctr">
              <a:spcBef>
                <a:spcPts val="665"/>
              </a:spcBef>
              <a:spcAft>
                <a:spcPts val="0"/>
              </a:spcAft>
              <a:buSzPts val="2000"/>
              <a:buFont typeface="Mali" panose="00000600000000000000"/>
              <a:buNone/>
              <a:defRPr sz="2665">
                <a:latin typeface="Mali SemiBold" panose="00000700000000000000"/>
                <a:ea typeface="Mali SemiBold" panose="00000700000000000000"/>
                <a:cs typeface="Mali SemiBold" panose="00000700000000000000"/>
                <a:sym typeface="Mali SemiBold" panose="00000700000000000000"/>
              </a:defRPr>
            </a:lvl1pPr>
            <a:lvl2pPr lvl="1" algn="ctr">
              <a:lnSpc>
                <a:spcPct val="100000"/>
              </a:lnSpc>
              <a:spcBef>
                <a:spcPts val="1735"/>
              </a:spcBef>
              <a:spcAft>
                <a:spcPts val="0"/>
              </a:spcAft>
              <a:buSzPts val="2000"/>
              <a:buFont typeface="Mali" panose="00000600000000000000"/>
              <a:buNone/>
              <a:defRPr sz="2665" b="1">
                <a:latin typeface="Mali" panose="00000600000000000000"/>
                <a:ea typeface="Mali" panose="00000600000000000000"/>
                <a:cs typeface="Mali" panose="00000600000000000000"/>
                <a:sym typeface="Mali" panose="00000600000000000000"/>
              </a:defRPr>
            </a:lvl2pPr>
            <a:lvl3pPr lvl="2" algn="ctr">
              <a:lnSpc>
                <a:spcPct val="100000"/>
              </a:lnSpc>
              <a:spcBef>
                <a:spcPts val="2135"/>
              </a:spcBef>
              <a:spcAft>
                <a:spcPts val="0"/>
              </a:spcAft>
              <a:buSzPts val="2000"/>
              <a:buFont typeface="Mali" panose="00000600000000000000"/>
              <a:buNone/>
              <a:defRPr sz="2665" b="1">
                <a:latin typeface="Mali" panose="00000600000000000000"/>
                <a:ea typeface="Mali" panose="00000600000000000000"/>
                <a:cs typeface="Mali" panose="00000600000000000000"/>
                <a:sym typeface="Mali" panose="00000600000000000000"/>
              </a:defRPr>
            </a:lvl3pPr>
            <a:lvl4pPr lvl="3" algn="ctr">
              <a:lnSpc>
                <a:spcPct val="100000"/>
              </a:lnSpc>
              <a:spcBef>
                <a:spcPts val="2135"/>
              </a:spcBef>
              <a:spcAft>
                <a:spcPts val="0"/>
              </a:spcAft>
              <a:buSzPts val="2000"/>
              <a:buFont typeface="Mali" panose="00000600000000000000"/>
              <a:buNone/>
              <a:defRPr sz="2665" b="1">
                <a:latin typeface="Mali" panose="00000600000000000000"/>
                <a:ea typeface="Mali" panose="00000600000000000000"/>
                <a:cs typeface="Mali" panose="00000600000000000000"/>
                <a:sym typeface="Mali" panose="00000600000000000000"/>
              </a:defRPr>
            </a:lvl4pPr>
            <a:lvl5pPr lvl="4" algn="ctr">
              <a:lnSpc>
                <a:spcPct val="100000"/>
              </a:lnSpc>
              <a:spcBef>
                <a:spcPts val="2135"/>
              </a:spcBef>
              <a:spcAft>
                <a:spcPts val="0"/>
              </a:spcAft>
              <a:buSzPts val="2000"/>
              <a:buFont typeface="Mali" panose="00000600000000000000"/>
              <a:buNone/>
              <a:defRPr sz="2665" b="1">
                <a:latin typeface="Mali" panose="00000600000000000000"/>
                <a:ea typeface="Mali" panose="00000600000000000000"/>
                <a:cs typeface="Mali" panose="00000600000000000000"/>
                <a:sym typeface="Mali" panose="00000600000000000000"/>
              </a:defRPr>
            </a:lvl5pPr>
            <a:lvl6pPr lvl="5" algn="ctr">
              <a:lnSpc>
                <a:spcPct val="100000"/>
              </a:lnSpc>
              <a:spcBef>
                <a:spcPts val="2135"/>
              </a:spcBef>
              <a:spcAft>
                <a:spcPts val="0"/>
              </a:spcAft>
              <a:buSzPts val="2000"/>
              <a:buFont typeface="Mali" panose="00000600000000000000"/>
              <a:buNone/>
              <a:defRPr sz="2665" b="1">
                <a:latin typeface="Mali" panose="00000600000000000000"/>
                <a:ea typeface="Mali" panose="00000600000000000000"/>
                <a:cs typeface="Mali" panose="00000600000000000000"/>
                <a:sym typeface="Mali" panose="00000600000000000000"/>
              </a:defRPr>
            </a:lvl6pPr>
            <a:lvl7pPr lvl="6" algn="ctr">
              <a:lnSpc>
                <a:spcPct val="100000"/>
              </a:lnSpc>
              <a:spcBef>
                <a:spcPts val="2135"/>
              </a:spcBef>
              <a:spcAft>
                <a:spcPts val="0"/>
              </a:spcAft>
              <a:buSzPts val="2000"/>
              <a:buFont typeface="Mali" panose="00000600000000000000"/>
              <a:buNone/>
              <a:defRPr sz="2665" b="1">
                <a:latin typeface="Mali" panose="00000600000000000000"/>
                <a:ea typeface="Mali" panose="00000600000000000000"/>
                <a:cs typeface="Mali" panose="00000600000000000000"/>
                <a:sym typeface="Mali" panose="00000600000000000000"/>
              </a:defRPr>
            </a:lvl7pPr>
            <a:lvl8pPr lvl="7" algn="ctr">
              <a:lnSpc>
                <a:spcPct val="100000"/>
              </a:lnSpc>
              <a:spcBef>
                <a:spcPts val="2135"/>
              </a:spcBef>
              <a:spcAft>
                <a:spcPts val="0"/>
              </a:spcAft>
              <a:buSzPts val="2000"/>
              <a:buFont typeface="Mali" panose="00000600000000000000"/>
              <a:buNone/>
              <a:defRPr sz="2665" b="1">
                <a:latin typeface="Mali" panose="00000600000000000000"/>
                <a:ea typeface="Mali" panose="00000600000000000000"/>
                <a:cs typeface="Mali" panose="00000600000000000000"/>
                <a:sym typeface="Mali" panose="00000600000000000000"/>
              </a:defRPr>
            </a:lvl8pPr>
            <a:lvl9pPr lvl="8" algn="ctr">
              <a:lnSpc>
                <a:spcPct val="100000"/>
              </a:lnSpc>
              <a:spcBef>
                <a:spcPts val="2135"/>
              </a:spcBef>
              <a:spcAft>
                <a:spcPts val="2135"/>
              </a:spcAft>
              <a:buSzPts val="2000"/>
              <a:buFont typeface="Mali" panose="00000600000000000000"/>
              <a:buNone/>
              <a:defRPr sz="2665" b="1">
                <a:latin typeface="Mali" panose="00000600000000000000"/>
                <a:ea typeface="Mali" panose="00000600000000000000"/>
                <a:cs typeface="Mali" panose="00000600000000000000"/>
                <a:sym typeface="Mali" panose="00000600000000000000"/>
              </a:defRPr>
            </a:lvl9pPr>
          </a:lstStyle>
          <a:p/>
        </p:txBody>
      </p:sp>
      <p:sp>
        <p:nvSpPr>
          <p:cNvPr id="40" name="Google Shape;40;p5"/>
          <p:cNvSpPr txBox="1">
            <a:spLocks noGrp="1"/>
          </p:cNvSpPr>
          <p:nvPr>
            <p:ph type="subTitle" idx="2"/>
          </p:nvPr>
        </p:nvSpPr>
        <p:spPr>
          <a:xfrm>
            <a:off x="6728767" y="3551333"/>
            <a:ext cx="3876800" cy="752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000"/>
              <a:buFont typeface="Mali" panose="00000600000000000000"/>
              <a:buNone/>
              <a:defRPr sz="2665">
                <a:latin typeface="Mali SemiBold" panose="00000700000000000000"/>
                <a:ea typeface="Mali SemiBold" panose="00000700000000000000"/>
                <a:cs typeface="Mali SemiBold" panose="00000700000000000000"/>
                <a:sym typeface="Mali SemiBold" panose="00000700000000000000"/>
              </a:defRPr>
            </a:lvl1pPr>
            <a:lvl2pPr lvl="1" algn="ctr" rtl="0">
              <a:lnSpc>
                <a:spcPct val="100000"/>
              </a:lnSpc>
              <a:spcBef>
                <a:spcPts val="2135"/>
              </a:spcBef>
              <a:spcAft>
                <a:spcPts val="0"/>
              </a:spcAft>
              <a:buSzPts val="2000"/>
              <a:buFont typeface="Mali" panose="00000600000000000000"/>
              <a:buNone/>
              <a:defRPr sz="2665" b="1">
                <a:latin typeface="Mali" panose="00000600000000000000"/>
                <a:ea typeface="Mali" panose="00000600000000000000"/>
                <a:cs typeface="Mali" panose="00000600000000000000"/>
                <a:sym typeface="Mali" panose="00000600000000000000"/>
              </a:defRPr>
            </a:lvl2pPr>
            <a:lvl3pPr lvl="2" algn="ctr" rtl="0">
              <a:lnSpc>
                <a:spcPct val="100000"/>
              </a:lnSpc>
              <a:spcBef>
                <a:spcPts val="2135"/>
              </a:spcBef>
              <a:spcAft>
                <a:spcPts val="0"/>
              </a:spcAft>
              <a:buSzPts val="2000"/>
              <a:buFont typeface="Mali" panose="00000600000000000000"/>
              <a:buNone/>
              <a:defRPr sz="2665" b="1">
                <a:latin typeface="Mali" panose="00000600000000000000"/>
                <a:ea typeface="Mali" panose="00000600000000000000"/>
                <a:cs typeface="Mali" panose="00000600000000000000"/>
                <a:sym typeface="Mali" panose="00000600000000000000"/>
              </a:defRPr>
            </a:lvl3pPr>
            <a:lvl4pPr lvl="3" algn="ctr" rtl="0">
              <a:lnSpc>
                <a:spcPct val="100000"/>
              </a:lnSpc>
              <a:spcBef>
                <a:spcPts val="2135"/>
              </a:spcBef>
              <a:spcAft>
                <a:spcPts val="0"/>
              </a:spcAft>
              <a:buSzPts val="2000"/>
              <a:buFont typeface="Mali" panose="00000600000000000000"/>
              <a:buNone/>
              <a:defRPr sz="2665" b="1">
                <a:latin typeface="Mali" panose="00000600000000000000"/>
                <a:ea typeface="Mali" panose="00000600000000000000"/>
                <a:cs typeface="Mali" panose="00000600000000000000"/>
                <a:sym typeface="Mali" panose="00000600000000000000"/>
              </a:defRPr>
            </a:lvl4pPr>
            <a:lvl5pPr lvl="4" algn="ctr" rtl="0">
              <a:lnSpc>
                <a:spcPct val="100000"/>
              </a:lnSpc>
              <a:spcBef>
                <a:spcPts val="2135"/>
              </a:spcBef>
              <a:spcAft>
                <a:spcPts val="0"/>
              </a:spcAft>
              <a:buSzPts val="2000"/>
              <a:buFont typeface="Mali" panose="00000600000000000000"/>
              <a:buNone/>
              <a:defRPr sz="2665" b="1">
                <a:latin typeface="Mali" panose="00000600000000000000"/>
                <a:ea typeface="Mali" panose="00000600000000000000"/>
                <a:cs typeface="Mali" panose="00000600000000000000"/>
                <a:sym typeface="Mali" panose="00000600000000000000"/>
              </a:defRPr>
            </a:lvl5pPr>
            <a:lvl6pPr lvl="5" algn="ctr" rtl="0">
              <a:lnSpc>
                <a:spcPct val="100000"/>
              </a:lnSpc>
              <a:spcBef>
                <a:spcPts val="2135"/>
              </a:spcBef>
              <a:spcAft>
                <a:spcPts val="0"/>
              </a:spcAft>
              <a:buSzPts val="2000"/>
              <a:buFont typeface="Mali" panose="00000600000000000000"/>
              <a:buNone/>
              <a:defRPr sz="2665" b="1">
                <a:latin typeface="Mali" panose="00000600000000000000"/>
                <a:ea typeface="Mali" panose="00000600000000000000"/>
                <a:cs typeface="Mali" panose="00000600000000000000"/>
                <a:sym typeface="Mali" panose="00000600000000000000"/>
              </a:defRPr>
            </a:lvl6pPr>
            <a:lvl7pPr lvl="6" algn="ctr" rtl="0">
              <a:lnSpc>
                <a:spcPct val="100000"/>
              </a:lnSpc>
              <a:spcBef>
                <a:spcPts val="2135"/>
              </a:spcBef>
              <a:spcAft>
                <a:spcPts val="0"/>
              </a:spcAft>
              <a:buSzPts val="2000"/>
              <a:buFont typeface="Mali" panose="00000600000000000000"/>
              <a:buNone/>
              <a:defRPr sz="2665" b="1">
                <a:latin typeface="Mali" panose="00000600000000000000"/>
                <a:ea typeface="Mali" panose="00000600000000000000"/>
                <a:cs typeface="Mali" panose="00000600000000000000"/>
                <a:sym typeface="Mali" panose="00000600000000000000"/>
              </a:defRPr>
            </a:lvl7pPr>
            <a:lvl8pPr lvl="7" algn="ctr" rtl="0">
              <a:lnSpc>
                <a:spcPct val="100000"/>
              </a:lnSpc>
              <a:spcBef>
                <a:spcPts val="2135"/>
              </a:spcBef>
              <a:spcAft>
                <a:spcPts val="0"/>
              </a:spcAft>
              <a:buSzPts val="2000"/>
              <a:buFont typeface="Mali" panose="00000600000000000000"/>
              <a:buNone/>
              <a:defRPr sz="2665" b="1">
                <a:latin typeface="Mali" panose="00000600000000000000"/>
                <a:ea typeface="Mali" panose="00000600000000000000"/>
                <a:cs typeface="Mali" panose="00000600000000000000"/>
                <a:sym typeface="Mali" panose="00000600000000000000"/>
              </a:defRPr>
            </a:lvl8pPr>
            <a:lvl9pPr lvl="8" algn="ctr" rtl="0">
              <a:lnSpc>
                <a:spcPct val="100000"/>
              </a:lnSpc>
              <a:spcBef>
                <a:spcPts val="2135"/>
              </a:spcBef>
              <a:spcAft>
                <a:spcPts val="2135"/>
              </a:spcAft>
              <a:buSzPts val="2000"/>
              <a:buFont typeface="Mali" panose="00000600000000000000"/>
              <a:buNone/>
              <a:defRPr sz="2665" b="1">
                <a:latin typeface="Mali" panose="00000600000000000000"/>
                <a:ea typeface="Mali" panose="00000600000000000000"/>
                <a:cs typeface="Mali" panose="00000600000000000000"/>
                <a:sym typeface="Mali" panose="00000600000000000000"/>
              </a:defRPr>
            </a:lvl9pPr>
          </a:lstStyle>
          <a:p/>
        </p:txBody>
      </p:sp>
      <p:sp>
        <p:nvSpPr>
          <p:cNvPr id="41" name="Google Shape;41;p5"/>
          <p:cNvSpPr txBox="1">
            <a:spLocks noGrp="1"/>
          </p:cNvSpPr>
          <p:nvPr>
            <p:ph type="subTitle" idx="3"/>
          </p:nvPr>
        </p:nvSpPr>
        <p:spPr>
          <a:xfrm rot="402">
            <a:off x="960000" y="1576149"/>
            <a:ext cx="10272000" cy="5112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5"/>
              </a:spcBef>
              <a:spcAft>
                <a:spcPts val="0"/>
              </a:spcAft>
              <a:buSzPts val="1300"/>
              <a:buNone/>
              <a:defRPr/>
            </a:lvl2pPr>
            <a:lvl3pPr lvl="2" algn="ctr" rtl="0">
              <a:lnSpc>
                <a:spcPct val="100000"/>
              </a:lnSpc>
              <a:spcBef>
                <a:spcPts val="2135"/>
              </a:spcBef>
              <a:spcAft>
                <a:spcPts val="0"/>
              </a:spcAft>
              <a:buSzPts val="1300"/>
              <a:buNone/>
              <a:defRPr/>
            </a:lvl3pPr>
            <a:lvl4pPr lvl="3" algn="ctr" rtl="0">
              <a:lnSpc>
                <a:spcPct val="100000"/>
              </a:lnSpc>
              <a:spcBef>
                <a:spcPts val="2135"/>
              </a:spcBef>
              <a:spcAft>
                <a:spcPts val="0"/>
              </a:spcAft>
              <a:buSzPts val="1300"/>
              <a:buNone/>
              <a:defRPr/>
            </a:lvl4pPr>
            <a:lvl5pPr lvl="4" algn="ctr" rtl="0">
              <a:lnSpc>
                <a:spcPct val="100000"/>
              </a:lnSpc>
              <a:spcBef>
                <a:spcPts val="2135"/>
              </a:spcBef>
              <a:spcAft>
                <a:spcPts val="0"/>
              </a:spcAft>
              <a:buSzPts val="1300"/>
              <a:buNone/>
              <a:defRPr/>
            </a:lvl5pPr>
            <a:lvl6pPr lvl="5" algn="ctr" rtl="0">
              <a:lnSpc>
                <a:spcPct val="100000"/>
              </a:lnSpc>
              <a:spcBef>
                <a:spcPts val="2135"/>
              </a:spcBef>
              <a:spcAft>
                <a:spcPts val="0"/>
              </a:spcAft>
              <a:buSzPts val="1300"/>
              <a:buNone/>
              <a:defRPr/>
            </a:lvl6pPr>
            <a:lvl7pPr lvl="6" algn="ctr" rtl="0">
              <a:lnSpc>
                <a:spcPct val="100000"/>
              </a:lnSpc>
              <a:spcBef>
                <a:spcPts val="2135"/>
              </a:spcBef>
              <a:spcAft>
                <a:spcPts val="0"/>
              </a:spcAft>
              <a:buSzPts val="1300"/>
              <a:buNone/>
              <a:defRPr/>
            </a:lvl7pPr>
            <a:lvl8pPr lvl="7" algn="ctr" rtl="0">
              <a:lnSpc>
                <a:spcPct val="100000"/>
              </a:lnSpc>
              <a:spcBef>
                <a:spcPts val="2135"/>
              </a:spcBef>
              <a:spcAft>
                <a:spcPts val="0"/>
              </a:spcAft>
              <a:buSzPts val="1300"/>
              <a:buNone/>
              <a:defRPr/>
            </a:lvl8pPr>
            <a:lvl9pPr lvl="8" algn="ctr" rtl="0">
              <a:lnSpc>
                <a:spcPct val="100000"/>
              </a:lnSpc>
              <a:spcBef>
                <a:spcPts val="2135"/>
              </a:spcBef>
              <a:spcAft>
                <a:spcPts val="2135"/>
              </a:spcAft>
              <a:buSzPts val="1300"/>
              <a:buNone/>
              <a:defRPr/>
            </a:lvl9pPr>
          </a:lstStyle>
          <a:p/>
        </p:txBody>
      </p:sp>
      <p:sp>
        <p:nvSpPr>
          <p:cNvPr id="42" name="Google Shape;42;p5"/>
          <p:cNvSpPr/>
          <p:nvPr/>
        </p:nvSpPr>
        <p:spPr>
          <a:xfrm>
            <a:off x="-244171" y="2489571"/>
            <a:ext cx="559605" cy="559605"/>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5"/>
          <p:cNvSpPr/>
          <p:nvPr/>
        </p:nvSpPr>
        <p:spPr>
          <a:xfrm>
            <a:off x="0" y="3344216"/>
            <a:ext cx="1276296" cy="3828673"/>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5"/>
          <p:cNvSpPr txBox="1">
            <a:spLocks noGrp="1"/>
          </p:cNvSpPr>
          <p:nvPr>
            <p:ph type="subTitle" idx="4"/>
          </p:nvPr>
        </p:nvSpPr>
        <p:spPr>
          <a:xfrm rot="355">
            <a:off x="1586429" y="4292217"/>
            <a:ext cx="3876800" cy="1516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5"/>
              </a:spcBef>
              <a:spcAft>
                <a:spcPts val="0"/>
              </a:spcAft>
              <a:buSzPts val="1300"/>
              <a:buNone/>
              <a:defRPr/>
            </a:lvl2pPr>
            <a:lvl3pPr lvl="2" algn="ctr" rtl="0">
              <a:lnSpc>
                <a:spcPct val="100000"/>
              </a:lnSpc>
              <a:spcBef>
                <a:spcPts val="2135"/>
              </a:spcBef>
              <a:spcAft>
                <a:spcPts val="0"/>
              </a:spcAft>
              <a:buSzPts val="1300"/>
              <a:buNone/>
              <a:defRPr/>
            </a:lvl3pPr>
            <a:lvl4pPr lvl="3" algn="ctr" rtl="0">
              <a:lnSpc>
                <a:spcPct val="100000"/>
              </a:lnSpc>
              <a:spcBef>
                <a:spcPts val="2135"/>
              </a:spcBef>
              <a:spcAft>
                <a:spcPts val="0"/>
              </a:spcAft>
              <a:buSzPts val="1300"/>
              <a:buNone/>
              <a:defRPr/>
            </a:lvl4pPr>
            <a:lvl5pPr lvl="4" algn="ctr" rtl="0">
              <a:lnSpc>
                <a:spcPct val="100000"/>
              </a:lnSpc>
              <a:spcBef>
                <a:spcPts val="2135"/>
              </a:spcBef>
              <a:spcAft>
                <a:spcPts val="0"/>
              </a:spcAft>
              <a:buSzPts val="1300"/>
              <a:buNone/>
              <a:defRPr/>
            </a:lvl5pPr>
            <a:lvl6pPr lvl="5" algn="ctr" rtl="0">
              <a:lnSpc>
                <a:spcPct val="100000"/>
              </a:lnSpc>
              <a:spcBef>
                <a:spcPts val="2135"/>
              </a:spcBef>
              <a:spcAft>
                <a:spcPts val="0"/>
              </a:spcAft>
              <a:buSzPts val="1300"/>
              <a:buNone/>
              <a:defRPr/>
            </a:lvl6pPr>
            <a:lvl7pPr lvl="6" algn="ctr" rtl="0">
              <a:lnSpc>
                <a:spcPct val="100000"/>
              </a:lnSpc>
              <a:spcBef>
                <a:spcPts val="2135"/>
              </a:spcBef>
              <a:spcAft>
                <a:spcPts val="0"/>
              </a:spcAft>
              <a:buSzPts val="1300"/>
              <a:buNone/>
              <a:defRPr/>
            </a:lvl7pPr>
            <a:lvl8pPr lvl="7" algn="ctr" rtl="0">
              <a:lnSpc>
                <a:spcPct val="100000"/>
              </a:lnSpc>
              <a:spcBef>
                <a:spcPts val="2135"/>
              </a:spcBef>
              <a:spcAft>
                <a:spcPts val="0"/>
              </a:spcAft>
              <a:buSzPts val="1300"/>
              <a:buNone/>
              <a:defRPr/>
            </a:lvl8pPr>
            <a:lvl9pPr lvl="8" algn="ctr" rtl="0">
              <a:lnSpc>
                <a:spcPct val="100000"/>
              </a:lnSpc>
              <a:spcBef>
                <a:spcPts val="2135"/>
              </a:spcBef>
              <a:spcAft>
                <a:spcPts val="2135"/>
              </a:spcAft>
              <a:buSzPts val="1300"/>
              <a:buNone/>
              <a:defRPr/>
            </a:lvl9pPr>
          </a:lstStyle>
          <a:p/>
        </p:txBody>
      </p:sp>
      <p:sp>
        <p:nvSpPr>
          <p:cNvPr id="45" name="Google Shape;45;p5"/>
          <p:cNvSpPr txBox="1">
            <a:spLocks noGrp="1"/>
          </p:cNvSpPr>
          <p:nvPr>
            <p:ph type="subTitle" idx="5"/>
          </p:nvPr>
        </p:nvSpPr>
        <p:spPr>
          <a:xfrm rot="355">
            <a:off x="6728767" y="4292217"/>
            <a:ext cx="3876800" cy="1516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5"/>
              </a:spcBef>
              <a:spcAft>
                <a:spcPts val="0"/>
              </a:spcAft>
              <a:buSzPts val="1300"/>
              <a:buNone/>
              <a:defRPr/>
            </a:lvl2pPr>
            <a:lvl3pPr lvl="2" algn="ctr" rtl="0">
              <a:lnSpc>
                <a:spcPct val="100000"/>
              </a:lnSpc>
              <a:spcBef>
                <a:spcPts val="2135"/>
              </a:spcBef>
              <a:spcAft>
                <a:spcPts val="0"/>
              </a:spcAft>
              <a:buSzPts val="1300"/>
              <a:buNone/>
              <a:defRPr/>
            </a:lvl3pPr>
            <a:lvl4pPr lvl="3" algn="ctr" rtl="0">
              <a:lnSpc>
                <a:spcPct val="100000"/>
              </a:lnSpc>
              <a:spcBef>
                <a:spcPts val="2135"/>
              </a:spcBef>
              <a:spcAft>
                <a:spcPts val="0"/>
              </a:spcAft>
              <a:buSzPts val="1300"/>
              <a:buNone/>
              <a:defRPr/>
            </a:lvl4pPr>
            <a:lvl5pPr lvl="4" algn="ctr" rtl="0">
              <a:lnSpc>
                <a:spcPct val="100000"/>
              </a:lnSpc>
              <a:spcBef>
                <a:spcPts val="2135"/>
              </a:spcBef>
              <a:spcAft>
                <a:spcPts val="0"/>
              </a:spcAft>
              <a:buSzPts val="1300"/>
              <a:buNone/>
              <a:defRPr/>
            </a:lvl5pPr>
            <a:lvl6pPr lvl="5" algn="ctr" rtl="0">
              <a:lnSpc>
                <a:spcPct val="100000"/>
              </a:lnSpc>
              <a:spcBef>
                <a:spcPts val="2135"/>
              </a:spcBef>
              <a:spcAft>
                <a:spcPts val="0"/>
              </a:spcAft>
              <a:buSzPts val="1300"/>
              <a:buNone/>
              <a:defRPr/>
            </a:lvl6pPr>
            <a:lvl7pPr lvl="6" algn="ctr" rtl="0">
              <a:lnSpc>
                <a:spcPct val="100000"/>
              </a:lnSpc>
              <a:spcBef>
                <a:spcPts val="2135"/>
              </a:spcBef>
              <a:spcAft>
                <a:spcPts val="0"/>
              </a:spcAft>
              <a:buSzPts val="1300"/>
              <a:buNone/>
              <a:defRPr/>
            </a:lvl7pPr>
            <a:lvl8pPr lvl="7" algn="ctr" rtl="0">
              <a:lnSpc>
                <a:spcPct val="100000"/>
              </a:lnSpc>
              <a:spcBef>
                <a:spcPts val="2135"/>
              </a:spcBef>
              <a:spcAft>
                <a:spcPts val="0"/>
              </a:spcAft>
              <a:buSzPts val="1300"/>
              <a:buNone/>
              <a:defRPr/>
            </a:lvl8pPr>
            <a:lvl9pPr lvl="8" algn="ctr" rtl="0">
              <a:lnSpc>
                <a:spcPct val="100000"/>
              </a:lnSpc>
              <a:spcBef>
                <a:spcPts val="2135"/>
              </a:spcBef>
              <a:spcAft>
                <a:spcPts val="2135"/>
              </a:spcAft>
              <a:buSzPts val="1300"/>
              <a:buNone/>
              <a:defRPr/>
            </a:lvl9pPr>
          </a:lstStyle>
          <a:p/>
        </p:txBody>
      </p:sp>
      <p:sp>
        <p:nvSpPr>
          <p:cNvPr id="46" name="Google Shape;46;p5"/>
          <p:cNvSpPr/>
          <p:nvPr/>
        </p:nvSpPr>
        <p:spPr>
          <a:xfrm>
            <a:off x="9552032" y="4955243"/>
            <a:ext cx="2639963" cy="2365188"/>
          </a:xfrm>
          <a:custGeom>
            <a:avLst/>
            <a:gdLst/>
            <a:ahLst/>
            <a:cxnLst/>
            <a:rect l="l" t="t" r="r" b="b"/>
            <a:pathLst>
              <a:path w="18583" h="16650" extrusionOk="0">
                <a:moveTo>
                  <a:pt x="8583" y="411"/>
                </a:moveTo>
                <a:cubicBezTo>
                  <a:pt x="9474" y="411"/>
                  <a:pt x="10201" y="1068"/>
                  <a:pt x="10763" y="1889"/>
                </a:cubicBezTo>
                <a:cubicBezTo>
                  <a:pt x="9860" y="2264"/>
                  <a:pt x="9005" y="2814"/>
                  <a:pt x="8312" y="3296"/>
                </a:cubicBezTo>
                <a:cubicBezTo>
                  <a:pt x="8067" y="3460"/>
                  <a:pt x="7820" y="3647"/>
                  <a:pt x="7586" y="3823"/>
                </a:cubicBezTo>
                <a:cubicBezTo>
                  <a:pt x="6952" y="3741"/>
                  <a:pt x="6308" y="3682"/>
                  <a:pt x="5663" y="3671"/>
                </a:cubicBezTo>
                <a:cubicBezTo>
                  <a:pt x="5897" y="2405"/>
                  <a:pt x="6449" y="1243"/>
                  <a:pt x="7668" y="634"/>
                </a:cubicBezTo>
                <a:cubicBezTo>
                  <a:pt x="7996" y="482"/>
                  <a:pt x="8301" y="411"/>
                  <a:pt x="8583" y="411"/>
                </a:cubicBezTo>
                <a:close/>
                <a:moveTo>
                  <a:pt x="11032" y="2311"/>
                </a:moveTo>
                <a:cubicBezTo>
                  <a:pt x="11384" y="2897"/>
                  <a:pt x="11654" y="3518"/>
                  <a:pt x="11842" y="4022"/>
                </a:cubicBezTo>
                <a:cubicBezTo>
                  <a:pt x="11947" y="4280"/>
                  <a:pt x="12029" y="4550"/>
                  <a:pt x="12123" y="4820"/>
                </a:cubicBezTo>
                <a:cubicBezTo>
                  <a:pt x="10998" y="4456"/>
                  <a:pt x="9837" y="4198"/>
                  <a:pt x="8711" y="3999"/>
                </a:cubicBezTo>
                <a:cubicBezTo>
                  <a:pt x="8559" y="3976"/>
                  <a:pt x="8395" y="3940"/>
                  <a:pt x="8242" y="3916"/>
                </a:cubicBezTo>
                <a:lnTo>
                  <a:pt x="8735" y="3565"/>
                </a:lnTo>
                <a:cubicBezTo>
                  <a:pt x="9427" y="3096"/>
                  <a:pt x="10212" y="2627"/>
                  <a:pt x="11032" y="2311"/>
                </a:cubicBezTo>
                <a:close/>
                <a:moveTo>
                  <a:pt x="5980" y="4187"/>
                </a:moveTo>
                <a:cubicBezTo>
                  <a:pt x="6332" y="4198"/>
                  <a:pt x="6683" y="4210"/>
                  <a:pt x="7058" y="4245"/>
                </a:cubicBezTo>
                <a:cubicBezTo>
                  <a:pt x="6507" y="4690"/>
                  <a:pt x="5968" y="5183"/>
                  <a:pt x="5475" y="5711"/>
                </a:cubicBezTo>
                <a:cubicBezTo>
                  <a:pt x="5487" y="5218"/>
                  <a:pt x="5511" y="4690"/>
                  <a:pt x="5581" y="4187"/>
                </a:cubicBezTo>
                <a:close/>
                <a:moveTo>
                  <a:pt x="12616" y="1947"/>
                </a:moveTo>
                <a:cubicBezTo>
                  <a:pt x="12674" y="2592"/>
                  <a:pt x="13284" y="3202"/>
                  <a:pt x="13952" y="3202"/>
                </a:cubicBezTo>
                <a:cubicBezTo>
                  <a:pt x="14175" y="3202"/>
                  <a:pt x="14398" y="3131"/>
                  <a:pt x="14620" y="2979"/>
                </a:cubicBezTo>
                <a:cubicBezTo>
                  <a:pt x="14737" y="2885"/>
                  <a:pt x="14831" y="2780"/>
                  <a:pt x="14901" y="2662"/>
                </a:cubicBezTo>
                <a:cubicBezTo>
                  <a:pt x="15852" y="3530"/>
                  <a:pt x="15523" y="4914"/>
                  <a:pt x="14961" y="6074"/>
                </a:cubicBezTo>
                <a:cubicBezTo>
                  <a:pt x="14245" y="5652"/>
                  <a:pt x="13483" y="5300"/>
                  <a:pt x="12686" y="5007"/>
                </a:cubicBezTo>
                <a:cubicBezTo>
                  <a:pt x="12416" y="4010"/>
                  <a:pt x="12041" y="3014"/>
                  <a:pt x="11514" y="2147"/>
                </a:cubicBezTo>
                <a:cubicBezTo>
                  <a:pt x="11877" y="2041"/>
                  <a:pt x="12252" y="1970"/>
                  <a:pt x="12616" y="1947"/>
                </a:cubicBezTo>
                <a:close/>
                <a:moveTo>
                  <a:pt x="12827" y="5534"/>
                </a:moveTo>
                <a:lnTo>
                  <a:pt x="12827" y="5534"/>
                </a:lnTo>
                <a:cubicBezTo>
                  <a:pt x="13495" y="5805"/>
                  <a:pt x="14140" y="6121"/>
                  <a:pt x="14750" y="6485"/>
                </a:cubicBezTo>
                <a:cubicBezTo>
                  <a:pt x="14620" y="6707"/>
                  <a:pt x="14492" y="6918"/>
                  <a:pt x="14374" y="7105"/>
                </a:cubicBezTo>
                <a:cubicBezTo>
                  <a:pt x="14057" y="7574"/>
                  <a:pt x="13718" y="8032"/>
                  <a:pt x="13354" y="8466"/>
                </a:cubicBezTo>
                <a:cubicBezTo>
                  <a:pt x="13296" y="8009"/>
                  <a:pt x="13225" y="7551"/>
                  <a:pt x="13155" y="7105"/>
                </a:cubicBezTo>
                <a:cubicBezTo>
                  <a:pt x="13061" y="6602"/>
                  <a:pt x="12955" y="6074"/>
                  <a:pt x="12827" y="5534"/>
                </a:cubicBezTo>
                <a:close/>
                <a:moveTo>
                  <a:pt x="5077" y="4198"/>
                </a:moveTo>
                <a:lnTo>
                  <a:pt x="5077" y="4198"/>
                </a:lnTo>
                <a:cubicBezTo>
                  <a:pt x="4995" y="4878"/>
                  <a:pt x="4983" y="5581"/>
                  <a:pt x="5006" y="6238"/>
                </a:cubicBezTo>
                <a:cubicBezTo>
                  <a:pt x="4198" y="7188"/>
                  <a:pt x="3529" y="8231"/>
                  <a:pt x="3083" y="9345"/>
                </a:cubicBezTo>
                <a:cubicBezTo>
                  <a:pt x="2169" y="8700"/>
                  <a:pt x="1454" y="7845"/>
                  <a:pt x="1290" y="6660"/>
                </a:cubicBezTo>
                <a:cubicBezTo>
                  <a:pt x="1278" y="6543"/>
                  <a:pt x="1267" y="6414"/>
                  <a:pt x="1267" y="6308"/>
                </a:cubicBezTo>
                <a:lnTo>
                  <a:pt x="1267" y="6308"/>
                </a:lnTo>
                <a:cubicBezTo>
                  <a:pt x="1372" y="6332"/>
                  <a:pt x="1489" y="6355"/>
                  <a:pt x="1595" y="6355"/>
                </a:cubicBezTo>
                <a:cubicBezTo>
                  <a:pt x="1817" y="6355"/>
                  <a:pt x="2040" y="6285"/>
                  <a:pt x="2251" y="6133"/>
                </a:cubicBezTo>
                <a:cubicBezTo>
                  <a:pt x="2767" y="5722"/>
                  <a:pt x="2814" y="5125"/>
                  <a:pt x="2603" y="4656"/>
                </a:cubicBezTo>
                <a:cubicBezTo>
                  <a:pt x="3354" y="4339"/>
                  <a:pt x="4279" y="4234"/>
                  <a:pt x="5077" y="4198"/>
                </a:cubicBezTo>
                <a:close/>
                <a:moveTo>
                  <a:pt x="5030" y="6941"/>
                </a:moveTo>
                <a:cubicBezTo>
                  <a:pt x="5042" y="7024"/>
                  <a:pt x="5042" y="7118"/>
                  <a:pt x="5053" y="7211"/>
                </a:cubicBezTo>
                <a:cubicBezTo>
                  <a:pt x="5123" y="8314"/>
                  <a:pt x="5276" y="9450"/>
                  <a:pt x="5546" y="10576"/>
                </a:cubicBezTo>
                <a:cubicBezTo>
                  <a:pt x="4854" y="10318"/>
                  <a:pt x="4139" y="10002"/>
                  <a:pt x="3482" y="9603"/>
                </a:cubicBezTo>
                <a:cubicBezTo>
                  <a:pt x="3565" y="9392"/>
                  <a:pt x="3658" y="9181"/>
                  <a:pt x="3752" y="8981"/>
                </a:cubicBezTo>
                <a:cubicBezTo>
                  <a:pt x="4092" y="8267"/>
                  <a:pt x="4526" y="7574"/>
                  <a:pt x="5030" y="6941"/>
                </a:cubicBezTo>
                <a:close/>
                <a:moveTo>
                  <a:pt x="15172" y="6754"/>
                </a:moveTo>
                <a:cubicBezTo>
                  <a:pt x="15230" y="6789"/>
                  <a:pt x="15289" y="6836"/>
                  <a:pt x="15359" y="6871"/>
                </a:cubicBezTo>
                <a:cubicBezTo>
                  <a:pt x="15805" y="7199"/>
                  <a:pt x="16261" y="7551"/>
                  <a:pt x="16519" y="7997"/>
                </a:cubicBezTo>
                <a:cubicBezTo>
                  <a:pt x="16321" y="8067"/>
                  <a:pt x="16097" y="8196"/>
                  <a:pt x="15898" y="8419"/>
                </a:cubicBezTo>
                <a:cubicBezTo>
                  <a:pt x="15370" y="9005"/>
                  <a:pt x="15675" y="9814"/>
                  <a:pt x="16250" y="10224"/>
                </a:cubicBezTo>
                <a:cubicBezTo>
                  <a:pt x="16215" y="10271"/>
                  <a:pt x="16168" y="10318"/>
                  <a:pt x="16133" y="10365"/>
                </a:cubicBezTo>
                <a:cubicBezTo>
                  <a:pt x="15500" y="11139"/>
                  <a:pt x="14445" y="11467"/>
                  <a:pt x="13495" y="11631"/>
                </a:cubicBezTo>
                <a:cubicBezTo>
                  <a:pt x="13541" y="10799"/>
                  <a:pt x="13507" y="9943"/>
                  <a:pt x="13424" y="9111"/>
                </a:cubicBezTo>
                <a:cubicBezTo>
                  <a:pt x="14081" y="8384"/>
                  <a:pt x="14703" y="7598"/>
                  <a:pt x="15172" y="6754"/>
                </a:cubicBezTo>
                <a:close/>
                <a:moveTo>
                  <a:pt x="7738" y="4304"/>
                </a:moveTo>
                <a:cubicBezTo>
                  <a:pt x="9250" y="4468"/>
                  <a:pt x="10810" y="4796"/>
                  <a:pt x="12275" y="5323"/>
                </a:cubicBezTo>
                <a:cubicBezTo>
                  <a:pt x="12604" y="6508"/>
                  <a:pt x="12815" y="7727"/>
                  <a:pt x="12932" y="8947"/>
                </a:cubicBezTo>
                <a:cubicBezTo>
                  <a:pt x="12275" y="9650"/>
                  <a:pt x="11572" y="10307"/>
                  <a:pt x="10834" y="10916"/>
                </a:cubicBezTo>
                <a:cubicBezTo>
                  <a:pt x="10517" y="11174"/>
                  <a:pt x="10188" y="11432"/>
                  <a:pt x="9860" y="11678"/>
                </a:cubicBezTo>
                <a:cubicBezTo>
                  <a:pt x="8559" y="11514"/>
                  <a:pt x="7269" y="11174"/>
                  <a:pt x="6061" y="10763"/>
                </a:cubicBezTo>
                <a:cubicBezTo>
                  <a:pt x="5686" y="9333"/>
                  <a:pt x="5511" y="7845"/>
                  <a:pt x="5487" y="6402"/>
                </a:cubicBezTo>
                <a:cubicBezTo>
                  <a:pt x="6167" y="5628"/>
                  <a:pt x="6929" y="4925"/>
                  <a:pt x="7738" y="4304"/>
                </a:cubicBezTo>
                <a:close/>
                <a:moveTo>
                  <a:pt x="12979" y="9568"/>
                </a:moveTo>
                <a:cubicBezTo>
                  <a:pt x="13038" y="10271"/>
                  <a:pt x="13049" y="10987"/>
                  <a:pt x="13014" y="11701"/>
                </a:cubicBezTo>
                <a:cubicBezTo>
                  <a:pt x="12533" y="11760"/>
                  <a:pt x="12064" y="11795"/>
                  <a:pt x="11584" y="11795"/>
                </a:cubicBezTo>
                <a:cubicBezTo>
                  <a:pt x="11232" y="11795"/>
                  <a:pt x="10892" y="11784"/>
                  <a:pt x="10552" y="11748"/>
                </a:cubicBezTo>
                <a:cubicBezTo>
                  <a:pt x="11150" y="11279"/>
                  <a:pt x="11736" y="10776"/>
                  <a:pt x="12275" y="10271"/>
                </a:cubicBezTo>
                <a:cubicBezTo>
                  <a:pt x="12510" y="10049"/>
                  <a:pt x="12744" y="9814"/>
                  <a:pt x="12979" y="9568"/>
                </a:cubicBezTo>
                <a:close/>
                <a:moveTo>
                  <a:pt x="6226" y="11315"/>
                </a:moveTo>
                <a:lnTo>
                  <a:pt x="6226" y="11315"/>
                </a:lnTo>
                <a:cubicBezTo>
                  <a:pt x="6577" y="11420"/>
                  <a:pt x="6918" y="11526"/>
                  <a:pt x="7246" y="11608"/>
                </a:cubicBezTo>
                <a:cubicBezTo>
                  <a:pt x="7903" y="11795"/>
                  <a:pt x="8606" y="11948"/>
                  <a:pt x="9309" y="12065"/>
                </a:cubicBezTo>
                <a:cubicBezTo>
                  <a:pt x="8583" y="12546"/>
                  <a:pt x="7820" y="12968"/>
                  <a:pt x="7012" y="13285"/>
                </a:cubicBezTo>
                <a:cubicBezTo>
                  <a:pt x="6694" y="12652"/>
                  <a:pt x="6437" y="11995"/>
                  <a:pt x="6226" y="11315"/>
                </a:cubicBezTo>
                <a:close/>
                <a:moveTo>
                  <a:pt x="3318" y="10083"/>
                </a:moveTo>
                <a:cubicBezTo>
                  <a:pt x="4057" y="10529"/>
                  <a:pt x="4878" y="10869"/>
                  <a:pt x="5686" y="11139"/>
                </a:cubicBezTo>
                <a:cubicBezTo>
                  <a:pt x="5909" y="11936"/>
                  <a:pt x="6202" y="12710"/>
                  <a:pt x="6566" y="13437"/>
                </a:cubicBezTo>
                <a:cubicBezTo>
                  <a:pt x="6554" y="13449"/>
                  <a:pt x="6543" y="13449"/>
                  <a:pt x="6519" y="13449"/>
                </a:cubicBezTo>
                <a:cubicBezTo>
                  <a:pt x="6061" y="13589"/>
                  <a:pt x="5605" y="13718"/>
                  <a:pt x="5159" y="13718"/>
                </a:cubicBezTo>
                <a:cubicBezTo>
                  <a:pt x="4714" y="13718"/>
                  <a:pt x="4279" y="13589"/>
                  <a:pt x="3904" y="13202"/>
                </a:cubicBezTo>
                <a:cubicBezTo>
                  <a:pt x="3541" y="12850"/>
                  <a:pt x="3330" y="12370"/>
                  <a:pt x="3213" y="11889"/>
                </a:cubicBezTo>
                <a:cubicBezTo>
                  <a:pt x="3083" y="11292"/>
                  <a:pt x="3154" y="10682"/>
                  <a:pt x="3318" y="10083"/>
                </a:cubicBezTo>
                <a:close/>
                <a:moveTo>
                  <a:pt x="10001" y="12159"/>
                </a:moveTo>
                <a:cubicBezTo>
                  <a:pt x="10552" y="12229"/>
                  <a:pt x="11115" y="12264"/>
                  <a:pt x="11666" y="12264"/>
                </a:cubicBezTo>
                <a:cubicBezTo>
                  <a:pt x="12111" y="12264"/>
                  <a:pt x="12545" y="12241"/>
                  <a:pt x="12967" y="12194"/>
                </a:cubicBezTo>
                <a:lnTo>
                  <a:pt x="12967" y="12194"/>
                </a:lnTo>
                <a:cubicBezTo>
                  <a:pt x="12908" y="12874"/>
                  <a:pt x="12780" y="13554"/>
                  <a:pt x="12569" y="14199"/>
                </a:cubicBezTo>
                <a:cubicBezTo>
                  <a:pt x="12252" y="15137"/>
                  <a:pt x="11889" y="15992"/>
                  <a:pt x="10821" y="16169"/>
                </a:cubicBezTo>
                <a:cubicBezTo>
                  <a:pt x="10716" y="16192"/>
                  <a:pt x="10610" y="16192"/>
                  <a:pt x="10505" y="16192"/>
                </a:cubicBezTo>
                <a:cubicBezTo>
                  <a:pt x="10107" y="16192"/>
                  <a:pt x="9708" y="16086"/>
                  <a:pt x="9356" y="15934"/>
                </a:cubicBezTo>
                <a:cubicBezTo>
                  <a:pt x="8395" y="15512"/>
                  <a:pt x="7726" y="14574"/>
                  <a:pt x="7234" y="13695"/>
                </a:cubicBezTo>
                <a:cubicBezTo>
                  <a:pt x="8207" y="13308"/>
                  <a:pt x="9133" y="12780"/>
                  <a:pt x="10001" y="12159"/>
                </a:cubicBezTo>
                <a:close/>
                <a:moveTo>
                  <a:pt x="8570" y="1"/>
                </a:moveTo>
                <a:cubicBezTo>
                  <a:pt x="7668" y="1"/>
                  <a:pt x="6765" y="458"/>
                  <a:pt x="6120" y="1267"/>
                </a:cubicBezTo>
                <a:cubicBezTo>
                  <a:pt x="5605" y="1936"/>
                  <a:pt x="5300" y="2780"/>
                  <a:pt x="5147" y="3682"/>
                </a:cubicBezTo>
                <a:cubicBezTo>
                  <a:pt x="4162" y="3705"/>
                  <a:pt x="3201" y="3870"/>
                  <a:pt x="2345" y="4268"/>
                </a:cubicBezTo>
                <a:cubicBezTo>
                  <a:pt x="2122" y="4010"/>
                  <a:pt x="1806" y="3835"/>
                  <a:pt x="1465" y="3835"/>
                </a:cubicBezTo>
                <a:cubicBezTo>
                  <a:pt x="1161" y="3835"/>
                  <a:pt x="832" y="3976"/>
                  <a:pt x="528" y="4315"/>
                </a:cubicBezTo>
                <a:cubicBezTo>
                  <a:pt x="0" y="4890"/>
                  <a:pt x="293" y="5699"/>
                  <a:pt x="856" y="6097"/>
                </a:cubicBezTo>
                <a:cubicBezTo>
                  <a:pt x="739" y="6941"/>
                  <a:pt x="1032" y="7891"/>
                  <a:pt x="1595" y="8618"/>
                </a:cubicBezTo>
                <a:cubicBezTo>
                  <a:pt x="1947" y="9087"/>
                  <a:pt x="2403" y="9486"/>
                  <a:pt x="2919" y="9826"/>
                </a:cubicBezTo>
                <a:cubicBezTo>
                  <a:pt x="2627" y="10740"/>
                  <a:pt x="2591" y="11737"/>
                  <a:pt x="2966" y="12639"/>
                </a:cubicBezTo>
                <a:cubicBezTo>
                  <a:pt x="3213" y="13202"/>
                  <a:pt x="3646" y="13707"/>
                  <a:pt x="4174" y="13999"/>
                </a:cubicBezTo>
                <a:cubicBezTo>
                  <a:pt x="4467" y="14152"/>
                  <a:pt x="4772" y="14210"/>
                  <a:pt x="5089" y="14210"/>
                </a:cubicBezTo>
                <a:cubicBezTo>
                  <a:pt x="5605" y="14210"/>
                  <a:pt x="6144" y="14058"/>
                  <a:pt x="6613" y="13918"/>
                </a:cubicBezTo>
                <a:cubicBezTo>
                  <a:pt x="6671" y="13894"/>
                  <a:pt x="6730" y="13871"/>
                  <a:pt x="6788" y="13859"/>
                </a:cubicBezTo>
                <a:cubicBezTo>
                  <a:pt x="6999" y="14246"/>
                  <a:pt x="7246" y="14632"/>
                  <a:pt x="7527" y="14996"/>
                </a:cubicBezTo>
                <a:cubicBezTo>
                  <a:pt x="8125" y="15770"/>
                  <a:pt x="8981" y="16450"/>
                  <a:pt x="9977" y="16614"/>
                </a:cubicBezTo>
                <a:cubicBezTo>
                  <a:pt x="10154" y="16638"/>
                  <a:pt x="10329" y="16649"/>
                  <a:pt x="10505" y="16649"/>
                </a:cubicBezTo>
                <a:cubicBezTo>
                  <a:pt x="10904" y="16649"/>
                  <a:pt x="11303" y="16579"/>
                  <a:pt x="11678" y="16391"/>
                </a:cubicBezTo>
                <a:cubicBezTo>
                  <a:pt x="12428" y="16028"/>
                  <a:pt x="12756" y="15090"/>
                  <a:pt x="13014" y="14351"/>
                </a:cubicBezTo>
                <a:cubicBezTo>
                  <a:pt x="13249" y="13636"/>
                  <a:pt x="13389" y="12886"/>
                  <a:pt x="13460" y="12123"/>
                </a:cubicBezTo>
                <a:cubicBezTo>
                  <a:pt x="13940" y="12030"/>
                  <a:pt x="14421" y="11912"/>
                  <a:pt x="14878" y="11737"/>
                </a:cubicBezTo>
                <a:cubicBezTo>
                  <a:pt x="15605" y="11479"/>
                  <a:pt x="16227" y="11034"/>
                  <a:pt x="16672" y="10424"/>
                </a:cubicBezTo>
                <a:cubicBezTo>
                  <a:pt x="16766" y="10447"/>
                  <a:pt x="16871" y="10459"/>
                  <a:pt x="16977" y="10459"/>
                </a:cubicBezTo>
                <a:cubicBezTo>
                  <a:pt x="17188" y="10459"/>
                  <a:pt x="17423" y="10388"/>
                  <a:pt x="17634" y="10236"/>
                </a:cubicBezTo>
                <a:cubicBezTo>
                  <a:pt x="18583" y="9474"/>
                  <a:pt x="17926" y="8103"/>
                  <a:pt x="17001" y="7962"/>
                </a:cubicBezTo>
                <a:cubicBezTo>
                  <a:pt x="16719" y="7399"/>
                  <a:pt x="16203" y="6918"/>
                  <a:pt x="15617" y="6485"/>
                </a:cubicBezTo>
                <a:cubicBezTo>
                  <a:pt x="15535" y="6438"/>
                  <a:pt x="15453" y="6391"/>
                  <a:pt x="15383" y="6332"/>
                </a:cubicBezTo>
                <a:cubicBezTo>
                  <a:pt x="15594" y="5886"/>
                  <a:pt x="15769" y="5417"/>
                  <a:pt x="15886" y="4948"/>
                </a:cubicBezTo>
                <a:cubicBezTo>
                  <a:pt x="16156" y="3788"/>
                  <a:pt x="15805" y="2874"/>
                  <a:pt x="15066" y="2264"/>
                </a:cubicBezTo>
                <a:cubicBezTo>
                  <a:pt x="15195" y="1513"/>
                  <a:pt x="14573" y="693"/>
                  <a:pt x="13823" y="693"/>
                </a:cubicBezTo>
                <a:cubicBezTo>
                  <a:pt x="13518" y="693"/>
                  <a:pt x="13190" y="833"/>
                  <a:pt x="12885" y="1162"/>
                </a:cubicBezTo>
                <a:cubicBezTo>
                  <a:pt x="12803" y="1243"/>
                  <a:pt x="12744" y="1337"/>
                  <a:pt x="12697" y="1431"/>
                </a:cubicBezTo>
                <a:cubicBezTo>
                  <a:pt x="12217" y="1443"/>
                  <a:pt x="11712" y="1548"/>
                  <a:pt x="11232" y="1712"/>
                </a:cubicBezTo>
                <a:cubicBezTo>
                  <a:pt x="10986" y="1361"/>
                  <a:pt x="10716" y="1045"/>
                  <a:pt x="10423" y="763"/>
                </a:cubicBezTo>
                <a:cubicBezTo>
                  <a:pt x="9860" y="235"/>
                  <a:pt x="9216" y="1"/>
                  <a:pt x="8570" y="1"/>
                </a:cubicBezTo>
                <a:close/>
              </a:path>
            </a:pathLst>
          </a:custGeom>
          <a:solidFill>
            <a:srgbClr val="FECA2A">
              <a:alpha val="555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matchingName="Title slide">
  <p:cSld name="Title slide">
    <p:bg>
      <p:bgPr>
        <a:solidFill>
          <a:srgbClr val="FECA2A">
            <a:alpha val="10270"/>
          </a:srgbClr>
        </a:solidFill>
        <a:effectLst/>
      </p:bgPr>
    </p:bg>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0" name="Google Shape;10;p2"/>
          <p:cNvSpPr/>
          <p:nvPr/>
        </p:nvSpPr>
        <p:spPr>
          <a:xfrm rot="10800000">
            <a:off x="-44600" y="4192101"/>
            <a:ext cx="4283064" cy="2739729"/>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rot="10800000">
            <a:off x="5464667" y="5250867"/>
            <a:ext cx="6727343" cy="1625236"/>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7908933" y="1"/>
            <a:ext cx="4283064" cy="2739729"/>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1" y="1"/>
            <a:ext cx="6727343" cy="1625236"/>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rgbClr val="FECA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621800" y="642701"/>
            <a:ext cx="8959077" cy="517369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76200" dir="4260000" algn="bl" rotWithShape="0">
              <a:srgbClr val="000000">
                <a:alpha val="7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txBox="1">
            <a:spLocks noGrp="1"/>
          </p:cNvSpPr>
          <p:nvPr>
            <p:ph type="subTitle" idx="1"/>
          </p:nvPr>
        </p:nvSpPr>
        <p:spPr>
          <a:xfrm rot="-655">
            <a:off x="2945199" y="4746335"/>
            <a:ext cx="6301600" cy="568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300"/>
              <a:buFont typeface="Comfortaa Medium"/>
              <a:buNone/>
              <a:defRPr sz="2135">
                <a:latin typeface="Comfortaa SemiBold"/>
                <a:ea typeface="Comfortaa SemiBold"/>
                <a:cs typeface="Comfortaa SemiBold"/>
                <a:sym typeface="Comfortaa SemiBold"/>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p:txBody>
      </p:sp>
      <p:sp>
        <p:nvSpPr>
          <p:cNvPr id="16" name="Google Shape;16;p2"/>
          <p:cNvSpPr txBox="1">
            <a:spLocks noGrp="1"/>
          </p:cNvSpPr>
          <p:nvPr>
            <p:ph type="ctrTitle"/>
          </p:nvPr>
        </p:nvSpPr>
        <p:spPr>
          <a:xfrm>
            <a:off x="2174000" y="1346433"/>
            <a:ext cx="7844000" cy="3477200"/>
          </a:xfrm>
          <a:prstGeom prst="rect">
            <a:avLst/>
          </a:prstGeom>
        </p:spPr>
        <p:txBody>
          <a:bodyPr spcFirstLastPara="1" wrap="square" lIns="91425" tIns="91425" rIns="91425" bIns="91425" anchor="t" anchorCtr="0">
            <a:noAutofit/>
          </a:bodyPr>
          <a:lstStyle>
            <a:lvl1pPr lvl="0" algn="ctr" rtl="0">
              <a:lnSpc>
                <a:spcPct val="70000"/>
              </a:lnSpc>
              <a:spcBef>
                <a:spcPts val="0"/>
              </a:spcBef>
              <a:spcAft>
                <a:spcPts val="0"/>
              </a:spcAft>
              <a:buSzPts val="5200"/>
              <a:buFont typeface="Mali Medium" panose="00000600000000000000"/>
              <a:buNone/>
              <a:defRPr sz="12800" b="0">
                <a:latin typeface="Mali Medium" panose="00000600000000000000"/>
                <a:ea typeface="Mali Medium" panose="00000600000000000000"/>
                <a:cs typeface="Mali Medium" panose="00000600000000000000"/>
                <a:sym typeface="Mali Medium" panose="00000600000000000000"/>
              </a:defRPr>
            </a:lvl1pPr>
            <a:lvl2pPr lvl="1" algn="ctr" rtl="0">
              <a:spcBef>
                <a:spcPts val="0"/>
              </a:spcBef>
              <a:spcAft>
                <a:spcPts val="0"/>
              </a:spcAft>
              <a:buClr>
                <a:srgbClr val="191919"/>
              </a:buClr>
              <a:buSzPts val="5200"/>
              <a:buNone/>
              <a:defRPr sz="6935">
                <a:solidFill>
                  <a:srgbClr val="191919"/>
                </a:solidFill>
              </a:defRPr>
            </a:lvl2pPr>
            <a:lvl3pPr lvl="2" algn="ctr" rtl="0">
              <a:spcBef>
                <a:spcPts val="0"/>
              </a:spcBef>
              <a:spcAft>
                <a:spcPts val="0"/>
              </a:spcAft>
              <a:buClr>
                <a:srgbClr val="191919"/>
              </a:buClr>
              <a:buSzPts val="5200"/>
              <a:buNone/>
              <a:defRPr sz="6935">
                <a:solidFill>
                  <a:srgbClr val="191919"/>
                </a:solidFill>
              </a:defRPr>
            </a:lvl3pPr>
            <a:lvl4pPr lvl="3" algn="ctr" rtl="0">
              <a:spcBef>
                <a:spcPts val="0"/>
              </a:spcBef>
              <a:spcAft>
                <a:spcPts val="0"/>
              </a:spcAft>
              <a:buClr>
                <a:srgbClr val="191919"/>
              </a:buClr>
              <a:buSzPts val="5200"/>
              <a:buNone/>
              <a:defRPr sz="6935">
                <a:solidFill>
                  <a:srgbClr val="191919"/>
                </a:solidFill>
              </a:defRPr>
            </a:lvl4pPr>
            <a:lvl5pPr lvl="4" algn="ctr" rtl="0">
              <a:spcBef>
                <a:spcPts val="0"/>
              </a:spcBef>
              <a:spcAft>
                <a:spcPts val="0"/>
              </a:spcAft>
              <a:buClr>
                <a:srgbClr val="191919"/>
              </a:buClr>
              <a:buSzPts val="5200"/>
              <a:buNone/>
              <a:defRPr sz="6935">
                <a:solidFill>
                  <a:srgbClr val="191919"/>
                </a:solidFill>
              </a:defRPr>
            </a:lvl5pPr>
            <a:lvl6pPr lvl="5" algn="ctr" rtl="0">
              <a:spcBef>
                <a:spcPts val="0"/>
              </a:spcBef>
              <a:spcAft>
                <a:spcPts val="0"/>
              </a:spcAft>
              <a:buClr>
                <a:srgbClr val="191919"/>
              </a:buClr>
              <a:buSzPts val="5200"/>
              <a:buNone/>
              <a:defRPr sz="6935">
                <a:solidFill>
                  <a:srgbClr val="191919"/>
                </a:solidFill>
              </a:defRPr>
            </a:lvl6pPr>
            <a:lvl7pPr lvl="6" algn="ctr" rtl="0">
              <a:spcBef>
                <a:spcPts val="0"/>
              </a:spcBef>
              <a:spcAft>
                <a:spcPts val="0"/>
              </a:spcAft>
              <a:buClr>
                <a:srgbClr val="191919"/>
              </a:buClr>
              <a:buSzPts val="5200"/>
              <a:buNone/>
              <a:defRPr sz="6935">
                <a:solidFill>
                  <a:srgbClr val="191919"/>
                </a:solidFill>
              </a:defRPr>
            </a:lvl7pPr>
            <a:lvl8pPr lvl="7" algn="ctr" rtl="0">
              <a:spcBef>
                <a:spcPts val="0"/>
              </a:spcBef>
              <a:spcAft>
                <a:spcPts val="0"/>
              </a:spcAft>
              <a:buClr>
                <a:srgbClr val="191919"/>
              </a:buClr>
              <a:buSzPts val="5200"/>
              <a:buNone/>
              <a:defRPr sz="6935">
                <a:solidFill>
                  <a:srgbClr val="191919"/>
                </a:solidFill>
              </a:defRPr>
            </a:lvl8pPr>
            <a:lvl9pPr lvl="8" algn="ctr" rtl="0">
              <a:spcBef>
                <a:spcPts val="0"/>
              </a:spcBef>
              <a:spcAft>
                <a:spcPts val="0"/>
              </a:spcAft>
              <a:buClr>
                <a:srgbClr val="191919"/>
              </a:buClr>
              <a:buSzPts val="5200"/>
              <a:buNone/>
              <a:defRPr sz="6935">
                <a:solidFill>
                  <a:srgbClr val="191919"/>
                </a:solidFill>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matchingName="Section header">
  <p:cSld name="Section header">
    <p:spTree>
      <p:nvGrpSpPr>
        <p:cNvPr id="1" name="Shape 17"/>
        <p:cNvGrpSpPr/>
        <p:nvPr/>
      </p:nvGrpSpPr>
      <p:grpSpPr>
        <a:xfrm>
          <a:off x="0" y="0"/>
          <a:ext cx="0" cy="0"/>
          <a:chOff x="0" y="0"/>
          <a:chExt cx="0" cy="0"/>
        </a:xfrm>
      </p:grpSpPr>
      <p:pic>
        <p:nvPicPr>
          <p:cNvPr id="18" name="Google Shape;18;p3"/>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9" name="Google Shape;19;p3"/>
          <p:cNvSpPr/>
          <p:nvPr/>
        </p:nvSpPr>
        <p:spPr>
          <a:xfrm rot="-10799904" flipH="1">
            <a:off x="8510496" y="5253367"/>
            <a:ext cx="3783152" cy="1692693"/>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3"/>
          <p:cNvSpPr/>
          <p:nvPr/>
        </p:nvSpPr>
        <p:spPr>
          <a:xfrm flipH="1">
            <a:off x="-8" y="1734"/>
            <a:ext cx="6158208" cy="2760737"/>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3"/>
          <p:cNvSpPr txBox="1">
            <a:spLocks noGrp="1"/>
          </p:cNvSpPr>
          <p:nvPr>
            <p:ph type="title" hasCustomPrompt="1"/>
          </p:nvPr>
        </p:nvSpPr>
        <p:spPr>
          <a:xfrm>
            <a:off x="960000" y="1951600"/>
            <a:ext cx="1797200" cy="10372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SzPts val="6000"/>
              <a:buNone/>
              <a:defRPr sz="10000">
                <a:solidFill>
                  <a:schemeClr val="lt1"/>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2" name="Google Shape;22;p3"/>
          <p:cNvSpPr txBox="1">
            <a:spLocks noGrp="1"/>
          </p:cNvSpPr>
          <p:nvPr>
            <p:ph type="subTitle" idx="1"/>
          </p:nvPr>
        </p:nvSpPr>
        <p:spPr>
          <a:xfrm rot="303">
            <a:off x="972767" y="4980433"/>
            <a:ext cx="4541200" cy="8384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300"/>
              <a:buNone/>
              <a:defRPr sz="1865">
                <a:latin typeface="Comfortaa SemiBold"/>
                <a:ea typeface="Comfortaa SemiBold"/>
                <a:cs typeface="Comfortaa SemiBold"/>
                <a:sym typeface="Comfortaa SemiBold"/>
              </a:defRPr>
            </a:lvl1pPr>
            <a:lvl2pPr lvl="1" algn="ctr" rtl="0">
              <a:lnSpc>
                <a:spcPct val="100000"/>
              </a:lnSpc>
              <a:spcBef>
                <a:spcPts val="2135"/>
              </a:spcBef>
              <a:spcAft>
                <a:spcPts val="0"/>
              </a:spcAft>
              <a:buSzPts val="1300"/>
              <a:buNone/>
              <a:defRPr/>
            </a:lvl2pPr>
            <a:lvl3pPr lvl="2" algn="ctr" rtl="0">
              <a:lnSpc>
                <a:spcPct val="100000"/>
              </a:lnSpc>
              <a:spcBef>
                <a:spcPts val="2135"/>
              </a:spcBef>
              <a:spcAft>
                <a:spcPts val="0"/>
              </a:spcAft>
              <a:buSzPts val="1300"/>
              <a:buNone/>
              <a:defRPr/>
            </a:lvl3pPr>
            <a:lvl4pPr lvl="3" algn="ctr" rtl="0">
              <a:lnSpc>
                <a:spcPct val="100000"/>
              </a:lnSpc>
              <a:spcBef>
                <a:spcPts val="2135"/>
              </a:spcBef>
              <a:spcAft>
                <a:spcPts val="0"/>
              </a:spcAft>
              <a:buSzPts val="1300"/>
              <a:buNone/>
              <a:defRPr/>
            </a:lvl4pPr>
            <a:lvl5pPr lvl="4" algn="ctr" rtl="0">
              <a:lnSpc>
                <a:spcPct val="100000"/>
              </a:lnSpc>
              <a:spcBef>
                <a:spcPts val="2135"/>
              </a:spcBef>
              <a:spcAft>
                <a:spcPts val="0"/>
              </a:spcAft>
              <a:buSzPts val="1300"/>
              <a:buNone/>
              <a:defRPr/>
            </a:lvl5pPr>
            <a:lvl6pPr lvl="5" algn="ctr" rtl="0">
              <a:lnSpc>
                <a:spcPct val="100000"/>
              </a:lnSpc>
              <a:spcBef>
                <a:spcPts val="2135"/>
              </a:spcBef>
              <a:spcAft>
                <a:spcPts val="0"/>
              </a:spcAft>
              <a:buSzPts val="1300"/>
              <a:buNone/>
              <a:defRPr/>
            </a:lvl6pPr>
            <a:lvl7pPr lvl="6" algn="ctr" rtl="0">
              <a:lnSpc>
                <a:spcPct val="100000"/>
              </a:lnSpc>
              <a:spcBef>
                <a:spcPts val="2135"/>
              </a:spcBef>
              <a:spcAft>
                <a:spcPts val="0"/>
              </a:spcAft>
              <a:buSzPts val="1300"/>
              <a:buNone/>
              <a:defRPr/>
            </a:lvl7pPr>
            <a:lvl8pPr lvl="7" algn="ctr" rtl="0">
              <a:lnSpc>
                <a:spcPct val="100000"/>
              </a:lnSpc>
              <a:spcBef>
                <a:spcPts val="2135"/>
              </a:spcBef>
              <a:spcAft>
                <a:spcPts val="0"/>
              </a:spcAft>
              <a:buSzPts val="1300"/>
              <a:buNone/>
              <a:defRPr/>
            </a:lvl8pPr>
            <a:lvl9pPr lvl="8" algn="ctr" rtl="0">
              <a:lnSpc>
                <a:spcPct val="100000"/>
              </a:lnSpc>
              <a:spcBef>
                <a:spcPts val="2135"/>
              </a:spcBef>
              <a:spcAft>
                <a:spcPts val="2135"/>
              </a:spcAft>
              <a:buSzPts val="1300"/>
              <a:buNone/>
              <a:defRPr/>
            </a:lvl9pPr>
          </a:lstStyle>
          <a:p/>
        </p:txBody>
      </p:sp>
      <p:sp>
        <p:nvSpPr>
          <p:cNvPr id="23" name="Google Shape;23;p3"/>
          <p:cNvSpPr txBox="1">
            <a:spLocks noGrp="1"/>
          </p:cNvSpPr>
          <p:nvPr>
            <p:ph type="title" idx="2"/>
          </p:nvPr>
        </p:nvSpPr>
        <p:spPr>
          <a:xfrm>
            <a:off x="972900" y="3734667"/>
            <a:ext cx="5234000" cy="773600"/>
          </a:xfrm>
          <a:prstGeom prst="rect">
            <a:avLst/>
          </a:prstGeom>
        </p:spPr>
        <p:txBody>
          <a:bodyPr spcFirstLastPara="1" wrap="square" lIns="91425" tIns="91425" rIns="91425" bIns="91425" anchor="t" anchorCtr="0">
            <a:noAutofit/>
          </a:bodyPr>
          <a:lstStyle>
            <a:lvl1pPr lvl="0" algn="l">
              <a:spcBef>
                <a:spcPts val="0"/>
              </a:spcBef>
              <a:spcAft>
                <a:spcPts val="0"/>
              </a:spcAft>
              <a:buSzPts val="3600"/>
              <a:buNone/>
              <a:defRPr sz="8000">
                <a:solidFill>
                  <a:schemeClr val="lt1"/>
                </a:solidFill>
              </a:defRPr>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x" matchingName="Title and body">
  <p:cSld name="Title and body">
    <p:spTree>
      <p:nvGrpSpPr>
        <p:cNvPr id="1" name="Shape 24"/>
        <p:cNvGrpSpPr/>
        <p:nvPr/>
      </p:nvGrpSpPr>
      <p:grpSpPr>
        <a:xfrm>
          <a:off x="0" y="0"/>
          <a:ext cx="0" cy="0"/>
          <a:chOff x="0" y="0"/>
          <a:chExt cx="0" cy="0"/>
        </a:xfrm>
      </p:grpSpPr>
      <p:sp>
        <p:nvSpPr>
          <p:cNvPr id="25" name="Google Shape;25;p4"/>
          <p:cNvSpPr/>
          <p:nvPr/>
        </p:nvSpPr>
        <p:spPr>
          <a:xfrm>
            <a:off x="530201" y="1566067"/>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4"/>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4"/>
          <p:cNvSpPr/>
          <p:nvPr/>
        </p:nvSpPr>
        <p:spPr>
          <a:xfrm rot="1573647">
            <a:off x="9149202" y="3334695"/>
            <a:ext cx="4492037" cy="3523301"/>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rgbClr val="FECA2A">
              <a:alpha val="555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4"/>
          <p:cNvSpPr txBox="1">
            <a:spLocks noGrp="1"/>
          </p:cNvSpPr>
          <p:nvPr>
            <p:ph type="title"/>
          </p:nvPr>
        </p:nvSpPr>
        <p:spPr>
          <a:xfrm>
            <a:off x="960000" y="777577"/>
            <a:ext cx="10272000" cy="560800"/>
          </a:xfrm>
          <a:prstGeom prst="rect">
            <a:avLst/>
          </a:prstGeom>
        </p:spPr>
        <p:txBody>
          <a:bodyPr spcFirstLastPara="1" wrap="square" lIns="91425" tIns="91425" rIns="91425" bIns="91425" anchor="t" anchorCtr="0">
            <a:noAutofit/>
          </a:bodyPr>
          <a:lstStyle>
            <a:lvl1pPr lvl="0"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29" name="Google Shape;29;p4"/>
          <p:cNvSpPr txBox="1">
            <a:spLocks noGrp="1"/>
          </p:cNvSpPr>
          <p:nvPr>
            <p:ph type="body" idx="1"/>
          </p:nvPr>
        </p:nvSpPr>
        <p:spPr>
          <a:xfrm>
            <a:off x="960000" y="1709300"/>
            <a:ext cx="10272000" cy="4655200"/>
          </a:xfrm>
          <a:prstGeom prst="rect">
            <a:avLst/>
          </a:prstGeom>
        </p:spPr>
        <p:txBody>
          <a:bodyPr spcFirstLastPara="1" wrap="square" lIns="91425" tIns="91425" rIns="91425" bIns="91425" anchor="t" anchorCtr="0">
            <a:noAutofit/>
          </a:bodyPr>
          <a:lstStyle>
            <a:lvl1pPr marL="609600" lvl="0" indent="-393700" rtl="0">
              <a:spcBef>
                <a:spcPts val="0"/>
              </a:spcBef>
              <a:spcAft>
                <a:spcPts val="0"/>
              </a:spcAft>
              <a:buSzPts val="1050"/>
              <a:buFont typeface="Comfortaa SemiBold"/>
              <a:buAutoNum type="arabicPeriod"/>
              <a:defRPr sz="1400">
                <a:latin typeface="Comfortaa SemiBold"/>
                <a:ea typeface="Comfortaa SemiBold"/>
                <a:cs typeface="Comfortaa SemiBold"/>
                <a:sym typeface="Comfortaa SemiBold"/>
              </a:defRPr>
            </a:lvl1pPr>
            <a:lvl2pPr marL="1219200" lvl="1" indent="-414655" rtl="0">
              <a:lnSpc>
                <a:spcPct val="115000"/>
              </a:lnSpc>
              <a:spcBef>
                <a:spcPts val="0"/>
              </a:spcBef>
              <a:spcAft>
                <a:spcPts val="0"/>
              </a:spcAft>
              <a:buSzPts val="1300"/>
              <a:buAutoNum type="alphaLcPeriod"/>
              <a:defRPr/>
            </a:lvl2pPr>
            <a:lvl3pPr marL="1828800" lvl="2" indent="-414655" rtl="0">
              <a:lnSpc>
                <a:spcPct val="115000"/>
              </a:lnSpc>
              <a:spcBef>
                <a:spcPts val="2135"/>
              </a:spcBef>
              <a:spcAft>
                <a:spcPts val="0"/>
              </a:spcAft>
              <a:buSzPts val="1300"/>
              <a:buAutoNum type="romanLcPeriod"/>
              <a:defRPr/>
            </a:lvl3pPr>
            <a:lvl4pPr marL="2438400" lvl="3" indent="-414655" rtl="0">
              <a:lnSpc>
                <a:spcPct val="115000"/>
              </a:lnSpc>
              <a:spcBef>
                <a:spcPts val="2135"/>
              </a:spcBef>
              <a:spcAft>
                <a:spcPts val="0"/>
              </a:spcAft>
              <a:buSzPts val="1300"/>
              <a:buAutoNum type="arabicPeriod"/>
              <a:defRPr/>
            </a:lvl4pPr>
            <a:lvl5pPr marL="3048000" lvl="4" indent="-414655" rtl="0">
              <a:lnSpc>
                <a:spcPct val="115000"/>
              </a:lnSpc>
              <a:spcBef>
                <a:spcPts val="2135"/>
              </a:spcBef>
              <a:spcAft>
                <a:spcPts val="0"/>
              </a:spcAft>
              <a:buSzPts val="1300"/>
              <a:buAutoNum type="alphaLcPeriod"/>
              <a:defRPr/>
            </a:lvl5pPr>
            <a:lvl6pPr marL="3657600" lvl="5" indent="-414655" rtl="0">
              <a:lnSpc>
                <a:spcPct val="115000"/>
              </a:lnSpc>
              <a:spcBef>
                <a:spcPts val="2135"/>
              </a:spcBef>
              <a:spcAft>
                <a:spcPts val="0"/>
              </a:spcAft>
              <a:buSzPts val="1300"/>
              <a:buAutoNum type="romanLcPeriod"/>
              <a:defRPr/>
            </a:lvl6pPr>
            <a:lvl7pPr marL="4267200" lvl="6" indent="-414655" rtl="0">
              <a:lnSpc>
                <a:spcPct val="115000"/>
              </a:lnSpc>
              <a:spcBef>
                <a:spcPts val="2135"/>
              </a:spcBef>
              <a:spcAft>
                <a:spcPts val="0"/>
              </a:spcAft>
              <a:buSzPts val="1300"/>
              <a:buAutoNum type="arabicPeriod"/>
              <a:defRPr/>
            </a:lvl7pPr>
            <a:lvl8pPr marL="4876800" lvl="7" indent="-414655" rtl="0">
              <a:lnSpc>
                <a:spcPct val="115000"/>
              </a:lnSpc>
              <a:spcBef>
                <a:spcPts val="2135"/>
              </a:spcBef>
              <a:spcAft>
                <a:spcPts val="0"/>
              </a:spcAft>
              <a:buSzPts val="1300"/>
              <a:buAutoNum type="alphaLcPeriod"/>
              <a:defRPr/>
            </a:lvl8pPr>
            <a:lvl9pPr marL="5486400" lvl="8" indent="-414655" rtl="0">
              <a:lnSpc>
                <a:spcPct val="115000"/>
              </a:lnSpc>
              <a:spcBef>
                <a:spcPts val="2135"/>
              </a:spcBef>
              <a:spcAft>
                <a:spcPts val="2135"/>
              </a:spcAft>
              <a:buSzPts val="1300"/>
              <a:buAutoNum type="romanLcPeriod"/>
              <a:defRPr/>
            </a:lvl9pPr>
          </a:lstStyle>
          <a:p/>
        </p:txBody>
      </p:sp>
      <p:sp>
        <p:nvSpPr>
          <p:cNvPr id="30" name="Google Shape;30;p4"/>
          <p:cNvSpPr/>
          <p:nvPr/>
        </p:nvSpPr>
        <p:spPr>
          <a:xfrm rot="-10646755">
            <a:off x="11696979" y="1087286"/>
            <a:ext cx="600264" cy="600341"/>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 name="Google Shape;31;p4"/>
          <p:cNvSpPr/>
          <p:nvPr/>
        </p:nvSpPr>
        <p:spPr>
          <a:xfrm rot="-10646755">
            <a:off x="11345776" y="1799755"/>
            <a:ext cx="360189" cy="360267"/>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4"/>
          <p:cNvSpPr/>
          <p:nvPr/>
        </p:nvSpPr>
        <p:spPr>
          <a:xfrm flipH="1">
            <a:off x="-435224" y="-530732"/>
            <a:ext cx="1695653" cy="7788543"/>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ColTx" matchingName="Title and two columns">
  <p:cSld name="Title and two columns">
    <p:spTree>
      <p:nvGrpSpPr>
        <p:cNvPr id="1" name="Shape 33"/>
        <p:cNvGrpSpPr/>
        <p:nvPr/>
      </p:nvGrpSpPr>
      <p:grpSpPr>
        <a:xfrm>
          <a:off x="0" y="0"/>
          <a:ext cx="0" cy="0"/>
          <a:chOff x="0" y="0"/>
          <a:chExt cx="0" cy="0"/>
        </a:xfrm>
      </p:grpSpPr>
      <p:pic>
        <p:nvPicPr>
          <p:cNvPr id="34" name="Google Shape;34;p5"/>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5" name="Google Shape;35;p5"/>
          <p:cNvSpPr/>
          <p:nvPr/>
        </p:nvSpPr>
        <p:spPr>
          <a:xfrm>
            <a:off x="7980767" y="1"/>
            <a:ext cx="4211227" cy="2866567"/>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5"/>
          <p:cNvSpPr/>
          <p:nvPr/>
        </p:nvSpPr>
        <p:spPr>
          <a:xfrm rot="-10646720">
            <a:off x="11699347" y="3167860"/>
            <a:ext cx="408757" cy="408811"/>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5"/>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5"/>
          <p:cNvSpPr txBox="1">
            <a:spLocks noGrp="1"/>
          </p:cNvSpPr>
          <p:nvPr>
            <p:ph type="title"/>
          </p:nvPr>
        </p:nvSpPr>
        <p:spPr>
          <a:xfrm>
            <a:off x="960000" y="784167"/>
            <a:ext cx="10272000" cy="5608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39" name="Google Shape;39;p5"/>
          <p:cNvSpPr txBox="1">
            <a:spLocks noGrp="1"/>
          </p:cNvSpPr>
          <p:nvPr>
            <p:ph type="subTitle" idx="1"/>
          </p:nvPr>
        </p:nvSpPr>
        <p:spPr>
          <a:xfrm>
            <a:off x="1586429" y="3551333"/>
            <a:ext cx="3876800" cy="752400"/>
          </a:xfrm>
          <a:prstGeom prst="rect">
            <a:avLst/>
          </a:prstGeom>
          <a:noFill/>
          <a:ln>
            <a:noFill/>
          </a:ln>
        </p:spPr>
        <p:txBody>
          <a:bodyPr spcFirstLastPara="1" wrap="square" lIns="91425" tIns="91425" rIns="91425" bIns="91425" anchor="t" anchorCtr="0">
            <a:noAutofit/>
          </a:bodyPr>
          <a:lstStyle>
            <a:lvl1pPr lvl="0" algn="ctr">
              <a:spcBef>
                <a:spcPts val="665"/>
              </a:spcBef>
              <a:spcAft>
                <a:spcPts val="0"/>
              </a:spcAft>
              <a:buSzPts val="2000"/>
              <a:buFont typeface="Mali" panose="00000600000000000000"/>
              <a:buNone/>
              <a:defRPr sz="2665">
                <a:latin typeface="Mali SemiBold" panose="00000700000000000000"/>
                <a:ea typeface="Mali SemiBold" panose="00000700000000000000"/>
                <a:cs typeface="Mali SemiBold" panose="00000700000000000000"/>
                <a:sym typeface="Mali SemiBold" panose="00000700000000000000"/>
              </a:defRPr>
            </a:lvl1pPr>
            <a:lvl2pPr lvl="1" algn="ctr">
              <a:lnSpc>
                <a:spcPct val="100000"/>
              </a:lnSpc>
              <a:spcBef>
                <a:spcPts val="1735"/>
              </a:spcBef>
              <a:spcAft>
                <a:spcPts val="0"/>
              </a:spcAft>
              <a:buSzPts val="2000"/>
              <a:buFont typeface="Mali" panose="00000600000000000000"/>
              <a:buNone/>
              <a:defRPr sz="2665" b="1">
                <a:latin typeface="Mali" panose="00000600000000000000"/>
                <a:ea typeface="Mali" panose="00000600000000000000"/>
                <a:cs typeface="Mali" panose="00000600000000000000"/>
                <a:sym typeface="Mali" panose="00000600000000000000"/>
              </a:defRPr>
            </a:lvl2pPr>
            <a:lvl3pPr lvl="2" algn="ctr">
              <a:lnSpc>
                <a:spcPct val="100000"/>
              </a:lnSpc>
              <a:spcBef>
                <a:spcPts val="2135"/>
              </a:spcBef>
              <a:spcAft>
                <a:spcPts val="0"/>
              </a:spcAft>
              <a:buSzPts val="2000"/>
              <a:buFont typeface="Mali" panose="00000600000000000000"/>
              <a:buNone/>
              <a:defRPr sz="2665" b="1">
                <a:latin typeface="Mali" panose="00000600000000000000"/>
                <a:ea typeface="Mali" panose="00000600000000000000"/>
                <a:cs typeface="Mali" panose="00000600000000000000"/>
                <a:sym typeface="Mali" panose="00000600000000000000"/>
              </a:defRPr>
            </a:lvl3pPr>
            <a:lvl4pPr lvl="3" algn="ctr">
              <a:lnSpc>
                <a:spcPct val="100000"/>
              </a:lnSpc>
              <a:spcBef>
                <a:spcPts val="2135"/>
              </a:spcBef>
              <a:spcAft>
                <a:spcPts val="0"/>
              </a:spcAft>
              <a:buSzPts val="2000"/>
              <a:buFont typeface="Mali" panose="00000600000000000000"/>
              <a:buNone/>
              <a:defRPr sz="2665" b="1">
                <a:latin typeface="Mali" panose="00000600000000000000"/>
                <a:ea typeface="Mali" panose="00000600000000000000"/>
                <a:cs typeface="Mali" panose="00000600000000000000"/>
                <a:sym typeface="Mali" panose="00000600000000000000"/>
              </a:defRPr>
            </a:lvl4pPr>
            <a:lvl5pPr lvl="4" algn="ctr">
              <a:lnSpc>
                <a:spcPct val="100000"/>
              </a:lnSpc>
              <a:spcBef>
                <a:spcPts val="2135"/>
              </a:spcBef>
              <a:spcAft>
                <a:spcPts val="0"/>
              </a:spcAft>
              <a:buSzPts val="2000"/>
              <a:buFont typeface="Mali" panose="00000600000000000000"/>
              <a:buNone/>
              <a:defRPr sz="2665" b="1">
                <a:latin typeface="Mali" panose="00000600000000000000"/>
                <a:ea typeface="Mali" panose="00000600000000000000"/>
                <a:cs typeface="Mali" panose="00000600000000000000"/>
                <a:sym typeface="Mali" panose="00000600000000000000"/>
              </a:defRPr>
            </a:lvl5pPr>
            <a:lvl6pPr lvl="5" algn="ctr">
              <a:lnSpc>
                <a:spcPct val="100000"/>
              </a:lnSpc>
              <a:spcBef>
                <a:spcPts val="2135"/>
              </a:spcBef>
              <a:spcAft>
                <a:spcPts val="0"/>
              </a:spcAft>
              <a:buSzPts val="2000"/>
              <a:buFont typeface="Mali" panose="00000600000000000000"/>
              <a:buNone/>
              <a:defRPr sz="2665" b="1">
                <a:latin typeface="Mali" panose="00000600000000000000"/>
                <a:ea typeface="Mali" panose="00000600000000000000"/>
                <a:cs typeface="Mali" panose="00000600000000000000"/>
                <a:sym typeface="Mali" panose="00000600000000000000"/>
              </a:defRPr>
            </a:lvl6pPr>
            <a:lvl7pPr lvl="6" algn="ctr">
              <a:lnSpc>
                <a:spcPct val="100000"/>
              </a:lnSpc>
              <a:spcBef>
                <a:spcPts val="2135"/>
              </a:spcBef>
              <a:spcAft>
                <a:spcPts val="0"/>
              </a:spcAft>
              <a:buSzPts val="2000"/>
              <a:buFont typeface="Mali" panose="00000600000000000000"/>
              <a:buNone/>
              <a:defRPr sz="2665" b="1">
                <a:latin typeface="Mali" panose="00000600000000000000"/>
                <a:ea typeface="Mali" panose="00000600000000000000"/>
                <a:cs typeface="Mali" panose="00000600000000000000"/>
                <a:sym typeface="Mali" panose="00000600000000000000"/>
              </a:defRPr>
            </a:lvl7pPr>
            <a:lvl8pPr lvl="7" algn="ctr">
              <a:lnSpc>
                <a:spcPct val="100000"/>
              </a:lnSpc>
              <a:spcBef>
                <a:spcPts val="2135"/>
              </a:spcBef>
              <a:spcAft>
                <a:spcPts val="0"/>
              </a:spcAft>
              <a:buSzPts val="2000"/>
              <a:buFont typeface="Mali" panose="00000600000000000000"/>
              <a:buNone/>
              <a:defRPr sz="2665" b="1">
                <a:latin typeface="Mali" panose="00000600000000000000"/>
                <a:ea typeface="Mali" panose="00000600000000000000"/>
                <a:cs typeface="Mali" panose="00000600000000000000"/>
                <a:sym typeface="Mali" panose="00000600000000000000"/>
              </a:defRPr>
            </a:lvl8pPr>
            <a:lvl9pPr lvl="8" algn="ctr">
              <a:lnSpc>
                <a:spcPct val="100000"/>
              </a:lnSpc>
              <a:spcBef>
                <a:spcPts val="2135"/>
              </a:spcBef>
              <a:spcAft>
                <a:spcPts val="2135"/>
              </a:spcAft>
              <a:buSzPts val="2000"/>
              <a:buFont typeface="Mali" panose="00000600000000000000"/>
              <a:buNone/>
              <a:defRPr sz="2665" b="1">
                <a:latin typeface="Mali" panose="00000600000000000000"/>
                <a:ea typeface="Mali" panose="00000600000000000000"/>
                <a:cs typeface="Mali" panose="00000600000000000000"/>
                <a:sym typeface="Mali" panose="00000600000000000000"/>
              </a:defRPr>
            </a:lvl9pPr>
          </a:lstStyle>
          <a:p/>
        </p:txBody>
      </p:sp>
      <p:sp>
        <p:nvSpPr>
          <p:cNvPr id="40" name="Google Shape;40;p5"/>
          <p:cNvSpPr txBox="1">
            <a:spLocks noGrp="1"/>
          </p:cNvSpPr>
          <p:nvPr>
            <p:ph type="subTitle" idx="2"/>
          </p:nvPr>
        </p:nvSpPr>
        <p:spPr>
          <a:xfrm>
            <a:off x="6728767" y="3551333"/>
            <a:ext cx="3876800" cy="752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000"/>
              <a:buFont typeface="Mali" panose="00000600000000000000"/>
              <a:buNone/>
              <a:defRPr sz="2665">
                <a:latin typeface="Mali SemiBold" panose="00000700000000000000"/>
                <a:ea typeface="Mali SemiBold" panose="00000700000000000000"/>
                <a:cs typeface="Mali SemiBold" panose="00000700000000000000"/>
                <a:sym typeface="Mali SemiBold" panose="00000700000000000000"/>
              </a:defRPr>
            </a:lvl1pPr>
            <a:lvl2pPr lvl="1" algn="ctr" rtl="0">
              <a:lnSpc>
                <a:spcPct val="100000"/>
              </a:lnSpc>
              <a:spcBef>
                <a:spcPts val="2135"/>
              </a:spcBef>
              <a:spcAft>
                <a:spcPts val="0"/>
              </a:spcAft>
              <a:buSzPts val="2000"/>
              <a:buFont typeface="Mali" panose="00000600000000000000"/>
              <a:buNone/>
              <a:defRPr sz="2665" b="1">
                <a:latin typeface="Mali" panose="00000600000000000000"/>
                <a:ea typeface="Mali" panose="00000600000000000000"/>
                <a:cs typeface="Mali" panose="00000600000000000000"/>
                <a:sym typeface="Mali" panose="00000600000000000000"/>
              </a:defRPr>
            </a:lvl2pPr>
            <a:lvl3pPr lvl="2" algn="ctr" rtl="0">
              <a:lnSpc>
                <a:spcPct val="100000"/>
              </a:lnSpc>
              <a:spcBef>
                <a:spcPts val="2135"/>
              </a:spcBef>
              <a:spcAft>
                <a:spcPts val="0"/>
              </a:spcAft>
              <a:buSzPts val="2000"/>
              <a:buFont typeface="Mali" panose="00000600000000000000"/>
              <a:buNone/>
              <a:defRPr sz="2665" b="1">
                <a:latin typeface="Mali" panose="00000600000000000000"/>
                <a:ea typeface="Mali" panose="00000600000000000000"/>
                <a:cs typeface="Mali" panose="00000600000000000000"/>
                <a:sym typeface="Mali" panose="00000600000000000000"/>
              </a:defRPr>
            </a:lvl3pPr>
            <a:lvl4pPr lvl="3" algn="ctr" rtl="0">
              <a:lnSpc>
                <a:spcPct val="100000"/>
              </a:lnSpc>
              <a:spcBef>
                <a:spcPts val="2135"/>
              </a:spcBef>
              <a:spcAft>
                <a:spcPts val="0"/>
              </a:spcAft>
              <a:buSzPts val="2000"/>
              <a:buFont typeface="Mali" panose="00000600000000000000"/>
              <a:buNone/>
              <a:defRPr sz="2665" b="1">
                <a:latin typeface="Mali" panose="00000600000000000000"/>
                <a:ea typeface="Mali" panose="00000600000000000000"/>
                <a:cs typeface="Mali" panose="00000600000000000000"/>
                <a:sym typeface="Mali" panose="00000600000000000000"/>
              </a:defRPr>
            </a:lvl4pPr>
            <a:lvl5pPr lvl="4" algn="ctr" rtl="0">
              <a:lnSpc>
                <a:spcPct val="100000"/>
              </a:lnSpc>
              <a:spcBef>
                <a:spcPts val="2135"/>
              </a:spcBef>
              <a:spcAft>
                <a:spcPts val="0"/>
              </a:spcAft>
              <a:buSzPts val="2000"/>
              <a:buFont typeface="Mali" panose="00000600000000000000"/>
              <a:buNone/>
              <a:defRPr sz="2665" b="1">
                <a:latin typeface="Mali" panose="00000600000000000000"/>
                <a:ea typeface="Mali" panose="00000600000000000000"/>
                <a:cs typeface="Mali" panose="00000600000000000000"/>
                <a:sym typeface="Mali" panose="00000600000000000000"/>
              </a:defRPr>
            </a:lvl5pPr>
            <a:lvl6pPr lvl="5" algn="ctr" rtl="0">
              <a:lnSpc>
                <a:spcPct val="100000"/>
              </a:lnSpc>
              <a:spcBef>
                <a:spcPts val="2135"/>
              </a:spcBef>
              <a:spcAft>
                <a:spcPts val="0"/>
              </a:spcAft>
              <a:buSzPts val="2000"/>
              <a:buFont typeface="Mali" panose="00000600000000000000"/>
              <a:buNone/>
              <a:defRPr sz="2665" b="1">
                <a:latin typeface="Mali" panose="00000600000000000000"/>
                <a:ea typeface="Mali" panose="00000600000000000000"/>
                <a:cs typeface="Mali" panose="00000600000000000000"/>
                <a:sym typeface="Mali" panose="00000600000000000000"/>
              </a:defRPr>
            </a:lvl6pPr>
            <a:lvl7pPr lvl="6" algn="ctr" rtl="0">
              <a:lnSpc>
                <a:spcPct val="100000"/>
              </a:lnSpc>
              <a:spcBef>
                <a:spcPts val="2135"/>
              </a:spcBef>
              <a:spcAft>
                <a:spcPts val="0"/>
              </a:spcAft>
              <a:buSzPts val="2000"/>
              <a:buFont typeface="Mali" panose="00000600000000000000"/>
              <a:buNone/>
              <a:defRPr sz="2665" b="1">
                <a:latin typeface="Mali" panose="00000600000000000000"/>
                <a:ea typeface="Mali" panose="00000600000000000000"/>
                <a:cs typeface="Mali" panose="00000600000000000000"/>
                <a:sym typeface="Mali" panose="00000600000000000000"/>
              </a:defRPr>
            </a:lvl7pPr>
            <a:lvl8pPr lvl="7" algn="ctr" rtl="0">
              <a:lnSpc>
                <a:spcPct val="100000"/>
              </a:lnSpc>
              <a:spcBef>
                <a:spcPts val="2135"/>
              </a:spcBef>
              <a:spcAft>
                <a:spcPts val="0"/>
              </a:spcAft>
              <a:buSzPts val="2000"/>
              <a:buFont typeface="Mali" panose="00000600000000000000"/>
              <a:buNone/>
              <a:defRPr sz="2665" b="1">
                <a:latin typeface="Mali" panose="00000600000000000000"/>
                <a:ea typeface="Mali" panose="00000600000000000000"/>
                <a:cs typeface="Mali" panose="00000600000000000000"/>
                <a:sym typeface="Mali" panose="00000600000000000000"/>
              </a:defRPr>
            </a:lvl8pPr>
            <a:lvl9pPr lvl="8" algn="ctr" rtl="0">
              <a:lnSpc>
                <a:spcPct val="100000"/>
              </a:lnSpc>
              <a:spcBef>
                <a:spcPts val="2135"/>
              </a:spcBef>
              <a:spcAft>
                <a:spcPts val="2135"/>
              </a:spcAft>
              <a:buSzPts val="2000"/>
              <a:buFont typeface="Mali" panose="00000600000000000000"/>
              <a:buNone/>
              <a:defRPr sz="2665" b="1">
                <a:latin typeface="Mali" panose="00000600000000000000"/>
                <a:ea typeface="Mali" panose="00000600000000000000"/>
                <a:cs typeface="Mali" panose="00000600000000000000"/>
                <a:sym typeface="Mali" panose="00000600000000000000"/>
              </a:defRPr>
            </a:lvl9pPr>
          </a:lstStyle>
          <a:p/>
        </p:txBody>
      </p:sp>
      <p:sp>
        <p:nvSpPr>
          <p:cNvPr id="41" name="Google Shape;41;p5"/>
          <p:cNvSpPr txBox="1">
            <a:spLocks noGrp="1"/>
          </p:cNvSpPr>
          <p:nvPr>
            <p:ph type="subTitle" idx="3"/>
          </p:nvPr>
        </p:nvSpPr>
        <p:spPr>
          <a:xfrm rot="402">
            <a:off x="960000" y="1576149"/>
            <a:ext cx="10272000" cy="5112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5"/>
              </a:spcBef>
              <a:spcAft>
                <a:spcPts val="0"/>
              </a:spcAft>
              <a:buSzPts val="1300"/>
              <a:buNone/>
              <a:defRPr/>
            </a:lvl2pPr>
            <a:lvl3pPr lvl="2" algn="ctr" rtl="0">
              <a:lnSpc>
                <a:spcPct val="100000"/>
              </a:lnSpc>
              <a:spcBef>
                <a:spcPts val="2135"/>
              </a:spcBef>
              <a:spcAft>
                <a:spcPts val="0"/>
              </a:spcAft>
              <a:buSzPts val="1300"/>
              <a:buNone/>
              <a:defRPr/>
            </a:lvl3pPr>
            <a:lvl4pPr lvl="3" algn="ctr" rtl="0">
              <a:lnSpc>
                <a:spcPct val="100000"/>
              </a:lnSpc>
              <a:spcBef>
                <a:spcPts val="2135"/>
              </a:spcBef>
              <a:spcAft>
                <a:spcPts val="0"/>
              </a:spcAft>
              <a:buSzPts val="1300"/>
              <a:buNone/>
              <a:defRPr/>
            </a:lvl4pPr>
            <a:lvl5pPr lvl="4" algn="ctr" rtl="0">
              <a:lnSpc>
                <a:spcPct val="100000"/>
              </a:lnSpc>
              <a:spcBef>
                <a:spcPts val="2135"/>
              </a:spcBef>
              <a:spcAft>
                <a:spcPts val="0"/>
              </a:spcAft>
              <a:buSzPts val="1300"/>
              <a:buNone/>
              <a:defRPr/>
            </a:lvl5pPr>
            <a:lvl6pPr lvl="5" algn="ctr" rtl="0">
              <a:lnSpc>
                <a:spcPct val="100000"/>
              </a:lnSpc>
              <a:spcBef>
                <a:spcPts val="2135"/>
              </a:spcBef>
              <a:spcAft>
                <a:spcPts val="0"/>
              </a:spcAft>
              <a:buSzPts val="1300"/>
              <a:buNone/>
              <a:defRPr/>
            </a:lvl6pPr>
            <a:lvl7pPr lvl="6" algn="ctr" rtl="0">
              <a:lnSpc>
                <a:spcPct val="100000"/>
              </a:lnSpc>
              <a:spcBef>
                <a:spcPts val="2135"/>
              </a:spcBef>
              <a:spcAft>
                <a:spcPts val="0"/>
              </a:spcAft>
              <a:buSzPts val="1300"/>
              <a:buNone/>
              <a:defRPr/>
            </a:lvl7pPr>
            <a:lvl8pPr lvl="7" algn="ctr" rtl="0">
              <a:lnSpc>
                <a:spcPct val="100000"/>
              </a:lnSpc>
              <a:spcBef>
                <a:spcPts val="2135"/>
              </a:spcBef>
              <a:spcAft>
                <a:spcPts val="0"/>
              </a:spcAft>
              <a:buSzPts val="1300"/>
              <a:buNone/>
              <a:defRPr/>
            </a:lvl8pPr>
            <a:lvl9pPr lvl="8" algn="ctr" rtl="0">
              <a:lnSpc>
                <a:spcPct val="100000"/>
              </a:lnSpc>
              <a:spcBef>
                <a:spcPts val="2135"/>
              </a:spcBef>
              <a:spcAft>
                <a:spcPts val="2135"/>
              </a:spcAft>
              <a:buSzPts val="1300"/>
              <a:buNone/>
              <a:defRPr/>
            </a:lvl9pPr>
          </a:lstStyle>
          <a:p/>
        </p:txBody>
      </p:sp>
      <p:sp>
        <p:nvSpPr>
          <p:cNvPr id="42" name="Google Shape;42;p5"/>
          <p:cNvSpPr/>
          <p:nvPr/>
        </p:nvSpPr>
        <p:spPr>
          <a:xfrm>
            <a:off x="-244171" y="2489571"/>
            <a:ext cx="559605" cy="559605"/>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5"/>
          <p:cNvSpPr/>
          <p:nvPr/>
        </p:nvSpPr>
        <p:spPr>
          <a:xfrm>
            <a:off x="0" y="3344216"/>
            <a:ext cx="1276296" cy="3828673"/>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5"/>
          <p:cNvSpPr txBox="1">
            <a:spLocks noGrp="1"/>
          </p:cNvSpPr>
          <p:nvPr>
            <p:ph type="subTitle" idx="4"/>
          </p:nvPr>
        </p:nvSpPr>
        <p:spPr>
          <a:xfrm rot="355">
            <a:off x="1586429" y="4292217"/>
            <a:ext cx="3876800" cy="1516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5"/>
              </a:spcBef>
              <a:spcAft>
                <a:spcPts val="0"/>
              </a:spcAft>
              <a:buSzPts val="1300"/>
              <a:buNone/>
              <a:defRPr/>
            </a:lvl2pPr>
            <a:lvl3pPr lvl="2" algn="ctr" rtl="0">
              <a:lnSpc>
                <a:spcPct val="100000"/>
              </a:lnSpc>
              <a:spcBef>
                <a:spcPts val="2135"/>
              </a:spcBef>
              <a:spcAft>
                <a:spcPts val="0"/>
              </a:spcAft>
              <a:buSzPts val="1300"/>
              <a:buNone/>
              <a:defRPr/>
            </a:lvl3pPr>
            <a:lvl4pPr lvl="3" algn="ctr" rtl="0">
              <a:lnSpc>
                <a:spcPct val="100000"/>
              </a:lnSpc>
              <a:spcBef>
                <a:spcPts val="2135"/>
              </a:spcBef>
              <a:spcAft>
                <a:spcPts val="0"/>
              </a:spcAft>
              <a:buSzPts val="1300"/>
              <a:buNone/>
              <a:defRPr/>
            </a:lvl4pPr>
            <a:lvl5pPr lvl="4" algn="ctr" rtl="0">
              <a:lnSpc>
                <a:spcPct val="100000"/>
              </a:lnSpc>
              <a:spcBef>
                <a:spcPts val="2135"/>
              </a:spcBef>
              <a:spcAft>
                <a:spcPts val="0"/>
              </a:spcAft>
              <a:buSzPts val="1300"/>
              <a:buNone/>
              <a:defRPr/>
            </a:lvl5pPr>
            <a:lvl6pPr lvl="5" algn="ctr" rtl="0">
              <a:lnSpc>
                <a:spcPct val="100000"/>
              </a:lnSpc>
              <a:spcBef>
                <a:spcPts val="2135"/>
              </a:spcBef>
              <a:spcAft>
                <a:spcPts val="0"/>
              </a:spcAft>
              <a:buSzPts val="1300"/>
              <a:buNone/>
              <a:defRPr/>
            </a:lvl6pPr>
            <a:lvl7pPr lvl="6" algn="ctr" rtl="0">
              <a:lnSpc>
                <a:spcPct val="100000"/>
              </a:lnSpc>
              <a:spcBef>
                <a:spcPts val="2135"/>
              </a:spcBef>
              <a:spcAft>
                <a:spcPts val="0"/>
              </a:spcAft>
              <a:buSzPts val="1300"/>
              <a:buNone/>
              <a:defRPr/>
            </a:lvl7pPr>
            <a:lvl8pPr lvl="7" algn="ctr" rtl="0">
              <a:lnSpc>
                <a:spcPct val="100000"/>
              </a:lnSpc>
              <a:spcBef>
                <a:spcPts val="2135"/>
              </a:spcBef>
              <a:spcAft>
                <a:spcPts val="0"/>
              </a:spcAft>
              <a:buSzPts val="1300"/>
              <a:buNone/>
              <a:defRPr/>
            </a:lvl8pPr>
            <a:lvl9pPr lvl="8" algn="ctr" rtl="0">
              <a:lnSpc>
                <a:spcPct val="100000"/>
              </a:lnSpc>
              <a:spcBef>
                <a:spcPts val="2135"/>
              </a:spcBef>
              <a:spcAft>
                <a:spcPts val="2135"/>
              </a:spcAft>
              <a:buSzPts val="1300"/>
              <a:buNone/>
              <a:defRPr/>
            </a:lvl9pPr>
          </a:lstStyle>
          <a:p/>
        </p:txBody>
      </p:sp>
      <p:sp>
        <p:nvSpPr>
          <p:cNvPr id="45" name="Google Shape;45;p5"/>
          <p:cNvSpPr txBox="1">
            <a:spLocks noGrp="1"/>
          </p:cNvSpPr>
          <p:nvPr>
            <p:ph type="subTitle" idx="5"/>
          </p:nvPr>
        </p:nvSpPr>
        <p:spPr>
          <a:xfrm rot="355">
            <a:off x="6728767" y="4292217"/>
            <a:ext cx="3876800" cy="1516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5"/>
              </a:spcBef>
              <a:spcAft>
                <a:spcPts val="0"/>
              </a:spcAft>
              <a:buSzPts val="1300"/>
              <a:buNone/>
              <a:defRPr/>
            </a:lvl2pPr>
            <a:lvl3pPr lvl="2" algn="ctr" rtl="0">
              <a:lnSpc>
                <a:spcPct val="100000"/>
              </a:lnSpc>
              <a:spcBef>
                <a:spcPts val="2135"/>
              </a:spcBef>
              <a:spcAft>
                <a:spcPts val="0"/>
              </a:spcAft>
              <a:buSzPts val="1300"/>
              <a:buNone/>
              <a:defRPr/>
            </a:lvl3pPr>
            <a:lvl4pPr lvl="3" algn="ctr" rtl="0">
              <a:lnSpc>
                <a:spcPct val="100000"/>
              </a:lnSpc>
              <a:spcBef>
                <a:spcPts val="2135"/>
              </a:spcBef>
              <a:spcAft>
                <a:spcPts val="0"/>
              </a:spcAft>
              <a:buSzPts val="1300"/>
              <a:buNone/>
              <a:defRPr/>
            </a:lvl4pPr>
            <a:lvl5pPr lvl="4" algn="ctr" rtl="0">
              <a:lnSpc>
                <a:spcPct val="100000"/>
              </a:lnSpc>
              <a:spcBef>
                <a:spcPts val="2135"/>
              </a:spcBef>
              <a:spcAft>
                <a:spcPts val="0"/>
              </a:spcAft>
              <a:buSzPts val="1300"/>
              <a:buNone/>
              <a:defRPr/>
            </a:lvl5pPr>
            <a:lvl6pPr lvl="5" algn="ctr" rtl="0">
              <a:lnSpc>
                <a:spcPct val="100000"/>
              </a:lnSpc>
              <a:spcBef>
                <a:spcPts val="2135"/>
              </a:spcBef>
              <a:spcAft>
                <a:spcPts val="0"/>
              </a:spcAft>
              <a:buSzPts val="1300"/>
              <a:buNone/>
              <a:defRPr/>
            </a:lvl6pPr>
            <a:lvl7pPr lvl="6" algn="ctr" rtl="0">
              <a:lnSpc>
                <a:spcPct val="100000"/>
              </a:lnSpc>
              <a:spcBef>
                <a:spcPts val="2135"/>
              </a:spcBef>
              <a:spcAft>
                <a:spcPts val="0"/>
              </a:spcAft>
              <a:buSzPts val="1300"/>
              <a:buNone/>
              <a:defRPr/>
            </a:lvl7pPr>
            <a:lvl8pPr lvl="7" algn="ctr" rtl="0">
              <a:lnSpc>
                <a:spcPct val="100000"/>
              </a:lnSpc>
              <a:spcBef>
                <a:spcPts val="2135"/>
              </a:spcBef>
              <a:spcAft>
                <a:spcPts val="0"/>
              </a:spcAft>
              <a:buSzPts val="1300"/>
              <a:buNone/>
              <a:defRPr/>
            </a:lvl8pPr>
            <a:lvl9pPr lvl="8" algn="ctr" rtl="0">
              <a:lnSpc>
                <a:spcPct val="100000"/>
              </a:lnSpc>
              <a:spcBef>
                <a:spcPts val="2135"/>
              </a:spcBef>
              <a:spcAft>
                <a:spcPts val="2135"/>
              </a:spcAft>
              <a:buSzPts val="1300"/>
              <a:buNone/>
              <a:defRPr/>
            </a:lvl9pPr>
          </a:lstStyle>
          <a:p/>
        </p:txBody>
      </p:sp>
      <p:sp>
        <p:nvSpPr>
          <p:cNvPr id="46" name="Google Shape;46;p5"/>
          <p:cNvSpPr/>
          <p:nvPr/>
        </p:nvSpPr>
        <p:spPr>
          <a:xfrm>
            <a:off x="9552032" y="4955243"/>
            <a:ext cx="2639963" cy="2365188"/>
          </a:xfrm>
          <a:custGeom>
            <a:avLst/>
            <a:gdLst/>
            <a:ahLst/>
            <a:cxnLst/>
            <a:rect l="l" t="t" r="r" b="b"/>
            <a:pathLst>
              <a:path w="18583" h="16650" extrusionOk="0">
                <a:moveTo>
                  <a:pt x="8583" y="411"/>
                </a:moveTo>
                <a:cubicBezTo>
                  <a:pt x="9474" y="411"/>
                  <a:pt x="10201" y="1068"/>
                  <a:pt x="10763" y="1889"/>
                </a:cubicBezTo>
                <a:cubicBezTo>
                  <a:pt x="9860" y="2264"/>
                  <a:pt x="9005" y="2814"/>
                  <a:pt x="8312" y="3296"/>
                </a:cubicBezTo>
                <a:cubicBezTo>
                  <a:pt x="8067" y="3460"/>
                  <a:pt x="7820" y="3647"/>
                  <a:pt x="7586" y="3823"/>
                </a:cubicBezTo>
                <a:cubicBezTo>
                  <a:pt x="6952" y="3741"/>
                  <a:pt x="6308" y="3682"/>
                  <a:pt x="5663" y="3671"/>
                </a:cubicBezTo>
                <a:cubicBezTo>
                  <a:pt x="5897" y="2405"/>
                  <a:pt x="6449" y="1243"/>
                  <a:pt x="7668" y="634"/>
                </a:cubicBezTo>
                <a:cubicBezTo>
                  <a:pt x="7996" y="482"/>
                  <a:pt x="8301" y="411"/>
                  <a:pt x="8583" y="411"/>
                </a:cubicBezTo>
                <a:close/>
                <a:moveTo>
                  <a:pt x="11032" y="2311"/>
                </a:moveTo>
                <a:cubicBezTo>
                  <a:pt x="11384" y="2897"/>
                  <a:pt x="11654" y="3518"/>
                  <a:pt x="11842" y="4022"/>
                </a:cubicBezTo>
                <a:cubicBezTo>
                  <a:pt x="11947" y="4280"/>
                  <a:pt x="12029" y="4550"/>
                  <a:pt x="12123" y="4820"/>
                </a:cubicBezTo>
                <a:cubicBezTo>
                  <a:pt x="10998" y="4456"/>
                  <a:pt x="9837" y="4198"/>
                  <a:pt x="8711" y="3999"/>
                </a:cubicBezTo>
                <a:cubicBezTo>
                  <a:pt x="8559" y="3976"/>
                  <a:pt x="8395" y="3940"/>
                  <a:pt x="8242" y="3916"/>
                </a:cubicBezTo>
                <a:lnTo>
                  <a:pt x="8735" y="3565"/>
                </a:lnTo>
                <a:cubicBezTo>
                  <a:pt x="9427" y="3096"/>
                  <a:pt x="10212" y="2627"/>
                  <a:pt x="11032" y="2311"/>
                </a:cubicBezTo>
                <a:close/>
                <a:moveTo>
                  <a:pt x="5980" y="4187"/>
                </a:moveTo>
                <a:cubicBezTo>
                  <a:pt x="6332" y="4198"/>
                  <a:pt x="6683" y="4210"/>
                  <a:pt x="7058" y="4245"/>
                </a:cubicBezTo>
                <a:cubicBezTo>
                  <a:pt x="6507" y="4690"/>
                  <a:pt x="5968" y="5183"/>
                  <a:pt x="5475" y="5711"/>
                </a:cubicBezTo>
                <a:cubicBezTo>
                  <a:pt x="5487" y="5218"/>
                  <a:pt x="5511" y="4690"/>
                  <a:pt x="5581" y="4187"/>
                </a:cubicBezTo>
                <a:close/>
                <a:moveTo>
                  <a:pt x="12616" y="1947"/>
                </a:moveTo>
                <a:cubicBezTo>
                  <a:pt x="12674" y="2592"/>
                  <a:pt x="13284" y="3202"/>
                  <a:pt x="13952" y="3202"/>
                </a:cubicBezTo>
                <a:cubicBezTo>
                  <a:pt x="14175" y="3202"/>
                  <a:pt x="14398" y="3131"/>
                  <a:pt x="14620" y="2979"/>
                </a:cubicBezTo>
                <a:cubicBezTo>
                  <a:pt x="14737" y="2885"/>
                  <a:pt x="14831" y="2780"/>
                  <a:pt x="14901" y="2662"/>
                </a:cubicBezTo>
                <a:cubicBezTo>
                  <a:pt x="15852" y="3530"/>
                  <a:pt x="15523" y="4914"/>
                  <a:pt x="14961" y="6074"/>
                </a:cubicBezTo>
                <a:cubicBezTo>
                  <a:pt x="14245" y="5652"/>
                  <a:pt x="13483" y="5300"/>
                  <a:pt x="12686" y="5007"/>
                </a:cubicBezTo>
                <a:cubicBezTo>
                  <a:pt x="12416" y="4010"/>
                  <a:pt x="12041" y="3014"/>
                  <a:pt x="11514" y="2147"/>
                </a:cubicBezTo>
                <a:cubicBezTo>
                  <a:pt x="11877" y="2041"/>
                  <a:pt x="12252" y="1970"/>
                  <a:pt x="12616" y="1947"/>
                </a:cubicBezTo>
                <a:close/>
                <a:moveTo>
                  <a:pt x="12827" y="5534"/>
                </a:moveTo>
                <a:lnTo>
                  <a:pt x="12827" y="5534"/>
                </a:lnTo>
                <a:cubicBezTo>
                  <a:pt x="13495" y="5805"/>
                  <a:pt x="14140" y="6121"/>
                  <a:pt x="14750" y="6485"/>
                </a:cubicBezTo>
                <a:cubicBezTo>
                  <a:pt x="14620" y="6707"/>
                  <a:pt x="14492" y="6918"/>
                  <a:pt x="14374" y="7105"/>
                </a:cubicBezTo>
                <a:cubicBezTo>
                  <a:pt x="14057" y="7574"/>
                  <a:pt x="13718" y="8032"/>
                  <a:pt x="13354" y="8466"/>
                </a:cubicBezTo>
                <a:cubicBezTo>
                  <a:pt x="13296" y="8009"/>
                  <a:pt x="13225" y="7551"/>
                  <a:pt x="13155" y="7105"/>
                </a:cubicBezTo>
                <a:cubicBezTo>
                  <a:pt x="13061" y="6602"/>
                  <a:pt x="12955" y="6074"/>
                  <a:pt x="12827" y="5534"/>
                </a:cubicBezTo>
                <a:close/>
                <a:moveTo>
                  <a:pt x="5077" y="4198"/>
                </a:moveTo>
                <a:lnTo>
                  <a:pt x="5077" y="4198"/>
                </a:lnTo>
                <a:cubicBezTo>
                  <a:pt x="4995" y="4878"/>
                  <a:pt x="4983" y="5581"/>
                  <a:pt x="5006" y="6238"/>
                </a:cubicBezTo>
                <a:cubicBezTo>
                  <a:pt x="4198" y="7188"/>
                  <a:pt x="3529" y="8231"/>
                  <a:pt x="3083" y="9345"/>
                </a:cubicBezTo>
                <a:cubicBezTo>
                  <a:pt x="2169" y="8700"/>
                  <a:pt x="1454" y="7845"/>
                  <a:pt x="1290" y="6660"/>
                </a:cubicBezTo>
                <a:cubicBezTo>
                  <a:pt x="1278" y="6543"/>
                  <a:pt x="1267" y="6414"/>
                  <a:pt x="1267" y="6308"/>
                </a:cubicBezTo>
                <a:lnTo>
                  <a:pt x="1267" y="6308"/>
                </a:lnTo>
                <a:cubicBezTo>
                  <a:pt x="1372" y="6332"/>
                  <a:pt x="1489" y="6355"/>
                  <a:pt x="1595" y="6355"/>
                </a:cubicBezTo>
                <a:cubicBezTo>
                  <a:pt x="1817" y="6355"/>
                  <a:pt x="2040" y="6285"/>
                  <a:pt x="2251" y="6133"/>
                </a:cubicBezTo>
                <a:cubicBezTo>
                  <a:pt x="2767" y="5722"/>
                  <a:pt x="2814" y="5125"/>
                  <a:pt x="2603" y="4656"/>
                </a:cubicBezTo>
                <a:cubicBezTo>
                  <a:pt x="3354" y="4339"/>
                  <a:pt x="4279" y="4234"/>
                  <a:pt x="5077" y="4198"/>
                </a:cubicBezTo>
                <a:close/>
                <a:moveTo>
                  <a:pt x="5030" y="6941"/>
                </a:moveTo>
                <a:cubicBezTo>
                  <a:pt x="5042" y="7024"/>
                  <a:pt x="5042" y="7118"/>
                  <a:pt x="5053" y="7211"/>
                </a:cubicBezTo>
                <a:cubicBezTo>
                  <a:pt x="5123" y="8314"/>
                  <a:pt x="5276" y="9450"/>
                  <a:pt x="5546" y="10576"/>
                </a:cubicBezTo>
                <a:cubicBezTo>
                  <a:pt x="4854" y="10318"/>
                  <a:pt x="4139" y="10002"/>
                  <a:pt x="3482" y="9603"/>
                </a:cubicBezTo>
                <a:cubicBezTo>
                  <a:pt x="3565" y="9392"/>
                  <a:pt x="3658" y="9181"/>
                  <a:pt x="3752" y="8981"/>
                </a:cubicBezTo>
                <a:cubicBezTo>
                  <a:pt x="4092" y="8267"/>
                  <a:pt x="4526" y="7574"/>
                  <a:pt x="5030" y="6941"/>
                </a:cubicBezTo>
                <a:close/>
                <a:moveTo>
                  <a:pt x="15172" y="6754"/>
                </a:moveTo>
                <a:cubicBezTo>
                  <a:pt x="15230" y="6789"/>
                  <a:pt x="15289" y="6836"/>
                  <a:pt x="15359" y="6871"/>
                </a:cubicBezTo>
                <a:cubicBezTo>
                  <a:pt x="15805" y="7199"/>
                  <a:pt x="16261" y="7551"/>
                  <a:pt x="16519" y="7997"/>
                </a:cubicBezTo>
                <a:cubicBezTo>
                  <a:pt x="16321" y="8067"/>
                  <a:pt x="16097" y="8196"/>
                  <a:pt x="15898" y="8419"/>
                </a:cubicBezTo>
                <a:cubicBezTo>
                  <a:pt x="15370" y="9005"/>
                  <a:pt x="15675" y="9814"/>
                  <a:pt x="16250" y="10224"/>
                </a:cubicBezTo>
                <a:cubicBezTo>
                  <a:pt x="16215" y="10271"/>
                  <a:pt x="16168" y="10318"/>
                  <a:pt x="16133" y="10365"/>
                </a:cubicBezTo>
                <a:cubicBezTo>
                  <a:pt x="15500" y="11139"/>
                  <a:pt x="14445" y="11467"/>
                  <a:pt x="13495" y="11631"/>
                </a:cubicBezTo>
                <a:cubicBezTo>
                  <a:pt x="13541" y="10799"/>
                  <a:pt x="13507" y="9943"/>
                  <a:pt x="13424" y="9111"/>
                </a:cubicBezTo>
                <a:cubicBezTo>
                  <a:pt x="14081" y="8384"/>
                  <a:pt x="14703" y="7598"/>
                  <a:pt x="15172" y="6754"/>
                </a:cubicBezTo>
                <a:close/>
                <a:moveTo>
                  <a:pt x="7738" y="4304"/>
                </a:moveTo>
                <a:cubicBezTo>
                  <a:pt x="9250" y="4468"/>
                  <a:pt x="10810" y="4796"/>
                  <a:pt x="12275" y="5323"/>
                </a:cubicBezTo>
                <a:cubicBezTo>
                  <a:pt x="12604" y="6508"/>
                  <a:pt x="12815" y="7727"/>
                  <a:pt x="12932" y="8947"/>
                </a:cubicBezTo>
                <a:cubicBezTo>
                  <a:pt x="12275" y="9650"/>
                  <a:pt x="11572" y="10307"/>
                  <a:pt x="10834" y="10916"/>
                </a:cubicBezTo>
                <a:cubicBezTo>
                  <a:pt x="10517" y="11174"/>
                  <a:pt x="10188" y="11432"/>
                  <a:pt x="9860" y="11678"/>
                </a:cubicBezTo>
                <a:cubicBezTo>
                  <a:pt x="8559" y="11514"/>
                  <a:pt x="7269" y="11174"/>
                  <a:pt x="6061" y="10763"/>
                </a:cubicBezTo>
                <a:cubicBezTo>
                  <a:pt x="5686" y="9333"/>
                  <a:pt x="5511" y="7845"/>
                  <a:pt x="5487" y="6402"/>
                </a:cubicBezTo>
                <a:cubicBezTo>
                  <a:pt x="6167" y="5628"/>
                  <a:pt x="6929" y="4925"/>
                  <a:pt x="7738" y="4304"/>
                </a:cubicBezTo>
                <a:close/>
                <a:moveTo>
                  <a:pt x="12979" y="9568"/>
                </a:moveTo>
                <a:cubicBezTo>
                  <a:pt x="13038" y="10271"/>
                  <a:pt x="13049" y="10987"/>
                  <a:pt x="13014" y="11701"/>
                </a:cubicBezTo>
                <a:cubicBezTo>
                  <a:pt x="12533" y="11760"/>
                  <a:pt x="12064" y="11795"/>
                  <a:pt x="11584" y="11795"/>
                </a:cubicBezTo>
                <a:cubicBezTo>
                  <a:pt x="11232" y="11795"/>
                  <a:pt x="10892" y="11784"/>
                  <a:pt x="10552" y="11748"/>
                </a:cubicBezTo>
                <a:cubicBezTo>
                  <a:pt x="11150" y="11279"/>
                  <a:pt x="11736" y="10776"/>
                  <a:pt x="12275" y="10271"/>
                </a:cubicBezTo>
                <a:cubicBezTo>
                  <a:pt x="12510" y="10049"/>
                  <a:pt x="12744" y="9814"/>
                  <a:pt x="12979" y="9568"/>
                </a:cubicBezTo>
                <a:close/>
                <a:moveTo>
                  <a:pt x="6226" y="11315"/>
                </a:moveTo>
                <a:lnTo>
                  <a:pt x="6226" y="11315"/>
                </a:lnTo>
                <a:cubicBezTo>
                  <a:pt x="6577" y="11420"/>
                  <a:pt x="6918" y="11526"/>
                  <a:pt x="7246" y="11608"/>
                </a:cubicBezTo>
                <a:cubicBezTo>
                  <a:pt x="7903" y="11795"/>
                  <a:pt x="8606" y="11948"/>
                  <a:pt x="9309" y="12065"/>
                </a:cubicBezTo>
                <a:cubicBezTo>
                  <a:pt x="8583" y="12546"/>
                  <a:pt x="7820" y="12968"/>
                  <a:pt x="7012" y="13285"/>
                </a:cubicBezTo>
                <a:cubicBezTo>
                  <a:pt x="6694" y="12652"/>
                  <a:pt x="6437" y="11995"/>
                  <a:pt x="6226" y="11315"/>
                </a:cubicBezTo>
                <a:close/>
                <a:moveTo>
                  <a:pt x="3318" y="10083"/>
                </a:moveTo>
                <a:cubicBezTo>
                  <a:pt x="4057" y="10529"/>
                  <a:pt x="4878" y="10869"/>
                  <a:pt x="5686" y="11139"/>
                </a:cubicBezTo>
                <a:cubicBezTo>
                  <a:pt x="5909" y="11936"/>
                  <a:pt x="6202" y="12710"/>
                  <a:pt x="6566" y="13437"/>
                </a:cubicBezTo>
                <a:cubicBezTo>
                  <a:pt x="6554" y="13449"/>
                  <a:pt x="6543" y="13449"/>
                  <a:pt x="6519" y="13449"/>
                </a:cubicBezTo>
                <a:cubicBezTo>
                  <a:pt x="6061" y="13589"/>
                  <a:pt x="5605" y="13718"/>
                  <a:pt x="5159" y="13718"/>
                </a:cubicBezTo>
                <a:cubicBezTo>
                  <a:pt x="4714" y="13718"/>
                  <a:pt x="4279" y="13589"/>
                  <a:pt x="3904" y="13202"/>
                </a:cubicBezTo>
                <a:cubicBezTo>
                  <a:pt x="3541" y="12850"/>
                  <a:pt x="3330" y="12370"/>
                  <a:pt x="3213" y="11889"/>
                </a:cubicBezTo>
                <a:cubicBezTo>
                  <a:pt x="3083" y="11292"/>
                  <a:pt x="3154" y="10682"/>
                  <a:pt x="3318" y="10083"/>
                </a:cubicBezTo>
                <a:close/>
                <a:moveTo>
                  <a:pt x="10001" y="12159"/>
                </a:moveTo>
                <a:cubicBezTo>
                  <a:pt x="10552" y="12229"/>
                  <a:pt x="11115" y="12264"/>
                  <a:pt x="11666" y="12264"/>
                </a:cubicBezTo>
                <a:cubicBezTo>
                  <a:pt x="12111" y="12264"/>
                  <a:pt x="12545" y="12241"/>
                  <a:pt x="12967" y="12194"/>
                </a:cubicBezTo>
                <a:lnTo>
                  <a:pt x="12967" y="12194"/>
                </a:lnTo>
                <a:cubicBezTo>
                  <a:pt x="12908" y="12874"/>
                  <a:pt x="12780" y="13554"/>
                  <a:pt x="12569" y="14199"/>
                </a:cubicBezTo>
                <a:cubicBezTo>
                  <a:pt x="12252" y="15137"/>
                  <a:pt x="11889" y="15992"/>
                  <a:pt x="10821" y="16169"/>
                </a:cubicBezTo>
                <a:cubicBezTo>
                  <a:pt x="10716" y="16192"/>
                  <a:pt x="10610" y="16192"/>
                  <a:pt x="10505" y="16192"/>
                </a:cubicBezTo>
                <a:cubicBezTo>
                  <a:pt x="10107" y="16192"/>
                  <a:pt x="9708" y="16086"/>
                  <a:pt x="9356" y="15934"/>
                </a:cubicBezTo>
                <a:cubicBezTo>
                  <a:pt x="8395" y="15512"/>
                  <a:pt x="7726" y="14574"/>
                  <a:pt x="7234" y="13695"/>
                </a:cubicBezTo>
                <a:cubicBezTo>
                  <a:pt x="8207" y="13308"/>
                  <a:pt x="9133" y="12780"/>
                  <a:pt x="10001" y="12159"/>
                </a:cubicBezTo>
                <a:close/>
                <a:moveTo>
                  <a:pt x="8570" y="1"/>
                </a:moveTo>
                <a:cubicBezTo>
                  <a:pt x="7668" y="1"/>
                  <a:pt x="6765" y="458"/>
                  <a:pt x="6120" y="1267"/>
                </a:cubicBezTo>
                <a:cubicBezTo>
                  <a:pt x="5605" y="1936"/>
                  <a:pt x="5300" y="2780"/>
                  <a:pt x="5147" y="3682"/>
                </a:cubicBezTo>
                <a:cubicBezTo>
                  <a:pt x="4162" y="3705"/>
                  <a:pt x="3201" y="3870"/>
                  <a:pt x="2345" y="4268"/>
                </a:cubicBezTo>
                <a:cubicBezTo>
                  <a:pt x="2122" y="4010"/>
                  <a:pt x="1806" y="3835"/>
                  <a:pt x="1465" y="3835"/>
                </a:cubicBezTo>
                <a:cubicBezTo>
                  <a:pt x="1161" y="3835"/>
                  <a:pt x="832" y="3976"/>
                  <a:pt x="528" y="4315"/>
                </a:cubicBezTo>
                <a:cubicBezTo>
                  <a:pt x="0" y="4890"/>
                  <a:pt x="293" y="5699"/>
                  <a:pt x="856" y="6097"/>
                </a:cubicBezTo>
                <a:cubicBezTo>
                  <a:pt x="739" y="6941"/>
                  <a:pt x="1032" y="7891"/>
                  <a:pt x="1595" y="8618"/>
                </a:cubicBezTo>
                <a:cubicBezTo>
                  <a:pt x="1947" y="9087"/>
                  <a:pt x="2403" y="9486"/>
                  <a:pt x="2919" y="9826"/>
                </a:cubicBezTo>
                <a:cubicBezTo>
                  <a:pt x="2627" y="10740"/>
                  <a:pt x="2591" y="11737"/>
                  <a:pt x="2966" y="12639"/>
                </a:cubicBezTo>
                <a:cubicBezTo>
                  <a:pt x="3213" y="13202"/>
                  <a:pt x="3646" y="13707"/>
                  <a:pt x="4174" y="13999"/>
                </a:cubicBezTo>
                <a:cubicBezTo>
                  <a:pt x="4467" y="14152"/>
                  <a:pt x="4772" y="14210"/>
                  <a:pt x="5089" y="14210"/>
                </a:cubicBezTo>
                <a:cubicBezTo>
                  <a:pt x="5605" y="14210"/>
                  <a:pt x="6144" y="14058"/>
                  <a:pt x="6613" y="13918"/>
                </a:cubicBezTo>
                <a:cubicBezTo>
                  <a:pt x="6671" y="13894"/>
                  <a:pt x="6730" y="13871"/>
                  <a:pt x="6788" y="13859"/>
                </a:cubicBezTo>
                <a:cubicBezTo>
                  <a:pt x="6999" y="14246"/>
                  <a:pt x="7246" y="14632"/>
                  <a:pt x="7527" y="14996"/>
                </a:cubicBezTo>
                <a:cubicBezTo>
                  <a:pt x="8125" y="15770"/>
                  <a:pt x="8981" y="16450"/>
                  <a:pt x="9977" y="16614"/>
                </a:cubicBezTo>
                <a:cubicBezTo>
                  <a:pt x="10154" y="16638"/>
                  <a:pt x="10329" y="16649"/>
                  <a:pt x="10505" y="16649"/>
                </a:cubicBezTo>
                <a:cubicBezTo>
                  <a:pt x="10904" y="16649"/>
                  <a:pt x="11303" y="16579"/>
                  <a:pt x="11678" y="16391"/>
                </a:cubicBezTo>
                <a:cubicBezTo>
                  <a:pt x="12428" y="16028"/>
                  <a:pt x="12756" y="15090"/>
                  <a:pt x="13014" y="14351"/>
                </a:cubicBezTo>
                <a:cubicBezTo>
                  <a:pt x="13249" y="13636"/>
                  <a:pt x="13389" y="12886"/>
                  <a:pt x="13460" y="12123"/>
                </a:cubicBezTo>
                <a:cubicBezTo>
                  <a:pt x="13940" y="12030"/>
                  <a:pt x="14421" y="11912"/>
                  <a:pt x="14878" y="11737"/>
                </a:cubicBezTo>
                <a:cubicBezTo>
                  <a:pt x="15605" y="11479"/>
                  <a:pt x="16227" y="11034"/>
                  <a:pt x="16672" y="10424"/>
                </a:cubicBezTo>
                <a:cubicBezTo>
                  <a:pt x="16766" y="10447"/>
                  <a:pt x="16871" y="10459"/>
                  <a:pt x="16977" y="10459"/>
                </a:cubicBezTo>
                <a:cubicBezTo>
                  <a:pt x="17188" y="10459"/>
                  <a:pt x="17423" y="10388"/>
                  <a:pt x="17634" y="10236"/>
                </a:cubicBezTo>
                <a:cubicBezTo>
                  <a:pt x="18583" y="9474"/>
                  <a:pt x="17926" y="8103"/>
                  <a:pt x="17001" y="7962"/>
                </a:cubicBezTo>
                <a:cubicBezTo>
                  <a:pt x="16719" y="7399"/>
                  <a:pt x="16203" y="6918"/>
                  <a:pt x="15617" y="6485"/>
                </a:cubicBezTo>
                <a:cubicBezTo>
                  <a:pt x="15535" y="6438"/>
                  <a:pt x="15453" y="6391"/>
                  <a:pt x="15383" y="6332"/>
                </a:cubicBezTo>
                <a:cubicBezTo>
                  <a:pt x="15594" y="5886"/>
                  <a:pt x="15769" y="5417"/>
                  <a:pt x="15886" y="4948"/>
                </a:cubicBezTo>
                <a:cubicBezTo>
                  <a:pt x="16156" y="3788"/>
                  <a:pt x="15805" y="2874"/>
                  <a:pt x="15066" y="2264"/>
                </a:cubicBezTo>
                <a:cubicBezTo>
                  <a:pt x="15195" y="1513"/>
                  <a:pt x="14573" y="693"/>
                  <a:pt x="13823" y="693"/>
                </a:cubicBezTo>
                <a:cubicBezTo>
                  <a:pt x="13518" y="693"/>
                  <a:pt x="13190" y="833"/>
                  <a:pt x="12885" y="1162"/>
                </a:cubicBezTo>
                <a:cubicBezTo>
                  <a:pt x="12803" y="1243"/>
                  <a:pt x="12744" y="1337"/>
                  <a:pt x="12697" y="1431"/>
                </a:cubicBezTo>
                <a:cubicBezTo>
                  <a:pt x="12217" y="1443"/>
                  <a:pt x="11712" y="1548"/>
                  <a:pt x="11232" y="1712"/>
                </a:cubicBezTo>
                <a:cubicBezTo>
                  <a:pt x="10986" y="1361"/>
                  <a:pt x="10716" y="1045"/>
                  <a:pt x="10423" y="763"/>
                </a:cubicBezTo>
                <a:cubicBezTo>
                  <a:pt x="9860" y="235"/>
                  <a:pt x="9216" y="1"/>
                  <a:pt x="8570" y="1"/>
                </a:cubicBezTo>
                <a:close/>
              </a:path>
            </a:pathLst>
          </a:custGeom>
          <a:solidFill>
            <a:srgbClr val="FECA2A">
              <a:alpha val="555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matchingName="Title only">
  <p:cSld name="Title only">
    <p:spTree>
      <p:nvGrpSpPr>
        <p:cNvPr id="1" name="Shape 47"/>
        <p:cNvGrpSpPr/>
        <p:nvPr/>
      </p:nvGrpSpPr>
      <p:grpSpPr>
        <a:xfrm>
          <a:off x="0" y="0"/>
          <a:ext cx="0" cy="0"/>
          <a:chOff x="0" y="0"/>
          <a:chExt cx="0" cy="0"/>
        </a:xfrm>
      </p:grpSpPr>
      <p:pic>
        <p:nvPicPr>
          <p:cNvPr id="48" name="Google Shape;48;p6"/>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49" name="Google Shape;49;p6"/>
          <p:cNvSpPr/>
          <p:nvPr/>
        </p:nvSpPr>
        <p:spPr>
          <a:xfrm>
            <a:off x="0" y="0"/>
            <a:ext cx="1574807" cy="4775232"/>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 name="Google Shape;50;p6"/>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 name="Google Shape;51;p6"/>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p:txBody>
      </p:sp>
      <p:sp>
        <p:nvSpPr>
          <p:cNvPr id="52" name="Google Shape;52;p6"/>
          <p:cNvSpPr/>
          <p:nvPr/>
        </p:nvSpPr>
        <p:spPr>
          <a:xfrm>
            <a:off x="10865600" y="2413000"/>
            <a:ext cx="1326400" cy="4514720"/>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6"/>
          <p:cNvSpPr/>
          <p:nvPr/>
        </p:nvSpPr>
        <p:spPr>
          <a:xfrm>
            <a:off x="530211" y="1639800"/>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54"/>
        <p:cNvGrpSpPr/>
        <p:nvPr/>
      </p:nvGrpSpPr>
      <p:grpSpPr>
        <a:xfrm>
          <a:off x="0" y="0"/>
          <a:ext cx="0" cy="0"/>
          <a:chOff x="0" y="0"/>
          <a:chExt cx="0" cy="0"/>
        </a:xfrm>
      </p:grpSpPr>
      <p:pic>
        <p:nvPicPr>
          <p:cNvPr id="55" name="Google Shape;55;p7"/>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56" name="Google Shape;56;p7"/>
          <p:cNvSpPr/>
          <p:nvPr/>
        </p:nvSpPr>
        <p:spPr>
          <a:xfrm>
            <a:off x="972900" y="1879600"/>
            <a:ext cx="5664359" cy="4258357"/>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7"/>
          <p:cNvSpPr/>
          <p:nvPr/>
        </p:nvSpPr>
        <p:spPr>
          <a:xfrm flipH="1">
            <a:off x="-15" y="0"/>
            <a:ext cx="3113232" cy="2141464"/>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7"/>
          <p:cNvSpPr txBox="1">
            <a:spLocks noGrp="1"/>
          </p:cNvSpPr>
          <p:nvPr>
            <p:ph type="subTitle" idx="1"/>
          </p:nvPr>
        </p:nvSpPr>
        <p:spPr>
          <a:xfrm rot="-272">
            <a:off x="1276663" y="2217491"/>
            <a:ext cx="5056800" cy="30148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300"/>
              <a:buChar char="●"/>
              <a:defRPr sz="1600">
                <a:latin typeface="Comfortaa SemiBold"/>
                <a:ea typeface="Comfortaa SemiBold"/>
                <a:cs typeface="Comfortaa SemiBold"/>
                <a:sym typeface="Comfortaa SemiBold"/>
              </a:defRPr>
            </a:lvl1pPr>
            <a:lvl2pPr lvl="1" algn="ctr" rtl="0">
              <a:lnSpc>
                <a:spcPct val="100000"/>
              </a:lnSpc>
              <a:spcBef>
                <a:spcPts val="0"/>
              </a:spcBef>
              <a:spcAft>
                <a:spcPts val="0"/>
              </a:spcAft>
              <a:buSzPts val="1300"/>
              <a:buChar char="○"/>
              <a:defRPr/>
            </a:lvl2pPr>
            <a:lvl3pPr lvl="2" algn="ctr" rtl="0">
              <a:lnSpc>
                <a:spcPct val="100000"/>
              </a:lnSpc>
              <a:spcBef>
                <a:spcPts val="2135"/>
              </a:spcBef>
              <a:spcAft>
                <a:spcPts val="0"/>
              </a:spcAft>
              <a:buSzPts val="1300"/>
              <a:buChar char="■"/>
              <a:defRPr/>
            </a:lvl3pPr>
            <a:lvl4pPr lvl="3" algn="ctr" rtl="0">
              <a:lnSpc>
                <a:spcPct val="100000"/>
              </a:lnSpc>
              <a:spcBef>
                <a:spcPts val="2135"/>
              </a:spcBef>
              <a:spcAft>
                <a:spcPts val="0"/>
              </a:spcAft>
              <a:buSzPts val="1300"/>
              <a:buChar char="●"/>
              <a:defRPr/>
            </a:lvl4pPr>
            <a:lvl5pPr lvl="4" algn="ctr" rtl="0">
              <a:lnSpc>
                <a:spcPct val="100000"/>
              </a:lnSpc>
              <a:spcBef>
                <a:spcPts val="2135"/>
              </a:spcBef>
              <a:spcAft>
                <a:spcPts val="0"/>
              </a:spcAft>
              <a:buSzPts val="1300"/>
              <a:buChar char="○"/>
              <a:defRPr/>
            </a:lvl5pPr>
            <a:lvl6pPr lvl="5" algn="ctr" rtl="0">
              <a:lnSpc>
                <a:spcPct val="100000"/>
              </a:lnSpc>
              <a:spcBef>
                <a:spcPts val="2135"/>
              </a:spcBef>
              <a:spcAft>
                <a:spcPts val="0"/>
              </a:spcAft>
              <a:buSzPts val="1300"/>
              <a:buChar char="■"/>
              <a:defRPr/>
            </a:lvl6pPr>
            <a:lvl7pPr lvl="6" algn="ctr" rtl="0">
              <a:lnSpc>
                <a:spcPct val="100000"/>
              </a:lnSpc>
              <a:spcBef>
                <a:spcPts val="2135"/>
              </a:spcBef>
              <a:spcAft>
                <a:spcPts val="0"/>
              </a:spcAft>
              <a:buSzPts val="1300"/>
              <a:buChar char="●"/>
              <a:defRPr/>
            </a:lvl7pPr>
            <a:lvl8pPr lvl="7" algn="ctr" rtl="0">
              <a:lnSpc>
                <a:spcPct val="100000"/>
              </a:lnSpc>
              <a:spcBef>
                <a:spcPts val="2135"/>
              </a:spcBef>
              <a:spcAft>
                <a:spcPts val="0"/>
              </a:spcAft>
              <a:buSzPts val="1300"/>
              <a:buChar char="○"/>
              <a:defRPr/>
            </a:lvl8pPr>
            <a:lvl9pPr lvl="8" algn="ctr" rtl="0">
              <a:lnSpc>
                <a:spcPct val="100000"/>
              </a:lnSpc>
              <a:spcBef>
                <a:spcPts val="2135"/>
              </a:spcBef>
              <a:spcAft>
                <a:spcPts val="2135"/>
              </a:spcAft>
              <a:buSzPts val="1300"/>
              <a:buChar char="■"/>
              <a:defRPr/>
            </a:lvl9pPr>
          </a:lstStyle>
          <a:p/>
        </p:txBody>
      </p:sp>
      <p:sp>
        <p:nvSpPr>
          <p:cNvPr id="59" name="Google Shape;59;p7"/>
          <p:cNvSpPr/>
          <p:nvPr/>
        </p:nvSpPr>
        <p:spPr>
          <a:xfrm>
            <a:off x="8331200" y="2329501"/>
            <a:ext cx="3860752" cy="4598129"/>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7"/>
          <p:cNvSpPr/>
          <p:nvPr/>
        </p:nvSpPr>
        <p:spPr>
          <a:xfrm>
            <a:off x="9552032" y="4955243"/>
            <a:ext cx="2639963" cy="2365188"/>
          </a:xfrm>
          <a:custGeom>
            <a:avLst/>
            <a:gdLst/>
            <a:ahLst/>
            <a:cxnLst/>
            <a:rect l="l" t="t" r="r" b="b"/>
            <a:pathLst>
              <a:path w="18583" h="16650" extrusionOk="0">
                <a:moveTo>
                  <a:pt x="8583" y="411"/>
                </a:moveTo>
                <a:cubicBezTo>
                  <a:pt x="9474" y="411"/>
                  <a:pt x="10201" y="1068"/>
                  <a:pt x="10763" y="1889"/>
                </a:cubicBezTo>
                <a:cubicBezTo>
                  <a:pt x="9860" y="2264"/>
                  <a:pt x="9005" y="2814"/>
                  <a:pt x="8312" y="3296"/>
                </a:cubicBezTo>
                <a:cubicBezTo>
                  <a:pt x="8067" y="3460"/>
                  <a:pt x="7820" y="3647"/>
                  <a:pt x="7586" y="3823"/>
                </a:cubicBezTo>
                <a:cubicBezTo>
                  <a:pt x="6952" y="3741"/>
                  <a:pt x="6308" y="3682"/>
                  <a:pt x="5663" y="3671"/>
                </a:cubicBezTo>
                <a:cubicBezTo>
                  <a:pt x="5897" y="2405"/>
                  <a:pt x="6449" y="1243"/>
                  <a:pt x="7668" y="634"/>
                </a:cubicBezTo>
                <a:cubicBezTo>
                  <a:pt x="7996" y="482"/>
                  <a:pt x="8301" y="411"/>
                  <a:pt x="8583" y="411"/>
                </a:cubicBezTo>
                <a:close/>
                <a:moveTo>
                  <a:pt x="11032" y="2311"/>
                </a:moveTo>
                <a:cubicBezTo>
                  <a:pt x="11384" y="2897"/>
                  <a:pt x="11654" y="3518"/>
                  <a:pt x="11842" y="4022"/>
                </a:cubicBezTo>
                <a:cubicBezTo>
                  <a:pt x="11947" y="4280"/>
                  <a:pt x="12029" y="4550"/>
                  <a:pt x="12123" y="4820"/>
                </a:cubicBezTo>
                <a:cubicBezTo>
                  <a:pt x="10998" y="4456"/>
                  <a:pt x="9837" y="4198"/>
                  <a:pt x="8711" y="3999"/>
                </a:cubicBezTo>
                <a:cubicBezTo>
                  <a:pt x="8559" y="3976"/>
                  <a:pt x="8395" y="3940"/>
                  <a:pt x="8242" y="3916"/>
                </a:cubicBezTo>
                <a:lnTo>
                  <a:pt x="8735" y="3565"/>
                </a:lnTo>
                <a:cubicBezTo>
                  <a:pt x="9427" y="3096"/>
                  <a:pt x="10212" y="2627"/>
                  <a:pt x="11032" y="2311"/>
                </a:cubicBezTo>
                <a:close/>
                <a:moveTo>
                  <a:pt x="5980" y="4187"/>
                </a:moveTo>
                <a:cubicBezTo>
                  <a:pt x="6332" y="4198"/>
                  <a:pt x="6683" y="4210"/>
                  <a:pt x="7058" y="4245"/>
                </a:cubicBezTo>
                <a:cubicBezTo>
                  <a:pt x="6507" y="4690"/>
                  <a:pt x="5968" y="5183"/>
                  <a:pt x="5475" y="5711"/>
                </a:cubicBezTo>
                <a:cubicBezTo>
                  <a:pt x="5487" y="5218"/>
                  <a:pt x="5511" y="4690"/>
                  <a:pt x="5581" y="4187"/>
                </a:cubicBezTo>
                <a:close/>
                <a:moveTo>
                  <a:pt x="12616" y="1947"/>
                </a:moveTo>
                <a:cubicBezTo>
                  <a:pt x="12674" y="2592"/>
                  <a:pt x="13284" y="3202"/>
                  <a:pt x="13952" y="3202"/>
                </a:cubicBezTo>
                <a:cubicBezTo>
                  <a:pt x="14175" y="3202"/>
                  <a:pt x="14398" y="3131"/>
                  <a:pt x="14620" y="2979"/>
                </a:cubicBezTo>
                <a:cubicBezTo>
                  <a:pt x="14737" y="2885"/>
                  <a:pt x="14831" y="2780"/>
                  <a:pt x="14901" y="2662"/>
                </a:cubicBezTo>
                <a:cubicBezTo>
                  <a:pt x="15852" y="3530"/>
                  <a:pt x="15523" y="4914"/>
                  <a:pt x="14961" y="6074"/>
                </a:cubicBezTo>
                <a:cubicBezTo>
                  <a:pt x="14245" y="5652"/>
                  <a:pt x="13483" y="5300"/>
                  <a:pt x="12686" y="5007"/>
                </a:cubicBezTo>
                <a:cubicBezTo>
                  <a:pt x="12416" y="4010"/>
                  <a:pt x="12041" y="3014"/>
                  <a:pt x="11514" y="2147"/>
                </a:cubicBezTo>
                <a:cubicBezTo>
                  <a:pt x="11877" y="2041"/>
                  <a:pt x="12252" y="1970"/>
                  <a:pt x="12616" y="1947"/>
                </a:cubicBezTo>
                <a:close/>
                <a:moveTo>
                  <a:pt x="12827" y="5534"/>
                </a:moveTo>
                <a:lnTo>
                  <a:pt x="12827" y="5534"/>
                </a:lnTo>
                <a:cubicBezTo>
                  <a:pt x="13495" y="5805"/>
                  <a:pt x="14140" y="6121"/>
                  <a:pt x="14750" y="6485"/>
                </a:cubicBezTo>
                <a:cubicBezTo>
                  <a:pt x="14620" y="6707"/>
                  <a:pt x="14492" y="6918"/>
                  <a:pt x="14374" y="7105"/>
                </a:cubicBezTo>
                <a:cubicBezTo>
                  <a:pt x="14057" y="7574"/>
                  <a:pt x="13718" y="8032"/>
                  <a:pt x="13354" y="8466"/>
                </a:cubicBezTo>
                <a:cubicBezTo>
                  <a:pt x="13296" y="8009"/>
                  <a:pt x="13225" y="7551"/>
                  <a:pt x="13155" y="7105"/>
                </a:cubicBezTo>
                <a:cubicBezTo>
                  <a:pt x="13061" y="6602"/>
                  <a:pt x="12955" y="6074"/>
                  <a:pt x="12827" y="5534"/>
                </a:cubicBezTo>
                <a:close/>
                <a:moveTo>
                  <a:pt x="5077" y="4198"/>
                </a:moveTo>
                <a:lnTo>
                  <a:pt x="5077" y="4198"/>
                </a:lnTo>
                <a:cubicBezTo>
                  <a:pt x="4995" y="4878"/>
                  <a:pt x="4983" y="5581"/>
                  <a:pt x="5006" y="6238"/>
                </a:cubicBezTo>
                <a:cubicBezTo>
                  <a:pt x="4198" y="7188"/>
                  <a:pt x="3529" y="8231"/>
                  <a:pt x="3083" y="9345"/>
                </a:cubicBezTo>
                <a:cubicBezTo>
                  <a:pt x="2169" y="8700"/>
                  <a:pt x="1454" y="7845"/>
                  <a:pt x="1290" y="6660"/>
                </a:cubicBezTo>
                <a:cubicBezTo>
                  <a:pt x="1278" y="6543"/>
                  <a:pt x="1267" y="6414"/>
                  <a:pt x="1267" y="6308"/>
                </a:cubicBezTo>
                <a:lnTo>
                  <a:pt x="1267" y="6308"/>
                </a:lnTo>
                <a:cubicBezTo>
                  <a:pt x="1372" y="6332"/>
                  <a:pt x="1489" y="6355"/>
                  <a:pt x="1595" y="6355"/>
                </a:cubicBezTo>
                <a:cubicBezTo>
                  <a:pt x="1817" y="6355"/>
                  <a:pt x="2040" y="6285"/>
                  <a:pt x="2251" y="6133"/>
                </a:cubicBezTo>
                <a:cubicBezTo>
                  <a:pt x="2767" y="5722"/>
                  <a:pt x="2814" y="5125"/>
                  <a:pt x="2603" y="4656"/>
                </a:cubicBezTo>
                <a:cubicBezTo>
                  <a:pt x="3354" y="4339"/>
                  <a:pt x="4279" y="4234"/>
                  <a:pt x="5077" y="4198"/>
                </a:cubicBezTo>
                <a:close/>
                <a:moveTo>
                  <a:pt x="5030" y="6941"/>
                </a:moveTo>
                <a:cubicBezTo>
                  <a:pt x="5042" y="7024"/>
                  <a:pt x="5042" y="7118"/>
                  <a:pt x="5053" y="7211"/>
                </a:cubicBezTo>
                <a:cubicBezTo>
                  <a:pt x="5123" y="8314"/>
                  <a:pt x="5276" y="9450"/>
                  <a:pt x="5546" y="10576"/>
                </a:cubicBezTo>
                <a:cubicBezTo>
                  <a:pt x="4854" y="10318"/>
                  <a:pt x="4139" y="10002"/>
                  <a:pt x="3482" y="9603"/>
                </a:cubicBezTo>
                <a:cubicBezTo>
                  <a:pt x="3565" y="9392"/>
                  <a:pt x="3658" y="9181"/>
                  <a:pt x="3752" y="8981"/>
                </a:cubicBezTo>
                <a:cubicBezTo>
                  <a:pt x="4092" y="8267"/>
                  <a:pt x="4526" y="7574"/>
                  <a:pt x="5030" y="6941"/>
                </a:cubicBezTo>
                <a:close/>
                <a:moveTo>
                  <a:pt x="15172" y="6754"/>
                </a:moveTo>
                <a:cubicBezTo>
                  <a:pt x="15230" y="6789"/>
                  <a:pt x="15289" y="6836"/>
                  <a:pt x="15359" y="6871"/>
                </a:cubicBezTo>
                <a:cubicBezTo>
                  <a:pt x="15805" y="7199"/>
                  <a:pt x="16261" y="7551"/>
                  <a:pt x="16519" y="7997"/>
                </a:cubicBezTo>
                <a:cubicBezTo>
                  <a:pt x="16321" y="8067"/>
                  <a:pt x="16097" y="8196"/>
                  <a:pt x="15898" y="8419"/>
                </a:cubicBezTo>
                <a:cubicBezTo>
                  <a:pt x="15370" y="9005"/>
                  <a:pt x="15675" y="9814"/>
                  <a:pt x="16250" y="10224"/>
                </a:cubicBezTo>
                <a:cubicBezTo>
                  <a:pt x="16215" y="10271"/>
                  <a:pt x="16168" y="10318"/>
                  <a:pt x="16133" y="10365"/>
                </a:cubicBezTo>
                <a:cubicBezTo>
                  <a:pt x="15500" y="11139"/>
                  <a:pt x="14445" y="11467"/>
                  <a:pt x="13495" y="11631"/>
                </a:cubicBezTo>
                <a:cubicBezTo>
                  <a:pt x="13541" y="10799"/>
                  <a:pt x="13507" y="9943"/>
                  <a:pt x="13424" y="9111"/>
                </a:cubicBezTo>
                <a:cubicBezTo>
                  <a:pt x="14081" y="8384"/>
                  <a:pt x="14703" y="7598"/>
                  <a:pt x="15172" y="6754"/>
                </a:cubicBezTo>
                <a:close/>
                <a:moveTo>
                  <a:pt x="7738" y="4304"/>
                </a:moveTo>
                <a:cubicBezTo>
                  <a:pt x="9250" y="4468"/>
                  <a:pt x="10810" y="4796"/>
                  <a:pt x="12275" y="5323"/>
                </a:cubicBezTo>
                <a:cubicBezTo>
                  <a:pt x="12604" y="6508"/>
                  <a:pt x="12815" y="7727"/>
                  <a:pt x="12932" y="8947"/>
                </a:cubicBezTo>
                <a:cubicBezTo>
                  <a:pt x="12275" y="9650"/>
                  <a:pt x="11572" y="10307"/>
                  <a:pt x="10834" y="10916"/>
                </a:cubicBezTo>
                <a:cubicBezTo>
                  <a:pt x="10517" y="11174"/>
                  <a:pt x="10188" y="11432"/>
                  <a:pt x="9860" y="11678"/>
                </a:cubicBezTo>
                <a:cubicBezTo>
                  <a:pt x="8559" y="11514"/>
                  <a:pt x="7269" y="11174"/>
                  <a:pt x="6061" y="10763"/>
                </a:cubicBezTo>
                <a:cubicBezTo>
                  <a:pt x="5686" y="9333"/>
                  <a:pt x="5511" y="7845"/>
                  <a:pt x="5487" y="6402"/>
                </a:cubicBezTo>
                <a:cubicBezTo>
                  <a:pt x="6167" y="5628"/>
                  <a:pt x="6929" y="4925"/>
                  <a:pt x="7738" y="4304"/>
                </a:cubicBezTo>
                <a:close/>
                <a:moveTo>
                  <a:pt x="12979" y="9568"/>
                </a:moveTo>
                <a:cubicBezTo>
                  <a:pt x="13038" y="10271"/>
                  <a:pt x="13049" y="10987"/>
                  <a:pt x="13014" y="11701"/>
                </a:cubicBezTo>
                <a:cubicBezTo>
                  <a:pt x="12533" y="11760"/>
                  <a:pt x="12064" y="11795"/>
                  <a:pt x="11584" y="11795"/>
                </a:cubicBezTo>
                <a:cubicBezTo>
                  <a:pt x="11232" y="11795"/>
                  <a:pt x="10892" y="11784"/>
                  <a:pt x="10552" y="11748"/>
                </a:cubicBezTo>
                <a:cubicBezTo>
                  <a:pt x="11150" y="11279"/>
                  <a:pt x="11736" y="10776"/>
                  <a:pt x="12275" y="10271"/>
                </a:cubicBezTo>
                <a:cubicBezTo>
                  <a:pt x="12510" y="10049"/>
                  <a:pt x="12744" y="9814"/>
                  <a:pt x="12979" y="9568"/>
                </a:cubicBezTo>
                <a:close/>
                <a:moveTo>
                  <a:pt x="6226" y="11315"/>
                </a:moveTo>
                <a:lnTo>
                  <a:pt x="6226" y="11315"/>
                </a:lnTo>
                <a:cubicBezTo>
                  <a:pt x="6577" y="11420"/>
                  <a:pt x="6918" y="11526"/>
                  <a:pt x="7246" y="11608"/>
                </a:cubicBezTo>
                <a:cubicBezTo>
                  <a:pt x="7903" y="11795"/>
                  <a:pt x="8606" y="11948"/>
                  <a:pt x="9309" y="12065"/>
                </a:cubicBezTo>
                <a:cubicBezTo>
                  <a:pt x="8583" y="12546"/>
                  <a:pt x="7820" y="12968"/>
                  <a:pt x="7012" y="13285"/>
                </a:cubicBezTo>
                <a:cubicBezTo>
                  <a:pt x="6694" y="12652"/>
                  <a:pt x="6437" y="11995"/>
                  <a:pt x="6226" y="11315"/>
                </a:cubicBezTo>
                <a:close/>
                <a:moveTo>
                  <a:pt x="3318" y="10083"/>
                </a:moveTo>
                <a:cubicBezTo>
                  <a:pt x="4057" y="10529"/>
                  <a:pt x="4878" y="10869"/>
                  <a:pt x="5686" y="11139"/>
                </a:cubicBezTo>
                <a:cubicBezTo>
                  <a:pt x="5909" y="11936"/>
                  <a:pt x="6202" y="12710"/>
                  <a:pt x="6566" y="13437"/>
                </a:cubicBezTo>
                <a:cubicBezTo>
                  <a:pt x="6554" y="13449"/>
                  <a:pt x="6543" y="13449"/>
                  <a:pt x="6519" y="13449"/>
                </a:cubicBezTo>
                <a:cubicBezTo>
                  <a:pt x="6061" y="13589"/>
                  <a:pt x="5605" y="13718"/>
                  <a:pt x="5159" y="13718"/>
                </a:cubicBezTo>
                <a:cubicBezTo>
                  <a:pt x="4714" y="13718"/>
                  <a:pt x="4279" y="13589"/>
                  <a:pt x="3904" y="13202"/>
                </a:cubicBezTo>
                <a:cubicBezTo>
                  <a:pt x="3541" y="12850"/>
                  <a:pt x="3330" y="12370"/>
                  <a:pt x="3213" y="11889"/>
                </a:cubicBezTo>
                <a:cubicBezTo>
                  <a:pt x="3083" y="11292"/>
                  <a:pt x="3154" y="10682"/>
                  <a:pt x="3318" y="10083"/>
                </a:cubicBezTo>
                <a:close/>
                <a:moveTo>
                  <a:pt x="10001" y="12159"/>
                </a:moveTo>
                <a:cubicBezTo>
                  <a:pt x="10552" y="12229"/>
                  <a:pt x="11115" y="12264"/>
                  <a:pt x="11666" y="12264"/>
                </a:cubicBezTo>
                <a:cubicBezTo>
                  <a:pt x="12111" y="12264"/>
                  <a:pt x="12545" y="12241"/>
                  <a:pt x="12967" y="12194"/>
                </a:cubicBezTo>
                <a:lnTo>
                  <a:pt x="12967" y="12194"/>
                </a:lnTo>
                <a:cubicBezTo>
                  <a:pt x="12908" y="12874"/>
                  <a:pt x="12780" y="13554"/>
                  <a:pt x="12569" y="14199"/>
                </a:cubicBezTo>
                <a:cubicBezTo>
                  <a:pt x="12252" y="15137"/>
                  <a:pt x="11889" y="15992"/>
                  <a:pt x="10821" y="16169"/>
                </a:cubicBezTo>
                <a:cubicBezTo>
                  <a:pt x="10716" y="16192"/>
                  <a:pt x="10610" y="16192"/>
                  <a:pt x="10505" y="16192"/>
                </a:cubicBezTo>
                <a:cubicBezTo>
                  <a:pt x="10107" y="16192"/>
                  <a:pt x="9708" y="16086"/>
                  <a:pt x="9356" y="15934"/>
                </a:cubicBezTo>
                <a:cubicBezTo>
                  <a:pt x="8395" y="15512"/>
                  <a:pt x="7726" y="14574"/>
                  <a:pt x="7234" y="13695"/>
                </a:cubicBezTo>
                <a:cubicBezTo>
                  <a:pt x="8207" y="13308"/>
                  <a:pt x="9133" y="12780"/>
                  <a:pt x="10001" y="12159"/>
                </a:cubicBezTo>
                <a:close/>
                <a:moveTo>
                  <a:pt x="8570" y="1"/>
                </a:moveTo>
                <a:cubicBezTo>
                  <a:pt x="7668" y="1"/>
                  <a:pt x="6765" y="458"/>
                  <a:pt x="6120" y="1267"/>
                </a:cubicBezTo>
                <a:cubicBezTo>
                  <a:pt x="5605" y="1936"/>
                  <a:pt x="5300" y="2780"/>
                  <a:pt x="5147" y="3682"/>
                </a:cubicBezTo>
                <a:cubicBezTo>
                  <a:pt x="4162" y="3705"/>
                  <a:pt x="3201" y="3870"/>
                  <a:pt x="2345" y="4268"/>
                </a:cubicBezTo>
                <a:cubicBezTo>
                  <a:pt x="2122" y="4010"/>
                  <a:pt x="1806" y="3835"/>
                  <a:pt x="1465" y="3835"/>
                </a:cubicBezTo>
                <a:cubicBezTo>
                  <a:pt x="1161" y="3835"/>
                  <a:pt x="832" y="3976"/>
                  <a:pt x="528" y="4315"/>
                </a:cubicBezTo>
                <a:cubicBezTo>
                  <a:pt x="0" y="4890"/>
                  <a:pt x="293" y="5699"/>
                  <a:pt x="856" y="6097"/>
                </a:cubicBezTo>
                <a:cubicBezTo>
                  <a:pt x="739" y="6941"/>
                  <a:pt x="1032" y="7891"/>
                  <a:pt x="1595" y="8618"/>
                </a:cubicBezTo>
                <a:cubicBezTo>
                  <a:pt x="1947" y="9087"/>
                  <a:pt x="2403" y="9486"/>
                  <a:pt x="2919" y="9826"/>
                </a:cubicBezTo>
                <a:cubicBezTo>
                  <a:pt x="2627" y="10740"/>
                  <a:pt x="2591" y="11737"/>
                  <a:pt x="2966" y="12639"/>
                </a:cubicBezTo>
                <a:cubicBezTo>
                  <a:pt x="3213" y="13202"/>
                  <a:pt x="3646" y="13707"/>
                  <a:pt x="4174" y="13999"/>
                </a:cubicBezTo>
                <a:cubicBezTo>
                  <a:pt x="4467" y="14152"/>
                  <a:pt x="4772" y="14210"/>
                  <a:pt x="5089" y="14210"/>
                </a:cubicBezTo>
                <a:cubicBezTo>
                  <a:pt x="5605" y="14210"/>
                  <a:pt x="6144" y="14058"/>
                  <a:pt x="6613" y="13918"/>
                </a:cubicBezTo>
                <a:cubicBezTo>
                  <a:pt x="6671" y="13894"/>
                  <a:pt x="6730" y="13871"/>
                  <a:pt x="6788" y="13859"/>
                </a:cubicBezTo>
                <a:cubicBezTo>
                  <a:pt x="6999" y="14246"/>
                  <a:pt x="7246" y="14632"/>
                  <a:pt x="7527" y="14996"/>
                </a:cubicBezTo>
                <a:cubicBezTo>
                  <a:pt x="8125" y="15770"/>
                  <a:pt x="8981" y="16450"/>
                  <a:pt x="9977" y="16614"/>
                </a:cubicBezTo>
                <a:cubicBezTo>
                  <a:pt x="10154" y="16638"/>
                  <a:pt x="10329" y="16649"/>
                  <a:pt x="10505" y="16649"/>
                </a:cubicBezTo>
                <a:cubicBezTo>
                  <a:pt x="10904" y="16649"/>
                  <a:pt x="11303" y="16579"/>
                  <a:pt x="11678" y="16391"/>
                </a:cubicBezTo>
                <a:cubicBezTo>
                  <a:pt x="12428" y="16028"/>
                  <a:pt x="12756" y="15090"/>
                  <a:pt x="13014" y="14351"/>
                </a:cubicBezTo>
                <a:cubicBezTo>
                  <a:pt x="13249" y="13636"/>
                  <a:pt x="13389" y="12886"/>
                  <a:pt x="13460" y="12123"/>
                </a:cubicBezTo>
                <a:cubicBezTo>
                  <a:pt x="13940" y="12030"/>
                  <a:pt x="14421" y="11912"/>
                  <a:pt x="14878" y="11737"/>
                </a:cubicBezTo>
                <a:cubicBezTo>
                  <a:pt x="15605" y="11479"/>
                  <a:pt x="16227" y="11034"/>
                  <a:pt x="16672" y="10424"/>
                </a:cubicBezTo>
                <a:cubicBezTo>
                  <a:pt x="16766" y="10447"/>
                  <a:pt x="16871" y="10459"/>
                  <a:pt x="16977" y="10459"/>
                </a:cubicBezTo>
                <a:cubicBezTo>
                  <a:pt x="17188" y="10459"/>
                  <a:pt x="17423" y="10388"/>
                  <a:pt x="17634" y="10236"/>
                </a:cubicBezTo>
                <a:cubicBezTo>
                  <a:pt x="18583" y="9474"/>
                  <a:pt x="17926" y="8103"/>
                  <a:pt x="17001" y="7962"/>
                </a:cubicBezTo>
                <a:cubicBezTo>
                  <a:pt x="16719" y="7399"/>
                  <a:pt x="16203" y="6918"/>
                  <a:pt x="15617" y="6485"/>
                </a:cubicBezTo>
                <a:cubicBezTo>
                  <a:pt x="15535" y="6438"/>
                  <a:pt x="15453" y="6391"/>
                  <a:pt x="15383" y="6332"/>
                </a:cubicBezTo>
                <a:cubicBezTo>
                  <a:pt x="15594" y="5886"/>
                  <a:pt x="15769" y="5417"/>
                  <a:pt x="15886" y="4948"/>
                </a:cubicBezTo>
                <a:cubicBezTo>
                  <a:pt x="16156" y="3788"/>
                  <a:pt x="15805" y="2874"/>
                  <a:pt x="15066" y="2264"/>
                </a:cubicBezTo>
                <a:cubicBezTo>
                  <a:pt x="15195" y="1513"/>
                  <a:pt x="14573" y="693"/>
                  <a:pt x="13823" y="693"/>
                </a:cubicBezTo>
                <a:cubicBezTo>
                  <a:pt x="13518" y="693"/>
                  <a:pt x="13190" y="833"/>
                  <a:pt x="12885" y="1162"/>
                </a:cubicBezTo>
                <a:cubicBezTo>
                  <a:pt x="12803" y="1243"/>
                  <a:pt x="12744" y="1337"/>
                  <a:pt x="12697" y="1431"/>
                </a:cubicBezTo>
                <a:cubicBezTo>
                  <a:pt x="12217" y="1443"/>
                  <a:pt x="11712" y="1548"/>
                  <a:pt x="11232" y="1712"/>
                </a:cubicBezTo>
                <a:cubicBezTo>
                  <a:pt x="10986" y="1361"/>
                  <a:pt x="10716" y="1045"/>
                  <a:pt x="10423" y="763"/>
                </a:cubicBezTo>
                <a:cubicBezTo>
                  <a:pt x="9860" y="235"/>
                  <a:pt x="9216" y="1"/>
                  <a:pt x="8570" y="1"/>
                </a:cubicBezTo>
                <a:close/>
              </a:path>
            </a:pathLst>
          </a:custGeom>
          <a:solidFill>
            <a:srgbClr val="FECA2A">
              <a:alpha val="555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7"/>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7"/>
          <p:cNvSpPr txBox="1">
            <a:spLocks noGrp="1"/>
          </p:cNvSpPr>
          <p:nvPr>
            <p:ph type="title"/>
          </p:nvPr>
        </p:nvSpPr>
        <p:spPr>
          <a:xfrm>
            <a:off x="960000" y="780288"/>
            <a:ext cx="10278000" cy="560800"/>
          </a:xfrm>
          <a:prstGeom prst="rect">
            <a:avLst/>
          </a:prstGeom>
        </p:spPr>
        <p:txBody>
          <a:bodyPr spcFirstLastPara="1" wrap="square" lIns="91425" tIns="91425" rIns="91425" bIns="91425" anchor="t" anchorCtr="0">
            <a:noAutofit/>
          </a:bodyPr>
          <a:lstStyle>
            <a:lvl1pPr lvl="0"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63"/>
        <p:cNvGrpSpPr/>
        <p:nvPr/>
      </p:nvGrpSpPr>
      <p:grpSpPr>
        <a:xfrm>
          <a:off x="0" y="0"/>
          <a:ext cx="0" cy="0"/>
          <a:chOff x="0" y="0"/>
          <a:chExt cx="0" cy="0"/>
        </a:xfrm>
      </p:grpSpPr>
      <p:pic>
        <p:nvPicPr>
          <p:cNvPr id="64" name="Google Shape;64;p8"/>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65" name="Google Shape;65;p8"/>
          <p:cNvSpPr/>
          <p:nvPr/>
        </p:nvSpPr>
        <p:spPr>
          <a:xfrm>
            <a:off x="0" y="1"/>
            <a:ext cx="9458243" cy="555311"/>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 name="Google Shape;66;p8"/>
          <p:cNvSpPr/>
          <p:nvPr/>
        </p:nvSpPr>
        <p:spPr>
          <a:xfrm rot="10800000">
            <a:off x="11295909" y="-24"/>
            <a:ext cx="896092" cy="8523224"/>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 name="Google Shape;67;p8"/>
          <p:cNvSpPr/>
          <p:nvPr/>
        </p:nvSpPr>
        <p:spPr>
          <a:xfrm rot="5400000">
            <a:off x="7545131" y="-1407082"/>
            <a:ext cx="572680" cy="15957527"/>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 name="Google Shape;68;p8"/>
          <p:cNvSpPr/>
          <p:nvPr/>
        </p:nvSpPr>
        <p:spPr>
          <a:xfrm>
            <a:off x="1202134" y="720000"/>
            <a:ext cx="9787585" cy="5417877"/>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chemeClr val="accent3"/>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8"/>
          <p:cNvSpPr txBox="1">
            <a:spLocks noGrp="1"/>
          </p:cNvSpPr>
          <p:nvPr>
            <p:ph type="title"/>
          </p:nvPr>
        </p:nvSpPr>
        <p:spPr>
          <a:xfrm>
            <a:off x="1673000" y="1351000"/>
            <a:ext cx="8846000" cy="41560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14535">
                <a:solidFill>
                  <a:schemeClr val="lt1"/>
                </a:solidFill>
              </a:defRPr>
            </a:lvl1pPr>
            <a:lvl2pPr lvl="1" algn="ctr">
              <a:spcBef>
                <a:spcPts val="0"/>
              </a:spcBef>
              <a:spcAft>
                <a:spcPts val="0"/>
              </a:spcAft>
              <a:buSzPts val="4800"/>
              <a:buNone/>
              <a:defRPr sz="6400"/>
            </a:lvl2pPr>
            <a:lvl3pPr lvl="2" algn="ctr">
              <a:spcBef>
                <a:spcPts val="0"/>
              </a:spcBef>
              <a:spcAft>
                <a:spcPts val="0"/>
              </a:spcAft>
              <a:buSzPts val="4800"/>
              <a:buNone/>
              <a:defRPr sz="6400"/>
            </a:lvl3pPr>
            <a:lvl4pPr lvl="3" algn="ctr">
              <a:spcBef>
                <a:spcPts val="0"/>
              </a:spcBef>
              <a:spcAft>
                <a:spcPts val="0"/>
              </a:spcAft>
              <a:buSzPts val="4800"/>
              <a:buNone/>
              <a:defRPr sz="6400"/>
            </a:lvl4pPr>
            <a:lvl5pPr lvl="4" algn="ctr">
              <a:spcBef>
                <a:spcPts val="0"/>
              </a:spcBef>
              <a:spcAft>
                <a:spcPts val="0"/>
              </a:spcAft>
              <a:buSzPts val="4800"/>
              <a:buNone/>
              <a:defRPr sz="6400"/>
            </a:lvl5pPr>
            <a:lvl6pPr lvl="5" algn="ctr">
              <a:spcBef>
                <a:spcPts val="0"/>
              </a:spcBef>
              <a:spcAft>
                <a:spcPts val="0"/>
              </a:spcAft>
              <a:buSzPts val="4800"/>
              <a:buNone/>
              <a:defRPr sz="6400"/>
            </a:lvl6pPr>
            <a:lvl7pPr lvl="6" algn="ctr">
              <a:spcBef>
                <a:spcPts val="0"/>
              </a:spcBef>
              <a:spcAft>
                <a:spcPts val="0"/>
              </a:spcAft>
              <a:buSzPts val="4800"/>
              <a:buNone/>
              <a:defRPr sz="6400"/>
            </a:lvl7pPr>
            <a:lvl8pPr lvl="7" algn="ctr">
              <a:spcBef>
                <a:spcPts val="0"/>
              </a:spcBef>
              <a:spcAft>
                <a:spcPts val="0"/>
              </a:spcAft>
              <a:buSzPts val="4800"/>
              <a:buNone/>
              <a:defRPr sz="6400"/>
            </a:lvl8pPr>
            <a:lvl9pPr lvl="8" algn="ctr">
              <a:spcBef>
                <a:spcPts val="0"/>
              </a:spcBef>
              <a:spcAft>
                <a:spcPts val="0"/>
              </a:spcAft>
              <a:buSzPts val="4800"/>
              <a:buNone/>
              <a:defRPr sz="6400"/>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70"/>
        <p:cNvGrpSpPr/>
        <p:nvPr/>
      </p:nvGrpSpPr>
      <p:grpSpPr>
        <a:xfrm>
          <a:off x="0" y="0"/>
          <a:ext cx="0" cy="0"/>
          <a:chOff x="0" y="0"/>
          <a:chExt cx="0" cy="0"/>
        </a:xfrm>
      </p:grpSpPr>
      <p:pic>
        <p:nvPicPr>
          <p:cNvPr id="71" name="Google Shape;71;p9"/>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72" name="Google Shape;72;p9"/>
          <p:cNvSpPr/>
          <p:nvPr/>
        </p:nvSpPr>
        <p:spPr>
          <a:xfrm>
            <a:off x="9015800" y="-133229"/>
            <a:ext cx="3732232" cy="2927252"/>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9"/>
          <p:cNvSpPr txBox="1">
            <a:spLocks noGrp="1"/>
          </p:cNvSpPr>
          <p:nvPr>
            <p:ph type="title"/>
          </p:nvPr>
        </p:nvSpPr>
        <p:spPr>
          <a:xfrm>
            <a:off x="1894200" y="2009800"/>
            <a:ext cx="8403600" cy="1217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600"/>
              <a:buNone/>
              <a:defRPr sz="9865">
                <a:solidFill>
                  <a:schemeClr val="lt1"/>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p:txBody>
      </p:sp>
      <p:sp>
        <p:nvSpPr>
          <p:cNvPr id="74" name="Google Shape;74;p9"/>
          <p:cNvSpPr txBox="1">
            <a:spLocks noGrp="1"/>
          </p:cNvSpPr>
          <p:nvPr>
            <p:ph type="subTitle" idx="1"/>
          </p:nvPr>
        </p:nvSpPr>
        <p:spPr>
          <a:xfrm>
            <a:off x="2890200" y="3930751"/>
            <a:ext cx="6411600" cy="139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5">
                <a:latin typeface="Comfortaa Medium"/>
                <a:ea typeface="Comfortaa Medium"/>
                <a:cs typeface="Comfortaa Medium"/>
                <a:sym typeface="Comfortaa Medium"/>
              </a:defRPr>
            </a:lvl1pPr>
            <a:lvl2pPr lvl="1" algn="ctr" rtl="0">
              <a:lnSpc>
                <a:spcPct val="100000"/>
              </a:lnSpc>
              <a:spcBef>
                <a:spcPts val="0"/>
              </a:spcBef>
              <a:spcAft>
                <a:spcPts val="0"/>
              </a:spcAft>
              <a:buSzPts val="1300"/>
              <a:buNone/>
              <a:defRPr/>
            </a:lvl2pPr>
            <a:lvl3pPr lvl="2" algn="ctr" rtl="0">
              <a:lnSpc>
                <a:spcPct val="100000"/>
              </a:lnSpc>
              <a:spcBef>
                <a:spcPts val="2135"/>
              </a:spcBef>
              <a:spcAft>
                <a:spcPts val="0"/>
              </a:spcAft>
              <a:buSzPts val="1300"/>
              <a:buNone/>
              <a:defRPr/>
            </a:lvl3pPr>
            <a:lvl4pPr lvl="3" algn="ctr" rtl="0">
              <a:lnSpc>
                <a:spcPct val="100000"/>
              </a:lnSpc>
              <a:spcBef>
                <a:spcPts val="2135"/>
              </a:spcBef>
              <a:spcAft>
                <a:spcPts val="0"/>
              </a:spcAft>
              <a:buSzPts val="1300"/>
              <a:buNone/>
              <a:defRPr/>
            </a:lvl4pPr>
            <a:lvl5pPr lvl="4" algn="ctr" rtl="0">
              <a:lnSpc>
                <a:spcPct val="100000"/>
              </a:lnSpc>
              <a:spcBef>
                <a:spcPts val="2135"/>
              </a:spcBef>
              <a:spcAft>
                <a:spcPts val="0"/>
              </a:spcAft>
              <a:buSzPts val="1300"/>
              <a:buNone/>
              <a:defRPr/>
            </a:lvl5pPr>
            <a:lvl6pPr lvl="5" algn="ctr" rtl="0">
              <a:lnSpc>
                <a:spcPct val="100000"/>
              </a:lnSpc>
              <a:spcBef>
                <a:spcPts val="2135"/>
              </a:spcBef>
              <a:spcAft>
                <a:spcPts val="0"/>
              </a:spcAft>
              <a:buSzPts val="1300"/>
              <a:buNone/>
              <a:defRPr/>
            </a:lvl6pPr>
            <a:lvl7pPr lvl="6" algn="ctr" rtl="0">
              <a:lnSpc>
                <a:spcPct val="100000"/>
              </a:lnSpc>
              <a:spcBef>
                <a:spcPts val="2135"/>
              </a:spcBef>
              <a:spcAft>
                <a:spcPts val="0"/>
              </a:spcAft>
              <a:buSzPts val="1300"/>
              <a:buNone/>
              <a:defRPr/>
            </a:lvl7pPr>
            <a:lvl8pPr lvl="7" algn="ctr" rtl="0">
              <a:lnSpc>
                <a:spcPct val="100000"/>
              </a:lnSpc>
              <a:spcBef>
                <a:spcPts val="2135"/>
              </a:spcBef>
              <a:spcAft>
                <a:spcPts val="0"/>
              </a:spcAft>
              <a:buSzPts val="1300"/>
              <a:buNone/>
              <a:defRPr/>
            </a:lvl8pPr>
            <a:lvl9pPr lvl="8" algn="ctr" rtl="0">
              <a:lnSpc>
                <a:spcPct val="100000"/>
              </a:lnSpc>
              <a:spcBef>
                <a:spcPts val="2135"/>
              </a:spcBef>
              <a:spcAft>
                <a:spcPts val="2135"/>
              </a:spcAft>
              <a:buSzPts val="1300"/>
              <a:buNone/>
              <a:defRPr/>
            </a:lvl9pPr>
          </a:lstStyle>
          <a:p/>
        </p:txBody>
      </p:sp>
      <p:sp>
        <p:nvSpPr>
          <p:cNvPr id="75" name="Google Shape;75;p9"/>
          <p:cNvSpPr/>
          <p:nvPr/>
        </p:nvSpPr>
        <p:spPr>
          <a:xfrm rot="6818514">
            <a:off x="-906102" y="3855446"/>
            <a:ext cx="3732223" cy="2927253"/>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Caption">
  <p:cSld name="Caption">
    <p:bg>
      <p:bgPr>
        <a:solidFill>
          <a:srgbClr val="FECA2A">
            <a:alpha val="10270"/>
          </a:srgbClr>
        </a:solidFill>
        <a:effectLst/>
      </p:bgPr>
    </p:bg>
    <p:spTree>
      <p:nvGrpSpPr>
        <p:cNvPr id="1" name="Shape 76"/>
        <p:cNvGrpSpPr/>
        <p:nvPr/>
      </p:nvGrpSpPr>
      <p:grpSpPr>
        <a:xfrm>
          <a:off x="0" y="0"/>
          <a:ext cx="0" cy="0"/>
          <a:chOff x="0" y="0"/>
          <a:chExt cx="0" cy="0"/>
        </a:xfrm>
      </p:grpSpPr>
      <p:pic>
        <p:nvPicPr>
          <p:cNvPr id="77" name="Google Shape;77;p10"/>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78" name="Google Shape;78;p10"/>
          <p:cNvSpPr txBox="1">
            <a:spLocks noGrp="1"/>
          </p:cNvSpPr>
          <p:nvPr>
            <p:ph type="title"/>
          </p:nvPr>
        </p:nvSpPr>
        <p:spPr>
          <a:xfrm>
            <a:off x="5702367" y="673100"/>
            <a:ext cx="5530000" cy="1150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3200"/>
              <a:buNone/>
              <a:defRPr sz="3735">
                <a:solidFill>
                  <a:schemeClr val="l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79" name="Google Shape;79;p10"/>
          <p:cNvSpPr/>
          <p:nvPr/>
        </p:nvSpPr>
        <p:spPr>
          <a:xfrm>
            <a:off x="-279400" y="4775777"/>
            <a:ext cx="4955243" cy="2419291"/>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10"/>
          <p:cNvSpPr/>
          <p:nvPr/>
        </p:nvSpPr>
        <p:spPr>
          <a:xfrm>
            <a:off x="-279399" y="-1211133"/>
            <a:ext cx="6934172" cy="2168313"/>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10"/>
          <p:cNvSpPr/>
          <p:nvPr/>
        </p:nvSpPr>
        <p:spPr>
          <a:xfrm>
            <a:off x="9438100" y="3060433"/>
            <a:ext cx="4227104" cy="4833984"/>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2" name="Google Shape;82;p10"/>
          <p:cNvGrpSpPr/>
          <p:nvPr/>
        </p:nvGrpSpPr>
        <p:grpSpPr>
          <a:xfrm>
            <a:off x="1453553" y="719985"/>
            <a:ext cx="427271" cy="545673"/>
            <a:chOff x="5905475" y="2032050"/>
            <a:chExt cx="454350" cy="580175"/>
          </a:xfrm>
        </p:grpSpPr>
        <p:sp>
          <p:nvSpPr>
            <p:cNvPr id="83" name="Google Shape;83;p10"/>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10"/>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10"/>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10"/>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10"/>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10"/>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 name="Google Shape;89;p10"/>
          <p:cNvGrpSpPr/>
          <p:nvPr/>
        </p:nvGrpSpPr>
        <p:grpSpPr>
          <a:xfrm>
            <a:off x="797128" y="1870225"/>
            <a:ext cx="325739" cy="408075"/>
            <a:chOff x="7249250" y="2312150"/>
            <a:chExt cx="433317" cy="542846"/>
          </a:xfrm>
        </p:grpSpPr>
        <p:sp>
          <p:nvSpPr>
            <p:cNvPr id="90" name="Google Shape;90;p10"/>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10"/>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10"/>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3" name="Google Shape;93;p10"/>
          <p:cNvGrpSpPr/>
          <p:nvPr/>
        </p:nvGrpSpPr>
        <p:grpSpPr>
          <a:xfrm rot="195562">
            <a:off x="384311" y="5279089"/>
            <a:ext cx="1458763" cy="1371608"/>
            <a:chOff x="5047850" y="2794950"/>
            <a:chExt cx="1095150" cy="1047150"/>
          </a:xfrm>
        </p:grpSpPr>
        <p:sp>
          <p:nvSpPr>
            <p:cNvPr id="94" name="Google Shape;94;p10"/>
            <p:cNvSpPr/>
            <p:nvPr/>
          </p:nvSpPr>
          <p:spPr>
            <a:xfrm>
              <a:off x="5047850" y="2794950"/>
              <a:ext cx="1095150" cy="1047150"/>
            </a:xfrm>
            <a:custGeom>
              <a:avLst/>
              <a:gdLst/>
              <a:ahLst/>
              <a:cxnLst/>
              <a:rect l="l" t="t" r="r" b="b"/>
              <a:pathLst>
                <a:path w="43806" h="41886" extrusionOk="0">
                  <a:moveTo>
                    <a:pt x="11284" y="6001"/>
                  </a:moveTo>
                  <a:cubicBezTo>
                    <a:pt x="11501" y="6489"/>
                    <a:pt x="11664" y="6869"/>
                    <a:pt x="11827" y="7276"/>
                  </a:cubicBezTo>
                  <a:cubicBezTo>
                    <a:pt x="11935" y="7493"/>
                    <a:pt x="11935" y="7737"/>
                    <a:pt x="11745" y="7927"/>
                  </a:cubicBezTo>
                  <a:cubicBezTo>
                    <a:pt x="11176" y="8496"/>
                    <a:pt x="10606" y="9039"/>
                    <a:pt x="10009" y="9636"/>
                  </a:cubicBezTo>
                  <a:cubicBezTo>
                    <a:pt x="9602" y="9283"/>
                    <a:pt x="9196" y="8985"/>
                    <a:pt x="8762" y="8632"/>
                  </a:cubicBezTo>
                  <a:cubicBezTo>
                    <a:pt x="9602" y="7764"/>
                    <a:pt x="10389" y="6923"/>
                    <a:pt x="11284" y="6001"/>
                  </a:cubicBezTo>
                  <a:close/>
                  <a:moveTo>
                    <a:pt x="8138" y="9229"/>
                  </a:moveTo>
                  <a:cubicBezTo>
                    <a:pt x="8545" y="9608"/>
                    <a:pt x="8924" y="9961"/>
                    <a:pt x="9331" y="10341"/>
                  </a:cubicBezTo>
                  <a:cubicBezTo>
                    <a:pt x="8707" y="10992"/>
                    <a:pt x="8084" y="11588"/>
                    <a:pt x="7460" y="12239"/>
                  </a:cubicBezTo>
                  <a:cubicBezTo>
                    <a:pt x="6782" y="11995"/>
                    <a:pt x="6510" y="11805"/>
                    <a:pt x="6049" y="11399"/>
                  </a:cubicBezTo>
                  <a:cubicBezTo>
                    <a:pt x="6727" y="10666"/>
                    <a:pt x="7460" y="9988"/>
                    <a:pt x="8138" y="9229"/>
                  </a:cubicBezTo>
                  <a:close/>
                  <a:moveTo>
                    <a:pt x="8984" y="881"/>
                  </a:moveTo>
                  <a:cubicBezTo>
                    <a:pt x="9035" y="881"/>
                    <a:pt x="9087" y="888"/>
                    <a:pt x="9141" y="902"/>
                  </a:cubicBezTo>
                  <a:cubicBezTo>
                    <a:pt x="9304" y="956"/>
                    <a:pt x="9494" y="1010"/>
                    <a:pt x="9657" y="1092"/>
                  </a:cubicBezTo>
                  <a:cubicBezTo>
                    <a:pt x="10687" y="1607"/>
                    <a:pt x="11637" y="2231"/>
                    <a:pt x="12505" y="2963"/>
                  </a:cubicBezTo>
                  <a:cubicBezTo>
                    <a:pt x="12993" y="3370"/>
                    <a:pt x="13346" y="3885"/>
                    <a:pt x="13644" y="4428"/>
                  </a:cubicBezTo>
                  <a:cubicBezTo>
                    <a:pt x="14241" y="5513"/>
                    <a:pt x="14566" y="6679"/>
                    <a:pt x="14729" y="7927"/>
                  </a:cubicBezTo>
                  <a:cubicBezTo>
                    <a:pt x="14865" y="9066"/>
                    <a:pt x="14919" y="10205"/>
                    <a:pt x="14729" y="11317"/>
                  </a:cubicBezTo>
                  <a:cubicBezTo>
                    <a:pt x="14675" y="11561"/>
                    <a:pt x="14620" y="11778"/>
                    <a:pt x="14566" y="11995"/>
                  </a:cubicBezTo>
                  <a:cubicBezTo>
                    <a:pt x="14051" y="12131"/>
                    <a:pt x="13590" y="12348"/>
                    <a:pt x="13047" y="12402"/>
                  </a:cubicBezTo>
                  <a:cubicBezTo>
                    <a:pt x="13074" y="12050"/>
                    <a:pt x="13101" y="11751"/>
                    <a:pt x="13129" y="11453"/>
                  </a:cubicBezTo>
                  <a:cubicBezTo>
                    <a:pt x="13264" y="10287"/>
                    <a:pt x="13237" y="9147"/>
                    <a:pt x="12993" y="7981"/>
                  </a:cubicBezTo>
                  <a:cubicBezTo>
                    <a:pt x="12722" y="6625"/>
                    <a:pt x="12071" y="5404"/>
                    <a:pt x="11176" y="4346"/>
                  </a:cubicBezTo>
                  <a:cubicBezTo>
                    <a:pt x="10715" y="3777"/>
                    <a:pt x="10172" y="3289"/>
                    <a:pt x="9630" y="2773"/>
                  </a:cubicBezTo>
                  <a:cubicBezTo>
                    <a:pt x="9413" y="2529"/>
                    <a:pt x="9141" y="2339"/>
                    <a:pt x="8897" y="2095"/>
                  </a:cubicBezTo>
                  <a:cubicBezTo>
                    <a:pt x="8762" y="1960"/>
                    <a:pt x="8653" y="1824"/>
                    <a:pt x="8572" y="1661"/>
                  </a:cubicBezTo>
                  <a:cubicBezTo>
                    <a:pt x="8463" y="1444"/>
                    <a:pt x="8436" y="1227"/>
                    <a:pt x="8599" y="1064"/>
                  </a:cubicBezTo>
                  <a:cubicBezTo>
                    <a:pt x="8701" y="942"/>
                    <a:pt x="8833" y="881"/>
                    <a:pt x="8984" y="881"/>
                  </a:cubicBezTo>
                  <a:close/>
                  <a:moveTo>
                    <a:pt x="12125" y="8578"/>
                  </a:moveTo>
                  <a:cubicBezTo>
                    <a:pt x="12450" y="10042"/>
                    <a:pt x="12179" y="11371"/>
                    <a:pt x="12125" y="12728"/>
                  </a:cubicBezTo>
                  <a:cubicBezTo>
                    <a:pt x="11488" y="12904"/>
                    <a:pt x="10871" y="13012"/>
                    <a:pt x="10250" y="13012"/>
                  </a:cubicBezTo>
                  <a:cubicBezTo>
                    <a:pt x="9630" y="13012"/>
                    <a:pt x="9006" y="12904"/>
                    <a:pt x="8355" y="12646"/>
                  </a:cubicBezTo>
                  <a:cubicBezTo>
                    <a:pt x="9630" y="11290"/>
                    <a:pt x="10959" y="10097"/>
                    <a:pt x="12125" y="8578"/>
                  </a:cubicBezTo>
                  <a:close/>
                  <a:moveTo>
                    <a:pt x="20615" y="15738"/>
                  </a:moveTo>
                  <a:cubicBezTo>
                    <a:pt x="21130" y="15766"/>
                    <a:pt x="21591" y="16037"/>
                    <a:pt x="22134" y="16362"/>
                  </a:cubicBezTo>
                  <a:cubicBezTo>
                    <a:pt x="21347" y="17122"/>
                    <a:pt x="20615" y="17800"/>
                    <a:pt x="19855" y="18505"/>
                  </a:cubicBezTo>
                  <a:cubicBezTo>
                    <a:pt x="19448" y="18315"/>
                    <a:pt x="19177" y="18017"/>
                    <a:pt x="18825" y="17773"/>
                  </a:cubicBezTo>
                  <a:cubicBezTo>
                    <a:pt x="19123" y="17176"/>
                    <a:pt x="19638" y="16579"/>
                    <a:pt x="20615" y="15738"/>
                  </a:cubicBezTo>
                  <a:close/>
                  <a:moveTo>
                    <a:pt x="18084" y="15371"/>
                  </a:moveTo>
                  <a:cubicBezTo>
                    <a:pt x="18810" y="15371"/>
                    <a:pt x="18960" y="15431"/>
                    <a:pt x="19340" y="15576"/>
                  </a:cubicBezTo>
                  <a:cubicBezTo>
                    <a:pt x="18336" y="16823"/>
                    <a:pt x="17251" y="17990"/>
                    <a:pt x="15977" y="19129"/>
                  </a:cubicBezTo>
                  <a:cubicBezTo>
                    <a:pt x="15570" y="17908"/>
                    <a:pt x="15353" y="16796"/>
                    <a:pt x="15353" y="15603"/>
                  </a:cubicBezTo>
                  <a:cubicBezTo>
                    <a:pt x="15597" y="15434"/>
                    <a:pt x="15867" y="15408"/>
                    <a:pt x="16127" y="15408"/>
                  </a:cubicBezTo>
                  <a:cubicBezTo>
                    <a:pt x="16243" y="15408"/>
                    <a:pt x="16356" y="15413"/>
                    <a:pt x="16465" y="15413"/>
                  </a:cubicBezTo>
                  <a:cubicBezTo>
                    <a:pt x="17215" y="15386"/>
                    <a:pt x="17722" y="15371"/>
                    <a:pt x="18084" y="15371"/>
                  </a:cubicBezTo>
                  <a:close/>
                  <a:moveTo>
                    <a:pt x="18201" y="18369"/>
                  </a:moveTo>
                  <a:cubicBezTo>
                    <a:pt x="18499" y="18614"/>
                    <a:pt x="18797" y="18885"/>
                    <a:pt x="19150" y="19156"/>
                  </a:cubicBezTo>
                  <a:cubicBezTo>
                    <a:pt x="18418" y="19861"/>
                    <a:pt x="17685" y="20512"/>
                    <a:pt x="16953" y="21217"/>
                  </a:cubicBezTo>
                  <a:cubicBezTo>
                    <a:pt x="16655" y="20892"/>
                    <a:pt x="16492" y="20566"/>
                    <a:pt x="16356" y="20160"/>
                  </a:cubicBezTo>
                  <a:cubicBezTo>
                    <a:pt x="16926" y="19563"/>
                    <a:pt x="17468" y="18912"/>
                    <a:pt x="18201" y="18369"/>
                  </a:cubicBezTo>
                  <a:close/>
                  <a:moveTo>
                    <a:pt x="25741" y="19346"/>
                  </a:moveTo>
                  <a:cubicBezTo>
                    <a:pt x="25904" y="19590"/>
                    <a:pt x="26012" y="19807"/>
                    <a:pt x="26148" y="20024"/>
                  </a:cubicBezTo>
                  <a:cubicBezTo>
                    <a:pt x="25633" y="20892"/>
                    <a:pt x="24873" y="21489"/>
                    <a:pt x="24249" y="22248"/>
                  </a:cubicBezTo>
                  <a:cubicBezTo>
                    <a:pt x="23897" y="22031"/>
                    <a:pt x="23626" y="21814"/>
                    <a:pt x="23273" y="21570"/>
                  </a:cubicBezTo>
                  <a:cubicBezTo>
                    <a:pt x="24114" y="20838"/>
                    <a:pt x="24900" y="20105"/>
                    <a:pt x="25741" y="19346"/>
                  </a:cubicBezTo>
                  <a:close/>
                  <a:moveTo>
                    <a:pt x="22975" y="16823"/>
                  </a:moveTo>
                  <a:cubicBezTo>
                    <a:pt x="23788" y="17339"/>
                    <a:pt x="24548" y="17881"/>
                    <a:pt x="25226" y="18641"/>
                  </a:cubicBezTo>
                  <a:cubicBezTo>
                    <a:pt x="23246" y="20349"/>
                    <a:pt x="21293" y="22031"/>
                    <a:pt x="19340" y="23686"/>
                  </a:cubicBezTo>
                  <a:cubicBezTo>
                    <a:pt x="18580" y="23279"/>
                    <a:pt x="17957" y="22736"/>
                    <a:pt x="17523" y="22004"/>
                  </a:cubicBezTo>
                  <a:cubicBezTo>
                    <a:pt x="19313" y="20295"/>
                    <a:pt x="21130" y="18586"/>
                    <a:pt x="22975" y="16823"/>
                  </a:cubicBezTo>
                  <a:close/>
                  <a:moveTo>
                    <a:pt x="22649" y="22167"/>
                  </a:moveTo>
                  <a:cubicBezTo>
                    <a:pt x="22920" y="22411"/>
                    <a:pt x="23219" y="22628"/>
                    <a:pt x="23517" y="22899"/>
                  </a:cubicBezTo>
                  <a:cubicBezTo>
                    <a:pt x="22920" y="23523"/>
                    <a:pt x="22351" y="24093"/>
                    <a:pt x="21673" y="24744"/>
                  </a:cubicBezTo>
                  <a:cubicBezTo>
                    <a:pt x="21239" y="24744"/>
                    <a:pt x="20805" y="24472"/>
                    <a:pt x="20344" y="24255"/>
                  </a:cubicBezTo>
                  <a:cubicBezTo>
                    <a:pt x="20615" y="23794"/>
                    <a:pt x="21862" y="22655"/>
                    <a:pt x="22649" y="22167"/>
                  </a:cubicBezTo>
                  <a:close/>
                  <a:moveTo>
                    <a:pt x="26528" y="20919"/>
                  </a:moveTo>
                  <a:cubicBezTo>
                    <a:pt x="26989" y="21597"/>
                    <a:pt x="26962" y="22330"/>
                    <a:pt x="27043" y="23008"/>
                  </a:cubicBezTo>
                  <a:cubicBezTo>
                    <a:pt x="27152" y="23659"/>
                    <a:pt x="27152" y="24310"/>
                    <a:pt x="26989" y="24988"/>
                  </a:cubicBezTo>
                  <a:cubicBezTo>
                    <a:pt x="26197" y="25049"/>
                    <a:pt x="25422" y="25084"/>
                    <a:pt x="24640" y="25084"/>
                  </a:cubicBezTo>
                  <a:cubicBezTo>
                    <a:pt x="24030" y="25084"/>
                    <a:pt x="23415" y="25062"/>
                    <a:pt x="22785" y="25015"/>
                  </a:cubicBezTo>
                  <a:cubicBezTo>
                    <a:pt x="23002" y="24608"/>
                    <a:pt x="23300" y="24418"/>
                    <a:pt x="23571" y="24201"/>
                  </a:cubicBezTo>
                  <a:cubicBezTo>
                    <a:pt x="23843" y="23930"/>
                    <a:pt x="24141" y="23713"/>
                    <a:pt x="24412" y="23442"/>
                  </a:cubicBezTo>
                  <a:cubicBezTo>
                    <a:pt x="24683" y="23197"/>
                    <a:pt x="24900" y="22953"/>
                    <a:pt x="25144" y="22682"/>
                  </a:cubicBezTo>
                  <a:cubicBezTo>
                    <a:pt x="25389" y="22384"/>
                    <a:pt x="25633" y="22113"/>
                    <a:pt x="25877" y="21814"/>
                  </a:cubicBezTo>
                  <a:cubicBezTo>
                    <a:pt x="26094" y="21543"/>
                    <a:pt x="26284" y="21245"/>
                    <a:pt x="26528" y="20919"/>
                  </a:cubicBezTo>
                  <a:close/>
                  <a:moveTo>
                    <a:pt x="14431" y="15657"/>
                  </a:moveTo>
                  <a:cubicBezTo>
                    <a:pt x="14458" y="15928"/>
                    <a:pt x="14485" y="16118"/>
                    <a:pt x="14512" y="16335"/>
                  </a:cubicBezTo>
                  <a:cubicBezTo>
                    <a:pt x="14593" y="17664"/>
                    <a:pt x="14919" y="18912"/>
                    <a:pt x="15407" y="20132"/>
                  </a:cubicBezTo>
                  <a:cubicBezTo>
                    <a:pt x="16682" y="23387"/>
                    <a:pt x="19096" y="25286"/>
                    <a:pt x="22513" y="25883"/>
                  </a:cubicBezTo>
                  <a:cubicBezTo>
                    <a:pt x="22959" y="25957"/>
                    <a:pt x="23409" y="25975"/>
                    <a:pt x="23863" y="25975"/>
                  </a:cubicBezTo>
                  <a:cubicBezTo>
                    <a:pt x="24283" y="25975"/>
                    <a:pt x="24705" y="25959"/>
                    <a:pt x="25128" y="25959"/>
                  </a:cubicBezTo>
                  <a:cubicBezTo>
                    <a:pt x="25251" y="25959"/>
                    <a:pt x="25374" y="25961"/>
                    <a:pt x="25497" y="25964"/>
                  </a:cubicBezTo>
                  <a:cubicBezTo>
                    <a:pt x="25844" y="25964"/>
                    <a:pt x="26191" y="25929"/>
                    <a:pt x="26566" y="25929"/>
                  </a:cubicBezTo>
                  <a:cubicBezTo>
                    <a:pt x="26660" y="25929"/>
                    <a:pt x="26756" y="25932"/>
                    <a:pt x="26853" y="25937"/>
                  </a:cubicBezTo>
                  <a:cubicBezTo>
                    <a:pt x="26826" y="26696"/>
                    <a:pt x="26663" y="27347"/>
                    <a:pt x="26392" y="28025"/>
                  </a:cubicBezTo>
                  <a:cubicBezTo>
                    <a:pt x="26014" y="28050"/>
                    <a:pt x="25642" y="28063"/>
                    <a:pt x="25272" y="28063"/>
                  </a:cubicBezTo>
                  <a:cubicBezTo>
                    <a:pt x="24820" y="28063"/>
                    <a:pt x="24372" y="28043"/>
                    <a:pt x="23924" y="27998"/>
                  </a:cubicBezTo>
                  <a:cubicBezTo>
                    <a:pt x="22758" y="27890"/>
                    <a:pt x="21618" y="27700"/>
                    <a:pt x="20506" y="27320"/>
                  </a:cubicBezTo>
                  <a:cubicBezTo>
                    <a:pt x="19693" y="27049"/>
                    <a:pt x="18906" y="26696"/>
                    <a:pt x="18174" y="26262"/>
                  </a:cubicBezTo>
                  <a:cubicBezTo>
                    <a:pt x="16302" y="25150"/>
                    <a:pt x="14973" y="23604"/>
                    <a:pt x="14132" y="21624"/>
                  </a:cubicBezTo>
                  <a:cubicBezTo>
                    <a:pt x="13454" y="19970"/>
                    <a:pt x="13074" y="18288"/>
                    <a:pt x="13129" y="16498"/>
                  </a:cubicBezTo>
                  <a:cubicBezTo>
                    <a:pt x="13156" y="16417"/>
                    <a:pt x="13156" y="16308"/>
                    <a:pt x="13156" y="16227"/>
                  </a:cubicBezTo>
                  <a:cubicBezTo>
                    <a:pt x="13156" y="16172"/>
                    <a:pt x="13183" y="16118"/>
                    <a:pt x="13237" y="15955"/>
                  </a:cubicBezTo>
                  <a:cubicBezTo>
                    <a:pt x="13590" y="15874"/>
                    <a:pt x="13969" y="15766"/>
                    <a:pt x="14431" y="15657"/>
                  </a:cubicBezTo>
                  <a:close/>
                  <a:moveTo>
                    <a:pt x="30715" y="28466"/>
                  </a:moveTo>
                  <a:cubicBezTo>
                    <a:pt x="30881" y="28466"/>
                    <a:pt x="31044" y="28487"/>
                    <a:pt x="31193" y="28487"/>
                  </a:cubicBezTo>
                  <a:cubicBezTo>
                    <a:pt x="31302" y="28478"/>
                    <a:pt x="31410" y="28475"/>
                    <a:pt x="31519" y="28475"/>
                  </a:cubicBezTo>
                  <a:cubicBezTo>
                    <a:pt x="31736" y="28475"/>
                    <a:pt x="31953" y="28487"/>
                    <a:pt x="32170" y="28487"/>
                  </a:cubicBezTo>
                  <a:cubicBezTo>
                    <a:pt x="32197" y="28541"/>
                    <a:pt x="32197" y="28568"/>
                    <a:pt x="32197" y="28622"/>
                  </a:cubicBezTo>
                  <a:cubicBezTo>
                    <a:pt x="31437" y="29246"/>
                    <a:pt x="30678" y="29870"/>
                    <a:pt x="29918" y="30521"/>
                  </a:cubicBezTo>
                  <a:cubicBezTo>
                    <a:pt x="29891" y="30534"/>
                    <a:pt x="29864" y="30534"/>
                    <a:pt x="29840" y="30534"/>
                  </a:cubicBezTo>
                  <a:cubicBezTo>
                    <a:pt x="29817" y="30534"/>
                    <a:pt x="29796" y="30534"/>
                    <a:pt x="29783" y="30548"/>
                  </a:cubicBezTo>
                  <a:cubicBezTo>
                    <a:pt x="29756" y="30494"/>
                    <a:pt x="29728" y="30440"/>
                    <a:pt x="29728" y="30412"/>
                  </a:cubicBezTo>
                  <a:cubicBezTo>
                    <a:pt x="29891" y="29816"/>
                    <a:pt x="30054" y="29192"/>
                    <a:pt x="30217" y="28568"/>
                  </a:cubicBezTo>
                  <a:cubicBezTo>
                    <a:pt x="30379" y="28487"/>
                    <a:pt x="30549" y="28466"/>
                    <a:pt x="30715" y="28466"/>
                  </a:cubicBezTo>
                  <a:close/>
                  <a:moveTo>
                    <a:pt x="33417" y="28649"/>
                  </a:moveTo>
                  <a:cubicBezTo>
                    <a:pt x="33878" y="28758"/>
                    <a:pt x="34339" y="28812"/>
                    <a:pt x="34773" y="29056"/>
                  </a:cubicBezTo>
                  <a:cubicBezTo>
                    <a:pt x="34394" y="29544"/>
                    <a:pt x="33471" y="30358"/>
                    <a:pt x="32576" y="30928"/>
                  </a:cubicBezTo>
                  <a:cubicBezTo>
                    <a:pt x="32468" y="30819"/>
                    <a:pt x="32332" y="30684"/>
                    <a:pt x="32224" y="30548"/>
                  </a:cubicBezTo>
                  <a:cubicBezTo>
                    <a:pt x="32088" y="30412"/>
                    <a:pt x="31980" y="30277"/>
                    <a:pt x="31817" y="30114"/>
                  </a:cubicBezTo>
                  <a:cubicBezTo>
                    <a:pt x="32359" y="29599"/>
                    <a:pt x="32875" y="29138"/>
                    <a:pt x="33417" y="28649"/>
                  </a:cubicBezTo>
                  <a:close/>
                  <a:moveTo>
                    <a:pt x="31085" y="30738"/>
                  </a:moveTo>
                  <a:cubicBezTo>
                    <a:pt x="31329" y="31009"/>
                    <a:pt x="31573" y="31253"/>
                    <a:pt x="31844" y="31552"/>
                  </a:cubicBezTo>
                  <a:cubicBezTo>
                    <a:pt x="31193" y="32148"/>
                    <a:pt x="30515" y="32637"/>
                    <a:pt x="29810" y="33152"/>
                  </a:cubicBezTo>
                  <a:cubicBezTo>
                    <a:pt x="29566" y="32854"/>
                    <a:pt x="29511" y="32555"/>
                    <a:pt x="29511" y="32257"/>
                  </a:cubicBezTo>
                  <a:cubicBezTo>
                    <a:pt x="29539" y="32121"/>
                    <a:pt x="29593" y="31958"/>
                    <a:pt x="29674" y="31877"/>
                  </a:cubicBezTo>
                  <a:cubicBezTo>
                    <a:pt x="30108" y="31470"/>
                    <a:pt x="30542" y="31090"/>
                    <a:pt x="31085" y="30738"/>
                  </a:cubicBezTo>
                  <a:close/>
                  <a:moveTo>
                    <a:pt x="32303" y="25454"/>
                  </a:moveTo>
                  <a:cubicBezTo>
                    <a:pt x="33960" y="25454"/>
                    <a:pt x="35574" y="25769"/>
                    <a:pt x="37106" y="26588"/>
                  </a:cubicBezTo>
                  <a:cubicBezTo>
                    <a:pt x="38598" y="27402"/>
                    <a:pt x="39927" y="28405"/>
                    <a:pt x="41012" y="29734"/>
                  </a:cubicBezTo>
                  <a:cubicBezTo>
                    <a:pt x="41446" y="30250"/>
                    <a:pt x="41880" y="30738"/>
                    <a:pt x="42314" y="31226"/>
                  </a:cubicBezTo>
                  <a:cubicBezTo>
                    <a:pt x="42694" y="31687"/>
                    <a:pt x="42883" y="32203"/>
                    <a:pt x="42802" y="32826"/>
                  </a:cubicBezTo>
                  <a:cubicBezTo>
                    <a:pt x="42775" y="33071"/>
                    <a:pt x="42666" y="33315"/>
                    <a:pt x="42477" y="33505"/>
                  </a:cubicBezTo>
                  <a:cubicBezTo>
                    <a:pt x="42296" y="33700"/>
                    <a:pt x="42107" y="33795"/>
                    <a:pt x="41910" y="33795"/>
                  </a:cubicBezTo>
                  <a:cubicBezTo>
                    <a:pt x="41752" y="33795"/>
                    <a:pt x="41588" y="33734"/>
                    <a:pt x="41419" y="33613"/>
                  </a:cubicBezTo>
                  <a:cubicBezTo>
                    <a:pt x="40985" y="33342"/>
                    <a:pt x="40659" y="32989"/>
                    <a:pt x="40388" y="32555"/>
                  </a:cubicBezTo>
                  <a:cubicBezTo>
                    <a:pt x="39629" y="31470"/>
                    <a:pt x="38706" y="30575"/>
                    <a:pt x="37730" y="29707"/>
                  </a:cubicBezTo>
                  <a:cubicBezTo>
                    <a:pt x="36509" y="28595"/>
                    <a:pt x="35072" y="27998"/>
                    <a:pt x="33471" y="27727"/>
                  </a:cubicBezTo>
                  <a:cubicBezTo>
                    <a:pt x="32883" y="27622"/>
                    <a:pt x="32278" y="27582"/>
                    <a:pt x="31669" y="27582"/>
                  </a:cubicBezTo>
                  <a:cubicBezTo>
                    <a:pt x="31492" y="27582"/>
                    <a:pt x="31316" y="27585"/>
                    <a:pt x="31139" y="27592"/>
                  </a:cubicBezTo>
                  <a:lnTo>
                    <a:pt x="30434" y="27592"/>
                  </a:lnTo>
                  <a:cubicBezTo>
                    <a:pt x="30542" y="26859"/>
                    <a:pt x="30623" y="26208"/>
                    <a:pt x="30705" y="25611"/>
                  </a:cubicBezTo>
                  <a:cubicBezTo>
                    <a:pt x="30786" y="25557"/>
                    <a:pt x="30813" y="25530"/>
                    <a:pt x="30840" y="25530"/>
                  </a:cubicBezTo>
                  <a:cubicBezTo>
                    <a:pt x="31331" y="25481"/>
                    <a:pt x="31819" y="25454"/>
                    <a:pt x="32303" y="25454"/>
                  </a:cubicBezTo>
                  <a:close/>
                  <a:moveTo>
                    <a:pt x="38272" y="31606"/>
                  </a:moveTo>
                  <a:cubicBezTo>
                    <a:pt x="38598" y="31769"/>
                    <a:pt x="38788" y="32067"/>
                    <a:pt x="39005" y="32338"/>
                  </a:cubicBezTo>
                  <a:cubicBezTo>
                    <a:pt x="38625" y="32799"/>
                    <a:pt x="36401" y="34671"/>
                    <a:pt x="35858" y="34996"/>
                  </a:cubicBezTo>
                  <a:cubicBezTo>
                    <a:pt x="35641" y="34752"/>
                    <a:pt x="35397" y="34508"/>
                    <a:pt x="35207" y="34291"/>
                  </a:cubicBezTo>
                  <a:cubicBezTo>
                    <a:pt x="35235" y="34210"/>
                    <a:pt x="35235" y="34155"/>
                    <a:pt x="35262" y="34128"/>
                  </a:cubicBezTo>
                  <a:cubicBezTo>
                    <a:pt x="36265" y="33315"/>
                    <a:pt x="37269" y="32474"/>
                    <a:pt x="38272" y="31606"/>
                  </a:cubicBezTo>
                  <a:close/>
                  <a:moveTo>
                    <a:pt x="35614" y="29463"/>
                  </a:moveTo>
                  <a:cubicBezTo>
                    <a:pt x="36238" y="29653"/>
                    <a:pt x="36970" y="30195"/>
                    <a:pt x="37621" y="30955"/>
                  </a:cubicBezTo>
                  <a:cubicBezTo>
                    <a:pt x="37540" y="31063"/>
                    <a:pt x="37432" y="31199"/>
                    <a:pt x="37323" y="31307"/>
                  </a:cubicBezTo>
                  <a:cubicBezTo>
                    <a:pt x="35777" y="32609"/>
                    <a:pt x="34204" y="33911"/>
                    <a:pt x="32631" y="35240"/>
                  </a:cubicBezTo>
                  <a:cubicBezTo>
                    <a:pt x="32251" y="35566"/>
                    <a:pt x="31844" y="35891"/>
                    <a:pt x="31356" y="36271"/>
                  </a:cubicBezTo>
                  <a:cubicBezTo>
                    <a:pt x="30840" y="35512"/>
                    <a:pt x="30434" y="34806"/>
                    <a:pt x="30135" y="33993"/>
                  </a:cubicBezTo>
                  <a:cubicBezTo>
                    <a:pt x="32061" y="32582"/>
                    <a:pt x="33933" y="31145"/>
                    <a:pt x="35614" y="29463"/>
                  </a:cubicBezTo>
                  <a:close/>
                  <a:moveTo>
                    <a:pt x="34529" y="34834"/>
                  </a:moveTo>
                  <a:cubicBezTo>
                    <a:pt x="34746" y="35105"/>
                    <a:pt x="34936" y="35322"/>
                    <a:pt x="35126" y="35566"/>
                  </a:cubicBezTo>
                  <a:cubicBezTo>
                    <a:pt x="34746" y="36081"/>
                    <a:pt x="33200" y="37275"/>
                    <a:pt x="32441" y="37654"/>
                  </a:cubicBezTo>
                  <a:cubicBezTo>
                    <a:pt x="32278" y="37465"/>
                    <a:pt x="32088" y="37248"/>
                    <a:pt x="31925" y="37031"/>
                  </a:cubicBezTo>
                  <a:cubicBezTo>
                    <a:pt x="32251" y="36651"/>
                    <a:pt x="33851" y="35268"/>
                    <a:pt x="34529" y="34834"/>
                  </a:cubicBezTo>
                  <a:close/>
                  <a:moveTo>
                    <a:pt x="1740" y="9986"/>
                  </a:moveTo>
                  <a:cubicBezTo>
                    <a:pt x="1817" y="9986"/>
                    <a:pt x="1897" y="9996"/>
                    <a:pt x="1981" y="10015"/>
                  </a:cubicBezTo>
                  <a:cubicBezTo>
                    <a:pt x="2279" y="10097"/>
                    <a:pt x="2577" y="10205"/>
                    <a:pt x="2822" y="10368"/>
                  </a:cubicBezTo>
                  <a:cubicBezTo>
                    <a:pt x="3310" y="10666"/>
                    <a:pt x="3771" y="10992"/>
                    <a:pt x="4232" y="11317"/>
                  </a:cubicBezTo>
                  <a:cubicBezTo>
                    <a:pt x="4910" y="11805"/>
                    <a:pt x="5534" y="12294"/>
                    <a:pt x="6212" y="12728"/>
                  </a:cubicBezTo>
                  <a:cubicBezTo>
                    <a:pt x="6809" y="13135"/>
                    <a:pt x="7460" y="13406"/>
                    <a:pt x="8138" y="13623"/>
                  </a:cubicBezTo>
                  <a:cubicBezTo>
                    <a:pt x="8794" y="13841"/>
                    <a:pt x="9450" y="13961"/>
                    <a:pt x="10106" y="13961"/>
                  </a:cubicBezTo>
                  <a:cubicBezTo>
                    <a:pt x="10589" y="13961"/>
                    <a:pt x="11072" y="13896"/>
                    <a:pt x="11555" y="13758"/>
                  </a:cubicBezTo>
                  <a:cubicBezTo>
                    <a:pt x="12423" y="13514"/>
                    <a:pt x="13291" y="13270"/>
                    <a:pt x="14159" y="13053"/>
                  </a:cubicBezTo>
                  <a:cubicBezTo>
                    <a:pt x="15842" y="12633"/>
                    <a:pt x="17524" y="12353"/>
                    <a:pt x="19242" y="12353"/>
                  </a:cubicBezTo>
                  <a:cubicBezTo>
                    <a:pt x="19518" y="12353"/>
                    <a:pt x="19794" y="12360"/>
                    <a:pt x="20072" y="12375"/>
                  </a:cubicBezTo>
                  <a:cubicBezTo>
                    <a:pt x="21645" y="12484"/>
                    <a:pt x="23083" y="12918"/>
                    <a:pt x="24466" y="13650"/>
                  </a:cubicBezTo>
                  <a:cubicBezTo>
                    <a:pt x="26121" y="14518"/>
                    <a:pt x="27369" y="15766"/>
                    <a:pt x="28182" y="17447"/>
                  </a:cubicBezTo>
                  <a:cubicBezTo>
                    <a:pt x="28643" y="18397"/>
                    <a:pt x="29105" y="19373"/>
                    <a:pt x="29457" y="20377"/>
                  </a:cubicBezTo>
                  <a:cubicBezTo>
                    <a:pt x="29647" y="20865"/>
                    <a:pt x="29728" y="21434"/>
                    <a:pt x="29783" y="21977"/>
                  </a:cubicBezTo>
                  <a:cubicBezTo>
                    <a:pt x="29837" y="22574"/>
                    <a:pt x="29837" y="23143"/>
                    <a:pt x="29864" y="23740"/>
                  </a:cubicBezTo>
                  <a:cubicBezTo>
                    <a:pt x="29837" y="25720"/>
                    <a:pt x="29539" y="27673"/>
                    <a:pt x="28996" y="29572"/>
                  </a:cubicBezTo>
                  <a:cubicBezTo>
                    <a:pt x="28860" y="30087"/>
                    <a:pt x="28752" y="30602"/>
                    <a:pt x="28643" y="31118"/>
                  </a:cubicBezTo>
                  <a:cubicBezTo>
                    <a:pt x="28481" y="31986"/>
                    <a:pt x="28643" y="32854"/>
                    <a:pt x="28996" y="33667"/>
                  </a:cubicBezTo>
                  <a:cubicBezTo>
                    <a:pt x="29674" y="35349"/>
                    <a:pt x="30569" y="36922"/>
                    <a:pt x="31817" y="38251"/>
                  </a:cubicBezTo>
                  <a:cubicBezTo>
                    <a:pt x="32088" y="38550"/>
                    <a:pt x="32387" y="38821"/>
                    <a:pt x="32685" y="39092"/>
                  </a:cubicBezTo>
                  <a:cubicBezTo>
                    <a:pt x="33038" y="39472"/>
                    <a:pt x="33390" y="39879"/>
                    <a:pt x="33526" y="40394"/>
                  </a:cubicBezTo>
                  <a:cubicBezTo>
                    <a:pt x="33634" y="40719"/>
                    <a:pt x="33499" y="40964"/>
                    <a:pt x="33146" y="40991"/>
                  </a:cubicBezTo>
                  <a:cubicBezTo>
                    <a:pt x="33065" y="40997"/>
                    <a:pt x="32982" y="41001"/>
                    <a:pt x="32898" y="41001"/>
                  </a:cubicBezTo>
                  <a:cubicBezTo>
                    <a:pt x="32648" y="41001"/>
                    <a:pt x="32393" y="40970"/>
                    <a:pt x="32170" y="40909"/>
                  </a:cubicBezTo>
                  <a:cubicBezTo>
                    <a:pt x="31627" y="40774"/>
                    <a:pt x="31166" y="40475"/>
                    <a:pt x="30759" y="40096"/>
                  </a:cubicBezTo>
                  <a:cubicBezTo>
                    <a:pt x="30244" y="39607"/>
                    <a:pt x="29728" y="39119"/>
                    <a:pt x="29267" y="38577"/>
                  </a:cubicBezTo>
                  <a:cubicBezTo>
                    <a:pt x="28454" y="37600"/>
                    <a:pt x="27803" y="36488"/>
                    <a:pt x="27233" y="35349"/>
                  </a:cubicBezTo>
                  <a:cubicBezTo>
                    <a:pt x="26636" y="34155"/>
                    <a:pt x="26474" y="32908"/>
                    <a:pt x="26636" y="31606"/>
                  </a:cubicBezTo>
                  <a:cubicBezTo>
                    <a:pt x="26799" y="30440"/>
                    <a:pt x="27070" y="29273"/>
                    <a:pt x="27369" y="28134"/>
                  </a:cubicBezTo>
                  <a:cubicBezTo>
                    <a:pt x="27748" y="26724"/>
                    <a:pt x="27992" y="25259"/>
                    <a:pt x="27992" y="23794"/>
                  </a:cubicBezTo>
                  <a:cubicBezTo>
                    <a:pt x="27992" y="20838"/>
                    <a:pt x="26799" y="18478"/>
                    <a:pt x="24412" y="16715"/>
                  </a:cubicBezTo>
                  <a:cubicBezTo>
                    <a:pt x="23110" y="15766"/>
                    <a:pt x="21700" y="14979"/>
                    <a:pt x="20072" y="14708"/>
                  </a:cubicBezTo>
                  <a:cubicBezTo>
                    <a:pt x="19222" y="14563"/>
                    <a:pt x="18373" y="14503"/>
                    <a:pt x="17523" y="14503"/>
                  </a:cubicBezTo>
                  <a:cubicBezTo>
                    <a:pt x="17098" y="14503"/>
                    <a:pt x="16673" y="14518"/>
                    <a:pt x="16248" y="14545"/>
                  </a:cubicBezTo>
                  <a:cubicBezTo>
                    <a:pt x="14783" y="14653"/>
                    <a:pt x="13400" y="15033"/>
                    <a:pt x="12017" y="15440"/>
                  </a:cubicBezTo>
                  <a:cubicBezTo>
                    <a:pt x="11393" y="15603"/>
                    <a:pt x="10796" y="15793"/>
                    <a:pt x="10172" y="15928"/>
                  </a:cubicBezTo>
                  <a:cubicBezTo>
                    <a:pt x="9654" y="16042"/>
                    <a:pt x="9148" y="16097"/>
                    <a:pt x="8656" y="16097"/>
                  </a:cubicBezTo>
                  <a:cubicBezTo>
                    <a:pt x="7038" y="16097"/>
                    <a:pt x="5563" y="15504"/>
                    <a:pt x="4232" y="14464"/>
                  </a:cubicBezTo>
                  <a:cubicBezTo>
                    <a:pt x="3147" y="13650"/>
                    <a:pt x="2225" y="12646"/>
                    <a:pt x="1357" y="11616"/>
                  </a:cubicBezTo>
                  <a:cubicBezTo>
                    <a:pt x="1275" y="11507"/>
                    <a:pt x="1167" y="11399"/>
                    <a:pt x="1113" y="11263"/>
                  </a:cubicBezTo>
                  <a:cubicBezTo>
                    <a:pt x="923" y="10965"/>
                    <a:pt x="896" y="10639"/>
                    <a:pt x="1113" y="10341"/>
                  </a:cubicBezTo>
                  <a:cubicBezTo>
                    <a:pt x="1278" y="10092"/>
                    <a:pt x="1492" y="9986"/>
                    <a:pt x="1740" y="9986"/>
                  </a:cubicBezTo>
                  <a:close/>
                  <a:moveTo>
                    <a:pt x="8962" y="0"/>
                  </a:moveTo>
                  <a:cubicBezTo>
                    <a:pt x="8093" y="0"/>
                    <a:pt x="7485" y="793"/>
                    <a:pt x="7704" y="1715"/>
                  </a:cubicBezTo>
                  <a:cubicBezTo>
                    <a:pt x="7785" y="2041"/>
                    <a:pt x="7948" y="2312"/>
                    <a:pt x="8192" y="2556"/>
                  </a:cubicBezTo>
                  <a:cubicBezTo>
                    <a:pt x="8463" y="2800"/>
                    <a:pt x="8735" y="3044"/>
                    <a:pt x="8979" y="3289"/>
                  </a:cubicBezTo>
                  <a:cubicBezTo>
                    <a:pt x="9467" y="3777"/>
                    <a:pt x="9955" y="4265"/>
                    <a:pt x="10416" y="4753"/>
                  </a:cubicBezTo>
                  <a:cubicBezTo>
                    <a:pt x="10552" y="4889"/>
                    <a:pt x="10633" y="5079"/>
                    <a:pt x="10769" y="5269"/>
                  </a:cubicBezTo>
                  <a:cubicBezTo>
                    <a:pt x="8924" y="7140"/>
                    <a:pt x="7107" y="8985"/>
                    <a:pt x="5236" y="10883"/>
                  </a:cubicBezTo>
                  <a:cubicBezTo>
                    <a:pt x="5073" y="10748"/>
                    <a:pt x="4883" y="10612"/>
                    <a:pt x="4693" y="10504"/>
                  </a:cubicBezTo>
                  <a:cubicBezTo>
                    <a:pt x="4232" y="10205"/>
                    <a:pt x="3798" y="9880"/>
                    <a:pt x="3337" y="9608"/>
                  </a:cubicBezTo>
                  <a:cubicBezTo>
                    <a:pt x="2984" y="9419"/>
                    <a:pt x="2605" y="9283"/>
                    <a:pt x="2198" y="9147"/>
                  </a:cubicBezTo>
                  <a:cubicBezTo>
                    <a:pt x="2066" y="9106"/>
                    <a:pt x="1932" y="9088"/>
                    <a:pt x="1798" y="9088"/>
                  </a:cubicBezTo>
                  <a:cubicBezTo>
                    <a:pt x="1489" y="9088"/>
                    <a:pt x="1179" y="9186"/>
                    <a:pt x="896" y="9337"/>
                  </a:cubicBezTo>
                  <a:cubicBezTo>
                    <a:pt x="272" y="9663"/>
                    <a:pt x="1" y="10232"/>
                    <a:pt x="82" y="10910"/>
                  </a:cubicBezTo>
                  <a:cubicBezTo>
                    <a:pt x="163" y="11371"/>
                    <a:pt x="326" y="11778"/>
                    <a:pt x="652" y="12131"/>
                  </a:cubicBezTo>
                  <a:cubicBezTo>
                    <a:pt x="1275" y="12809"/>
                    <a:pt x="1872" y="13514"/>
                    <a:pt x="2523" y="14165"/>
                  </a:cubicBezTo>
                  <a:cubicBezTo>
                    <a:pt x="3174" y="14843"/>
                    <a:pt x="3934" y="15386"/>
                    <a:pt x="4747" y="15793"/>
                  </a:cubicBezTo>
                  <a:cubicBezTo>
                    <a:pt x="6037" y="16470"/>
                    <a:pt x="7379" y="16901"/>
                    <a:pt x="8788" y="16901"/>
                  </a:cubicBezTo>
                  <a:cubicBezTo>
                    <a:pt x="9128" y="16901"/>
                    <a:pt x="9472" y="16876"/>
                    <a:pt x="9819" y="16823"/>
                  </a:cubicBezTo>
                  <a:cubicBezTo>
                    <a:pt x="10443" y="16715"/>
                    <a:pt x="11040" y="16552"/>
                    <a:pt x="11637" y="16417"/>
                  </a:cubicBezTo>
                  <a:cubicBezTo>
                    <a:pt x="11827" y="16389"/>
                    <a:pt x="12017" y="16335"/>
                    <a:pt x="12288" y="16281"/>
                  </a:cubicBezTo>
                  <a:cubicBezTo>
                    <a:pt x="12288" y="16552"/>
                    <a:pt x="12288" y="16715"/>
                    <a:pt x="12288" y="16905"/>
                  </a:cubicBezTo>
                  <a:cubicBezTo>
                    <a:pt x="12234" y="17881"/>
                    <a:pt x="12369" y="18858"/>
                    <a:pt x="12586" y="19807"/>
                  </a:cubicBezTo>
                  <a:cubicBezTo>
                    <a:pt x="12993" y="21462"/>
                    <a:pt x="13644" y="23008"/>
                    <a:pt x="14675" y="24364"/>
                  </a:cubicBezTo>
                  <a:cubicBezTo>
                    <a:pt x="16031" y="26127"/>
                    <a:pt x="17821" y="27293"/>
                    <a:pt x="19882" y="28053"/>
                  </a:cubicBezTo>
                  <a:cubicBezTo>
                    <a:pt x="21592" y="28674"/>
                    <a:pt x="23350" y="28950"/>
                    <a:pt x="25159" y="28950"/>
                  </a:cubicBezTo>
                  <a:cubicBezTo>
                    <a:pt x="25244" y="28950"/>
                    <a:pt x="25330" y="28949"/>
                    <a:pt x="25416" y="28948"/>
                  </a:cubicBezTo>
                  <a:cubicBezTo>
                    <a:pt x="25555" y="28948"/>
                    <a:pt x="25695" y="28912"/>
                    <a:pt x="25839" y="28912"/>
                  </a:cubicBezTo>
                  <a:cubicBezTo>
                    <a:pt x="25948" y="28912"/>
                    <a:pt x="26059" y="28932"/>
                    <a:pt x="26175" y="29002"/>
                  </a:cubicBezTo>
                  <a:cubicBezTo>
                    <a:pt x="26148" y="29219"/>
                    <a:pt x="26094" y="29409"/>
                    <a:pt x="26067" y="29572"/>
                  </a:cubicBezTo>
                  <a:cubicBezTo>
                    <a:pt x="25958" y="30223"/>
                    <a:pt x="25823" y="30846"/>
                    <a:pt x="25768" y="31470"/>
                  </a:cubicBezTo>
                  <a:cubicBezTo>
                    <a:pt x="25714" y="32121"/>
                    <a:pt x="25714" y="32799"/>
                    <a:pt x="25741" y="33450"/>
                  </a:cubicBezTo>
                  <a:cubicBezTo>
                    <a:pt x="25741" y="34128"/>
                    <a:pt x="26067" y="34698"/>
                    <a:pt x="26311" y="35295"/>
                  </a:cubicBezTo>
                  <a:cubicBezTo>
                    <a:pt x="27206" y="37410"/>
                    <a:pt x="28454" y="39282"/>
                    <a:pt x="30244" y="40801"/>
                  </a:cubicBezTo>
                  <a:cubicBezTo>
                    <a:pt x="30732" y="41235"/>
                    <a:pt x="31302" y="41587"/>
                    <a:pt x="31953" y="41750"/>
                  </a:cubicBezTo>
                  <a:cubicBezTo>
                    <a:pt x="32332" y="41832"/>
                    <a:pt x="32766" y="41886"/>
                    <a:pt x="33146" y="41886"/>
                  </a:cubicBezTo>
                  <a:cubicBezTo>
                    <a:pt x="33987" y="41832"/>
                    <a:pt x="34475" y="41235"/>
                    <a:pt x="34421" y="40394"/>
                  </a:cubicBezTo>
                  <a:cubicBezTo>
                    <a:pt x="34394" y="39770"/>
                    <a:pt x="34068" y="39282"/>
                    <a:pt x="33661" y="38821"/>
                  </a:cubicBezTo>
                  <a:cubicBezTo>
                    <a:pt x="33526" y="38685"/>
                    <a:pt x="33390" y="38550"/>
                    <a:pt x="33227" y="38387"/>
                  </a:cubicBezTo>
                  <a:cubicBezTo>
                    <a:pt x="34339" y="37465"/>
                    <a:pt x="35424" y="36624"/>
                    <a:pt x="36455" y="35729"/>
                  </a:cubicBezTo>
                  <a:cubicBezTo>
                    <a:pt x="37513" y="34861"/>
                    <a:pt x="38544" y="33966"/>
                    <a:pt x="39574" y="33098"/>
                  </a:cubicBezTo>
                  <a:cubicBezTo>
                    <a:pt x="40063" y="33532"/>
                    <a:pt x="40469" y="33938"/>
                    <a:pt x="40931" y="34318"/>
                  </a:cubicBezTo>
                  <a:cubicBezTo>
                    <a:pt x="41243" y="34552"/>
                    <a:pt x="41580" y="34668"/>
                    <a:pt x="41915" y="34668"/>
                  </a:cubicBezTo>
                  <a:cubicBezTo>
                    <a:pt x="42279" y="34668"/>
                    <a:pt x="42640" y="34532"/>
                    <a:pt x="42965" y="34264"/>
                  </a:cubicBezTo>
                  <a:cubicBezTo>
                    <a:pt x="43562" y="33749"/>
                    <a:pt x="43806" y="33071"/>
                    <a:pt x="43724" y="32284"/>
                  </a:cubicBezTo>
                  <a:cubicBezTo>
                    <a:pt x="43643" y="31524"/>
                    <a:pt x="43236" y="30901"/>
                    <a:pt x="42748" y="30331"/>
                  </a:cubicBezTo>
                  <a:cubicBezTo>
                    <a:pt x="42422" y="29951"/>
                    <a:pt x="42070" y="29544"/>
                    <a:pt x="41744" y="29138"/>
                  </a:cubicBezTo>
                  <a:cubicBezTo>
                    <a:pt x="40334" y="27402"/>
                    <a:pt x="38544" y="26127"/>
                    <a:pt x="36455" y="25286"/>
                  </a:cubicBezTo>
                  <a:cubicBezTo>
                    <a:pt x="35150" y="24759"/>
                    <a:pt x="33806" y="24561"/>
                    <a:pt x="32424" y="24561"/>
                  </a:cubicBezTo>
                  <a:cubicBezTo>
                    <a:pt x="32169" y="24561"/>
                    <a:pt x="31912" y="24568"/>
                    <a:pt x="31654" y="24581"/>
                  </a:cubicBezTo>
                  <a:lnTo>
                    <a:pt x="30840" y="24581"/>
                  </a:lnTo>
                  <a:cubicBezTo>
                    <a:pt x="30813" y="24310"/>
                    <a:pt x="30813" y="24065"/>
                    <a:pt x="30813" y="23848"/>
                  </a:cubicBezTo>
                  <a:cubicBezTo>
                    <a:pt x="30759" y="23035"/>
                    <a:pt x="30759" y="22194"/>
                    <a:pt x="30623" y="21380"/>
                  </a:cubicBezTo>
                  <a:cubicBezTo>
                    <a:pt x="30217" y="19265"/>
                    <a:pt x="29322" y="17366"/>
                    <a:pt x="28128" y="15603"/>
                  </a:cubicBezTo>
                  <a:cubicBezTo>
                    <a:pt x="27504" y="14681"/>
                    <a:pt x="26718" y="13948"/>
                    <a:pt x="25795" y="13324"/>
                  </a:cubicBezTo>
                  <a:cubicBezTo>
                    <a:pt x="24738" y="12619"/>
                    <a:pt x="23571" y="12131"/>
                    <a:pt x="22378" y="11805"/>
                  </a:cubicBezTo>
                  <a:cubicBezTo>
                    <a:pt x="21808" y="11643"/>
                    <a:pt x="21212" y="11588"/>
                    <a:pt x="20615" y="11507"/>
                  </a:cubicBezTo>
                  <a:cubicBezTo>
                    <a:pt x="20117" y="11445"/>
                    <a:pt x="19620" y="11418"/>
                    <a:pt x="19124" y="11418"/>
                  </a:cubicBezTo>
                  <a:cubicBezTo>
                    <a:pt x="18104" y="11418"/>
                    <a:pt x="17088" y="11533"/>
                    <a:pt x="16085" y="11697"/>
                  </a:cubicBezTo>
                  <a:cubicBezTo>
                    <a:pt x="15949" y="11724"/>
                    <a:pt x="15814" y="11724"/>
                    <a:pt x="15624" y="11751"/>
                  </a:cubicBezTo>
                  <a:cubicBezTo>
                    <a:pt x="15624" y="11453"/>
                    <a:pt x="15651" y="11236"/>
                    <a:pt x="15678" y="11019"/>
                  </a:cubicBezTo>
                  <a:cubicBezTo>
                    <a:pt x="15977" y="8551"/>
                    <a:pt x="15597" y="6218"/>
                    <a:pt x="14458" y="4048"/>
                  </a:cubicBezTo>
                  <a:cubicBezTo>
                    <a:pt x="14159" y="3506"/>
                    <a:pt x="13834" y="2963"/>
                    <a:pt x="13346" y="2583"/>
                  </a:cubicBezTo>
                  <a:cubicBezTo>
                    <a:pt x="12505" y="1851"/>
                    <a:pt x="11664" y="1119"/>
                    <a:pt x="10660" y="603"/>
                  </a:cubicBezTo>
                  <a:cubicBezTo>
                    <a:pt x="10226" y="359"/>
                    <a:pt x="9765" y="142"/>
                    <a:pt x="9277" y="34"/>
                  </a:cubicBezTo>
                  <a:cubicBezTo>
                    <a:pt x="9169" y="11"/>
                    <a:pt x="9064" y="0"/>
                    <a:pt x="8962" y="0"/>
                  </a:cubicBezTo>
                  <a:close/>
                </a:path>
              </a:pathLst>
            </a:custGeom>
            <a:solidFill>
              <a:srgbClr val="FECA2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10"/>
            <p:cNvSpPr/>
            <p:nvPr/>
          </p:nvSpPr>
          <p:spPr>
            <a:xfrm>
              <a:off x="5047850" y="2794975"/>
              <a:ext cx="1095150" cy="1046675"/>
            </a:xfrm>
            <a:custGeom>
              <a:avLst/>
              <a:gdLst/>
              <a:ahLst/>
              <a:cxnLst/>
              <a:rect l="l" t="t" r="r" b="b"/>
              <a:pathLst>
                <a:path w="43806" h="41867" extrusionOk="0">
                  <a:moveTo>
                    <a:pt x="11284" y="5974"/>
                  </a:moveTo>
                  <a:cubicBezTo>
                    <a:pt x="11501" y="6490"/>
                    <a:pt x="11691" y="6869"/>
                    <a:pt x="11854" y="7249"/>
                  </a:cubicBezTo>
                  <a:cubicBezTo>
                    <a:pt x="11935" y="7493"/>
                    <a:pt x="11935" y="7737"/>
                    <a:pt x="11746" y="7927"/>
                  </a:cubicBezTo>
                  <a:cubicBezTo>
                    <a:pt x="11176" y="8470"/>
                    <a:pt x="10606" y="9039"/>
                    <a:pt x="10010" y="9609"/>
                  </a:cubicBezTo>
                  <a:cubicBezTo>
                    <a:pt x="9603" y="9283"/>
                    <a:pt x="9196" y="8958"/>
                    <a:pt x="8762" y="8605"/>
                  </a:cubicBezTo>
                  <a:cubicBezTo>
                    <a:pt x="9603" y="7737"/>
                    <a:pt x="10389" y="6924"/>
                    <a:pt x="11284" y="5974"/>
                  </a:cubicBezTo>
                  <a:close/>
                  <a:moveTo>
                    <a:pt x="8138" y="9202"/>
                  </a:moveTo>
                  <a:cubicBezTo>
                    <a:pt x="8572" y="9609"/>
                    <a:pt x="8925" y="9934"/>
                    <a:pt x="9359" y="10341"/>
                  </a:cubicBezTo>
                  <a:cubicBezTo>
                    <a:pt x="8708" y="10965"/>
                    <a:pt x="8111" y="11589"/>
                    <a:pt x="7460" y="12240"/>
                  </a:cubicBezTo>
                  <a:cubicBezTo>
                    <a:pt x="6782" y="11996"/>
                    <a:pt x="6511" y="11806"/>
                    <a:pt x="6077" y="11399"/>
                  </a:cubicBezTo>
                  <a:cubicBezTo>
                    <a:pt x="6728" y="10639"/>
                    <a:pt x="7460" y="9989"/>
                    <a:pt x="8138" y="9202"/>
                  </a:cubicBezTo>
                  <a:close/>
                  <a:moveTo>
                    <a:pt x="8971" y="877"/>
                  </a:moveTo>
                  <a:cubicBezTo>
                    <a:pt x="9027" y="877"/>
                    <a:pt x="9084" y="886"/>
                    <a:pt x="9142" y="902"/>
                  </a:cubicBezTo>
                  <a:cubicBezTo>
                    <a:pt x="9332" y="956"/>
                    <a:pt x="9494" y="1011"/>
                    <a:pt x="9684" y="1092"/>
                  </a:cubicBezTo>
                  <a:cubicBezTo>
                    <a:pt x="10688" y="1607"/>
                    <a:pt x="11637" y="2231"/>
                    <a:pt x="12505" y="2963"/>
                  </a:cubicBezTo>
                  <a:cubicBezTo>
                    <a:pt x="12993" y="3370"/>
                    <a:pt x="13346" y="3886"/>
                    <a:pt x="13644" y="4428"/>
                  </a:cubicBezTo>
                  <a:cubicBezTo>
                    <a:pt x="14241" y="5513"/>
                    <a:pt x="14594" y="6679"/>
                    <a:pt x="14729" y="7927"/>
                  </a:cubicBezTo>
                  <a:cubicBezTo>
                    <a:pt x="14865" y="9066"/>
                    <a:pt x="14919" y="10206"/>
                    <a:pt x="14729" y="11318"/>
                  </a:cubicBezTo>
                  <a:cubicBezTo>
                    <a:pt x="14675" y="11562"/>
                    <a:pt x="14621" y="11779"/>
                    <a:pt x="14566" y="11996"/>
                  </a:cubicBezTo>
                  <a:cubicBezTo>
                    <a:pt x="14051" y="12131"/>
                    <a:pt x="13617" y="12348"/>
                    <a:pt x="13048" y="12403"/>
                  </a:cubicBezTo>
                  <a:cubicBezTo>
                    <a:pt x="13075" y="12050"/>
                    <a:pt x="13102" y="11752"/>
                    <a:pt x="13129" y="11453"/>
                  </a:cubicBezTo>
                  <a:cubicBezTo>
                    <a:pt x="13265" y="10287"/>
                    <a:pt x="13237" y="9121"/>
                    <a:pt x="13020" y="7981"/>
                  </a:cubicBezTo>
                  <a:cubicBezTo>
                    <a:pt x="12722" y="6598"/>
                    <a:pt x="12098" y="5405"/>
                    <a:pt x="11203" y="4320"/>
                  </a:cubicBezTo>
                  <a:cubicBezTo>
                    <a:pt x="10715" y="3777"/>
                    <a:pt x="10172" y="3262"/>
                    <a:pt x="9657" y="2774"/>
                  </a:cubicBezTo>
                  <a:cubicBezTo>
                    <a:pt x="9413" y="2529"/>
                    <a:pt x="9142" y="2340"/>
                    <a:pt x="8925" y="2096"/>
                  </a:cubicBezTo>
                  <a:cubicBezTo>
                    <a:pt x="8789" y="1960"/>
                    <a:pt x="8653" y="1797"/>
                    <a:pt x="8572" y="1634"/>
                  </a:cubicBezTo>
                  <a:cubicBezTo>
                    <a:pt x="8464" y="1445"/>
                    <a:pt x="8464" y="1228"/>
                    <a:pt x="8626" y="1038"/>
                  </a:cubicBezTo>
                  <a:cubicBezTo>
                    <a:pt x="8721" y="924"/>
                    <a:pt x="8842" y="877"/>
                    <a:pt x="8971" y="877"/>
                  </a:cubicBezTo>
                  <a:close/>
                  <a:moveTo>
                    <a:pt x="12125" y="8551"/>
                  </a:moveTo>
                  <a:cubicBezTo>
                    <a:pt x="12478" y="10016"/>
                    <a:pt x="12207" y="11345"/>
                    <a:pt x="12125" y="12728"/>
                  </a:cubicBezTo>
                  <a:cubicBezTo>
                    <a:pt x="11501" y="12904"/>
                    <a:pt x="10884" y="13013"/>
                    <a:pt x="10261" y="13013"/>
                  </a:cubicBezTo>
                  <a:cubicBezTo>
                    <a:pt x="9637" y="13013"/>
                    <a:pt x="9006" y="12904"/>
                    <a:pt x="8355" y="12647"/>
                  </a:cubicBezTo>
                  <a:cubicBezTo>
                    <a:pt x="9630" y="11290"/>
                    <a:pt x="10959" y="10097"/>
                    <a:pt x="12125" y="8551"/>
                  </a:cubicBezTo>
                  <a:close/>
                  <a:moveTo>
                    <a:pt x="20615" y="15712"/>
                  </a:moveTo>
                  <a:cubicBezTo>
                    <a:pt x="21130" y="15766"/>
                    <a:pt x="21592" y="16037"/>
                    <a:pt x="22161" y="16335"/>
                  </a:cubicBezTo>
                  <a:cubicBezTo>
                    <a:pt x="21347" y="17095"/>
                    <a:pt x="20615" y="17800"/>
                    <a:pt x="19856" y="18505"/>
                  </a:cubicBezTo>
                  <a:cubicBezTo>
                    <a:pt x="19449" y="18316"/>
                    <a:pt x="19178" y="18017"/>
                    <a:pt x="18852" y="17773"/>
                  </a:cubicBezTo>
                  <a:cubicBezTo>
                    <a:pt x="19123" y="17176"/>
                    <a:pt x="19639" y="16580"/>
                    <a:pt x="20615" y="15712"/>
                  </a:cubicBezTo>
                  <a:close/>
                  <a:moveTo>
                    <a:pt x="18187" y="15365"/>
                  </a:moveTo>
                  <a:cubicBezTo>
                    <a:pt x="18825" y="15365"/>
                    <a:pt x="18979" y="15421"/>
                    <a:pt x="19340" y="15576"/>
                  </a:cubicBezTo>
                  <a:cubicBezTo>
                    <a:pt x="18337" y="16824"/>
                    <a:pt x="17252" y="17963"/>
                    <a:pt x="16004" y="19129"/>
                  </a:cubicBezTo>
                  <a:cubicBezTo>
                    <a:pt x="15597" y="17909"/>
                    <a:pt x="15353" y="16769"/>
                    <a:pt x="15380" y="15603"/>
                  </a:cubicBezTo>
                  <a:cubicBezTo>
                    <a:pt x="15624" y="15434"/>
                    <a:pt x="15881" y="15408"/>
                    <a:pt x="16134" y="15408"/>
                  </a:cubicBezTo>
                  <a:cubicBezTo>
                    <a:pt x="16246" y="15408"/>
                    <a:pt x="16357" y="15413"/>
                    <a:pt x="16465" y="15413"/>
                  </a:cubicBezTo>
                  <a:cubicBezTo>
                    <a:pt x="17289" y="15384"/>
                    <a:pt x="17819" y="15365"/>
                    <a:pt x="18187" y="15365"/>
                  </a:cubicBezTo>
                  <a:close/>
                  <a:moveTo>
                    <a:pt x="18201" y="18370"/>
                  </a:moveTo>
                  <a:cubicBezTo>
                    <a:pt x="18499" y="18614"/>
                    <a:pt x="18825" y="18858"/>
                    <a:pt x="19178" y="19156"/>
                  </a:cubicBezTo>
                  <a:cubicBezTo>
                    <a:pt x="18418" y="19834"/>
                    <a:pt x="17686" y="20513"/>
                    <a:pt x="16953" y="21191"/>
                  </a:cubicBezTo>
                  <a:cubicBezTo>
                    <a:pt x="16655" y="20892"/>
                    <a:pt x="16519" y="20540"/>
                    <a:pt x="16357" y="20160"/>
                  </a:cubicBezTo>
                  <a:cubicBezTo>
                    <a:pt x="16926" y="19536"/>
                    <a:pt x="17496" y="18912"/>
                    <a:pt x="18201" y="18370"/>
                  </a:cubicBezTo>
                  <a:close/>
                  <a:moveTo>
                    <a:pt x="25741" y="19319"/>
                  </a:moveTo>
                  <a:cubicBezTo>
                    <a:pt x="25904" y="19590"/>
                    <a:pt x="26040" y="19780"/>
                    <a:pt x="26148" y="19997"/>
                  </a:cubicBezTo>
                  <a:cubicBezTo>
                    <a:pt x="25633" y="20865"/>
                    <a:pt x="24874" y="21489"/>
                    <a:pt x="24250" y="22248"/>
                  </a:cubicBezTo>
                  <a:cubicBezTo>
                    <a:pt x="23897" y="22004"/>
                    <a:pt x="23626" y="21815"/>
                    <a:pt x="23273" y="21570"/>
                  </a:cubicBezTo>
                  <a:cubicBezTo>
                    <a:pt x="24114" y="20811"/>
                    <a:pt x="24901" y="20106"/>
                    <a:pt x="25741" y="19319"/>
                  </a:cubicBezTo>
                  <a:close/>
                  <a:moveTo>
                    <a:pt x="22975" y="16824"/>
                  </a:moveTo>
                  <a:cubicBezTo>
                    <a:pt x="23816" y="17312"/>
                    <a:pt x="24548" y="17882"/>
                    <a:pt x="25226" y="18641"/>
                  </a:cubicBezTo>
                  <a:cubicBezTo>
                    <a:pt x="23246" y="20350"/>
                    <a:pt x="21293" y="22004"/>
                    <a:pt x="19340" y="23686"/>
                  </a:cubicBezTo>
                  <a:cubicBezTo>
                    <a:pt x="18581" y="23279"/>
                    <a:pt x="17957" y="22710"/>
                    <a:pt x="17523" y="22004"/>
                  </a:cubicBezTo>
                  <a:cubicBezTo>
                    <a:pt x="19313" y="20296"/>
                    <a:pt x="21130" y="18587"/>
                    <a:pt x="22975" y="16824"/>
                  </a:cubicBezTo>
                  <a:close/>
                  <a:moveTo>
                    <a:pt x="22676" y="22167"/>
                  </a:moveTo>
                  <a:cubicBezTo>
                    <a:pt x="22948" y="22384"/>
                    <a:pt x="23219" y="22628"/>
                    <a:pt x="23517" y="22899"/>
                  </a:cubicBezTo>
                  <a:cubicBezTo>
                    <a:pt x="22921" y="23496"/>
                    <a:pt x="22351" y="24093"/>
                    <a:pt x="21700" y="24744"/>
                  </a:cubicBezTo>
                  <a:cubicBezTo>
                    <a:pt x="21266" y="24744"/>
                    <a:pt x="20832" y="24473"/>
                    <a:pt x="20344" y="24256"/>
                  </a:cubicBezTo>
                  <a:cubicBezTo>
                    <a:pt x="20615" y="23795"/>
                    <a:pt x="21890" y="22655"/>
                    <a:pt x="22676" y="22167"/>
                  </a:cubicBezTo>
                  <a:close/>
                  <a:moveTo>
                    <a:pt x="26528" y="20919"/>
                  </a:moveTo>
                  <a:cubicBezTo>
                    <a:pt x="26989" y="21598"/>
                    <a:pt x="26962" y="22303"/>
                    <a:pt x="27071" y="23008"/>
                  </a:cubicBezTo>
                  <a:cubicBezTo>
                    <a:pt x="27152" y="23659"/>
                    <a:pt x="27179" y="24310"/>
                    <a:pt x="26989" y="24988"/>
                  </a:cubicBezTo>
                  <a:cubicBezTo>
                    <a:pt x="26185" y="25035"/>
                    <a:pt x="25391" y="25064"/>
                    <a:pt x="24578" y="25064"/>
                  </a:cubicBezTo>
                  <a:cubicBezTo>
                    <a:pt x="23993" y="25064"/>
                    <a:pt x="23398" y="25049"/>
                    <a:pt x="22785" y="25015"/>
                  </a:cubicBezTo>
                  <a:cubicBezTo>
                    <a:pt x="23002" y="24608"/>
                    <a:pt x="23327" y="24418"/>
                    <a:pt x="23572" y="24201"/>
                  </a:cubicBezTo>
                  <a:cubicBezTo>
                    <a:pt x="23843" y="23930"/>
                    <a:pt x="24141" y="23713"/>
                    <a:pt x="24412" y="23442"/>
                  </a:cubicBezTo>
                  <a:cubicBezTo>
                    <a:pt x="24684" y="23198"/>
                    <a:pt x="24928" y="22927"/>
                    <a:pt x="25145" y="22682"/>
                  </a:cubicBezTo>
                  <a:cubicBezTo>
                    <a:pt x="25416" y="22384"/>
                    <a:pt x="25633" y="22086"/>
                    <a:pt x="25877" y="21787"/>
                  </a:cubicBezTo>
                  <a:cubicBezTo>
                    <a:pt x="26094" y="21516"/>
                    <a:pt x="26284" y="21245"/>
                    <a:pt x="26528" y="20919"/>
                  </a:cubicBezTo>
                  <a:close/>
                  <a:moveTo>
                    <a:pt x="14431" y="15630"/>
                  </a:moveTo>
                  <a:cubicBezTo>
                    <a:pt x="14458" y="15929"/>
                    <a:pt x="14512" y="16119"/>
                    <a:pt x="14512" y="16335"/>
                  </a:cubicBezTo>
                  <a:cubicBezTo>
                    <a:pt x="14594" y="17637"/>
                    <a:pt x="14919" y="18912"/>
                    <a:pt x="15407" y="20133"/>
                  </a:cubicBezTo>
                  <a:cubicBezTo>
                    <a:pt x="16682" y="23388"/>
                    <a:pt x="19096" y="25286"/>
                    <a:pt x="22514" y="25856"/>
                  </a:cubicBezTo>
                  <a:cubicBezTo>
                    <a:pt x="23060" y="25947"/>
                    <a:pt x="23614" y="25962"/>
                    <a:pt x="24172" y="25962"/>
                  </a:cubicBezTo>
                  <a:cubicBezTo>
                    <a:pt x="24438" y="25962"/>
                    <a:pt x="24705" y="25958"/>
                    <a:pt x="24972" y="25958"/>
                  </a:cubicBezTo>
                  <a:cubicBezTo>
                    <a:pt x="25147" y="25958"/>
                    <a:pt x="25322" y="25960"/>
                    <a:pt x="25497" y="25964"/>
                  </a:cubicBezTo>
                  <a:cubicBezTo>
                    <a:pt x="25845" y="25964"/>
                    <a:pt x="26209" y="25930"/>
                    <a:pt x="26577" y="25930"/>
                  </a:cubicBezTo>
                  <a:cubicBezTo>
                    <a:pt x="26669" y="25930"/>
                    <a:pt x="26761" y="25932"/>
                    <a:pt x="26854" y="25937"/>
                  </a:cubicBezTo>
                  <a:cubicBezTo>
                    <a:pt x="26826" y="26670"/>
                    <a:pt x="26664" y="27321"/>
                    <a:pt x="26420" y="28026"/>
                  </a:cubicBezTo>
                  <a:cubicBezTo>
                    <a:pt x="26042" y="28050"/>
                    <a:pt x="25664" y="28064"/>
                    <a:pt x="25288" y="28064"/>
                  </a:cubicBezTo>
                  <a:cubicBezTo>
                    <a:pt x="24828" y="28064"/>
                    <a:pt x="24372" y="28044"/>
                    <a:pt x="23924" y="27999"/>
                  </a:cubicBezTo>
                  <a:cubicBezTo>
                    <a:pt x="22758" y="27890"/>
                    <a:pt x="21619" y="27673"/>
                    <a:pt x="20507" y="27294"/>
                  </a:cubicBezTo>
                  <a:cubicBezTo>
                    <a:pt x="19693" y="27022"/>
                    <a:pt x="18933" y="26670"/>
                    <a:pt x="18174" y="26236"/>
                  </a:cubicBezTo>
                  <a:cubicBezTo>
                    <a:pt x="16330" y="25151"/>
                    <a:pt x="14973" y="23605"/>
                    <a:pt x="14132" y="21625"/>
                  </a:cubicBezTo>
                  <a:cubicBezTo>
                    <a:pt x="13454" y="19970"/>
                    <a:pt x="13075" y="18288"/>
                    <a:pt x="13156" y="16498"/>
                  </a:cubicBezTo>
                  <a:cubicBezTo>
                    <a:pt x="13156" y="16390"/>
                    <a:pt x="13156" y="16308"/>
                    <a:pt x="13156" y="16200"/>
                  </a:cubicBezTo>
                  <a:cubicBezTo>
                    <a:pt x="13156" y="16173"/>
                    <a:pt x="13183" y="16119"/>
                    <a:pt x="13237" y="15956"/>
                  </a:cubicBezTo>
                  <a:cubicBezTo>
                    <a:pt x="13617" y="15847"/>
                    <a:pt x="13997" y="15766"/>
                    <a:pt x="14431" y="15630"/>
                  </a:cubicBezTo>
                  <a:close/>
                  <a:moveTo>
                    <a:pt x="31221" y="28460"/>
                  </a:moveTo>
                  <a:cubicBezTo>
                    <a:pt x="31546" y="28460"/>
                    <a:pt x="31871" y="28487"/>
                    <a:pt x="32197" y="28487"/>
                  </a:cubicBezTo>
                  <a:cubicBezTo>
                    <a:pt x="32197" y="28514"/>
                    <a:pt x="32197" y="28568"/>
                    <a:pt x="32197" y="28623"/>
                  </a:cubicBezTo>
                  <a:cubicBezTo>
                    <a:pt x="31438" y="29246"/>
                    <a:pt x="30678" y="29870"/>
                    <a:pt x="29919" y="30494"/>
                  </a:cubicBezTo>
                  <a:cubicBezTo>
                    <a:pt x="29891" y="30521"/>
                    <a:pt x="29837" y="30521"/>
                    <a:pt x="29783" y="30521"/>
                  </a:cubicBezTo>
                  <a:cubicBezTo>
                    <a:pt x="29756" y="30494"/>
                    <a:pt x="29729" y="30440"/>
                    <a:pt x="29729" y="30413"/>
                  </a:cubicBezTo>
                  <a:cubicBezTo>
                    <a:pt x="29891" y="29789"/>
                    <a:pt x="30054" y="29192"/>
                    <a:pt x="30217" y="28568"/>
                  </a:cubicBezTo>
                  <a:cubicBezTo>
                    <a:pt x="30399" y="28477"/>
                    <a:pt x="30589" y="28463"/>
                    <a:pt x="30779" y="28463"/>
                  </a:cubicBezTo>
                  <a:cubicBezTo>
                    <a:pt x="30869" y="28463"/>
                    <a:pt x="30959" y="28466"/>
                    <a:pt x="31048" y="28466"/>
                  </a:cubicBezTo>
                  <a:cubicBezTo>
                    <a:pt x="31106" y="28466"/>
                    <a:pt x="31164" y="28465"/>
                    <a:pt x="31221" y="28460"/>
                  </a:cubicBezTo>
                  <a:close/>
                  <a:moveTo>
                    <a:pt x="33418" y="28650"/>
                  </a:moveTo>
                  <a:cubicBezTo>
                    <a:pt x="33879" y="28731"/>
                    <a:pt x="34340" y="28812"/>
                    <a:pt x="34774" y="29029"/>
                  </a:cubicBezTo>
                  <a:cubicBezTo>
                    <a:pt x="34394" y="29545"/>
                    <a:pt x="33472" y="30331"/>
                    <a:pt x="32604" y="30928"/>
                  </a:cubicBezTo>
                  <a:cubicBezTo>
                    <a:pt x="32468" y="30820"/>
                    <a:pt x="32333" y="30684"/>
                    <a:pt x="32224" y="30548"/>
                  </a:cubicBezTo>
                  <a:cubicBezTo>
                    <a:pt x="32088" y="30413"/>
                    <a:pt x="31980" y="30277"/>
                    <a:pt x="31844" y="30087"/>
                  </a:cubicBezTo>
                  <a:cubicBezTo>
                    <a:pt x="32360" y="29599"/>
                    <a:pt x="32875" y="29138"/>
                    <a:pt x="33418" y="28650"/>
                  </a:cubicBezTo>
                  <a:close/>
                  <a:moveTo>
                    <a:pt x="31085" y="30738"/>
                  </a:moveTo>
                  <a:cubicBezTo>
                    <a:pt x="31329" y="31009"/>
                    <a:pt x="31573" y="31254"/>
                    <a:pt x="31871" y="31552"/>
                  </a:cubicBezTo>
                  <a:cubicBezTo>
                    <a:pt x="31193" y="32149"/>
                    <a:pt x="30542" y="32637"/>
                    <a:pt x="29837" y="33152"/>
                  </a:cubicBezTo>
                  <a:cubicBezTo>
                    <a:pt x="29593" y="32854"/>
                    <a:pt x="29512" y="32556"/>
                    <a:pt x="29539" y="32257"/>
                  </a:cubicBezTo>
                  <a:cubicBezTo>
                    <a:pt x="29539" y="32122"/>
                    <a:pt x="29593" y="31959"/>
                    <a:pt x="29674" y="31877"/>
                  </a:cubicBezTo>
                  <a:cubicBezTo>
                    <a:pt x="30108" y="31471"/>
                    <a:pt x="30542" y="31064"/>
                    <a:pt x="31085" y="30738"/>
                  </a:cubicBezTo>
                  <a:close/>
                  <a:moveTo>
                    <a:pt x="32356" y="25443"/>
                  </a:moveTo>
                  <a:cubicBezTo>
                    <a:pt x="34011" y="25443"/>
                    <a:pt x="35607" y="25776"/>
                    <a:pt x="37106" y="26588"/>
                  </a:cubicBezTo>
                  <a:cubicBezTo>
                    <a:pt x="38598" y="27375"/>
                    <a:pt x="39927" y="28406"/>
                    <a:pt x="41012" y="29708"/>
                  </a:cubicBezTo>
                  <a:cubicBezTo>
                    <a:pt x="41446" y="30223"/>
                    <a:pt x="41880" y="30711"/>
                    <a:pt x="42314" y="31226"/>
                  </a:cubicBezTo>
                  <a:cubicBezTo>
                    <a:pt x="42694" y="31688"/>
                    <a:pt x="42884" y="32203"/>
                    <a:pt x="42802" y="32800"/>
                  </a:cubicBezTo>
                  <a:cubicBezTo>
                    <a:pt x="42775" y="33071"/>
                    <a:pt x="42694" y="33315"/>
                    <a:pt x="42504" y="33505"/>
                  </a:cubicBezTo>
                  <a:cubicBezTo>
                    <a:pt x="42304" y="33690"/>
                    <a:pt x="42104" y="33787"/>
                    <a:pt x="41898" y="33787"/>
                  </a:cubicBezTo>
                  <a:cubicBezTo>
                    <a:pt x="41742" y="33787"/>
                    <a:pt x="41583" y="33731"/>
                    <a:pt x="41419" y="33613"/>
                  </a:cubicBezTo>
                  <a:cubicBezTo>
                    <a:pt x="41012" y="33342"/>
                    <a:pt x="40660" y="32962"/>
                    <a:pt x="40388" y="32556"/>
                  </a:cubicBezTo>
                  <a:cubicBezTo>
                    <a:pt x="39656" y="31471"/>
                    <a:pt x="38707" y="30548"/>
                    <a:pt x="37730" y="29680"/>
                  </a:cubicBezTo>
                  <a:cubicBezTo>
                    <a:pt x="36537" y="28595"/>
                    <a:pt x="35099" y="27999"/>
                    <a:pt x="33499" y="27727"/>
                  </a:cubicBezTo>
                  <a:cubicBezTo>
                    <a:pt x="32843" y="27614"/>
                    <a:pt x="32207" y="27558"/>
                    <a:pt x="31558" y="27558"/>
                  </a:cubicBezTo>
                  <a:cubicBezTo>
                    <a:pt x="31428" y="27558"/>
                    <a:pt x="31297" y="27560"/>
                    <a:pt x="31166" y="27565"/>
                  </a:cubicBezTo>
                  <a:lnTo>
                    <a:pt x="30434" y="27565"/>
                  </a:lnTo>
                  <a:cubicBezTo>
                    <a:pt x="30542" y="26832"/>
                    <a:pt x="30624" y="26209"/>
                    <a:pt x="30732" y="25612"/>
                  </a:cubicBezTo>
                  <a:cubicBezTo>
                    <a:pt x="30814" y="25558"/>
                    <a:pt x="30814" y="25530"/>
                    <a:pt x="30841" y="25530"/>
                  </a:cubicBezTo>
                  <a:cubicBezTo>
                    <a:pt x="31351" y="25474"/>
                    <a:pt x="31856" y="25443"/>
                    <a:pt x="32356" y="25443"/>
                  </a:cubicBezTo>
                  <a:close/>
                  <a:moveTo>
                    <a:pt x="38300" y="31606"/>
                  </a:moveTo>
                  <a:cubicBezTo>
                    <a:pt x="38598" y="31769"/>
                    <a:pt x="38788" y="32040"/>
                    <a:pt x="39005" y="32339"/>
                  </a:cubicBezTo>
                  <a:cubicBezTo>
                    <a:pt x="38625" y="32800"/>
                    <a:pt x="36428" y="34671"/>
                    <a:pt x="35859" y="34997"/>
                  </a:cubicBezTo>
                  <a:cubicBezTo>
                    <a:pt x="35642" y="34753"/>
                    <a:pt x="35425" y="34508"/>
                    <a:pt x="35208" y="34291"/>
                  </a:cubicBezTo>
                  <a:cubicBezTo>
                    <a:pt x="35235" y="34210"/>
                    <a:pt x="35262" y="34156"/>
                    <a:pt x="35289" y="34129"/>
                  </a:cubicBezTo>
                  <a:cubicBezTo>
                    <a:pt x="36266" y="33315"/>
                    <a:pt x="37269" y="32474"/>
                    <a:pt x="38300" y="31606"/>
                  </a:cubicBezTo>
                  <a:close/>
                  <a:moveTo>
                    <a:pt x="35615" y="29463"/>
                  </a:moveTo>
                  <a:cubicBezTo>
                    <a:pt x="36238" y="29653"/>
                    <a:pt x="36971" y="30196"/>
                    <a:pt x="37649" y="30955"/>
                  </a:cubicBezTo>
                  <a:cubicBezTo>
                    <a:pt x="37540" y="31064"/>
                    <a:pt x="37459" y="31199"/>
                    <a:pt x="37323" y="31281"/>
                  </a:cubicBezTo>
                  <a:cubicBezTo>
                    <a:pt x="35777" y="32610"/>
                    <a:pt x="34204" y="33912"/>
                    <a:pt x="32658" y="35241"/>
                  </a:cubicBezTo>
                  <a:cubicBezTo>
                    <a:pt x="32251" y="35566"/>
                    <a:pt x="31844" y="35892"/>
                    <a:pt x="31356" y="36271"/>
                  </a:cubicBezTo>
                  <a:cubicBezTo>
                    <a:pt x="30841" y="35512"/>
                    <a:pt x="30434" y="34780"/>
                    <a:pt x="30136" y="33993"/>
                  </a:cubicBezTo>
                  <a:cubicBezTo>
                    <a:pt x="32061" y="32583"/>
                    <a:pt x="33960" y="31145"/>
                    <a:pt x="35615" y="29463"/>
                  </a:cubicBezTo>
                  <a:close/>
                  <a:moveTo>
                    <a:pt x="34530" y="34834"/>
                  </a:moveTo>
                  <a:cubicBezTo>
                    <a:pt x="34747" y="35105"/>
                    <a:pt x="34936" y="35322"/>
                    <a:pt x="35126" y="35539"/>
                  </a:cubicBezTo>
                  <a:cubicBezTo>
                    <a:pt x="34747" y="36054"/>
                    <a:pt x="33201" y="37275"/>
                    <a:pt x="32441" y="37655"/>
                  </a:cubicBezTo>
                  <a:cubicBezTo>
                    <a:pt x="32278" y="37438"/>
                    <a:pt x="32088" y="37248"/>
                    <a:pt x="31926" y="37031"/>
                  </a:cubicBezTo>
                  <a:cubicBezTo>
                    <a:pt x="32251" y="36651"/>
                    <a:pt x="33879" y="35268"/>
                    <a:pt x="34530" y="34834"/>
                  </a:cubicBezTo>
                  <a:close/>
                  <a:moveTo>
                    <a:pt x="1735" y="9975"/>
                  </a:moveTo>
                  <a:cubicBezTo>
                    <a:pt x="1816" y="9975"/>
                    <a:pt x="1898" y="9988"/>
                    <a:pt x="1981" y="10016"/>
                  </a:cubicBezTo>
                  <a:cubicBezTo>
                    <a:pt x="2279" y="10097"/>
                    <a:pt x="2578" y="10206"/>
                    <a:pt x="2849" y="10368"/>
                  </a:cubicBezTo>
                  <a:cubicBezTo>
                    <a:pt x="3310" y="10667"/>
                    <a:pt x="3798" y="10992"/>
                    <a:pt x="4259" y="11318"/>
                  </a:cubicBezTo>
                  <a:cubicBezTo>
                    <a:pt x="4910" y="11779"/>
                    <a:pt x="5561" y="12267"/>
                    <a:pt x="6212" y="12728"/>
                  </a:cubicBezTo>
                  <a:cubicBezTo>
                    <a:pt x="6809" y="13135"/>
                    <a:pt x="7460" y="13406"/>
                    <a:pt x="8138" y="13623"/>
                  </a:cubicBezTo>
                  <a:cubicBezTo>
                    <a:pt x="8787" y="13839"/>
                    <a:pt x="9436" y="13950"/>
                    <a:pt x="10090" y="13950"/>
                  </a:cubicBezTo>
                  <a:cubicBezTo>
                    <a:pt x="10584" y="13950"/>
                    <a:pt x="11081" y="13887"/>
                    <a:pt x="11583" y="13759"/>
                  </a:cubicBezTo>
                  <a:cubicBezTo>
                    <a:pt x="12451" y="13515"/>
                    <a:pt x="13292" y="13271"/>
                    <a:pt x="14187" y="13054"/>
                  </a:cubicBezTo>
                  <a:cubicBezTo>
                    <a:pt x="15846" y="12633"/>
                    <a:pt x="17525" y="12353"/>
                    <a:pt x="19242" y="12353"/>
                  </a:cubicBezTo>
                  <a:cubicBezTo>
                    <a:pt x="19518" y="12353"/>
                    <a:pt x="19795" y="12360"/>
                    <a:pt x="20073" y="12375"/>
                  </a:cubicBezTo>
                  <a:cubicBezTo>
                    <a:pt x="21646" y="12457"/>
                    <a:pt x="23110" y="12918"/>
                    <a:pt x="24494" y="13650"/>
                  </a:cubicBezTo>
                  <a:cubicBezTo>
                    <a:pt x="26148" y="14518"/>
                    <a:pt x="27396" y="15766"/>
                    <a:pt x="28183" y="17448"/>
                  </a:cubicBezTo>
                  <a:cubicBezTo>
                    <a:pt x="28671" y="18397"/>
                    <a:pt x="29105" y="19373"/>
                    <a:pt x="29485" y="20377"/>
                  </a:cubicBezTo>
                  <a:cubicBezTo>
                    <a:pt x="29674" y="20865"/>
                    <a:pt x="29729" y="21435"/>
                    <a:pt x="29783" y="21977"/>
                  </a:cubicBezTo>
                  <a:cubicBezTo>
                    <a:pt x="29837" y="22547"/>
                    <a:pt x="29837" y="23144"/>
                    <a:pt x="29864" y="23740"/>
                  </a:cubicBezTo>
                  <a:cubicBezTo>
                    <a:pt x="29837" y="25720"/>
                    <a:pt x="29566" y="27646"/>
                    <a:pt x="28996" y="29572"/>
                  </a:cubicBezTo>
                  <a:cubicBezTo>
                    <a:pt x="28861" y="30060"/>
                    <a:pt x="28752" y="30575"/>
                    <a:pt x="28644" y="31091"/>
                  </a:cubicBezTo>
                  <a:cubicBezTo>
                    <a:pt x="28481" y="31986"/>
                    <a:pt x="28644" y="32854"/>
                    <a:pt x="28996" y="33668"/>
                  </a:cubicBezTo>
                  <a:cubicBezTo>
                    <a:pt x="29674" y="35349"/>
                    <a:pt x="30570" y="36895"/>
                    <a:pt x="31817" y="38224"/>
                  </a:cubicBezTo>
                  <a:cubicBezTo>
                    <a:pt x="32088" y="38523"/>
                    <a:pt x="32387" y="38794"/>
                    <a:pt x="32685" y="39092"/>
                  </a:cubicBezTo>
                  <a:cubicBezTo>
                    <a:pt x="33065" y="39445"/>
                    <a:pt x="33390" y="39852"/>
                    <a:pt x="33526" y="40367"/>
                  </a:cubicBezTo>
                  <a:cubicBezTo>
                    <a:pt x="33635" y="40720"/>
                    <a:pt x="33499" y="40964"/>
                    <a:pt x="33146" y="40991"/>
                  </a:cubicBezTo>
                  <a:cubicBezTo>
                    <a:pt x="32821" y="40991"/>
                    <a:pt x="32495" y="40964"/>
                    <a:pt x="32170" y="40883"/>
                  </a:cubicBezTo>
                  <a:cubicBezTo>
                    <a:pt x="31627" y="40747"/>
                    <a:pt x="31166" y="40476"/>
                    <a:pt x="30759" y="40096"/>
                  </a:cubicBezTo>
                  <a:cubicBezTo>
                    <a:pt x="30244" y="39608"/>
                    <a:pt x="29729" y="39119"/>
                    <a:pt x="29268" y="38577"/>
                  </a:cubicBezTo>
                  <a:cubicBezTo>
                    <a:pt x="28454" y="37573"/>
                    <a:pt x="27803" y="36488"/>
                    <a:pt x="27233" y="35322"/>
                  </a:cubicBezTo>
                  <a:cubicBezTo>
                    <a:pt x="26637" y="34129"/>
                    <a:pt x="26474" y="32908"/>
                    <a:pt x="26637" y="31606"/>
                  </a:cubicBezTo>
                  <a:cubicBezTo>
                    <a:pt x="26799" y="30413"/>
                    <a:pt x="27071" y="29274"/>
                    <a:pt x="27369" y="28134"/>
                  </a:cubicBezTo>
                  <a:cubicBezTo>
                    <a:pt x="27776" y="26697"/>
                    <a:pt x="28020" y="25259"/>
                    <a:pt x="28020" y="23767"/>
                  </a:cubicBezTo>
                  <a:cubicBezTo>
                    <a:pt x="28020" y="20811"/>
                    <a:pt x="26799" y="18451"/>
                    <a:pt x="24412" y="16715"/>
                  </a:cubicBezTo>
                  <a:cubicBezTo>
                    <a:pt x="23110" y="15766"/>
                    <a:pt x="21700" y="14979"/>
                    <a:pt x="20073" y="14708"/>
                  </a:cubicBezTo>
                  <a:cubicBezTo>
                    <a:pt x="19223" y="14563"/>
                    <a:pt x="18373" y="14503"/>
                    <a:pt x="17523" y="14503"/>
                  </a:cubicBezTo>
                  <a:cubicBezTo>
                    <a:pt x="17098" y="14503"/>
                    <a:pt x="16673" y="14518"/>
                    <a:pt x="16248" y="14545"/>
                  </a:cubicBezTo>
                  <a:cubicBezTo>
                    <a:pt x="14783" y="14627"/>
                    <a:pt x="13400" y="15034"/>
                    <a:pt x="12017" y="15413"/>
                  </a:cubicBezTo>
                  <a:cubicBezTo>
                    <a:pt x="11393" y="15603"/>
                    <a:pt x="10796" y="15766"/>
                    <a:pt x="10172" y="15929"/>
                  </a:cubicBezTo>
                  <a:cubicBezTo>
                    <a:pt x="9663" y="16041"/>
                    <a:pt x="9166" y="16094"/>
                    <a:pt x="8682" y="16094"/>
                  </a:cubicBezTo>
                  <a:cubicBezTo>
                    <a:pt x="7054" y="16094"/>
                    <a:pt x="5570" y="15489"/>
                    <a:pt x="4232" y="14464"/>
                  </a:cubicBezTo>
                  <a:cubicBezTo>
                    <a:pt x="3147" y="13650"/>
                    <a:pt x="2225" y="12647"/>
                    <a:pt x="1357" y="11589"/>
                  </a:cubicBezTo>
                  <a:cubicBezTo>
                    <a:pt x="1276" y="11480"/>
                    <a:pt x="1194" y="11372"/>
                    <a:pt x="1113" y="11263"/>
                  </a:cubicBezTo>
                  <a:cubicBezTo>
                    <a:pt x="923" y="10938"/>
                    <a:pt x="896" y="10639"/>
                    <a:pt x="1113" y="10314"/>
                  </a:cubicBezTo>
                  <a:cubicBezTo>
                    <a:pt x="1275" y="10091"/>
                    <a:pt x="1497" y="9975"/>
                    <a:pt x="1735" y="9975"/>
                  </a:cubicBezTo>
                  <a:close/>
                  <a:moveTo>
                    <a:pt x="8962" y="1"/>
                  </a:moveTo>
                  <a:cubicBezTo>
                    <a:pt x="8093" y="1"/>
                    <a:pt x="7488" y="790"/>
                    <a:pt x="7731" y="1689"/>
                  </a:cubicBezTo>
                  <a:cubicBezTo>
                    <a:pt x="7813" y="2041"/>
                    <a:pt x="7975" y="2312"/>
                    <a:pt x="8219" y="2557"/>
                  </a:cubicBezTo>
                  <a:cubicBezTo>
                    <a:pt x="8464" y="2801"/>
                    <a:pt x="8735" y="3045"/>
                    <a:pt x="8979" y="3289"/>
                  </a:cubicBezTo>
                  <a:cubicBezTo>
                    <a:pt x="9467" y="3777"/>
                    <a:pt x="9955" y="4265"/>
                    <a:pt x="10417" y="4754"/>
                  </a:cubicBezTo>
                  <a:cubicBezTo>
                    <a:pt x="10552" y="4889"/>
                    <a:pt x="10633" y="5052"/>
                    <a:pt x="10769" y="5269"/>
                  </a:cubicBezTo>
                  <a:cubicBezTo>
                    <a:pt x="8925" y="7141"/>
                    <a:pt x="7107" y="8985"/>
                    <a:pt x="5263" y="10884"/>
                  </a:cubicBezTo>
                  <a:cubicBezTo>
                    <a:pt x="5073" y="10748"/>
                    <a:pt x="4883" y="10612"/>
                    <a:pt x="4693" y="10504"/>
                  </a:cubicBezTo>
                  <a:cubicBezTo>
                    <a:pt x="4232" y="10178"/>
                    <a:pt x="3798" y="9853"/>
                    <a:pt x="3337" y="9609"/>
                  </a:cubicBezTo>
                  <a:cubicBezTo>
                    <a:pt x="2985" y="9419"/>
                    <a:pt x="2605" y="9256"/>
                    <a:pt x="2225" y="9148"/>
                  </a:cubicBezTo>
                  <a:cubicBezTo>
                    <a:pt x="2071" y="9102"/>
                    <a:pt x="1921" y="9081"/>
                    <a:pt x="1772" y="9081"/>
                  </a:cubicBezTo>
                  <a:cubicBezTo>
                    <a:pt x="1475" y="9081"/>
                    <a:pt x="1185" y="9166"/>
                    <a:pt x="896" y="9310"/>
                  </a:cubicBezTo>
                  <a:cubicBezTo>
                    <a:pt x="272" y="9636"/>
                    <a:pt x="1" y="10233"/>
                    <a:pt x="82" y="10911"/>
                  </a:cubicBezTo>
                  <a:cubicBezTo>
                    <a:pt x="164" y="11372"/>
                    <a:pt x="354" y="11779"/>
                    <a:pt x="652" y="12131"/>
                  </a:cubicBezTo>
                  <a:cubicBezTo>
                    <a:pt x="1276" y="12809"/>
                    <a:pt x="1872" y="13515"/>
                    <a:pt x="2523" y="14166"/>
                  </a:cubicBezTo>
                  <a:cubicBezTo>
                    <a:pt x="3174" y="14844"/>
                    <a:pt x="3934" y="15359"/>
                    <a:pt x="4748" y="15793"/>
                  </a:cubicBezTo>
                  <a:cubicBezTo>
                    <a:pt x="6025" y="16443"/>
                    <a:pt x="7355" y="16885"/>
                    <a:pt x="8750" y="16885"/>
                  </a:cubicBezTo>
                  <a:cubicBezTo>
                    <a:pt x="9103" y="16885"/>
                    <a:pt x="9459" y="16857"/>
                    <a:pt x="9820" y="16797"/>
                  </a:cubicBezTo>
                  <a:cubicBezTo>
                    <a:pt x="10444" y="16715"/>
                    <a:pt x="11040" y="16552"/>
                    <a:pt x="11637" y="16417"/>
                  </a:cubicBezTo>
                  <a:cubicBezTo>
                    <a:pt x="11827" y="16363"/>
                    <a:pt x="12017" y="16335"/>
                    <a:pt x="12288" y="16281"/>
                  </a:cubicBezTo>
                  <a:cubicBezTo>
                    <a:pt x="12288" y="16525"/>
                    <a:pt x="12288" y="16715"/>
                    <a:pt x="12288" y="16905"/>
                  </a:cubicBezTo>
                  <a:cubicBezTo>
                    <a:pt x="12261" y="17882"/>
                    <a:pt x="12369" y="18831"/>
                    <a:pt x="12586" y="19807"/>
                  </a:cubicBezTo>
                  <a:cubicBezTo>
                    <a:pt x="12993" y="21462"/>
                    <a:pt x="13644" y="23008"/>
                    <a:pt x="14675" y="24364"/>
                  </a:cubicBezTo>
                  <a:cubicBezTo>
                    <a:pt x="16031" y="26127"/>
                    <a:pt x="17821" y="27294"/>
                    <a:pt x="19883" y="28026"/>
                  </a:cubicBezTo>
                  <a:cubicBezTo>
                    <a:pt x="21535" y="28627"/>
                    <a:pt x="23234" y="28927"/>
                    <a:pt x="24979" y="28927"/>
                  </a:cubicBezTo>
                  <a:cubicBezTo>
                    <a:pt x="25124" y="28927"/>
                    <a:pt x="25270" y="28925"/>
                    <a:pt x="25416" y="28921"/>
                  </a:cubicBezTo>
                  <a:cubicBezTo>
                    <a:pt x="25538" y="28921"/>
                    <a:pt x="25667" y="28901"/>
                    <a:pt x="25796" y="28901"/>
                  </a:cubicBezTo>
                  <a:cubicBezTo>
                    <a:pt x="25925" y="28901"/>
                    <a:pt x="26053" y="28921"/>
                    <a:pt x="26175" y="29002"/>
                  </a:cubicBezTo>
                  <a:cubicBezTo>
                    <a:pt x="26148" y="29192"/>
                    <a:pt x="26094" y="29382"/>
                    <a:pt x="26067" y="29572"/>
                  </a:cubicBezTo>
                  <a:cubicBezTo>
                    <a:pt x="25958" y="30196"/>
                    <a:pt x="25823" y="30820"/>
                    <a:pt x="25769" y="31471"/>
                  </a:cubicBezTo>
                  <a:cubicBezTo>
                    <a:pt x="25714" y="32122"/>
                    <a:pt x="25714" y="32800"/>
                    <a:pt x="25741" y="33451"/>
                  </a:cubicBezTo>
                  <a:cubicBezTo>
                    <a:pt x="25741" y="34102"/>
                    <a:pt x="26067" y="34698"/>
                    <a:pt x="26311" y="35268"/>
                  </a:cubicBezTo>
                  <a:cubicBezTo>
                    <a:pt x="27206" y="37411"/>
                    <a:pt x="28454" y="39282"/>
                    <a:pt x="30244" y="40774"/>
                  </a:cubicBezTo>
                  <a:cubicBezTo>
                    <a:pt x="30759" y="41208"/>
                    <a:pt x="31302" y="41561"/>
                    <a:pt x="31953" y="41750"/>
                  </a:cubicBezTo>
                  <a:cubicBezTo>
                    <a:pt x="32288" y="41817"/>
                    <a:pt x="32622" y="41866"/>
                    <a:pt x="32942" y="41866"/>
                  </a:cubicBezTo>
                  <a:cubicBezTo>
                    <a:pt x="33011" y="41866"/>
                    <a:pt x="33079" y="41864"/>
                    <a:pt x="33146" y="41859"/>
                  </a:cubicBezTo>
                  <a:cubicBezTo>
                    <a:pt x="33987" y="41832"/>
                    <a:pt x="34475" y="41208"/>
                    <a:pt x="34421" y="40394"/>
                  </a:cubicBezTo>
                  <a:cubicBezTo>
                    <a:pt x="34394" y="39770"/>
                    <a:pt x="34096" y="39255"/>
                    <a:pt x="33662" y="38821"/>
                  </a:cubicBezTo>
                  <a:cubicBezTo>
                    <a:pt x="33526" y="38686"/>
                    <a:pt x="33390" y="38523"/>
                    <a:pt x="33228" y="38387"/>
                  </a:cubicBezTo>
                  <a:cubicBezTo>
                    <a:pt x="34340" y="37465"/>
                    <a:pt x="35425" y="36597"/>
                    <a:pt x="36483" y="35729"/>
                  </a:cubicBezTo>
                  <a:cubicBezTo>
                    <a:pt x="37513" y="34834"/>
                    <a:pt x="38544" y="33966"/>
                    <a:pt x="39575" y="33071"/>
                  </a:cubicBezTo>
                  <a:cubicBezTo>
                    <a:pt x="40063" y="33505"/>
                    <a:pt x="40470" y="33939"/>
                    <a:pt x="40931" y="34291"/>
                  </a:cubicBezTo>
                  <a:cubicBezTo>
                    <a:pt x="41244" y="34539"/>
                    <a:pt x="41582" y="34662"/>
                    <a:pt x="41918" y="34662"/>
                  </a:cubicBezTo>
                  <a:cubicBezTo>
                    <a:pt x="42281" y="34662"/>
                    <a:pt x="42641" y="34519"/>
                    <a:pt x="42965" y="34237"/>
                  </a:cubicBezTo>
                  <a:cubicBezTo>
                    <a:pt x="43562" y="33722"/>
                    <a:pt x="43806" y="33071"/>
                    <a:pt x="43725" y="32284"/>
                  </a:cubicBezTo>
                  <a:cubicBezTo>
                    <a:pt x="43643" y="31525"/>
                    <a:pt x="43264" y="30901"/>
                    <a:pt x="42775" y="30331"/>
                  </a:cubicBezTo>
                  <a:cubicBezTo>
                    <a:pt x="42423" y="29925"/>
                    <a:pt x="42070" y="29545"/>
                    <a:pt x="41745" y="29138"/>
                  </a:cubicBezTo>
                  <a:cubicBezTo>
                    <a:pt x="40334" y="27375"/>
                    <a:pt x="38544" y="26127"/>
                    <a:pt x="36455" y="25286"/>
                  </a:cubicBezTo>
                  <a:cubicBezTo>
                    <a:pt x="35150" y="24760"/>
                    <a:pt x="33807" y="24562"/>
                    <a:pt x="32424" y="24562"/>
                  </a:cubicBezTo>
                  <a:cubicBezTo>
                    <a:pt x="32169" y="24562"/>
                    <a:pt x="31912" y="24568"/>
                    <a:pt x="31654" y="24581"/>
                  </a:cubicBezTo>
                  <a:lnTo>
                    <a:pt x="30841" y="24581"/>
                  </a:lnTo>
                  <a:cubicBezTo>
                    <a:pt x="30841" y="24310"/>
                    <a:pt x="30841" y="24066"/>
                    <a:pt x="30814" y="23849"/>
                  </a:cubicBezTo>
                  <a:cubicBezTo>
                    <a:pt x="30759" y="23008"/>
                    <a:pt x="30759" y="22167"/>
                    <a:pt x="30624" y="21353"/>
                  </a:cubicBezTo>
                  <a:cubicBezTo>
                    <a:pt x="30244" y="19265"/>
                    <a:pt x="29349" y="17366"/>
                    <a:pt x="28128" y="15603"/>
                  </a:cubicBezTo>
                  <a:cubicBezTo>
                    <a:pt x="27505" y="14681"/>
                    <a:pt x="26718" y="13949"/>
                    <a:pt x="25796" y="13325"/>
                  </a:cubicBezTo>
                  <a:cubicBezTo>
                    <a:pt x="24738" y="12592"/>
                    <a:pt x="23599" y="12131"/>
                    <a:pt x="22378" y="11806"/>
                  </a:cubicBezTo>
                  <a:cubicBezTo>
                    <a:pt x="21809" y="11643"/>
                    <a:pt x="21212" y="11562"/>
                    <a:pt x="20615" y="11507"/>
                  </a:cubicBezTo>
                  <a:cubicBezTo>
                    <a:pt x="20117" y="11436"/>
                    <a:pt x="19622" y="11406"/>
                    <a:pt x="19127" y="11406"/>
                  </a:cubicBezTo>
                  <a:cubicBezTo>
                    <a:pt x="18115" y="11406"/>
                    <a:pt x="17106" y="11533"/>
                    <a:pt x="16085" y="11697"/>
                  </a:cubicBezTo>
                  <a:cubicBezTo>
                    <a:pt x="15950" y="11697"/>
                    <a:pt x="15814" y="11724"/>
                    <a:pt x="15624" y="11752"/>
                  </a:cubicBezTo>
                  <a:cubicBezTo>
                    <a:pt x="15651" y="11453"/>
                    <a:pt x="15651" y="11236"/>
                    <a:pt x="15679" y="10992"/>
                  </a:cubicBezTo>
                  <a:cubicBezTo>
                    <a:pt x="15977" y="8551"/>
                    <a:pt x="15624" y="6218"/>
                    <a:pt x="14458" y="4048"/>
                  </a:cubicBezTo>
                  <a:cubicBezTo>
                    <a:pt x="14187" y="3479"/>
                    <a:pt x="13834" y="2963"/>
                    <a:pt x="13346" y="2557"/>
                  </a:cubicBezTo>
                  <a:cubicBezTo>
                    <a:pt x="12505" y="1851"/>
                    <a:pt x="11664" y="1119"/>
                    <a:pt x="10661" y="604"/>
                  </a:cubicBezTo>
                  <a:cubicBezTo>
                    <a:pt x="10227" y="360"/>
                    <a:pt x="9766" y="143"/>
                    <a:pt x="9277" y="34"/>
                  </a:cubicBezTo>
                  <a:cubicBezTo>
                    <a:pt x="9169" y="11"/>
                    <a:pt x="9064" y="1"/>
                    <a:pt x="8962"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10"/>
            <p:cNvSpPr/>
            <p:nvPr/>
          </p:nvSpPr>
          <p:spPr>
            <a:xfrm>
              <a:off x="5070250" y="3044625"/>
              <a:ext cx="818475" cy="775400"/>
            </a:xfrm>
            <a:custGeom>
              <a:avLst/>
              <a:gdLst/>
              <a:ahLst/>
              <a:cxnLst/>
              <a:rect l="l" t="t" r="r" b="b"/>
              <a:pathLst>
                <a:path w="32739" h="31016" extrusionOk="0">
                  <a:moveTo>
                    <a:pt x="871" y="0"/>
                  </a:moveTo>
                  <a:cubicBezTo>
                    <a:pt x="622" y="0"/>
                    <a:pt x="404" y="106"/>
                    <a:pt x="217" y="355"/>
                  </a:cubicBezTo>
                  <a:cubicBezTo>
                    <a:pt x="0" y="653"/>
                    <a:pt x="54" y="979"/>
                    <a:pt x="217" y="1277"/>
                  </a:cubicBezTo>
                  <a:cubicBezTo>
                    <a:pt x="298" y="1413"/>
                    <a:pt x="407" y="1521"/>
                    <a:pt x="488" y="1630"/>
                  </a:cubicBezTo>
                  <a:cubicBezTo>
                    <a:pt x="1356" y="2661"/>
                    <a:pt x="2278" y="3664"/>
                    <a:pt x="3336" y="4478"/>
                  </a:cubicBezTo>
                  <a:cubicBezTo>
                    <a:pt x="4688" y="5518"/>
                    <a:pt x="6168" y="6111"/>
                    <a:pt x="7775" y="6111"/>
                  </a:cubicBezTo>
                  <a:cubicBezTo>
                    <a:pt x="8264" y="6111"/>
                    <a:pt x="8764" y="6056"/>
                    <a:pt x="9276" y="5943"/>
                  </a:cubicBezTo>
                  <a:cubicBezTo>
                    <a:pt x="9900" y="5807"/>
                    <a:pt x="10524" y="5617"/>
                    <a:pt x="11148" y="5427"/>
                  </a:cubicBezTo>
                  <a:cubicBezTo>
                    <a:pt x="12531" y="5048"/>
                    <a:pt x="13915" y="4668"/>
                    <a:pt x="15379" y="4559"/>
                  </a:cubicBezTo>
                  <a:cubicBezTo>
                    <a:pt x="15804" y="4532"/>
                    <a:pt x="16229" y="4517"/>
                    <a:pt x="16654" y="4517"/>
                  </a:cubicBezTo>
                  <a:cubicBezTo>
                    <a:pt x="17504" y="4517"/>
                    <a:pt x="18354" y="4577"/>
                    <a:pt x="19204" y="4722"/>
                  </a:cubicBezTo>
                  <a:cubicBezTo>
                    <a:pt x="20831" y="4993"/>
                    <a:pt x="22242" y="5780"/>
                    <a:pt x="23544" y="6729"/>
                  </a:cubicBezTo>
                  <a:cubicBezTo>
                    <a:pt x="25930" y="8465"/>
                    <a:pt x="27124" y="10825"/>
                    <a:pt x="27124" y="13809"/>
                  </a:cubicBezTo>
                  <a:cubicBezTo>
                    <a:pt x="27124" y="15273"/>
                    <a:pt x="26880" y="16711"/>
                    <a:pt x="26500" y="18148"/>
                  </a:cubicBezTo>
                  <a:cubicBezTo>
                    <a:pt x="26175" y="19288"/>
                    <a:pt x="25930" y="20454"/>
                    <a:pt x="25768" y="21620"/>
                  </a:cubicBezTo>
                  <a:cubicBezTo>
                    <a:pt x="25578" y="22922"/>
                    <a:pt x="25741" y="24170"/>
                    <a:pt x="26337" y="25363"/>
                  </a:cubicBezTo>
                  <a:cubicBezTo>
                    <a:pt x="26907" y="26502"/>
                    <a:pt x="27558" y="27615"/>
                    <a:pt x="28399" y="28591"/>
                  </a:cubicBezTo>
                  <a:cubicBezTo>
                    <a:pt x="28833" y="29133"/>
                    <a:pt x="29375" y="29622"/>
                    <a:pt x="29891" y="30110"/>
                  </a:cubicBezTo>
                  <a:cubicBezTo>
                    <a:pt x="30270" y="30490"/>
                    <a:pt x="30758" y="30761"/>
                    <a:pt x="31301" y="30924"/>
                  </a:cubicBezTo>
                  <a:cubicBezTo>
                    <a:pt x="31525" y="30985"/>
                    <a:pt x="31779" y="31015"/>
                    <a:pt x="32030" y="31015"/>
                  </a:cubicBezTo>
                  <a:cubicBezTo>
                    <a:pt x="32113" y="31015"/>
                    <a:pt x="32196" y="31012"/>
                    <a:pt x="32277" y="31005"/>
                  </a:cubicBezTo>
                  <a:cubicBezTo>
                    <a:pt x="32630" y="30978"/>
                    <a:pt x="32739" y="30734"/>
                    <a:pt x="32657" y="30381"/>
                  </a:cubicBezTo>
                  <a:cubicBezTo>
                    <a:pt x="32494" y="29866"/>
                    <a:pt x="32169" y="29459"/>
                    <a:pt x="31789" y="29106"/>
                  </a:cubicBezTo>
                  <a:cubicBezTo>
                    <a:pt x="31518" y="28808"/>
                    <a:pt x="31220" y="28537"/>
                    <a:pt x="30948" y="28266"/>
                  </a:cubicBezTo>
                  <a:cubicBezTo>
                    <a:pt x="29701" y="26909"/>
                    <a:pt x="28806" y="25363"/>
                    <a:pt x="28100" y="23682"/>
                  </a:cubicBezTo>
                  <a:cubicBezTo>
                    <a:pt x="27775" y="22868"/>
                    <a:pt x="27612" y="22000"/>
                    <a:pt x="27775" y="21105"/>
                  </a:cubicBezTo>
                  <a:cubicBezTo>
                    <a:pt x="27856" y="20589"/>
                    <a:pt x="27965" y="20101"/>
                    <a:pt x="28127" y="19586"/>
                  </a:cubicBezTo>
                  <a:cubicBezTo>
                    <a:pt x="28670" y="17687"/>
                    <a:pt x="28968" y="15734"/>
                    <a:pt x="28995" y="13754"/>
                  </a:cubicBezTo>
                  <a:cubicBezTo>
                    <a:pt x="28968" y="13158"/>
                    <a:pt x="28968" y="12561"/>
                    <a:pt x="28914" y="11991"/>
                  </a:cubicBezTo>
                  <a:cubicBezTo>
                    <a:pt x="28833" y="11449"/>
                    <a:pt x="28778" y="10879"/>
                    <a:pt x="28589" y="10391"/>
                  </a:cubicBezTo>
                  <a:cubicBezTo>
                    <a:pt x="28209" y="9387"/>
                    <a:pt x="27775" y="8411"/>
                    <a:pt x="27314" y="7462"/>
                  </a:cubicBezTo>
                  <a:cubicBezTo>
                    <a:pt x="26500" y="5780"/>
                    <a:pt x="25252" y="4532"/>
                    <a:pt x="23598" y="3664"/>
                  </a:cubicBezTo>
                  <a:cubicBezTo>
                    <a:pt x="22214" y="2932"/>
                    <a:pt x="20777" y="2498"/>
                    <a:pt x="19204" y="2389"/>
                  </a:cubicBezTo>
                  <a:cubicBezTo>
                    <a:pt x="18926" y="2374"/>
                    <a:pt x="18649" y="2367"/>
                    <a:pt x="18373" y="2367"/>
                  </a:cubicBezTo>
                  <a:cubicBezTo>
                    <a:pt x="16656" y="2367"/>
                    <a:pt x="14973" y="2647"/>
                    <a:pt x="13291" y="3068"/>
                  </a:cubicBezTo>
                  <a:cubicBezTo>
                    <a:pt x="12423" y="3285"/>
                    <a:pt x="11555" y="3529"/>
                    <a:pt x="10687" y="3773"/>
                  </a:cubicBezTo>
                  <a:cubicBezTo>
                    <a:pt x="10204" y="3911"/>
                    <a:pt x="9721" y="3976"/>
                    <a:pt x="9238" y="3976"/>
                  </a:cubicBezTo>
                  <a:cubicBezTo>
                    <a:pt x="8582" y="3976"/>
                    <a:pt x="7925" y="3856"/>
                    <a:pt x="7269" y="3637"/>
                  </a:cubicBezTo>
                  <a:cubicBezTo>
                    <a:pt x="6591" y="3420"/>
                    <a:pt x="5940" y="3149"/>
                    <a:pt x="5343" y="2742"/>
                  </a:cubicBezTo>
                  <a:cubicBezTo>
                    <a:pt x="4665" y="2308"/>
                    <a:pt x="4014" y="1793"/>
                    <a:pt x="3363" y="1332"/>
                  </a:cubicBezTo>
                  <a:cubicBezTo>
                    <a:pt x="2902" y="1006"/>
                    <a:pt x="2441" y="681"/>
                    <a:pt x="1953" y="382"/>
                  </a:cubicBezTo>
                  <a:cubicBezTo>
                    <a:pt x="1709" y="220"/>
                    <a:pt x="1410" y="111"/>
                    <a:pt x="1112" y="30"/>
                  </a:cubicBezTo>
                  <a:cubicBezTo>
                    <a:pt x="1029" y="10"/>
                    <a:pt x="949" y="0"/>
                    <a:pt x="871"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10"/>
            <p:cNvSpPr/>
            <p:nvPr/>
          </p:nvSpPr>
          <p:spPr>
            <a:xfrm>
              <a:off x="5375375" y="3186400"/>
              <a:ext cx="344500" cy="310175"/>
            </a:xfrm>
            <a:custGeom>
              <a:avLst/>
              <a:gdLst/>
              <a:ahLst/>
              <a:cxnLst/>
              <a:rect l="l" t="t" r="r" b="b"/>
              <a:pathLst>
                <a:path w="13780" h="12407" extrusionOk="0">
                  <a:moveTo>
                    <a:pt x="1330" y="0"/>
                  </a:moveTo>
                  <a:cubicBezTo>
                    <a:pt x="896" y="109"/>
                    <a:pt x="516" y="217"/>
                    <a:pt x="164" y="299"/>
                  </a:cubicBezTo>
                  <a:cubicBezTo>
                    <a:pt x="109" y="462"/>
                    <a:pt x="82" y="516"/>
                    <a:pt x="82" y="543"/>
                  </a:cubicBezTo>
                  <a:cubicBezTo>
                    <a:pt x="82" y="651"/>
                    <a:pt x="55" y="733"/>
                    <a:pt x="55" y="841"/>
                  </a:cubicBezTo>
                  <a:cubicBezTo>
                    <a:pt x="1" y="2631"/>
                    <a:pt x="381" y="4313"/>
                    <a:pt x="1059" y="5968"/>
                  </a:cubicBezTo>
                  <a:cubicBezTo>
                    <a:pt x="1899" y="7948"/>
                    <a:pt x="3229" y="9494"/>
                    <a:pt x="5100" y="10579"/>
                  </a:cubicBezTo>
                  <a:cubicBezTo>
                    <a:pt x="5832" y="11040"/>
                    <a:pt x="6619" y="11365"/>
                    <a:pt x="7433" y="11664"/>
                  </a:cubicBezTo>
                  <a:cubicBezTo>
                    <a:pt x="8518" y="12016"/>
                    <a:pt x="9684" y="12233"/>
                    <a:pt x="10823" y="12342"/>
                  </a:cubicBezTo>
                  <a:cubicBezTo>
                    <a:pt x="11286" y="12387"/>
                    <a:pt x="11741" y="12407"/>
                    <a:pt x="12196" y="12407"/>
                  </a:cubicBezTo>
                  <a:cubicBezTo>
                    <a:pt x="12568" y="12407"/>
                    <a:pt x="12941" y="12393"/>
                    <a:pt x="13319" y="12369"/>
                  </a:cubicBezTo>
                  <a:cubicBezTo>
                    <a:pt x="13590" y="11691"/>
                    <a:pt x="13753" y="11040"/>
                    <a:pt x="13780" y="10280"/>
                  </a:cubicBezTo>
                  <a:cubicBezTo>
                    <a:pt x="13682" y="10275"/>
                    <a:pt x="13587" y="10273"/>
                    <a:pt x="13493" y="10273"/>
                  </a:cubicBezTo>
                  <a:cubicBezTo>
                    <a:pt x="13118" y="10273"/>
                    <a:pt x="12771" y="10307"/>
                    <a:pt x="12424" y="10307"/>
                  </a:cubicBezTo>
                  <a:cubicBezTo>
                    <a:pt x="12298" y="10304"/>
                    <a:pt x="12172" y="10303"/>
                    <a:pt x="12046" y="10303"/>
                  </a:cubicBezTo>
                  <a:cubicBezTo>
                    <a:pt x="11668" y="10303"/>
                    <a:pt x="11288" y="10314"/>
                    <a:pt x="10911" y="10314"/>
                  </a:cubicBezTo>
                  <a:cubicBezTo>
                    <a:pt x="10410" y="10314"/>
                    <a:pt x="9915" y="10294"/>
                    <a:pt x="9440" y="10199"/>
                  </a:cubicBezTo>
                  <a:cubicBezTo>
                    <a:pt x="6022" y="9629"/>
                    <a:pt x="3581" y="7731"/>
                    <a:pt x="2306" y="4476"/>
                  </a:cubicBezTo>
                  <a:cubicBezTo>
                    <a:pt x="1845" y="3255"/>
                    <a:pt x="1520" y="1980"/>
                    <a:pt x="1438" y="678"/>
                  </a:cubicBezTo>
                  <a:cubicBezTo>
                    <a:pt x="1411" y="462"/>
                    <a:pt x="1384" y="272"/>
                    <a:pt x="1330"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10"/>
            <p:cNvSpPr/>
            <p:nvPr/>
          </p:nvSpPr>
          <p:spPr>
            <a:xfrm>
              <a:off x="5808675" y="3431050"/>
              <a:ext cx="311275" cy="208825"/>
            </a:xfrm>
            <a:custGeom>
              <a:avLst/>
              <a:gdLst/>
              <a:ahLst/>
              <a:cxnLst/>
              <a:rect l="l" t="t" r="r" b="b"/>
              <a:pathLst>
                <a:path w="12451" h="8353" extrusionOk="0">
                  <a:moveTo>
                    <a:pt x="1936" y="0"/>
                  </a:moveTo>
                  <a:cubicBezTo>
                    <a:pt x="1439" y="0"/>
                    <a:pt x="938" y="31"/>
                    <a:pt x="435" y="87"/>
                  </a:cubicBezTo>
                  <a:cubicBezTo>
                    <a:pt x="408" y="87"/>
                    <a:pt x="381" y="115"/>
                    <a:pt x="299" y="169"/>
                  </a:cubicBezTo>
                  <a:cubicBezTo>
                    <a:pt x="218" y="766"/>
                    <a:pt x="109" y="1417"/>
                    <a:pt x="1" y="2122"/>
                  </a:cubicBezTo>
                  <a:cubicBezTo>
                    <a:pt x="218" y="2122"/>
                    <a:pt x="375" y="2134"/>
                    <a:pt x="519" y="2134"/>
                  </a:cubicBezTo>
                  <a:cubicBezTo>
                    <a:pt x="592" y="2134"/>
                    <a:pt x="661" y="2131"/>
                    <a:pt x="733" y="2122"/>
                  </a:cubicBezTo>
                  <a:cubicBezTo>
                    <a:pt x="1520" y="2122"/>
                    <a:pt x="2306" y="2149"/>
                    <a:pt x="3066" y="2284"/>
                  </a:cubicBezTo>
                  <a:cubicBezTo>
                    <a:pt x="4666" y="2556"/>
                    <a:pt x="6104" y="3152"/>
                    <a:pt x="7324" y="4265"/>
                  </a:cubicBezTo>
                  <a:cubicBezTo>
                    <a:pt x="8301" y="5132"/>
                    <a:pt x="9223" y="6028"/>
                    <a:pt x="9955" y="7113"/>
                  </a:cubicBezTo>
                  <a:cubicBezTo>
                    <a:pt x="10254" y="7519"/>
                    <a:pt x="10579" y="7899"/>
                    <a:pt x="10986" y="8170"/>
                  </a:cubicBezTo>
                  <a:cubicBezTo>
                    <a:pt x="11167" y="8291"/>
                    <a:pt x="11338" y="8353"/>
                    <a:pt x="11500" y="8353"/>
                  </a:cubicBezTo>
                  <a:cubicBezTo>
                    <a:pt x="11702" y="8353"/>
                    <a:pt x="11891" y="8257"/>
                    <a:pt x="12071" y="8062"/>
                  </a:cubicBezTo>
                  <a:cubicBezTo>
                    <a:pt x="12261" y="7872"/>
                    <a:pt x="12369" y="7628"/>
                    <a:pt x="12397" y="7357"/>
                  </a:cubicBezTo>
                  <a:cubicBezTo>
                    <a:pt x="12451" y="6760"/>
                    <a:pt x="12288" y="6245"/>
                    <a:pt x="11908" y="5783"/>
                  </a:cubicBezTo>
                  <a:cubicBezTo>
                    <a:pt x="11474" y="5295"/>
                    <a:pt x="11013" y="4780"/>
                    <a:pt x="10606" y="4292"/>
                  </a:cubicBezTo>
                  <a:cubicBezTo>
                    <a:pt x="9521" y="2963"/>
                    <a:pt x="8192" y="1959"/>
                    <a:pt x="6701" y="1145"/>
                  </a:cubicBezTo>
                  <a:cubicBezTo>
                    <a:pt x="5180" y="333"/>
                    <a:pt x="3579" y="0"/>
                    <a:pt x="1936"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10"/>
            <p:cNvSpPr/>
            <p:nvPr/>
          </p:nvSpPr>
          <p:spPr>
            <a:xfrm>
              <a:off x="5259425" y="2817000"/>
              <a:ext cx="162100" cy="288050"/>
            </a:xfrm>
            <a:custGeom>
              <a:avLst/>
              <a:gdLst/>
              <a:ahLst/>
              <a:cxnLst/>
              <a:rect l="l" t="t" r="r" b="b"/>
              <a:pathLst>
                <a:path w="6484" h="11522" extrusionOk="0">
                  <a:moveTo>
                    <a:pt x="532" y="0"/>
                  </a:moveTo>
                  <a:cubicBezTo>
                    <a:pt x="394" y="0"/>
                    <a:pt x="264" y="56"/>
                    <a:pt x="163" y="157"/>
                  </a:cubicBezTo>
                  <a:cubicBezTo>
                    <a:pt x="1" y="347"/>
                    <a:pt x="28" y="564"/>
                    <a:pt x="136" y="753"/>
                  </a:cubicBezTo>
                  <a:cubicBezTo>
                    <a:pt x="218" y="943"/>
                    <a:pt x="326" y="1079"/>
                    <a:pt x="462" y="1215"/>
                  </a:cubicBezTo>
                  <a:cubicBezTo>
                    <a:pt x="706" y="1459"/>
                    <a:pt x="977" y="1648"/>
                    <a:pt x="1194" y="1893"/>
                  </a:cubicBezTo>
                  <a:cubicBezTo>
                    <a:pt x="1737" y="2408"/>
                    <a:pt x="2279" y="2896"/>
                    <a:pt x="2740" y="3439"/>
                  </a:cubicBezTo>
                  <a:cubicBezTo>
                    <a:pt x="3635" y="4524"/>
                    <a:pt x="4286" y="5744"/>
                    <a:pt x="4557" y="7100"/>
                  </a:cubicBezTo>
                  <a:cubicBezTo>
                    <a:pt x="4802" y="8267"/>
                    <a:pt x="4829" y="9406"/>
                    <a:pt x="4693" y="10572"/>
                  </a:cubicBezTo>
                  <a:cubicBezTo>
                    <a:pt x="4666" y="10871"/>
                    <a:pt x="4639" y="11169"/>
                    <a:pt x="4612" y="11522"/>
                  </a:cubicBezTo>
                  <a:cubicBezTo>
                    <a:pt x="5154" y="11467"/>
                    <a:pt x="5615" y="11250"/>
                    <a:pt x="6131" y="11115"/>
                  </a:cubicBezTo>
                  <a:cubicBezTo>
                    <a:pt x="6185" y="10898"/>
                    <a:pt x="6239" y="10681"/>
                    <a:pt x="6293" y="10437"/>
                  </a:cubicBezTo>
                  <a:cubicBezTo>
                    <a:pt x="6483" y="9325"/>
                    <a:pt x="6429" y="8185"/>
                    <a:pt x="6293" y="7046"/>
                  </a:cubicBezTo>
                  <a:cubicBezTo>
                    <a:pt x="6131" y="5798"/>
                    <a:pt x="5805" y="4632"/>
                    <a:pt x="5208" y="3547"/>
                  </a:cubicBezTo>
                  <a:cubicBezTo>
                    <a:pt x="4910" y="3005"/>
                    <a:pt x="4557" y="2489"/>
                    <a:pt x="4069" y="2082"/>
                  </a:cubicBezTo>
                  <a:cubicBezTo>
                    <a:pt x="3201" y="1350"/>
                    <a:pt x="2225" y="726"/>
                    <a:pt x="1221" y="211"/>
                  </a:cubicBezTo>
                  <a:cubicBezTo>
                    <a:pt x="1058" y="130"/>
                    <a:pt x="869" y="75"/>
                    <a:pt x="679" y="21"/>
                  </a:cubicBezTo>
                  <a:cubicBezTo>
                    <a:pt x="630" y="7"/>
                    <a:pt x="581" y="0"/>
                    <a:pt x="532"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10"/>
            <p:cNvSpPr/>
            <p:nvPr/>
          </p:nvSpPr>
          <p:spPr>
            <a:xfrm>
              <a:off x="5267575" y="2945000"/>
              <a:ext cx="79350" cy="90875"/>
            </a:xfrm>
            <a:custGeom>
              <a:avLst/>
              <a:gdLst/>
              <a:ahLst/>
              <a:cxnLst/>
              <a:rect l="l" t="t" r="r" b="b"/>
              <a:pathLst>
                <a:path w="3174" h="3635" extrusionOk="0">
                  <a:moveTo>
                    <a:pt x="2523" y="0"/>
                  </a:moveTo>
                  <a:cubicBezTo>
                    <a:pt x="1628" y="923"/>
                    <a:pt x="814" y="1736"/>
                    <a:pt x="0" y="2604"/>
                  </a:cubicBezTo>
                  <a:cubicBezTo>
                    <a:pt x="434" y="2957"/>
                    <a:pt x="814" y="3282"/>
                    <a:pt x="1248" y="3635"/>
                  </a:cubicBezTo>
                  <a:cubicBezTo>
                    <a:pt x="1817" y="3038"/>
                    <a:pt x="2414" y="2496"/>
                    <a:pt x="2957" y="1926"/>
                  </a:cubicBezTo>
                  <a:cubicBezTo>
                    <a:pt x="3146" y="1736"/>
                    <a:pt x="3174" y="1492"/>
                    <a:pt x="3065" y="1248"/>
                  </a:cubicBezTo>
                  <a:cubicBezTo>
                    <a:pt x="2902" y="868"/>
                    <a:pt x="2740" y="489"/>
                    <a:pt x="2523"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10"/>
            <p:cNvSpPr/>
            <p:nvPr/>
          </p:nvSpPr>
          <p:spPr>
            <a:xfrm>
              <a:off x="5199750" y="3025700"/>
              <a:ext cx="82075" cy="75275"/>
            </a:xfrm>
            <a:custGeom>
              <a:avLst/>
              <a:gdLst/>
              <a:ahLst/>
              <a:cxnLst/>
              <a:rect l="l" t="t" r="r" b="b"/>
              <a:pathLst>
                <a:path w="3283" h="3011" extrusionOk="0">
                  <a:moveTo>
                    <a:pt x="2089" y="0"/>
                  </a:moveTo>
                  <a:cubicBezTo>
                    <a:pt x="1384" y="760"/>
                    <a:pt x="652" y="1438"/>
                    <a:pt x="1" y="2170"/>
                  </a:cubicBezTo>
                  <a:cubicBezTo>
                    <a:pt x="435" y="2577"/>
                    <a:pt x="733" y="2767"/>
                    <a:pt x="1384" y="3011"/>
                  </a:cubicBezTo>
                  <a:cubicBezTo>
                    <a:pt x="2035" y="2387"/>
                    <a:pt x="2659" y="1763"/>
                    <a:pt x="3283" y="1112"/>
                  </a:cubicBezTo>
                  <a:cubicBezTo>
                    <a:pt x="2876" y="732"/>
                    <a:pt x="2496" y="380"/>
                    <a:pt x="2089"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10"/>
            <p:cNvSpPr/>
            <p:nvPr/>
          </p:nvSpPr>
          <p:spPr>
            <a:xfrm>
              <a:off x="5928025" y="3585125"/>
              <a:ext cx="95650" cy="84775"/>
            </a:xfrm>
            <a:custGeom>
              <a:avLst/>
              <a:gdLst/>
              <a:ahLst/>
              <a:cxnLst/>
              <a:rect l="l" t="t" r="r" b="b"/>
              <a:pathLst>
                <a:path w="3826" h="3391" extrusionOk="0">
                  <a:moveTo>
                    <a:pt x="3093" y="0"/>
                  </a:moveTo>
                  <a:cubicBezTo>
                    <a:pt x="2089" y="868"/>
                    <a:pt x="1086" y="1709"/>
                    <a:pt x="82" y="2523"/>
                  </a:cubicBezTo>
                  <a:cubicBezTo>
                    <a:pt x="55" y="2550"/>
                    <a:pt x="55" y="2604"/>
                    <a:pt x="1" y="2685"/>
                  </a:cubicBezTo>
                  <a:cubicBezTo>
                    <a:pt x="218" y="2902"/>
                    <a:pt x="435" y="3147"/>
                    <a:pt x="652" y="3391"/>
                  </a:cubicBezTo>
                  <a:cubicBezTo>
                    <a:pt x="1221" y="3065"/>
                    <a:pt x="3418" y="1194"/>
                    <a:pt x="3825" y="733"/>
                  </a:cubicBezTo>
                  <a:cubicBezTo>
                    <a:pt x="3608" y="461"/>
                    <a:pt x="3418" y="163"/>
                    <a:pt x="3093"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10"/>
            <p:cNvSpPr/>
            <p:nvPr/>
          </p:nvSpPr>
          <p:spPr>
            <a:xfrm>
              <a:off x="5519150" y="3188425"/>
              <a:ext cx="82750" cy="69200"/>
            </a:xfrm>
            <a:custGeom>
              <a:avLst/>
              <a:gdLst/>
              <a:ahLst/>
              <a:cxnLst/>
              <a:rect l="l" t="t" r="r" b="b"/>
              <a:pathLst>
                <a:path w="3310" h="2768" extrusionOk="0">
                  <a:moveTo>
                    <a:pt x="1763" y="1"/>
                  </a:moveTo>
                  <a:cubicBezTo>
                    <a:pt x="787" y="842"/>
                    <a:pt x="298" y="1438"/>
                    <a:pt x="0" y="2035"/>
                  </a:cubicBezTo>
                  <a:cubicBezTo>
                    <a:pt x="326" y="2279"/>
                    <a:pt x="624" y="2578"/>
                    <a:pt x="1031" y="2767"/>
                  </a:cubicBezTo>
                  <a:cubicBezTo>
                    <a:pt x="1790" y="2062"/>
                    <a:pt x="2523" y="1357"/>
                    <a:pt x="3309" y="625"/>
                  </a:cubicBezTo>
                  <a:cubicBezTo>
                    <a:pt x="2767" y="299"/>
                    <a:pt x="2306" y="28"/>
                    <a:pt x="1763"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10"/>
            <p:cNvSpPr/>
            <p:nvPr/>
          </p:nvSpPr>
          <p:spPr>
            <a:xfrm>
              <a:off x="5557100" y="3349150"/>
              <a:ext cx="79375" cy="64425"/>
            </a:xfrm>
            <a:custGeom>
              <a:avLst/>
              <a:gdLst/>
              <a:ahLst/>
              <a:cxnLst/>
              <a:rect l="l" t="t" r="r" b="b"/>
              <a:pathLst>
                <a:path w="3175" h="2577" extrusionOk="0">
                  <a:moveTo>
                    <a:pt x="2306" y="0"/>
                  </a:moveTo>
                  <a:cubicBezTo>
                    <a:pt x="1520" y="488"/>
                    <a:pt x="272" y="1628"/>
                    <a:pt x="1" y="2089"/>
                  </a:cubicBezTo>
                  <a:cubicBezTo>
                    <a:pt x="462" y="2306"/>
                    <a:pt x="896" y="2577"/>
                    <a:pt x="1330" y="2577"/>
                  </a:cubicBezTo>
                  <a:cubicBezTo>
                    <a:pt x="1981" y="1926"/>
                    <a:pt x="2578" y="1329"/>
                    <a:pt x="3174" y="732"/>
                  </a:cubicBezTo>
                  <a:cubicBezTo>
                    <a:pt x="2876" y="461"/>
                    <a:pt x="2578" y="244"/>
                    <a:pt x="2306"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10"/>
            <p:cNvSpPr/>
            <p:nvPr/>
          </p:nvSpPr>
          <p:spPr>
            <a:xfrm>
              <a:off x="5457425" y="3254200"/>
              <a:ext cx="69875" cy="71225"/>
            </a:xfrm>
            <a:custGeom>
              <a:avLst/>
              <a:gdLst/>
              <a:ahLst/>
              <a:cxnLst/>
              <a:rect l="l" t="t" r="r" b="b"/>
              <a:pathLst>
                <a:path w="2795" h="2849" extrusionOk="0">
                  <a:moveTo>
                    <a:pt x="1818" y="1"/>
                  </a:moveTo>
                  <a:cubicBezTo>
                    <a:pt x="1113" y="543"/>
                    <a:pt x="570" y="1167"/>
                    <a:pt x="1" y="1791"/>
                  </a:cubicBezTo>
                  <a:cubicBezTo>
                    <a:pt x="136" y="2171"/>
                    <a:pt x="272" y="2523"/>
                    <a:pt x="597" y="2849"/>
                  </a:cubicBezTo>
                  <a:cubicBezTo>
                    <a:pt x="1330" y="2144"/>
                    <a:pt x="2035" y="1493"/>
                    <a:pt x="2795" y="787"/>
                  </a:cubicBezTo>
                  <a:cubicBezTo>
                    <a:pt x="2442" y="489"/>
                    <a:pt x="2144" y="245"/>
                    <a:pt x="1818"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10"/>
            <p:cNvSpPr/>
            <p:nvPr/>
          </p:nvSpPr>
          <p:spPr>
            <a:xfrm>
              <a:off x="5843950" y="3511200"/>
              <a:ext cx="73250" cy="57000"/>
            </a:xfrm>
            <a:custGeom>
              <a:avLst/>
              <a:gdLst/>
              <a:ahLst/>
              <a:cxnLst/>
              <a:rect l="l" t="t" r="r" b="b"/>
              <a:pathLst>
                <a:path w="2930" h="2280" extrusionOk="0">
                  <a:moveTo>
                    <a:pt x="1574" y="1"/>
                  </a:moveTo>
                  <a:cubicBezTo>
                    <a:pt x="1058" y="489"/>
                    <a:pt x="543" y="950"/>
                    <a:pt x="0" y="1465"/>
                  </a:cubicBezTo>
                  <a:cubicBezTo>
                    <a:pt x="136" y="1628"/>
                    <a:pt x="272" y="1764"/>
                    <a:pt x="380" y="1899"/>
                  </a:cubicBezTo>
                  <a:cubicBezTo>
                    <a:pt x="516" y="2035"/>
                    <a:pt x="651" y="2171"/>
                    <a:pt x="760" y="2279"/>
                  </a:cubicBezTo>
                  <a:cubicBezTo>
                    <a:pt x="1628" y="1682"/>
                    <a:pt x="2577" y="896"/>
                    <a:pt x="2930" y="408"/>
                  </a:cubicBezTo>
                  <a:cubicBezTo>
                    <a:pt x="2523" y="163"/>
                    <a:pt x="2062" y="109"/>
                    <a:pt x="1574"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10"/>
            <p:cNvSpPr/>
            <p:nvPr/>
          </p:nvSpPr>
          <p:spPr>
            <a:xfrm>
              <a:off x="5630350" y="3278625"/>
              <a:ext cx="71900" cy="72575"/>
            </a:xfrm>
            <a:custGeom>
              <a:avLst/>
              <a:gdLst/>
              <a:ahLst/>
              <a:cxnLst/>
              <a:rect l="l" t="t" r="r" b="b"/>
              <a:pathLst>
                <a:path w="2876" h="2903" extrusionOk="0">
                  <a:moveTo>
                    <a:pt x="2469" y="0"/>
                  </a:moveTo>
                  <a:cubicBezTo>
                    <a:pt x="1628" y="760"/>
                    <a:pt x="814" y="1465"/>
                    <a:pt x="0" y="2224"/>
                  </a:cubicBezTo>
                  <a:cubicBezTo>
                    <a:pt x="326" y="2469"/>
                    <a:pt x="624" y="2658"/>
                    <a:pt x="950" y="2902"/>
                  </a:cubicBezTo>
                  <a:cubicBezTo>
                    <a:pt x="1601" y="2143"/>
                    <a:pt x="2360" y="1546"/>
                    <a:pt x="2875" y="651"/>
                  </a:cubicBezTo>
                  <a:cubicBezTo>
                    <a:pt x="2740" y="461"/>
                    <a:pt x="2604" y="244"/>
                    <a:pt x="2469"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10"/>
            <p:cNvSpPr/>
            <p:nvPr/>
          </p:nvSpPr>
          <p:spPr>
            <a:xfrm>
              <a:off x="5786300" y="3563425"/>
              <a:ext cx="58350" cy="60375"/>
            </a:xfrm>
            <a:custGeom>
              <a:avLst/>
              <a:gdLst/>
              <a:ahLst/>
              <a:cxnLst/>
              <a:rect l="l" t="t" r="r" b="b"/>
              <a:pathLst>
                <a:path w="2334" h="2415" extrusionOk="0">
                  <a:moveTo>
                    <a:pt x="1574" y="0"/>
                  </a:moveTo>
                  <a:cubicBezTo>
                    <a:pt x="1032" y="353"/>
                    <a:pt x="598" y="733"/>
                    <a:pt x="164" y="1139"/>
                  </a:cubicBezTo>
                  <a:cubicBezTo>
                    <a:pt x="82" y="1221"/>
                    <a:pt x="1" y="1384"/>
                    <a:pt x="1" y="1519"/>
                  </a:cubicBezTo>
                  <a:cubicBezTo>
                    <a:pt x="1" y="1818"/>
                    <a:pt x="55" y="2116"/>
                    <a:pt x="299" y="2414"/>
                  </a:cubicBezTo>
                  <a:cubicBezTo>
                    <a:pt x="1004" y="1899"/>
                    <a:pt x="1683" y="1411"/>
                    <a:pt x="2333" y="814"/>
                  </a:cubicBezTo>
                  <a:cubicBezTo>
                    <a:pt x="2062" y="516"/>
                    <a:pt x="1818" y="271"/>
                    <a:pt x="1574"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9" name="Google Shape;109;p10"/>
          <p:cNvGrpSpPr/>
          <p:nvPr/>
        </p:nvGrpSpPr>
        <p:grpSpPr>
          <a:xfrm>
            <a:off x="11058502" y="5420840"/>
            <a:ext cx="277261" cy="418072"/>
            <a:chOff x="7509313" y="3231788"/>
            <a:chExt cx="249575" cy="365575"/>
          </a:xfrm>
        </p:grpSpPr>
        <p:sp>
          <p:nvSpPr>
            <p:cNvPr id="110" name="Google Shape;110;p10"/>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10"/>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10"/>
            <p:cNvSpPr/>
            <p:nvPr/>
          </p:nvSpPr>
          <p:spPr>
            <a:xfrm>
              <a:off x="7560863" y="3329488"/>
              <a:ext cx="149200" cy="172950"/>
            </a:xfrm>
            <a:custGeom>
              <a:avLst/>
              <a:gdLst/>
              <a:ahLst/>
              <a:cxnLst/>
              <a:rect l="l" t="t" r="r" b="b"/>
              <a:pathLst>
                <a:path w="5968" h="6918" extrusionOk="0">
                  <a:moveTo>
                    <a:pt x="2957" y="1"/>
                  </a:moveTo>
                  <a:cubicBezTo>
                    <a:pt x="2577" y="1764"/>
                    <a:pt x="1248" y="2713"/>
                    <a:pt x="0" y="3852"/>
                  </a:cubicBezTo>
                  <a:cubicBezTo>
                    <a:pt x="543" y="4178"/>
                    <a:pt x="977" y="4395"/>
                    <a:pt x="1356" y="4666"/>
                  </a:cubicBezTo>
                  <a:cubicBezTo>
                    <a:pt x="1763" y="4965"/>
                    <a:pt x="2116" y="5290"/>
                    <a:pt x="2441" y="5670"/>
                  </a:cubicBezTo>
                  <a:cubicBezTo>
                    <a:pt x="2767" y="6077"/>
                    <a:pt x="3065" y="6483"/>
                    <a:pt x="3309" y="6917"/>
                  </a:cubicBezTo>
                  <a:cubicBezTo>
                    <a:pt x="3770" y="5371"/>
                    <a:pt x="4774" y="4314"/>
                    <a:pt x="5967" y="3418"/>
                  </a:cubicBezTo>
                  <a:cubicBezTo>
                    <a:pt x="5371" y="2930"/>
                    <a:pt x="4801" y="2415"/>
                    <a:pt x="4259" y="1872"/>
                  </a:cubicBezTo>
                  <a:cubicBezTo>
                    <a:pt x="3770" y="1276"/>
                    <a:pt x="3336" y="652"/>
                    <a:pt x="2957"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13"/>
        <p:cNvGrpSpPr/>
        <p:nvPr/>
      </p:nvGrpSpPr>
      <p:grpSpPr>
        <a:xfrm>
          <a:off x="0" y="0"/>
          <a:ext cx="0" cy="0"/>
          <a:chOff x="0" y="0"/>
          <a:chExt cx="0" cy="0"/>
        </a:xfrm>
      </p:grpSpPr>
      <p:pic>
        <p:nvPicPr>
          <p:cNvPr id="114" name="Google Shape;114;p11"/>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15" name="Google Shape;115;p11"/>
          <p:cNvSpPr/>
          <p:nvPr/>
        </p:nvSpPr>
        <p:spPr>
          <a:xfrm>
            <a:off x="3" y="0"/>
            <a:ext cx="12191949" cy="1115189"/>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 name="Google Shape;116;p11"/>
          <p:cNvSpPr/>
          <p:nvPr/>
        </p:nvSpPr>
        <p:spPr>
          <a:xfrm rot="5400000">
            <a:off x="5476224" y="40607"/>
            <a:ext cx="1193784" cy="12440971"/>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 name="Google Shape;117;p11"/>
          <p:cNvSpPr txBox="1">
            <a:spLocks noGrp="1"/>
          </p:cNvSpPr>
          <p:nvPr>
            <p:ph type="title" hasCustomPrompt="1"/>
          </p:nvPr>
        </p:nvSpPr>
        <p:spPr>
          <a:xfrm rot="159">
            <a:off x="1778200" y="2328132"/>
            <a:ext cx="8635600" cy="14184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SzPts val="9600"/>
              <a:buNone/>
              <a:defRPr sz="14935">
                <a:solidFill>
                  <a:schemeClr val="lt1"/>
                </a:solidFill>
              </a:defRPr>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118" name="Google Shape;118;p11"/>
          <p:cNvSpPr txBox="1">
            <a:spLocks noGrp="1"/>
          </p:cNvSpPr>
          <p:nvPr>
            <p:ph type="subTitle" idx="1"/>
          </p:nvPr>
        </p:nvSpPr>
        <p:spPr>
          <a:xfrm>
            <a:off x="3836700" y="4524000"/>
            <a:ext cx="4518400" cy="11152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2400">
                <a:latin typeface="Comfortaa Medium"/>
                <a:ea typeface="Comfortaa Medium"/>
                <a:cs typeface="Comfortaa Medium"/>
                <a:sym typeface="Comfortaa Medium"/>
              </a:defRPr>
            </a:lvl1pPr>
            <a:lvl2pPr lvl="1" algn="ctr" rtl="0">
              <a:lnSpc>
                <a:spcPct val="100000"/>
              </a:lnSpc>
              <a:spcBef>
                <a:spcPts val="2135"/>
              </a:spcBef>
              <a:spcAft>
                <a:spcPts val="0"/>
              </a:spcAft>
              <a:buSzPts val="1300"/>
              <a:buNone/>
              <a:defRPr/>
            </a:lvl2pPr>
            <a:lvl3pPr lvl="2" algn="ctr" rtl="0">
              <a:lnSpc>
                <a:spcPct val="100000"/>
              </a:lnSpc>
              <a:spcBef>
                <a:spcPts val="2135"/>
              </a:spcBef>
              <a:spcAft>
                <a:spcPts val="0"/>
              </a:spcAft>
              <a:buSzPts val="1300"/>
              <a:buNone/>
              <a:defRPr/>
            </a:lvl3pPr>
            <a:lvl4pPr lvl="3" algn="ctr" rtl="0">
              <a:lnSpc>
                <a:spcPct val="100000"/>
              </a:lnSpc>
              <a:spcBef>
                <a:spcPts val="2135"/>
              </a:spcBef>
              <a:spcAft>
                <a:spcPts val="0"/>
              </a:spcAft>
              <a:buSzPts val="1300"/>
              <a:buNone/>
              <a:defRPr/>
            </a:lvl4pPr>
            <a:lvl5pPr lvl="4" algn="ctr" rtl="0">
              <a:lnSpc>
                <a:spcPct val="100000"/>
              </a:lnSpc>
              <a:spcBef>
                <a:spcPts val="2135"/>
              </a:spcBef>
              <a:spcAft>
                <a:spcPts val="0"/>
              </a:spcAft>
              <a:buSzPts val="1300"/>
              <a:buNone/>
              <a:defRPr/>
            </a:lvl5pPr>
            <a:lvl6pPr lvl="5" algn="ctr" rtl="0">
              <a:lnSpc>
                <a:spcPct val="100000"/>
              </a:lnSpc>
              <a:spcBef>
                <a:spcPts val="2135"/>
              </a:spcBef>
              <a:spcAft>
                <a:spcPts val="0"/>
              </a:spcAft>
              <a:buSzPts val="1300"/>
              <a:buNone/>
              <a:defRPr/>
            </a:lvl6pPr>
            <a:lvl7pPr lvl="6" algn="ctr" rtl="0">
              <a:lnSpc>
                <a:spcPct val="100000"/>
              </a:lnSpc>
              <a:spcBef>
                <a:spcPts val="2135"/>
              </a:spcBef>
              <a:spcAft>
                <a:spcPts val="0"/>
              </a:spcAft>
              <a:buSzPts val="1300"/>
              <a:buNone/>
              <a:defRPr/>
            </a:lvl7pPr>
            <a:lvl8pPr lvl="7" algn="ctr" rtl="0">
              <a:lnSpc>
                <a:spcPct val="100000"/>
              </a:lnSpc>
              <a:spcBef>
                <a:spcPts val="2135"/>
              </a:spcBef>
              <a:spcAft>
                <a:spcPts val="0"/>
              </a:spcAft>
              <a:buSzPts val="1300"/>
              <a:buNone/>
              <a:defRPr/>
            </a:lvl8pPr>
            <a:lvl9pPr lvl="8" algn="ctr" rtl="0">
              <a:lnSpc>
                <a:spcPct val="100000"/>
              </a:lnSpc>
              <a:spcBef>
                <a:spcPts val="2135"/>
              </a:spcBef>
              <a:spcAft>
                <a:spcPts val="2135"/>
              </a:spcAft>
              <a:buSzPts val="13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matchingName="Title only">
  <p:cSld name="Title only">
    <p:spTree>
      <p:nvGrpSpPr>
        <p:cNvPr id="1" name="Shape 47"/>
        <p:cNvGrpSpPr/>
        <p:nvPr/>
      </p:nvGrpSpPr>
      <p:grpSpPr>
        <a:xfrm>
          <a:off x="0" y="0"/>
          <a:ext cx="0" cy="0"/>
          <a:chOff x="0" y="0"/>
          <a:chExt cx="0" cy="0"/>
        </a:xfrm>
      </p:grpSpPr>
      <p:pic>
        <p:nvPicPr>
          <p:cNvPr id="48" name="Google Shape;48;p6"/>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49" name="Google Shape;49;p6"/>
          <p:cNvSpPr/>
          <p:nvPr/>
        </p:nvSpPr>
        <p:spPr>
          <a:xfrm>
            <a:off x="0" y="0"/>
            <a:ext cx="1574807" cy="4775232"/>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 name="Google Shape;50;p6"/>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 name="Google Shape;51;p6"/>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p:txBody>
      </p:sp>
      <p:sp>
        <p:nvSpPr>
          <p:cNvPr id="52" name="Google Shape;52;p6"/>
          <p:cNvSpPr/>
          <p:nvPr/>
        </p:nvSpPr>
        <p:spPr>
          <a:xfrm>
            <a:off x="10865600" y="2413000"/>
            <a:ext cx="1326400" cy="4514720"/>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6"/>
          <p:cNvSpPr/>
          <p:nvPr/>
        </p:nvSpPr>
        <p:spPr>
          <a:xfrm>
            <a:off x="530211" y="1639800"/>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matchingName="Blank">
  <p:cSld name="Blank">
    <p:bg>
      <p:bgPr>
        <a:solidFill>
          <a:srgbClr val="FFFFFF"/>
        </a:solidFill>
        <a:effectLst/>
      </p:bgPr>
    </p:bg>
    <p:spTree>
      <p:nvGrpSpPr>
        <p:cNvPr id="1" name="Shape 119"/>
        <p:cNvGrpSpPr/>
        <p:nvPr/>
      </p:nvGrpSpPr>
      <p:grpSpPr>
        <a:xfrm>
          <a:off x="0" y="0"/>
          <a:ext cx="0" cy="0"/>
          <a:chOff x="0" y="0"/>
          <a:chExt cx="0" cy="0"/>
        </a:xfrm>
      </p:grpSpPr>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20"/>
        <p:cNvGrpSpPr/>
        <p:nvPr/>
      </p:nvGrpSpPr>
      <p:grpSpPr>
        <a:xfrm>
          <a:off x="0" y="0"/>
          <a:ext cx="0" cy="0"/>
          <a:chOff x="0" y="0"/>
          <a:chExt cx="0" cy="0"/>
        </a:xfrm>
      </p:grpSpPr>
      <p:pic>
        <p:nvPicPr>
          <p:cNvPr id="121" name="Google Shape;121;p13"/>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22" name="Google Shape;122;p13"/>
          <p:cNvSpPr/>
          <p:nvPr/>
        </p:nvSpPr>
        <p:spPr>
          <a:xfrm>
            <a:off x="7980767" y="1"/>
            <a:ext cx="4211227" cy="2866567"/>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3" name="Google Shape;123;p13"/>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4" name="Google Shape;124;p13"/>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125" name="Google Shape;125;p13"/>
          <p:cNvSpPr/>
          <p:nvPr/>
        </p:nvSpPr>
        <p:spPr>
          <a:xfrm rot="-10646720">
            <a:off x="11699347" y="3167860"/>
            <a:ext cx="408757" cy="408811"/>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6" name="Google Shape;126;p13"/>
          <p:cNvSpPr/>
          <p:nvPr/>
        </p:nvSpPr>
        <p:spPr>
          <a:xfrm>
            <a:off x="1" y="1220030"/>
            <a:ext cx="2668452" cy="5638009"/>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7" name="Google Shape;127;p13"/>
          <p:cNvSpPr/>
          <p:nvPr/>
        </p:nvSpPr>
        <p:spPr>
          <a:xfrm>
            <a:off x="530211" y="1639800"/>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8" name="Google Shape;128;p13">
            <a:hlinkClick r:id="" action="ppaction://noaction"/>
          </p:cNvPr>
          <p:cNvSpPr txBox="1">
            <a:spLocks noGrp="1"/>
          </p:cNvSpPr>
          <p:nvPr>
            <p:ph type="title" idx="2" hasCustomPrompt="1"/>
          </p:nvPr>
        </p:nvSpPr>
        <p:spPr>
          <a:xfrm rot="1545">
            <a:off x="6350144" y="2399667"/>
            <a:ext cx="890000" cy="521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4000">
                <a:solidFill>
                  <a:schemeClr val="l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129" name="Google Shape;129;p13">
            <a:hlinkClick r:id="" action="ppaction://noaction"/>
          </p:cNvPr>
          <p:cNvSpPr txBox="1">
            <a:spLocks noGrp="1"/>
          </p:cNvSpPr>
          <p:nvPr>
            <p:ph type="title" idx="3"/>
          </p:nvPr>
        </p:nvSpPr>
        <p:spPr>
          <a:xfrm>
            <a:off x="2534616" y="2399467"/>
            <a:ext cx="3357600" cy="5136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200"/>
              <a:buNone/>
              <a:defRPr sz="2665"/>
            </a:lvl1pPr>
            <a:lvl2pPr lvl="1" algn="r" rtl="0">
              <a:spcBef>
                <a:spcPts val="0"/>
              </a:spcBef>
              <a:spcAft>
                <a:spcPts val="0"/>
              </a:spcAft>
              <a:buSzPts val="2200"/>
              <a:buNone/>
              <a:defRPr sz="2935"/>
            </a:lvl2pPr>
            <a:lvl3pPr lvl="2" algn="r" rtl="0">
              <a:spcBef>
                <a:spcPts val="0"/>
              </a:spcBef>
              <a:spcAft>
                <a:spcPts val="0"/>
              </a:spcAft>
              <a:buSzPts val="2200"/>
              <a:buNone/>
              <a:defRPr sz="2935"/>
            </a:lvl3pPr>
            <a:lvl4pPr lvl="3" algn="r" rtl="0">
              <a:spcBef>
                <a:spcPts val="0"/>
              </a:spcBef>
              <a:spcAft>
                <a:spcPts val="0"/>
              </a:spcAft>
              <a:buSzPts val="2200"/>
              <a:buNone/>
              <a:defRPr sz="2935"/>
            </a:lvl4pPr>
            <a:lvl5pPr lvl="4" algn="r" rtl="0">
              <a:spcBef>
                <a:spcPts val="0"/>
              </a:spcBef>
              <a:spcAft>
                <a:spcPts val="0"/>
              </a:spcAft>
              <a:buSzPts val="2200"/>
              <a:buNone/>
              <a:defRPr sz="2935"/>
            </a:lvl5pPr>
            <a:lvl6pPr lvl="5" algn="r" rtl="0">
              <a:spcBef>
                <a:spcPts val="0"/>
              </a:spcBef>
              <a:spcAft>
                <a:spcPts val="0"/>
              </a:spcAft>
              <a:buSzPts val="2200"/>
              <a:buNone/>
              <a:defRPr sz="2935"/>
            </a:lvl6pPr>
            <a:lvl7pPr lvl="6" algn="r" rtl="0">
              <a:spcBef>
                <a:spcPts val="0"/>
              </a:spcBef>
              <a:spcAft>
                <a:spcPts val="0"/>
              </a:spcAft>
              <a:buSzPts val="2200"/>
              <a:buNone/>
              <a:defRPr sz="2935"/>
            </a:lvl7pPr>
            <a:lvl8pPr lvl="7" algn="r" rtl="0">
              <a:spcBef>
                <a:spcPts val="0"/>
              </a:spcBef>
              <a:spcAft>
                <a:spcPts val="0"/>
              </a:spcAft>
              <a:buSzPts val="2200"/>
              <a:buNone/>
              <a:defRPr sz="2935"/>
            </a:lvl8pPr>
            <a:lvl9pPr lvl="8" algn="r" rtl="0">
              <a:spcBef>
                <a:spcPts val="0"/>
              </a:spcBef>
              <a:spcAft>
                <a:spcPts val="0"/>
              </a:spcAft>
              <a:buSzPts val="2200"/>
              <a:buNone/>
              <a:defRPr sz="2935"/>
            </a:lvl9pPr>
          </a:lstStyle>
          <a:p/>
        </p:txBody>
      </p:sp>
      <p:sp>
        <p:nvSpPr>
          <p:cNvPr id="130" name="Google Shape;130;p13">
            <a:hlinkClick r:id="" action="ppaction://noaction"/>
          </p:cNvPr>
          <p:cNvSpPr txBox="1">
            <a:spLocks noGrp="1"/>
          </p:cNvSpPr>
          <p:nvPr>
            <p:ph type="subTitle" idx="1"/>
          </p:nvPr>
        </p:nvSpPr>
        <p:spPr>
          <a:xfrm>
            <a:off x="2534616" y="2931508"/>
            <a:ext cx="3357600" cy="7908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5">
                <a:latin typeface="Comfortaa Medium"/>
                <a:ea typeface="Comfortaa Medium"/>
                <a:cs typeface="Comfortaa Medium"/>
                <a:sym typeface="Comfortaa Medium"/>
              </a:defRPr>
            </a:lvl1pPr>
            <a:lvl2pPr lvl="1" algn="r" rtl="0">
              <a:lnSpc>
                <a:spcPct val="100000"/>
              </a:lnSpc>
              <a:spcBef>
                <a:spcPts val="0"/>
              </a:spcBef>
              <a:spcAft>
                <a:spcPts val="0"/>
              </a:spcAft>
              <a:buSzPts val="1300"/>
              <a:buNone/>
              <a:defRPr/>
            </a:lvl2pPr>
            <a:lvl3pPr lvl="2" algn="r" rtl="0">
              <a:lnSpc>
                <a:spcPct val="100000"/>
              </a:lnSpc>
              <a:spcBef>
                <a:spcPts val="2135"/>
              </a:spcBef>
              <a:spcAft>
                <a:spcPts val="0"/>
              </a:spcAft>
              <a:buSzPts val="1300"/>
              <a:buNone/>
              <a:defRPr/>
            </a:lvl3pPr>
            <a:lvl4pPr lvl="3" algn="r" rtl="0">
              <a:lnSpc>
                <a:spcPct val="100000"/>
              </a:lnSpc>
              <a:spcBef>
                <a:spcPts val="2135"/>
              </a:spcBef>
              <a:spcAft>
                <a:spcPts val="0"/>
              </a:spcAft>
              <a:buSzPts val="1300"/>
              <a:buNone/>
              <a:defRPr/>
            </a:lvl4pPr>
            <a:lvl5pPr lvl="4" algn="r" rtl="0">
              <a:lnSpc>
                <a:spcPct val="100000"/>
              </a:lnSpc>
              <a:spcBef>
                <a:spcPts val="2135"/>
              </a:spcBef>
              <a:spcAft>
                <a:spcPts val="0"/>
              </a:spcAft>
              <a:buSzPts val="1300"/>
              <a:buNone/>
              <a:defRPr/>
            </a:lvl5pPr>
            <a:lvl6pPr lvl="5" algn="r" rtl="0">
              <a:lnSpc>
                <a:spcPct val="100000"/>
              </a:lnSpc>
              <a:spcBef>
                <a:spcPts val="2135"/>
              </a:spcBef>
              <a:spcAft>
                <a:spcPts val="0"/>
              </a:spcAft>
              <a:buSzPts val="1300"/>
              <a:buNone/>
              <a:defRPr/>
            </a:lvl6pPr>
            <a:lvl7pPr lvl="6" algn="r" rtl="0">
              <a:lnSpc>
                <a:spcPct val="100000"/>
              </a:lnSpc>
              <a:spcBef>
                <a:spcPts val="2135"/>
              </a:spcBef>
              <a:spcAft>
                <a:spcPts val="0"/>
              </a:spcAft>
              <a:buSzPts val="1300"/>
              <a:buNone/>
              <a:defRPr/>
            </a:lvl7pPr>
            <a:lvl8pPr lvl="7" algn="r" rtl="0">
              <a:lnSpc>
                <a:spcPct val="100000"/>
              </a:lnSpc>
              <a:spcBef>
                <a:spcPts val="2135"/>
              </a:spcBef>
              <a:spcAft>
                <a:spcPts val="0"/>
              </a:spcAft>
              <a:buSzPts val="1300"/>
              <a:buNone/>
              <a:defRPr/>
            </a:lvl8pPr>
            <a:lvl9pPr lvl="8" algn="r" rtl="0">
              <a:lnSpc>
                <a:spcPct val="100000"/>
              </a:lnSpc>
              <a:spcBef>
                <a:spcPts val="2135"/>
              </a:spcBef>
              <a:spcAft>
                <a:spcPts val="2135"/>
              </a:spcAft>
              <a:buSzPts val="1300"/>
              <a:buNone/>
              <a:defRPr/>
            </a:lvl9pPr>
          </a:lstStyle>
          <a:p/>
        </p:txBody>
      </p:sp>
      <p:sp>
        <p:nvSpPr>
          <p:cNvPr id="131" name="Google Shape;131;p13">
            <a:hlinkClick r:id="" action="ppaction://noaction"/>
          </p:cNvPr>
          <p:cNvSpPr txBox="1">
            <a:spLocks noGrp="1"/>
          </p:cNvSpPr>
          <p:nvPr>
            <p:ph type="title" idx="4"/>
          </p:nvPr>
        </p:nvSpPr>
        <p:spPr>
          <a:xfrm>
            <a:off x="2534616" y="4169361"/>
            <a:ext cx="3357600" cy="5136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200"/>
              <a:buNone/>
              <a:defRPr sz="2665"/>
            </a:lvl1pPr>
            <a:lvl2pPr lvl="1" algn="r" rtl="0">
              <a:spcBef>
                <a:spcPts val="0"/>
              </a:spcBef>
              <a:spcAft>
                <a:spcPts val="0"/>
              </a:spcAft>
              <a:buSzPts val="2200"/>
              <a:buNone/>
              <a:defRPr sz="2935"/>
            </a:lvl2pPr>
            <a:lvl3pPr lvl="2" algn="r" rtl="0">
              <a:spcBef>
                <a:spcPts val="0"/>
              </a:spcBef>
              <a:spcAft>
                <a:spcPts val="0"/>
              </a:spcAft>
              <a:buSzPts val="2200"/>
              <a:buNone/>
              <a:defRPr sz="2935"/>
            </a:lvl3pPr>
            <a:lvl4pPr lvl="3" algn="r" rtl="0">
              <a:spcBef>
                <a:spcPts val="0"/>
              </a:spcBef>
              <a:spcAft>
                <a:spcPts val="0"/>
              </a:spcAft>
              <a:buSzPts val="2200"/>
              <a:buNone/>
              <a:defRPr sz="2935"/>
            </a:lvl4pPr>
            <a:lvl5pPr lvl="4" algn="r" rtl="0">
              <a:spcBef>
                <a:spcPts val="0"/>
              </a:spcBef>
              <a:spcAft>
                <a:spcPts val="0"/>
              </a:spcAft>
              <a:buSzPts val="2200"/>
              <a:buNone/>
              <a:defRPr sz="2935"/>
            </a:lvl5pPr>
            <a:lvl6pPr lvl="5" algn="r" rtl="0">
              <a:spcBef>
                <a:spcPts val="0"/>
              </a:spcBef>
              <a:spcAft>
                <a:spcPts val="0"/>
              </a:spcAft>
              <a:buSzPts val="2200"/>
              <a:buNone/>
              <a:defRPr sz="2935"/>
            </a:lvl6pPr>
            <a:lvl7pPr lvl="6" algn="r" rtl="0">
              <a:spcBef>
                <a:spcPts val="0"/>
              </a:spcBef>
              <a:spcAft>
                <a:spcPts val="0"/>
              </a:spcAft>
              <a:buSzPts val="2200"/>
              <a:buNone/>
              <a:defRPr sz="2935"/>
            </a:lvl7pPr>
            <a:lvl8pPr lvl="7" algn="r" rtl="0">
              <a:spcBef>
                <a:spcPts val="0"/>
              </a:spcBef>
              <a:spcAft>
                <a:spcPts val="0"/>
              </a:spcAft>
              <a:buSzPts val="2200"/>
              <a:buNone/>
              <a:defRPr sz="2935"/>
            </a:lvl8pPr>
            <a:lvl9pPr lvl="8" algn="r" rtl="0">
              <a:spcBef>
                <a:spcPts val="0"/>
              </a:spcBef>
              <a:spcAft>
                <a:spcPts val="0"/>
              </a:spcAft>
              <a:buSzPts val="2200"/>
              <a:buNone/>
              <a:defRPr sz="2935"/>
            </a:lvl9pPr>
          </a:lstStyle>
          <a:p/>
        </p:txBody>
      </p:sp>
      <p:sp>
        <p:nvSpPr>
          <p:cNvPr id="132" name="Google Shape;132;p13">
            <a:hlinkClick r:id="" action="ppaction://noaction"/>
          </p:cNvPr>
          <p:cNvSpPr txBox="1">
            <a:spLocks noGrp="1"/>
          </p:cNvSpPr>
          <p:nvPr>
            <p:ph type="subTitle" idx="5"/>
          </p:nvPr>
        </p:nvSpPr>
        <p:spPr>
          <a:xfrm>
            <a:off x="2534616" y="4704299"/>
            <a:ext cx="3357600" cy="79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5">
                <a:latin typeface="Comfortaa Medium"/>
                <a:ea typeface="Comfortaa Medium"/>
                <a:cs typeface="Comfortaa Medium"/>
                <a:sym typeface="Comfortaa Medium"/>
              </a:defRPr>
            </a:lvl1pPr>
            <a:lvl2pPr lvl="1" algn="r" rtl="0">
              <a:lnSpc>
                <a:spcPct val="100000"/>
              </a:lnSpc>
              <a:spcBef>
                <a:spcPts val="0"/>
              </a:spcBef>
              <a:spcAft>
                <a:spcPts val="0"/>
              </a:spcAft>
              <a:buSzPts val="1300"/>
              <a:buNone/>
              <a:defRPr/>
            </a:lvl2pPr>
            <a:lvl3pPr lvl="2" algn="r" rtl="0">
              <a:lnSpc>
                <a:spcPct val="100000"/>
              </a:lnSpc>
              <a:spcBef>
                <a:spcPts val="2135"/>
              </a:spcBef>
              <a:spcAft>
                <a:spcPts val="0"/>
              </a:spcAft>
              <a:buSzPts val="1300"/>
              <a:buNone/>
              <a:defRPr/>
            </a:lvl3pPr>
            <a:lvl4pPr lvl="3" algn="r" rtl="0">
              <a:lnSpc>
                <a:spcPct val="100000"/>
              </a:lnSpc>
              <a:spcBef>
                <a:spcPts val="2135"/>
              </a:spcBef>
              <a:spcAft>
                <a:spcPts val="0"/>
              </a:spcAft>
              <a:buSzPts val="1300"/>
              <a:buNone/>
              <a:defRPr/>
            </a:lvl4pPr>
            <a:lvl5pPr lvl="4" algn="r" rtl="0">
              <a:lnSpc>
                <a:spcPct val="100000"/>
              </a:lnSpc>
              <a:spcBef>
                <a:spcPts val="2135"/>
              </a:spcBef>
              <a:spcAft>
                <a:spcPts val="0"/>
              </a:spcAft>
              <a:buSzPts val="1300"/>
              <a:buNone/>
              <a:defRPr/>
            </a:lvl5pPr>
            <a:lvl6pPr lvl="5" algn="r" rtl="0">
              <a:lnSpc>
                <a:spcPct val="100000"/>
              </a:lnSpc>
              <a:spcBef>
                <a:spcPts val="2135"/>
              </a:spcBef>
              <a:spcAft>
                <a:spcPts val="0"/>
              </a:spcAft>
              <a:buSzPts val="1300"/>
              <a:buNone/>
              <a:defRPr/>
            </a:lvl6pPr>
            <a:lvl7pPr lvl="6" algn="r" rtl="0">
              <a:lnSpc>
                <a:spcPct val="100000"/>
              </a:lnSpc>
              <a:spcBef>
                <a:spcPts val="2135"/>
              </a:spcBef>
              <a:spcAft>
                <a:spcPts val="0"/>
              </a:spcAft>
              <a:buSzPts val="1300"/>
              <a:buNone/>
              <a:defRPr/>
            </a:lvl7pPr>
            <a:lvl8pPr lvl="7" algn="r" rtl="0">
              <a:lnSpc>
                <a:spcPct val="100000"/>
              </a:lnSpc>
              <a:spcBef>
                <a:spcPts val="2135"/>
              </a:spcBef>
              <a:spcAft>
                <a:spcPts val="0"/>
              </a:spcAft>
              <a:buSzPts val="1300"/>
              <a:buNone/>
              <a:defRPr/>
            </a:lvl8pPr>
            <a:lvl9pPr lvl="8" algn="r" rtl="0">
              <a:lnSpc>
                <a:spcPct val="100000"/>
              </a:lnSpc>
              <a:spcBef>
                <a:spcPts val="2135"/>
              </a:spcBef>
              <a:spcAft>
                <a:spcPts val="2135"/>
              </a:spcAft>
              <a:buSzPts val="1300"/>
              <a:buNone/>
              <a:defRPr/>
            </a:lvl9pPr>
          </a:lstStyle>
          <a:p/>
        </p:txBody>
      </p:sp>
      <p:sp>
        <p:nvSpPr>
          <p:cNvPr id="133" name="Google Shape;133;p13">
            <a:hlinkClick r:id="" action="ppaction://noaction"/>
          </p:cNvPr>
          <p:cNvSpPr txBox="1">
            <a:spLocks noGrp="1"/>
          </p:cNvSpPr>
          <p:nvPr>
            <p:ph type="title" idx="6" hasCustomPrompt="1"/>
          </p:nvPr>
        </p:nvSpPr>
        <p:spPr>
          <a:xfrm rot="1545">
            <a:off x="6350144" y="4169561"/>
            <a:ext cx="890000" cy="521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4000">
                <a:solidFill>
                  <a:schemeClr val="l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134" name="Google Shape;134;p13">
            <a:hlinkClick r:id="" action="ppaction://noaction"/>
          </p:cNvPr>
          <p:cNvSpPr txBox="1">
            <a:spLocks noGrp="1"/>
          </p:cNvSpPr>
          <p:nvPr>
            <p:ph type="title" idx="7"/>
          </p:nvPr>
        </p:nvSpPr>
        <p:spPr>
          <a:xfrm>
            <a:off x="7405417" y="4169361"/>
            <a:ext cx="3357600" cy="5080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200"/>
              <a:buNone/>
              <a:defRPr sz="2665"/>
            </a:lvl1pPr>
            <a:lvl2pPr lvl="1" algn="l" rtl="0">
              <a:spcBef>
                <a:spcPts val="0"/>
              </a:spcBef>
              <a:spcAft>
                <a:spcPts val="0"/>
              </a:spcAft>
              <a:buSzPts val="2200"/>
              <a:buNone/>
              <a:defRPr sz="2935"/>
            </a:lvl2pPr>
            <a:lvl3pPr lvl="2" algn="l" rtl="0">
              <a:spcBef>
                <a:spcPts val="0"/>
              </a:spcBef>
              <a:spcAft>
                <a:spcPts val="0"/>
              </a:spcAft>
              <a:buSzPts val="2200"/>
              <a:buNone/>
              <a:defRPr sz="2935"/>
            </a:lvl3pPr>
            <a:lvl4pPr lvl="3" algn="l" rtl="0">
              <a:spcBef>
                <a:spcPts val="0"/>
              </a:spcBef>
              <a:spcAft>
                <a:spcPts val="0"/>
              </a:spcAft>
              <a:buSzPts val="2200"/>
              <a:buNone/>
              <a:defRPr sz="2935"/>
            </a:lvl4pPr>
            <a:lvl5pPr lvl="4" algn="l" rtl="0">
              <a:spcBef>
                <a:spcPts val="0"/>
              </a:spcBef>
              <a:spcAft>
                <a:spcPts val="0"/>
              </a:spcAft>
              <a:buSzPts val="2200"/>
              <a:buNone/>
              <a:defRPr sz="2935"/>
            </a:lvl5pPr>
            <a:lvl6pPr lvl="5" algn="l" rtl="0">
              <a:spcBef>
                <a:spcPts val="0"/>
              </a:spcBef>
              <a:spcAft>
                <a:spcPts val="0"/>
              </a:spcAft>
              <a:buSzPts val="2200"/>
              <a:buNone/>
              <a:defRPr sz="2935"/>
            </a:lvl6pPr>
            <a:lvl7pPr lvl="6" algn="l" rtl="0">
              <a:spcBef>
                <a:spcPts val="0"/>
              </a:spcBef>
              <a:spcAft>
                <a:spcPts val="0"/>
              </a:spcAft>
              <a:buSzPts val="2200"/>
              <a:buNone/>
              <a:defRPr sz="2935"/>
            </a:lvl7pPr>
            <a:lvl8pPr lvl="7" algn="l" rtl="0">
              <a:spcBef>
                <a:spcPts val="0"/>
              </a:spcBef>
              <a:spcAft>
                <a:spcPts val="0"/>
              </a:spcAft>
              <a:buSzPts val="2200"/>
              <a:buNone/>
              <a:defRPr sz="2935"/>
            </a:lvl8pPr>
            <a:lvl9pPr lvl="8" algn="l" rtl="0">
              <a:spcBef>
                <a:spcPts val="0"/>
              </a:spcBef>
              <a:spcAft>
                <a:spcPts val="0"/>
              </a:spcAft>
              <a:buSzPts val="2200"/>
              <a:buNone/>
              <a:defRPr sz="2935"/>
            </a:lvl9pPr>
          </a:lstStyle>
          <a:p/>
        </p:txBody>
      </p:sp>
      <p:sp>
        <p:nvSpPr>
          <p:cNvPr id="135" name="Google Shape;135;p13">
            <a:hlinkClick r:id="" action="ppaction://noaction"/>
          </p:cNvPr>
          <p:cNvSpPr txBox="1">
            <a:spLocks noGrp="1"/>
          </p:cNvSpPr>
          <p:nvPr>
            <p:ph type="subTitle" idx="8"/>
          </p:nvPr>
        </p:nvSpPr>
        <p:spPr>
          <a:xfrm>
            <a:off x="7405411" y="4704299"/>
            <a:ext cx="3357600" cy="7908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5">
                <a:latin typeface="Comfortaa Medium"/>
                <a:ea typeface="Comfortaa Medium"/>
                <a:cs typeface="Comfortaa Medium"/>
                <a:sym typeface="Comfortaa Medium"/>
              </a:defRPr>
            </a:lvl1pPr>
            <a:lvl2pPr lvl="1" rtl="0">
              <a:lnSpc>
                <a:spcPct val="100000"/>
              </a:lnSpc>
              <a:spcBef>
                <a:spcPts val="0"/>
              </a:spcBef>
              <a:spcAft>
                <a:spcPts val="0"/>
              </a:spcAft>
              <a:buSzPts val="1300"/>
              <a:buNone/>
              <a:defRPr/>
            </a:lvl2pPr>
            <a:lvl3pPr lvl="2" rtl="0">
              <a:lnSpc>
                <a:spcPct val="100000"/>
              </a:lnSpc>
              <a:spcBef>
                <a:spcPts val="2135"/>
              </a:spcBef>
              <a:spcAft>
                <a:spcPts val="0"/>
              </a:spcAft>
              <a:buSzPts val="1300"/>
              <a:buNone/>
              <a:defRPr/>
            </a:lvl3pPr>
            <a:lvl4pPr lvl="3" rtl="0">
              <a:lnSpc>
                <a:spcPct val="100000"/>
              </a:lnSpc>
              <a:spcBef>
                <a:spcPts val="2135"/>
              </a:spcBef>
              <a:spcAft>
                <a:spcPts val="0"/>
              </a:spcAft>
              <a:buSzPts val="1300"/>
              <a:buNone/>
              <a:defRPr/>
            </a:lvl4pPr>
            <a:lvl5pPr lvl="4" rtl="0">
              <a:lnSpc>
                <a:spcPct val="100000"/>
              </a:lnSpc>
              <a:spcBef>
                <a:spcPts val="2135"/>
              </a:spcBef>
              <a:spcAft>
                <a:spcPts val="0"/>
              </a:spcAft>
              <a:buSzPts val="1300"/>
              <a:buNone/>
              <a:defRPr/>
            </a:lvl5pPr>
            <a:lvl6pPr lvl="5" rtl="0">
              <a:lnSpc>
                <a:spcPct val="100000"/>
              </a:lnSpc>
              <a:spcBef>
                <a:spcPts val="2135"/>
              </a:spcBef>
              <a:spcAft>
                <a:spcPts val="0"/>
              </a:spcAft>
              <a:buSzPts val="1300"/>
              <a:buNone/>
              <a:defRPr/>
            </a:lvl6pPr>
            <a:lvl7pPr lvl="6" rtl="0">
              <a:lnSpc>
                <a:spcPct val="100000"/>
              </a:lnSpc>
              <a:spcBef>
                <a:spcPts val="2135"/>
              </a:spcBef>
              <a:spcAft>
                <a:spcPts val="0"/>
              </a:spcAft>
              <a:buSzPts val="1300"/>
              <a:buNone/>
              <a:defRPr/>
            </a:lvl7pPr>
            <a:lvl8pPr lvl="7" rtl="0">
              <a:lnSpc>
                <a:spcPct val="100000"/>
              </a:lnSpc>
              <a:spcBef>
                <a:spcPts val="2135"/>
              </a:spcBef>
              <a:spcAft>
                <a:spcPts val="0"/>
              </a:spcAft>
              <a:buSzPts val="1300"/>
              <a:buNone/>
              <a:defRPr/>
            </a:lvl8pPr>
            <a:lvl9pPr lvl="8" rtl="0">
              <a:lnSpc>
                <a:spcPct val="100000"/>
              </a:lnSpc>
              <a:spcBef>
                <a:spcPts val="2135"/>
              </a:spcBef>
              <a:spcAft>
                <a:spcPts val="2135"/>
              </a:spcAft>
              <a:buSzPts val="1300"/>
              <a:buNone/>
              <a:defRPr/>
            </a:lvl9pPr>
          </a:lstStyle>
          <a:p/>
        </p:txBody>
      </p:sp>
      <p:sp>
        <p:nvSpPr>
          <p:cNvPr id="136" name="Google Shape;136;p13">
            <a:hlinkClick r:id="" action="ppaction://noaction"/>
          </p:cNvPr>
          <p:cNvSpPr txBox="1">
            <a:spLocks noGrp="1"/>
          </p:cNvSpPr>
          <p:nvPr>
            <p:ph type="title" idx="9" hasCustomPrompt="1"/>
          </p:nvPr>
        </p:nvSpPr>
        <p:spPr>
          <a:xfrm rot="1538">
            <a:off x="1477536" y="2399667"/>
            <a:ext cx="894000" cy="521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4000">
                <a:solidFill>
                  <a:schemeClr val="l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137" name="Google Shape;137;p13">
            <a:hlinkClick r:id="" action="ppaction://noaction"/>
          </p:cNvPr>
          <p:cNvSpPr txBox="1">
            <a:spLocks noGrp="1"/>
          </p:cNvSpPr>
          <p:nvPr>
            <p:ph type="title" idx="13" hasCustomPrompt="1"/>
          </p:nvPr>
        </p:nvSpPr>
        <p:spPr>
          <a:xfrm rot="3107">
            <a:off x="1477536" y="4169761"/>
            <a:ext cx="885200" cy="521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4000">
                <a:solidFill>
                  <a:schemeClr val="l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138" name="Google Shape;138;p13">
            <a:hlinkClick r:id="" action="ppaction://noaction"/>
          </p:cNvPr>
          <p:cNvSpPr txBox="1">
            <a:spLocks noGrp="1"/>
          </p:cNvSpPr>
          <p:nvPr>
            <p:ph type="title" idx="14"/>
          </p:nvPr>
        </p:nvSpPr>
        <p:spPr>
          <a:xfrm>
            <a:off x="7405404" y="2399467"/>
            <a:ext cx="3357600" cy="5080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200"/>
              <a:buNone/>
              <a:defRPr sz="2665"/>
            </a:lvl1pPr>
            <a:lvl2pPr lvl="1" algn="l" rtl="0">
              <a:spcBef>
                <a:spcPts val="0"/>
              </a:spcBef>
              <a:spcAft>
                <a:spcPts val="0"/>
              </a:spcAft>
              <a:buSzPts val="2200"/>
              <a:buNone/>
              <a:defRPr sz="2935"/>
            </a:lvl2pPr>
            <a:lvl3pPr lvl="2" algn="l" rtl="0">
              <a:spcBef>
                <a:spcPts val="0"/>
              </a:spcBef>
              <a:spcAft>
                <a:spcPts val="0"/>
              </a:spcAft>
              <a:buSzPts val="2200"/>
              <a:buNone/>
              <a:defRPr sz="2935"/>
            </a:lvl3pPr>
            <a:lvl4pPr lvl="3" algn="l" rtl="0">
              <a:spcBef>
                <a:spcPts val="0"/>
              </a:spcBef>
              <a:spcAft>
                <a:spcPts val="0"/>
              </a:spcAft>
              <a:buSzPts val="2200"/>
              <a:buNone/>
              <a:defRPr sz="2935"/>
            </a:lvl4pPr>
            <a:lvl5pPr lvl="4" algn="l" rtl="0">
              <a:spcBef>
                <a:spcPts val="0"/>
              </a:spcBef>
              <a:spcAft>
                <a:spcPts val="0"/>
              </a:spcAft>
              <a:buSzPts val="2200"/>
              <a:buNone/>
              <a:defRPr sz="2935"/>
            </a:lvl5pPr>
            <a:lvl6pPr lvl="5" algn="l" rtl="0">
              <a:spcBef>
                <a:spcPts val="0"/>
              </a:spcBef>
              <a:spcAft>
                <a:spcPts val="0"/>
              </a:spcAft>
              <a:buSzPts val="2200"/>
              <a:buNone/>
              <a:defRPr sz="2935"/>
            </a:lvl6pPr>
            <a:lvl7pPr lvl="6" algn="l" rtl="0">
              <a:spcBef>
                <a:spcPts val="0"/>
              </a:spcBef>
              <a:spcAft>
                <a:spcPts val="0"/>
              </a:spcAft>
              <a:buSzPts val="2200"/>
              <a:buNone/>
              <a:defRPr sz="2935"/>
            </a:lvl7pPr>
            <a:lvl8pPr lvl="7" algn="l" rtl="0">
              <a:spcBef>
                <a:spcPts val="0"/>
              </a:spcBef>
              <a:spcAft>
                <a:spcPts val="0"/>
              </a:spcAft>
              <a:buSzPts val="2200"/>
              <a:buNone/>
              <a:defRPr sz="2935"/>
            </a:lvl8pPr>
            <a:lvl9pPr lvl="8" algn="l" rtl="0">
              <a:spcBef>
                <a:spcPts val="0"/>
              </a:spcBef>
              <a:spcAft>
                <a:spcPts val="0"/>
              </a:spcAft>
              <a:buSzPts val="2200"/>
              <a:buNone/>
              <a:defRPr sz="2935"/>
            </a:lvl9pPr>
          </a:lstStyle>
          <a:p/>
        </p:txBody>
      </p:sp>
      <p:sp>
        <p:nvSpPr>
          <p:cNvPr id="139" name="Google Shape;139;p13">
            <a:hlinkClick r:id="" action="ppaction://noaction"/>
          </p:cNvPr>
          <p:cNvSpPr txBox="1">
            <a:spLocks noGrp="1"/>
          </p:cNvSpPr>
          <p:nvPr>
            <p:ph type="subTitle" idx="15"/>
          </p:nvPr>
        </p:nvSpPr>
        <p:spPr>
          <a:xfrm>
            <a:off x="7405387" y="2925908"/>
            <a:ext cx="3357600" cy="7964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5">
                <a:latin typeface="Comfortaa Medium"/>
                <a:ea typeface="Comfortaa Medium"/>
                <a:cs typeface="Comfortaa Medium"/>
                <a:sym typeface="Comfortaa Medium"/>
              </a:defRPr>
            </a:lvl1pPr>
            <a:lvl2pPr lvl="1" rtl="0">
              <a:lnSpc>
                <a:spcPct val="100000"/>
              </a:lnSpc>
              <a:spcBef>
                <a:spcPts val="0"/>
              </a:spcBef>
              <a:spcAft>
                <a:spcPts val="0"/>
              </a:spcAft>
              <a:buSzPts val="1300"/>
              <a:buNone/>
              <a:defRPr/>
            </a:lvl2pPr>
            <a:lvl3pPr lvl="2" rtl="0">
              <a:lnSpc>
                <a:spcPct val="100000"/>
              </a:lnSpc>
              <a:spcBef>
                <a:spcPts val="2135"/>
              </a:spcBef>
              <a:spcAft>
                <a:spcPts val="0"/>
              </a:spcAft>
              <a:buSzPts val="1300"/>
              <a:buNone/>
              <a:defRPr/>
            </a:lvl3pPr>
            <a:lvl4pPr lvl="3" rtl="0">
              <a:lnSpc>
                <a:spcPct val="100000"/>
              </a:lnSpc>
              <a:spcBef>
                <a:spcPts val="2135"/>
              </a:spcBef>
              <a:spcAft>
                <a:spcPts val="0"/>
              </a:spcAft>
              <a:buSzPts val="1300"/>
              <a:buNone/>
              <a:defRPr/>
            </a:lvl4pPr>
            <a:lvl5pPr lvl="4" rtl="0">
              <a:lnSpc>
                <a:spcPct val="100000"/>
              </a:lnSpc>
              <a:spcBef>
                <a:spcPts val="2135"/>
              </a:spcBef>
              <a:spcAft>
                <a:spcPts val="0"/>
              </a:spcAft>
              <a:buSzPts val="1300"/>
              <a:buNone/>
              <a:defRPr/>
            </a:lvl5pPr>
            <a:lvl6pPr lvl="5" rtl="0">
              <a:lnSpc>
                <a:spcPct val="100000"/>
              </a:lnSpc>
              <a:spcBef>
                <a:spcPts val="2135"/>
              </a:spcBef>
              <a:spcAft>
                <a:spcPts val="0"/>
              </a:spcAft>
              <a:buSzPts val="1300"/>
              <a:buNone/>
              <a:defRPr/>
            </a:lvl6pPr>
            <a:lvl7pPr lvl="6" rtl="0">
              <a:lnSpc>
                <a:spcPct val="100000"/>
              </a:lnSpc>
              <a:spcBef>
                <a:spcPts val="2135"/>
              </a:spcBef>
              <a:spcAft>
                <a:spcPts val="0"/>
              </a:spcAft>
              <a:buSzPts val="1300"/>
              <a:buNone/>
              <a:defRPr/>
            </a:lvl7pPr>
            <a:lvl8pPr lvl="7" rtl="0">
              <a:lnSpc>
                <a:spcPct val="100000"/>
              </a:lnSpc>
              <a:spcBef>
                <a:spcPts val="2135"/>
              </a:spcBef>
              <a:spcAft>
                <a:spcPts val="0"/>
              </a:spcAft>
              <a:buSzPts val="1300"/>
              <a:buNone/>
              <a:defRPr/>
            </a:lvl8pPr>
            <a:lvl9pPr lvl="8" rtl="0">
              <a:lnSpc>
                <a:spcPct val="100000"/>
              </a:lnSpc>
              <a:spcBef>
                <a:spcPts val="2135"/>
              </a:spcBef>
              <a:spcAft>
                <a:spcPts val="2135"/>
              </a:spcAft>
              <a:buSzPts val="1300"/>
              <a:buNone/>
              <a:defRPr/>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Quote">
  <p:cSld name="Quote">
    <p:bg>
      <p:bgPr>
        <a:solidFill>
          <a:srgbClr val="FECA2A">
            <a:alpha val="10270"/>
          </a:srgbClr>
        </a:solidFill>
        <a:effectLst/>
      </p:bgPr>
    </p:bg>
    <p:spTree>
      <p:nvGrpSpPr>
        <p:cNvPr id="1" name="Shape 140"/>
        <p:cNvGrpSpPr/>
        <p:nvPr/>
      </p:nvGrpSpPr>
      <p:grpSpPr>
        <a:xfrm>
          <a:off x="0" y="0"/>
          <a:ext cx="0" cy="0"/>
          <a:chOff x="0" y="0"/>
          <a:chExt cx="0" cy="0"/>
        </a:xfrm>
      </p:grpSpPr>
      <p:pic>
        <p:nvPicPr>
          <p:cNvPr id="141" name="Google Shape;141;p14"/>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42" name="Google Shape;142;p14"/>
          <p:cNvSpPr/>
          <p:nvPr/>
        </p:nvSpPr>
        <p:spPr>
          <a:xfrm>
            <a:off x="7980767" y="1"/>
            <a:ext cx="4211227" cy="2866567"/>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 name="Google Shape;143;p14"/>
          <p:cNvSpPr/>
          <p:nvPr/>
        </p:nvSpPr>
        <p:spPr>
          <a:xfrm>
            <a:off x="1" y="1220030"/>
            <a:ext cx="2668452" cy="5638009"/>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 name="Google Shape;144;p14"/>
          <p:cNvSpPr/>
          <p:nvPr/>
        </p:nvSpPr>
        <p:spPr>
          <a:xfrm>
            <a:off x="530211" y="1220034"/>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5" name="Google Shape;145;p14"/>
          <p:cNvSpPr txBox="1">
            <a:spLocks noGrp="1"/>
          </p:cNvSpPr>
          <p:nvPr>
            <p:ph type="title"/>
          </p:nvPr>
        </p:nvSpPr>
        <p:spPr>
          <a:xfrm rot="-1044">
            <a:off x="4121267" y="4660844"/>
            <a:ext cx="3949600" cy="440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800"/>
              <a:buNone/>
              <a:defRPr sz="3200">
                <a:solidFill>
                  <a:schemeClr val="lt1"/>
                </a:solidFill>
              </a:defRPr>
            </a:lvl1pPr>
            <a:lvl2pPr lvl="1" rtl="0">
              <a:spcBef>
                <a:spcPts val="0"/>
              </a:spcBef>
              <a:spcAft>
                <a:spcPts val="0"/>
              </a:spcAft>
              <a:buSzPts val="1800"/>
              <a:buNone/>
              <a:defRPr sz="2400"/>
            </a:lvl2pPr>
            <a:lvl3pPr lvl="2" rtl="0">
              <a:spcBef>
                <a:spcPts val="0"/>
              </a:spcBef>
              <a:spcAft>
                <a:spcPts val="0"/>
              </a:spcAft>
              <a:buSzPts val="1800"/>
              <a:buNone/>
              <a:defRPr sz="2400"/>
            </a:lvl3pPr>
            <a:lvl4pPr lvl="3" rtl="0">
              <a:spcBef>
                <a:spcPts val="0"/>
              </a:spcBef>
              <a:spcAft>
                <a:spcPts val="0"/>
              </a:spcAft>
              <a:buSzPts val="1800"/>
              <a:buNone/>
              <a:defRPr sz="2400"/>
            </a:lvl4pPr>
            <a:lvl5pPr lvl="4" rtl="0">
              <a:spcBef>
                <a:spcPts val="0"/>
              </a:spcBef>
              <a:spcAft>
                <a:spcPts val="0"/>
              </a:spcAft>
              <a:buSzPts val="1800"/>
              <a:buNone/>
              <a:defRPr sz="2400"/>
            </a:lvl5pPr>
            <a:lvl6pPr lvl="5" rtl="0">
              <a:spcBef>
                <a:spcPts val="0"/>
              </a:spcBef>
              <a:spcAft>
                <a:spcPts val="0"/>
              </a:spcAft>
              <a:buSzPts val="1800"/>
              <a:buNone/>
              <a:defRPr sz="2400"/>
            </a:lvl6pPr>
            <a:lvl7pPr lvl="6" rtl="0">
              <a:spcBef>
                <a:spcPts val="0"/>
              </a:spcBef>
              <a:spcAft>
                <a:spcPts val="0"/>
              </a:spcAft>
              <a:buSzPts val="1800"/>
              <a:buNone/>
              <a:defRPr sz="2400"/>
            </a:lvl7pPr>
            <a:lvl8pPr lvl="7" rtl="0">
              <a:spcBef>
                <a:spcPts val="0"/>
              </a:spcBef>
              <a:spcAft>
                <a:spcPts val="0"/>
              </a:spcAft>
              <a:buSzPts val="1800"/>
              <a:buNone/>
              <a:defRPr sz="2400"/>
            </a:lvl8pPr>
            <a:lvl9pPr lvl="8" rtl="0">
              <a:spcBef>
                <a:spcPts val="0"/>
              </a:spcBef>
              <a:spcAft>
                <a:spcPts val="0"/>
              </a:spcAft>
              <a:buSzPts val="1800"/>
              <a:buNone/>
              <a:defRPr sz="2400"/>
            </a:lvl9pPr>
          </a:lstStyle>
          <a:p/>
        </p:txBody>
      </p:sp>
      <p:sp>
        <p:nvSpPr>
          <p:cNvPr id="146" name="Google Shape;146;p14"/>
          <p:cNvSpPr txBox="1">
            <a:spLocks noGrp="1"/>
          </p:cNvSpPr>
          <p:nvPr>
            <p:ph type="subTitle" idx="1"/>
          </p:nvPr>
        </p:nvSpPr>
        <p:spPr>
          <a:xfrm>
            <a:off x="2603267" y="2149700"/>
            <a:ext cx="6985600" cy="226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3200"/>
            </a:lvl1pPr>
            <a:lvl2pPr lvl="1" rtl="0">
              <a:lnSpc>
                <a:spcPct val="100000"/>
              </a:lnSpc>
              <a:spcBef>
                <a:spcPts val="2135"/>
              </a:spcBef>
              <a:spcAft>
                <a:spcPts val="0"/>
              </a:spcAft>
              <a:buSzPts val="1300"/>
              <a:buNone/>
              <a:defRPr/>
            </a:lvl2pPr>
            <a:lvl3pPr lvl="2" rtl="0">
              <a:lnSpc>
                <a:spcPct val="100000"/>
              </a:lnSpc>
              <a:spcBef>
                <a:spcPts val="2135"/>
              </a:spcBef>
              <a:spcAft>
                <a:spcPts val="0"/>
              </a:spcAft>
              <a:buSzPts val="1300"/>
              <a:buNone/>
              <a:defRPr/>
            </a:lvl3pPr>
            <a:lvl4pPr lvl="3" rtl="0">
              <a:lnSpc>
                <a:spcPct val="100000"/>
              </a:lnSpc>
              <a:spcBef>
                <a:spcPts val="2135"/>
              </a:spcBef>
              <a:spcAft>
                <a:spcPts val="0"/>
              </a:spcAft>
              <a:buSzPts val="1300"/>
              <a:buNone/>
              <a:defRPr/>
            </a:lvl4pPr>
            <a:lvl5pPr lvl="4" rtl="0">
              <a:lnSpc>
                <a:spcPct val="100000"/>
              </a:lnSpc>
              <a:spcBef>
                <a:spcPts val="2135"/>
              </a:spcBef>
              <a:spcAft>
                <a:spcPts val="0"/>
              </a:spcAft>
              <a:buSzPts val="1300"/>
              <a:buNone/>
              <a:defRPr/>
            </a:lvl5pPr>
            <a:lvl6pPr lvl="5" rtl="0">
              <a:lnSpc>
                <a:spcPct val="100000"/>
              </a:lnSpc>
              <a:spcBef>
                <a:spcPts val="2135"/>
              </a:spcBef>
              <a:spcAft>
                <a:spcPts val="0"/>
              </a:spcAft>
              <a:buSzPts val="1300"/>
              <a:buNone/>
              <a:defRPr/>
            </a:lvl6pPr>
            <a:lvl7pPr lvl="6" rtl="0">
              <a:lnSpc>
                <a:spcPct val="100000"/>
              </a:lnSpc>
              <a:spcBef>
                <a:spcPts val="2135"/>
              </a:spcBef>
              <a:spcAft>
                <a:spcPts val="0"/>
              </a:spcAft>
              <a:buSzPts val="1300"/>
              <a:buNone/>
              <a:defRPr/>
            </a:lvl7pPr>
            <a:lvl8pPr lvl="7" rtl="0">
              <a:lnSpc>
                <a:spcPct val="100000"/>
              </a:lnSpc>
              <a:spcBef>
                <a:spcPts val="2135"/>
              </a:spcBef>
              <a:spcAft>
                <a:spcPts val="0"/>
              </a:spcAft>
              <a:buSzPts val="1300"/>
              <a:buNone/>
              <a:defRPr/>
            </a:lvl8pPr>
            <a:lvl9pPr lvl="8" rtl="0">
              <a:lnSpc>
                <a:spcPct val="100000"/>
              </a:lnSpc>
              <a:spcBef>
                <a:spcPts val="2135"/>
              </a:spcBef>
              <a:spcAft>
                <a:spcPts val="2135"/>
              </a:spcAft>
              <a:buSzPts val="1300"/>
              <a:buNone/>
              <a:defRPr/>
            </a:lvl9pPr>
          </a:lstStyle>
          <a:p/>
        </p:txBody>
      </p:sp>
      <p:sp>
        <p:nvSpPr>
          <p:cNvPr id="147" name="Google Shape;147;p14"/>
          <p:cNvSpPr/>
          <p:nvPr/>
        </p:nvSpPr>
        <p:spPr>
          <a:xfrm rot="-10646720">
            <a:off x="11699347" y="3167860"/>
            <a:ext cx="408757" cy="408811"/>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Section header">
  <p:cSld name="1_Section header">
    <p:spTree>
      <p:nvGrpSpPr>
        <p:cNvPr id="1" name="Shape 148"/>
        <p:cNvGrpSpPr/>
        <p:nvPr/>
      </p:nvGrpSpPr>
      <p:grpSpPr>
        <a:xfrm>
          <a:off x="0" y="0"/>
          <a:ext cx="0" cy="0"/>
          <a:chOff x="0" y="0"/>
          <a:chExt cx="0" cy="0"/>
        </a:xfrm>
      </p:grpSpPr>
      <p:pic>
        <p:nvPicPr>
          <p:cNvPr id="149" name="Google Shape;149;p15"/>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50" name="Google Shape;150;p15"/>
          <p:cNvSpPr/>
          <p:nvPr/>
        </p:nvSpPr>
        <p:spPr>
          <a:xfrm>
            <a:off x="9743608" y="-8227841"/>
            <a:ext cx="2512304" cy="15118087"/>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 name="Google Shape;151;p15"/>
          <p:cNvSpPr/>
          <p:nvPr/>
        </p:nvSpPr>
        <p:spPr>
          <a:xfrm>
            <a:off x="6937549" y="119813"/>
            <a:ext cx="5960839" cy="4675347"/>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rgbClr val="FECA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 name="Google Shape;152;p15"/>
          <p:cNvSpPr txBox="1">
            <a:spLocks noGrp="1"/>
          </p:cNvSpPr>
          <p:nvPr>
            <p:ph type="title" hasCustomPrompt="1"/>
          </p:nvPr>
        </p:nvSpPr>
        <p:spPr>
          <a:xfrm>
            <a:off x="9557667" y="1308333"/>
            <a:ext cx="1674400" cy="11896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SzPts val="6000"/>
              <a:buNone/>
              <a:defRPr sz="10000">
                <a:solidFill>
                  <a:schemeClr val="lt1"/>
                </a:solidFill>
              </a:defRPr>
            </a:lvl1pPr>
            <a:lvl2pPr lvl="1" algn="r" rtl="0">
              <a:spcBef>
                <a:spcPts val="0"/>
              </a:spcBef>
              <a:spcAft>
                <a:spcPts val="0"/>
              </a:spcAft>
              <a:buSzPts val="6000"/>
              <a:buNone/>
              <a:defRPr sz="8000"/>
            </a:lvl2pPr>
            <a:lvl3pPr lvl="2" algn="r" rtl="0">
              <a:spcBef>
                <a:spcPts val="0"/>
              </a:spcBef>
              <a:spcAft>
                <a:spcPts val="0"/>
              </a:spcAft>
              <a:buSzPts val="6000"/>
              <a:buNone/>
              <a:defRPr sz="8000"/>
            </a:lvl3pPr>
            <a:lvl4pPr lvl="3" algn="r" rtl="0">
              <a:spcBef>
                <a:spcPts val="0"/>
              </a:spcBef>
              <a:spcAft>
                <a:spcPts val="0"/>
              </a:spcAft>
              <a:buSzPts val="6000"/>
              <a:buNone/>
              <a:defRPr sz="8000"/>
            </a:lvl4pPr>
            <a:lvl5pPr lvl="4" algn="r" rtl="0">
              <a:spcBef>
                <a:spcPts val="0"/>
              </a:spcBef>
              <a:spcAft>
                <a:spcPts val="0"/>
              </a:spcAft>
              <a:buSzPts val="6000"/>
              <a:buNone/>
              <a:defRPr sz="8000"/>
            </a:lvl5pPr>
            <a:lvl6pPr lvl="5" algn="r" rtl="0">
              <a:spcBef>
                <a:spcPts val="0"/>
              </a:spcBef>
              <a:spcAft>
                <a:spcPts val="0"/>
              </a:spcAft>
              <a:buSzPts val="6000"/>
              <a:buNone/>
              <a:defRPr sz="8000"/>
            </a:lvl6pPr>
            <a:lvl7pPr lvl="6" algn="r" rtl="0">
              <a:spcBef>
                <a:spcPts val="0"/>
              </a:spcBef>
              <a:spcAft>
                <a:spcPts val="0"/>
              </a:spcAft>
              <a:buSzPts val="6000"/>
              <a:buNone/>
              <a:defRPr sz="8000"/>
            </a:lvl7pPr>
            <a:lvl8pPr lvl="7" algn="r" rtl="0">
              <a:spcBef>
                <a:spcPts val="0"/>
              </a:spcBef>
              <a:spcAft>
                <a:spcPts val="0"/>
              </a:spcAft>
              <a:buSzPts val="6000"/>
              <a:buNone/>
              <a:defRPr sz="8000"/>
            </a:lvl8pPr>
            <a:lvl9pPr lvl="8" algn="r" rtl="0">
              <a:spcBef>
                <a:spcPts val="0"/>
              </a:spcBef>
              <a:spcAft>
                <a:spcPts val="0"/>
              </a:spcAft>
              <a:buSzPts val="6000"/>
              <a:buNone/>
              <a:defRPr sz="8000"/>
            </a:lvl9pPr>
          </a:lstStyle>
          <a:p>
            <a:r>
              <a:t>xx%</a:t>
            </a:r>
          </a:p>
        </p:txBody>
      </p:sp>
      <p:sp>
        <p:nvSpPr>
          <p:cNvPr id="153" name="Google Shape;153;p15"/>
          <p:cNvSpPr txBox="1">
            <a:spLocks noGrp="1"/>
          </p:cNvSpPr>
          <p:nvPr>
            <p:ph type="subTitle" idx="1"/>
          </p:nvPr>
        </p:nvSpPr>
        <p:spPr>
          <a:xfrm rot="461">
            <a:off x="5271267" y="5168284"/>
            <a:ext cx="5960800" cy="5584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1300"/>
              <a:buNone/>
              <a:defRPr sz="1865">
                <a:latin typeface="Comfortaa SemiBold"/>
                <a:ea typeface="Comfortaa SemiBold"/>
                <a:cs typeface="Comfortaa SemiBold"/>
                <a:sym typeface="Comfortaa SemiBold"/>
              </a:defRPr>
            </a:lvl1pPr>
            <a:lvl2pPr lvl="1" algn="r" rtl="0">
              <a:lnSpc>
                <a:spcPct val="100000"/>
              </a:lnSpc>
              <a:spcBef>
                <a:spcPts val="2135"/>
              </a:spcBef>
              <a:spcAft>
                <a:spcPts val="0"/>
              </a:spcAft>
              <a:buSzPts val="1300"/>
              <a:buNone/>
              <a:defRPr/>
            </a:lvl2pPr>
            <a:lvl3pPr lvl="2" algn="r" rtl="0">
              <a:lnSpc>
                <a:spcPct val="100000"/>
              </a:lnSpc>
              <a:spcBef>
                <a:spcPts val="2135"/>
              </a:spcBef>
              <a:spcAft>
                <a:spcPts val="0"/>
              </a:spcAft>
              <a:buSzPts val="1300"/>
              <a:buNone/>
              <a:defRPr/>
            </a:lvl3pPr>
            <a:lvl4pPr lvl="3" algn="r" rtl="0">
              <a:lnSpc>
                <a:spcPct val="100000"/>
              </a:lnSpc>
              <a:spcBef>
                <a:spcPts val="2135"/>
              </a:spcBef>
              <a:spcAft>
                <a:spcPts val="0"/>
              </a:spcAft>
              <a:buSzPts val="1300"/>
              <a:buNone/>
              <a:defRPr/>
            </a:lvl4pPr>
            <a:lvl5pPr lvl="4" algn="r" rtl="0">
              <a:lnSpc>
                <a:spcPct val="100000"/>
              </a:lnSpc>
              <a:spcBef>
                <a:spcPts val="2135"/>
              </a:spcBef>
              <a:spcAft>
                <a:spcPts val="0"/>
              </a:spcAft>
              <a:buSzPts val="1300"/>
              <a:buNone/>
              <a:defRPr/>
            </a:lvl5pPr>
            <a:lvl6pPr lvl="5" algn="r" rtl="0">
              <a:lnSpc>
                <a:spcPct val="100000"/>
              </a:lnSpc>
              <a:spcBef>
                <a:spcPts val="2135"/>
              </a:spcBef>
              <a:spcAft>
                <a:spcPts val="0"/>
              </a:spcAft>
              <a:buSzPts val="1300"/>
              <a:buNone/>
              <a:defRPr/>
            </a:lvl6pPr>
            <a:lvl7pPr lvl="6" algn="r" rtl="0">
              <a:lnSpc>
                <a:spcPct val="100000"/>
              </a:lnSpc>
              <a:spcBef>
                <a:spcPts val="2135"/>
              </a:spcBef>
              <a:spcAft>
                <a:spcPts val="0"/>
              </a:spcAft>
              <a:buSzPts val="1300"/>
              <a:buNone/>
              <a:defRPr/>
            </a:lvl7pPr>
            <a:lvl8pPr lvl="7" algn="r" rtl="0">
              <a:lnSpc>
                <a:spcPct val="100000"/>
              </a:lnSpc>
              <a:spcBef>
                <a:spcPts val="2135"/>
              </a:spcBef>
              <a:spcAft>
                <a:spcPts val="0"/>
              </a:spcAft>
              <a:buSzPts val="1300"/>
              <a:buNone/>
              <a:defRPr/>
            </a:lvl8pPr>
            <a:lvl9pPr lvl="8" algn="r" rtl="0">
              <a:lnSpc>
                <a:spcPct val="100000"/>
              </a:lnSpc>
              <a:spcBef>
                <a:spcPts val="2135"/>
              </a:spcBef>
              <a:spcAft>
                <a:spcPts val="2135"/>
              </a:spcAft>
              <a:buSzPts val="1300"/>
              <a:buNone/>
              <a:defRPr/>
            </a:lvl9pPr>
          </a:lstStyle>
          <a:p/>
        </p:txBody>
      </p:sp>
      <p:sp>
        <p:nvSpPr>
          <p:cNvPr id="154" name="Google Shape;154;p15"/>
          <p:cNvSpPr txBox="1">
            <a:spLocks noGrp="1"/>
          </p:cNvSpPr>
          <p:nvPr>
            <p:ph type="title" idx="2"/>
          </p:nvPr>
        </p:nvSpPr>
        <p:spPr>
          <a:xfrm>
            <a:off x="4536867" y="3465151"/>
            <a:ext cx="6695200" cy="1069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600"/>
              <a:buNone/>
              <a:defRPr sz="8000">
                <a:solidFill>
                  <a:schemeClr val="lt1"/>
                </a:solidFill>
              </a:defRPr>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p:txBody>
      </p:sp>
      <p:sp>
        <p:nvSpPr>
          <p:cNvPr id="155" name="Google Shape;155;p15"/>
          <p:cNvSpPr/>
          <p:nvPr/>
        </p:nvSpPr>
        <p:spPr>
          <a:xfrm>
            <a:off x="1" y="-1673899"/>
            <a:ext cx="4728676" cy="9990929"/>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56"/>
        <p:cNvGrpSpPr/>
        <p:nvPr/>
      </p:nvGrpSpPr>
      <p:grpSpPr>
        <a:xfrm>
          <a:off x="0" y="0"/>
          <a:ext cx="0" cy="0"/>
          <a:chOff x="0" y="0"/>
          <a:chExt cx="0" cy="0"/>
        </a:xfrm>
      </p:grpSpPr>
      <p:pic>
        <p:nvPicPr>
          <p:cNvPr id="157" name="Google Shape;157;p16"/>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58" name="Google Shape;158;p16"/>
          <p:cNvSpPr/>
          <p:nvPr/>
        </p:nvSpPr>
        <p:spPr>
          <a:xfrm>
            <a:off x="6105471" y="-321294"/>
            <a:ext cx="6086452" cy="7248923"/>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9" name="Google Shape;159;p16"/>
          <p:cNvSpPr/>
          <p:nvPr/>
        </p:nvSpPr>
        <p:spPr>
          <a:xfrm>
            <a:off x="0" y="152300"/>
            <a:ext cx="2581048" cy="7742712"/>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0" name="Google Shape;160;p16"/>
          <p:cNvSpPr/>
          <p:nvPr/>
        </p:nvSpPr>
        <p:spPr>
          <a:xfrm>
            <a:off x="899834" y="1130934"/>
            <a:ext cx="1933877" cy="1631585"/>
          </a:xfrm>
          <a:custGeom>
            <a:avLst/>
            <a:gdLst/>
            <a:ahLst/>
            <a:cxnLst/>
            <a:rect l="l" t="t" r="r" b="b"/>
            <a:pathLst>
              <a:path w="13852" h="13539" extrusionOk="0">
                <a:moveTo>
                  <a:pt x="6804" y="1"/>
                </a:moveTo>
                <a:cubicBezTo>
                  <a:pt x="6711" y="1"/>
                  <a:pt x="6619" y="1"/>
                  <a:pt x="6526" y="2"/>
                </a:cubicBezTo>
                <a:cubicBezTo>
                  <a:pt x="5168" y="14"/>
                  <a:pt x="3797" y="168"/>
                  <a:pt x="2439" y="168"/>
                </a:cubicBezTo>
                <a:cubicBezTo>
                  <a:pt x="2313" y="168"/>
                  <a:pt x="2186" y="167"/>
                  <a:pt x="2060" y="164"/>
                </a:cubicBezTo>
                <a:cubicBezTo>
                  <a:pt x="2032" y="163"/>
                  <a:pt x="2005" y="163"/>
                  <a:pt x="1977" y="163"/>
                </a:cubicBezTo>
                <a:cubicBezTo>
                  <a:pt x="1531" y="163"/>
                  <a:pt x="1041" y="249"/>
                  <a:pt x="734" y="597"/>
                </a:cubicBezTo>
                <a:cubicBezTo>
                  <a:pt x="338" y="1049"/>
                  <a:pt x="407" y="1829"/>
                  <a:pt x="351" y="2391"/>
                </a:cubicBezTo>
                <a:cubicBezTo>
                  <a:pt x="199" y="3909"/>
                  <a:pt x="80" y="5430"/>
                  <a:pt x="34" y="6956"/>
                </a:cubicBezTo>
                <a:cubicBezTo>
                  <a:pt x="0" y="8044"/>
                  <a:pt x="8" y="9140"/>
                  <a:pt x="175" y="10217"/>
                </a:cubicBezTo>
                <a:cubicBezTo>
                  <a:pt x="307" y="11063"/>
                  <a:pt x="510" y="12323"/>
                  <a:pt x="1269" y="12867"/>
                </a:cubicBezTo>
                <a:cubicBezTo>
                  <a:pt x="1834" y="13272"/>
                  <a:pt x="2570" y="13317"/>
                  <a:pt x="3263" y="13346"/>
                </a:cubicBezTo>
                <a:cubicBezTo>
                  <a:pt x="4522" y="13399"/>
                  <a:pt x="5760" y="13539"/>
                  <a:pt x="7024" y="13539"/>
                </a:cubicBezTo>
                <a:cubicBezTo>
                  <a:pt x="7090" y="13539"/>
                  <a:pt x="7157" y="13538"/>
                  <a:pt x="7223" y="13537"/>
                </a:cubicBezTo>
                <a:cubicBezTo>
                  <a:pt x="8592" y="13520"/>
                  <a:pt x="9960" y="13425"/>
                  <a:pt x="11322" y="13283"/>
                </a:cubicBezTo>
                <a:cubicBezTo>
                  <a:pt x="12252" y="13186"/>
                  <a:pt x="13013" y="12553"/>
                  <a:pt x="13344" y="11689"/>
                </a:cubicBezTo>
                <a:cubicBezTo>
                  <a:pt x="13533" y="11198"/>
                  <a:pt x="13600" y="10669"/>
                  <a:pt x="13647" y="10143"/>
                </a:cubicBezTo>
                <a:cubicBezTo>
                  <a:pt x="13651" y="10095"/>
                  <a:pt x="13655" y="10047"/>
                  <a:pt x="13658" y="10000"/>
                </a:cubicBezTo>
                <a:cubicBezTo>
                  <a:pt x="13851" y="7634"/>
                  <a:pt x="13819" y="5244"/>
                  <a:pt x="13553" y="2884"/>
                </a:cubicBezTo>
                <a:cubicBezTo>
                  <a:pt x="13505" y="2456"/>
                  <a:pt x="13473" y="2010"/>
                  <a:pt x="13382" y="1588"/>
                </a:cubicBezTo>
                <a:cubicBezTo>
                  <a:pt x="13327" y="1330"/>
                  <a:pt x="13281" y="816"/>
                  <a:pt x="13124" y="613"/>
                </a:cubicBezTo>
                <a:cubicBezTo>
                  <a:pt x="12821" y="223"/>
                  <a:pt x="12261" y="177"/>
                  <a:pt x="11768" y="164"/>
                </a:cubicBezTo>
                <a:cubicBezTo>
                  <a:pt x="10111" y="113"/>
                  <a:pt x="8463" y="1"/>
                  <a:pt x="68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ctr" rtl="0">
              <a:spcBef>
                <a:spcPts val="0"/>
              </a:spcBef>
              <a:spcAft>
                <a:spcPts val="0"/>
              </a:spcAft>
              <a:buNone/>
            </a:pPr>
            <a:endParaRPr sz="2400" b="1">
              <a:solidFill>
                <a:schemeClr val="lt1"/>
              </a:solidFill>
              <a:latin typeface="Comfortaa"/>
              <a:ea typeface="Comfortaa"/>
              <a:cs typeface="Comfortaa"/>
              <a:sym typeface="Comfortaa"/>
            </a:endParaRPr>
          </a:p>
        </p:txBody>
      </p:sp>
      <p:sp>
        <p:nvSpPr>
          <p:cNvPr id="161" name="Google Shape;161;p16"/>
          <p:cNvSpPr/>
          <p:nvPr/>
        </p:nvSpPr>
        <p:spPr>
          <a:xfrm>
            <a:off x="858400" y="3252267"/>
            <a:ext cx="7122589" cy="1389897"/>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2" name="Google Shape;162;p16"/>
          <p:cNvSpPr txBox="1">
            <a:spLocks noGrp="1"/>
          </p:cNvSpPr>
          <p:nvPr>
            <p:ph type="title"/>
          </p:nvPr>
        </p:nvSpPr>
        <p:spPr>
          <a:xfrm>
            <a:off x="960000" y="3491333"/>
            <a:ext cx="6664000" cy="9432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600"/>
              <a:buNone/>
              <a:defRPr sz="8000">
                <a:solidFill>
                  <a:schemeClr val="lt1"/>
                </a:solidFill>
              </a:defRPr>
            </a:lvl1pPr>
            <a:lvl2pPr lvl="1" algn="l" rtl="0">
              <a:spcBef>
                <a:spcPts val="0"/>
              </a:spcBef>
              <a:spcAft>
                <a:spcPts val="0"/>
              </a:spcAft>
              <a:buSzPts val="3600"/>
              <a:buNone/>
              <a:defRPr sz="4800"/>
            </a:lvl2pPr>
            <a:lvl3pPr lvl="2" algn="l" rtl="0">
              <a:spcBef>
                <a:spcPts val="0"/>
              </a:spcBef>
              <a:spcAft>
                <a:spcPts val="0"/>
              </a:spcAft>
              <a:buSzPts val="3600"/>
              <a:buNone/>
              <a:defRPr sz="4800"/>
            </a:lvl3pPr>
            <a:lvl4pPr lvl="3" algn="l" rtl="0">
              <a:spcBef>
                <a:spcPts val="0"/>
              </a:spcBef>
              <a:spcAft>
                <a:spcPts val="0"/>
              </a:spcAft>
              <a:buSzPts val="3600"/>
              <a:buNone/>
              <a:defRPr sz="4800"/>
            </a:lvl4pPr>
            <a:lvl5pPr lvl="4" algn="l" rtl="0">
              <a:spcBef>
                <a:spcPts val="0"/>
              </a:spcBef>
              <a:spcAft>
                <a:spcPts val="0"/>
              </a:spcAft>
              <a:buSzPts val="3600"/>
              <a:buNone/>
              <a:defRPr sz="4800"/>
            </a:lvl5pPr>
            <a:lvl6pPr lvl="5" algn="l" rtl="0">
              <a:spcBef>
                <a:spcPts val="0"/>
              </a:spcBef>
              <a:spcAft>
                <a:spcPts val="0"/>
              </a:spcAft>
              <a:buSzPts val="3600"/>
              <a:buNone/>
              <a:defRPr sz="4800"/>
            </a:lvl6pPr>
            <a:lvl7pPr lvl="6" algn="l" rtl="0">
              <a:spcBef>
                <a:spcPts val="0"/>
              </a:spcBef>
              <a:spcAft>
                <a:spcPts val="0"/>
              </a:spcAft>
              <a:buSzPts val="3600"/>
              <a:buNone/>
              <a:defRPr sz="4800"/>
            </a:lvl7pPr>
            <a:lvl8pPr lvl="7" algn="l" rtl="0">
              <a:spcBef>
                <a:spcPts val="0"/>
              </a:spcBef>
              <a:spcAft>
                <a:spcPts val="0"/>
              </a:spcAft>
              <a:buSzPts val="3600"/>
              <a:buNone/>
              <a:defRPr sz="4800"/>
            </a:lvl8pPr>
            <a:lvl9pPr lvl="8" algn="l" rtl="0">
              <a:spcBef>
                <a:spcPts val="0"/>
              </a:spcBef>
              <a:spcAft>
                <a:spcPts val="0"/>
              </a:spcAft>
              <a:buSzPts val="3600"/>
              <a:buNone/>
              <a:defRPr sz="4800"/>
            </a:lvl9pPr>
          </a:lstStyle>
          <a:p/>
        </p:txBody>
      </p:sp>
      <p:sp>
        <p:nvSpPr>
          <p:cNvPr id="163" name="Google Shape;163;p16"/>
          <p:cNvSpPr txBox="1">
            <a:spLocks noGrp="1"/>
          </p:cNvSpPr>
          <p:nvPr>
            <p:ph type="title" idx="2" hasCustomPrompt="1"/>
          </p:nvPr>
        </p:nvSpPr>
        <p:spPr>
          <a:xfrm>
            <a:off x="960000" y="1353333"/>
            <a:ext cx="1947600" cy="11104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SzPts val="6000"/>
              <a:buNone/>
              <a:defRPr sz="10000">
                <a:solidFill>
                  <a:schemeClr val="lt1"/>
                </a:solidFill>
              </a:defRPr>
            </a:lvl1pPr>
            <a:lvl2pPr lvl="1" algn="l" rtl="0">
              <a:spcBef>
                <a:spcPts val="0"/>
              </a:spcBef>
              <a:spcAft>
                <a:spcPts val="0"/>
              </a:spcAft>
              <a:buSzPts val="6000"/>
              <a:buNone/>
              <a:defRPr sz="8000"/>
            </a:lvl2pPr>
            <a:lvl3pPr lvl="2" algn="l" rtl="0">
              <a:spcBef>
                <a:spcPts val="0"/>
              </a:spcBef>
              <a:spcAft>
                <a:spcPts val="0"/>
              </a:spcAft>
              <a:buSzPts val="6000"/>
              <a:buNone/>
              <a:defRPr sz="8000"/>
            </a:lvl3pPr>
            <a:lvl4pPr lvl="3" algn="l" rtl="0">
              <a:spcBef>
                <a:spcPts val="0"/>
              </a:spcBef>
              <a:spcAft>
                <a:spcPts val="0"/>
              </a:spcAft>
              <a:buSzPts val="6000"/>
              <a:buNone/>
              <a:defRPr sz="8000"/>
            </a:lvl4pPr>
            <a:lvl5pPr lvl="4" algn="l" rtl="0">
              <a:spcBef>
                <a:spcPts val="0"/>
              </a:spcBef>
              <a:spcAft>
                <a:spcPts val="0"/>
              </a:spcAft>
              <a:buSzPts val="6000"/>
              <a:buNone/>
              <a:defRPr sz="8000"/>
            </a:lvl5pPr>
            <a:lvl6pPr lvl="5" algn="l" rtl="0">
              <a:spcBef>
                <a:spcPts val="0"/>
              </a:spcBef>
              <a:spcAft>
                <a:spcPts val="0"/>
              </a:spcAft>
              <a:buSzPts val="6000"/>
              <a:buNone/>
              <a:defRPr sz="8000"/>
            </a:lvl6pPr>
            <a:lvl7pPr lvl="6" algn="l" rtl="0">
              <a:spcBef>
                <a:spcPts val="0"/>
              </a:spcBef>
              <a:spcAft>
                <a:spcPts val="0"/>
              </a:spcAft>
              <a:buSzPts val="6000"/>
              <a:buNone/>
              <a:defRPr sz="8000"/>
            </a:lvl7pPr>
            <a:lvl8pPr lvl="7" algn="l" rtl="0">
              <a:spcBef>
                <a:spcPts val="0"/>
              </a:spcBef>
              <a:spcAft>
                <a:spcPts val="0"/>
              </a:spcAft>
              <a:buSzPts val="6000"/>
              <a:buNone/>
              <a:defRPr sz="8000"/>
            </a:lvl8pPr>
            <a:lvl9pPr lvl="8" algn="l" rtl="0">
              <a:spcBef>
                <a:spcPts val="0"/>
              </a:spcBef>
              <a:spcAft>
                <a:spcPts val="0"/>
              </a:spcAft>
              <a:buSzPts val="6000"/>
              <a:buNone/>
              <a:defRPr sz="8000"/>
            </a:lvl9pPr>
          </a:lstStyle>
          <a:p>
            <a:r>
              <a:t>xx%</a:t>
            </a:r>
          </a:p>
        </p:txBody>
      </p:sp>
      <p:sp>
        <p:nvSpPr>
          <p:cNvPr id="164" name="Google Shape;164;p16"/>
          <p:cNvSpPr txBox="1">
            <a:spLocks noGrp="1"/>
          </p:cNvSpPr>
          <p:nvPr>
            <p:ph type="subTitle" idx="1"/>
          </p:nvPr>
        </p:nvSpPr>
        <p:spPr>
          <a:xfrm rot="461">
            <a:off x="960000" y="4862200"/>
            <a:ext cx="5960800" cy="5584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300"/>
              <a:buNone/>
              <a:defRPr sz="1865">
                <a:latin typeface="Comfortaa SemiBold"/>
                <a:ea typeface="Comfortaa SemiBold"/>
                <a:cs typeface="Comfortaa SemiBold"/>
                <a:sym typeface="Comfortaa SemiBold"/>
              </a:defRPr>
            </a:lvl1pPr>
            <a:lvl2pPr lvl="1" rtl="0">
              <a:lnSpc>
                <a:spcPct val="100000"/>
              </a:lnSpc>
              <a:spcBef>
                <a:spcPts val="2135"/>
              </a:spcBef>
              <a:spcAft>
                <a:spcPts val="0"/>
              </a:spcAft>
              <a:buSzPts val="1300"/>
              <a:buNone/>
              <a:defRPr/>
            </a:lvl2pPr>
            <a:lvl3pPr lvl="2" rtl="0">
              <a:lnSpc>
                <a:spcPct val="100000"/>
              </a:lnSpc>
              <a:spcBef>
                <a:spcPts val="2135"/>
              </a:spcBef>
              <a:spcAft>
                <a:spcPts val="0"/>
              </a:spcAft>
              <a:buSzPts val="1300"/>
              <a:buNone/>
              <a:defRPr/>
            </a:lvl3pPr>
            <a:lvl4pPr lvl="3" rtl="0">
              <a:lnSpc>
                <a:spcPct val="100000"/>
              </a:lnSpc>
              <a:spcBef>
                <a:spcPts val="2135"/>
              </a:spcBef>
              <a:spcAft>
                <a:spcPts val="0"/>
              </a:spcAft>
              <a:buSzPts val="1300"/>
              <a:buNone/>
              <a:defRPr/>
            </a:lvl4pPr>
            <a:lvl5pPr lvl="4" rtl="0">
              <a:lnSpc>
                <a:spcPct val="100000"/>
              </a:lnSpc>
              <a:spcBef>
                <a:spcPts val="2135"/>
              </a:spcBef>
              <a:spcAft>
                <a:spcPts val="0"/>
              </a:spcAft>
              <a:buSzPts val="1300"/>
              <a:buNone/>
              <a:defRPr/>
            </a:lvl5pPr>
            <a:lvl6pPr lvl="5" rtl="0">
              <a:lnSpc>
                <a:spcPct val="100000"/>
              </a:lnSpc>
              <a:spcBef>
                <a:spcPts val="2135"/>
              </a:spcBef>
              <a:spcAft>
                <a:spcPts val="0"/>
              </a:spcAft>
              <a:buSzPts val="1300"/>
              <a:buNone/>
              <a:defRPr/>
            </a:lvl6pPr>
            <a:lvl7pPr lvl="6" rtl="0">
              <a:lnSpc>
                <a:spcPct val="100000"/>
              </a:lnSpc>
              <a:spcBef>
                <a:spcPts val="2135"/>
              </a:spcBef>
              <a:spcAft>
                <a:spcPts val="0"/>
              </a:spcAft>
              <a:buSzPts val="1300"/>
              <a:buNone/>
              <a:defRPr/>
            </a:lvl7pPr>
            <a:lvl8pPr lvl="7" rtl="0">
              <a:lnSpc>
                <a:spcPct val="100000"/>
              </a:lnSpc>
              <a:spcBef>
                <a:spcPts val="2135"/>
              </a:spcBef>
              <a:spcAft>
                <a:spcPts val="0"/>
              </a:spcAft>
              <a:buSzPts val="1300"/>
              <a:buNone/>
              <a:defRPr/>
            </a:lvl8pPr>
            <a:lvl9pPr lvl="8" rtl="0">
              <a:lnSpc>
                <a:spcPct val="100000"/>
              </a:lnSpc>
              <a:spcBef>
                <a:spcPts val="2135"/>
              </a:spcBef>
              <a:spcAft>
                <a:spcPts val="2135"/>
              </a:spcAft>
              <a:buSzPts val="1300"/>
              <a:buNone/>
              <a:defRPr/>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65"/>
        <p:cNvGrpSpPr/>
        <p:nvPr/>
      </p:nvGrpSpPr>
      <p:grpSpPr>
        <a:xfrm>
          <a:off x="0" y="0"/>
          <a:ext cx="0" cy="0"/>
          <a:chOff x="0" y="0"/>
          <a:chExt cx="0" cy="0"/>
        </a:xfrm>
      </p:grpSpPr>
      <p:pic>
        <p:nvPicPr>
          <p:cNvPr id="166" name="Google Shape;166;p17"/>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67" name="Google Shape;167;p17"/>
          <p:cNvSpPr/>
          <p:nvPr/>
        </p:nvSpPr>
        <p:spPr>
          <a:xfrm>
            <a:off x="6832601" y="1"/>
            <a:ext cx="5359420" cy="1835327"/>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rgbClr val="FECA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8" name="Google Shape;168;p17"/>
          <p:cNvSpPr/>
          <p:nvPr/>
        </p:nvSpPr>
        <p:spPr>
          <a:xfrm>
            <a:off x="34" y="259333"/>
            <a:ext cx="12191929" cy="6598659"/>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9" name="Google Shape;169;p17"/>
          <p:cNvSpPr txBox="1">
            <a:spLocks noGrp="1"/>
          </p:cNvSpPr>
          <p:nvPr>
            <p:ph type="subTitle" idx="1"/>
          </p:nvPr>
        </p:nvSpPr>
        <p:spPr>
          <a:xfrm rot="210">
            <a:off x="2647800" y="4902167"/>
            <a:ext cx="6544800" cy="832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5">
                <a:latin typeface="Comfortaa Medium"/>
                <a:ea typeface="Comfortaa Medium"/>
                <a:cs typeface="Comfortaa Medium"/>
                <a:sym typeface="Comfortaa Medium"/>
              </a:defRPr>
            </a:lvl1pPr>
            <a:lvl2pPr lvl="1" algn="ctr" rtl="0">
              <a:lnSpc>
                <a:spcPct val="100000"/>
              </a:lnSpc>
              <a:spcBef>
                <a:spcPts val="2135"/>
              </a:spcBef>
              <a:spcAft>
                <a:spcPts val="0"/>
              </a:spcAft>
              <a:buSzPts val="1300"/>
              <a:buNone/>
              <a:defRPr/>
            </a:lvl2pPr>
            <a:lvl3pPr lvl="2" algn="ctr" rtl="0">
              <a:lnSpc>
                <a:spcPct val="100000"/>
              </a:lnSpc>
              <a:spcBef>
                <a:spcPts val="2135"/>
              </a:spcBef>
              <a:spcAft>
                <a:spcPts val="0"/>
              </a:spcAft>
              <a:buSzPts val="1300"/>
              <a:buNone/>
              <a:defRPr/>
            </a:lvl3pPr>
            <a:lvl4pPr lvl="3" algn="ctr" rtl="0">
              <a:lnSpc>
                <a:spcPct val="100000"/>
              </a:lnSpc>
              <a:spcBef>
                <a:spcPts val="2135"/>
              </a:spcBef>
              <a:spcAft>
                <a:spcPts val="0"/>
              </a:spcAft>
              <a:buSzPts val="1300"/>
              <a:buNone/>
              <a:defRPr/>
            </a:lvl4pPr>
            <a:lvl5pPr lvl="4" algn="ctr" rtl="0">
              <a:lnSpc>
                <a:spcPct val="100000"/>
              </a:lnSpc>
              <a:spcBef>
                <a:spcPts val="2135"/>
              </a:spcBef>
              <a:spcAft>
                <a:spcPts val="0"/>
              </a:spcAft>
              <a:buSzPts val="1300"/>
              <a:buNone/>
              <a:defRPr/>
            </a:lvl5pPr>
            <a:lvl6pPr lvl="5" algn="ctr" rtl="0">
              <a:lnSpc>
                <a:spcPct val="100000"/>
              </a:lnSpc>
              <a:spcBef>
                <a:spcPts val="2135"/>
              </a:spcBef>
              <a:spcAft>
                <a:spcPts val="0"/>
              </a:spcAft>
              <a:buSzPts val="1300"/>
              <a:buNone/>
              <a:defRPr/>
            </a:lvl6pPr>
            <a:lvl7pPr lvl="6" algn="ctr" rtl="0">
              <a:lnSpc>
                <a:spcPct val="100000"/>
              </a:lnSpc>
              <a:spcBef>
                <a:spcPts val="2135"/>
              </a:spcBef>
              <a:spcAft>
                <a:spcPts val="0"/>
              </a:spcAft>
              <a:buSzPts val="1300"/>
              <a:buNone/>
              <a:defRPr/>
            </a:lvl7pPr>
            <a:lvl8pPr lvl="7" algn="ctr" rtl="0">
              <a:lnSpc>
                <a:spcPct val="100000"/>
              </a:lnSpc>
              <a:spcBef>
                <a:spcPts val="2135"/>
              </a:spcBef>
              <a:spcAft>
                <a:spcPts val="0"/>
              </a:spcAft>
              <a:buSzPts val="1300"/>
              <a:buNone/>
              <a:defRPr/>
            </a:lvl8pPr>
            <a:lvl9pPr lvl="8" algn="ctr" rtl="0">
              <a:lnSpc>
                <a:spcPct val="100000"/>
              </a:lnSpc>
              <a:spcBef>
                <a:spcPts val="2135"/>
              </a:spcBef>
              <a:spcAft>
                <a:spcPts val="2135"/>
              </a:spcAft>
              <a:buSzPts val="1300"/>
              <a:buNone/>
              <a:defRPr/>
            </a:lvl9pPr>
          </a:lstStyle>
          <a:p/>
        </p:txBody>
      </p:sp>
      <p:sp>
        <p:nvSpPr>
          <p:cNvPr id="170" name="Google Shape;170;p17"/>
          <p:cNvSpPr txBox="1">
            <a:spLocks noGrp="1"/>
          </p:cNvSpPr>
          <p:nvPr>
            <p:ph type="title"/>
          </p:nvPr>
        </p:nvSpPr>
        <p:spPr>
          <a:xfrm>
            <a:off x="2103800" y="2059883"/>
            <a:ext cx="7984400" cy="2107200"/>
          </a:xfrm>
          <a:prstGeom prst="rect">
            <a:avLst/>
          </a:prstGeom>
        </p:spPr>
        <p:txBody>
          <a:bodyPr spcFirstLastPara="1" wrap="square" lIns="91425" tIns="91425" rIns="91425" bIns="91425" anchor="t" anchorCtr="0">
            <a:noAutofit/>
          </a:bodyPr>
          <a:lstStyle>
            <a:lvl1pPr lvl="0" algn="ctr" rtl="0">
              <a:lnSpc>
                <a:spcPct val="70000"/>
              </a:lnSpc>
              <a:spcBef>
                <a:spcPts val="0"/>
              </a:spcBef>
              <a:spcAft>
                <a:spcPts val="0"/>
              </a:spcAft>
              <a:buSzPts val="4800"/>
              <a:buNone/>
              <a:defRPr sz="20535">
                <a:solidFill>
                  <a:schemeClr val="lt1"/>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71"/>
        <p:cNvGrpSpPr/>
        <p:nvPr/>
      </p:nvGrpSpPr>
      <p:grpSpPr>
        <a:xfrm>
          <a:off x="0" y="0"/>
          <a:ext cx="0" cy="0"/>
          <a:chOff x="0" y="0"/>
          <a:chExt cx="0" cy="0"/>
        </a:xfrm>
      </p:grpSpPr>
      <p:pic>
        <p:nvPicPr>
          <p:cNvPr id="172" name="Google Shape;172;p18"/>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73" name="Google Shape;173;p18"/>
          <p:cNvSpPr txBox="1">
            <a:spLocks noGrp="1"/>
          </p:cNvSpPr>
          <p:nvPr>
            <p:ph type="body" idx="1"/>
          </p:nvPr>
        </p:nvSpPr>
        <p:spPr>
          <a:xfrm>
            <a:off x="960000" y="3405733"/>
            <a:ext cx="4450400" cy="1752800"/>
          </a:xfrm>
          <a:prstGeom prst="rect">
            <a:avLst/>
          </a:prstGeom>
        </p:spPr>
        <p:txBody>
          <a:bodyPr spcFirstLastPara="1" wrap="square" lIns="91425" tIns="91425" rIns="91425" bIns="91425" anchor="t" anchorCtr="0">
            <a:noAutofit/>
          </a:bodyPr>
          <a:lstStyle>
            <a:lvl1pPr marL="609600" lvl="0" indent="-423545" rtl="0">
              <a:spcBef>
                <a:spcPts val="0"/>
              </a:spcBef>
              <a:spcAft>
                <a:spcPts val="0"/>
              </a:spcAft>
              <a:buClr>
                <a:schemeClr val="accent2"/>
              </a:buClr>
              <a:buSzPts val="1400"/>
              <a:buChar char="●"/>
              <a:defRPr sz="1865">
                <a:latin typeface="Comfortaa SemiBold"/>
                <a:ea typeface="Comfortaa SemiBold"/>
                <a:cs typeface="Comfortaa SemiBold"/>
                <a:sym typeface="Comfortaa SemiBold"/>
              </a:defRPr>
            </a:lvl1pPr>
            <a:lvl2pPr marL="1219200" lvl="1" indent="-414655" rtl="0">
              <a:lnSpc>
                <a:spcPct val="115000"/>
              </a:lnSpc>
              <a:spcBef>
                <a:spcPts val="0"/>
              </a:spcBef>
              <a:spcAft>
                <a:spcPts val="0"/>
              </a:spcAft>
              <a:buSzPts val="1300"/>
              <a:buChar char="○"/>
              <a:defRPr/>
            </a:lvl2pPr>
            <a:lvl3pPr marL="1828800" lvl="2" indent="-414655" rtl="0">
              <a:lnSpc>
                <a:spcPct val="115000"/>
              </a:lnSpc>
              <a:spcBef>
                <a:spcPts val="2135"/>
              </a:spcBef>
              <a:spcAft>
                <a:spcPts val="0"/>
              </a:spcAft>
              <a:buSzPts val="1300"/>
              <a:buChar char="■"/>
              <a:defRPr/>
            </a:lvl3pPr>
            <a:lvl4pPr marL="2438400" lvl="3" indent="-414655" rtl="0">
              <a:lnSpc>
                <a:spcPct val="115000"/>
              </a:lnSpc>
              <a:spcBef>
                <a:spcPts val="2135"/>
              </a:spcBef>
              <a:spcAft>
                <a:spcPts val="0"/>
              </a:spcAft>
              <a:buSzPts val="1300"/>
              <a:buChar char="●"/>
              <a:defRPr/>
            </a:lvl4pPr>
            <a:lvl5pPr marL="3048000" lvl="4" indent="-414655" rtl="0">
              <a:lnSpc>
                <a:spcPct val="115000"/>
              </a:lnSpc>
              <a:spcBef>
                <a:spcPts val="2135"/>
              </a:spcBef>
              <a:spcAft>
                <a:spcPts val="0"/>
              </a:spcAft>
              <a:buSzPts val="1300"/>
              <a:buChar char="○"/>
              <a:defRPr/>
            </a:lvl5pPr>
            <a:lvl6pPr marL="3657600" lvl="5" indent="-414655" rtl="0">
              <a:lnSpc>
                <a:spcPct val="115000"/>
              </a:lnSpc>
              <a:spcBef>
                <a:spcPts val="2135"/>
              </a:spcBef>
              <a:spcAft>
                <a:spcPts val="0"/>
              </a:spcAft>
              <a:buSzPts val="1300"/>
              <a:buChar char="■"/>
              <a:defRPr/>
            </a:lvl6pPr>
            <a:lvl7pPr marL="4267200" lvl="6" indent="-414655" rtl="0">
              <a:lnSpc>
                <a:spcPct val="115000"/>
              </a:lnSpc>
              <a:spcBef>
                <a:spcPts val="2135"/>
              </a:spcBef>
              <a:spcAft>
                <a:spcPts val="0"/>
              </a:spcAft>
              <a:buSzPts val="1300"/>
              <a:buChar char="●"/>
              <a:defRPr/>
            </a:lvl7pPr>
            <a:lvl8pPr marL="4876800" lvl="7" indent="-414655" rtl="0">
              <a:lnSpc>
                <a:spcPct val="115000"/>
              </a:lnSpc>
              <a:spcBef>
                <a:spcPts val="2135"/>
              </a:spcBef>
              <a:spcAft>
                <a:spcPts val="0"/>
              </a:spcAft>
              <a:buSzPts val="1300"/>
              <a:buChar char="○"/>
              <a:defRPr/>
            </a:lvl8pPr>
            <a:lvl9pPr marL="5486400" lvl="8" indent="-414655" rtl="0">
              <a:lnSpc>
                <a:spcPct val="115000"/>
              </a:lnSpc>
              <a:spcBef>
                <a:spcPts val="2135"/>
              </a:spcBef>
              <a:spcAft>
                <a:spcPts val="2135"/>
              </a:spcAft>
              <a:buSzPts val="1300"/>
              <a:buChar char="■"/>
              <a:defRPr/>
            </a:lvl9pPr>
          </a:lstStyle>
          <a:p/>
        </p:txBody>
      </p:sp>
      <p:sp>
        <p:nvSpPr>
          <p:cNvPr id="174" name="Google Shape;174;p18"/>
          <p:cNvSpPr/>
          <p:nvPr/>
        </p:nvSpPr>
        <p:spPr>
          <a:xfrm rot="-10646772">
            <a:off x="11053489" y="4188102"/>
            <a:ext cx="1859993" cy="1860233"/>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5" name="Google Shape;175;p18"/>
          <p:cNvSpPr/>
          <p:nvPr/>
        </p:nvSpPr>
        <p:spPr>
          <a:xfrm rot="-10646772">
            <a:off x="9965255" y="6395771"/>
            <a:ext cx="1116092" cy="1116333"/>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6" name="Google Shape;176;p18"/>
          <p:cNvSpPr/>
          <p:nvPr/>
        </p:nvSpPr>
        <p:spPr>
          <a:xfrm flipH="1">
            <a:off x="-442543" y="1438438"/>
            <a:ext cx="2428160" cy="11153007"/>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7" name="Google Shape;177;p18"/>
          <p:cNvSpPr txBox="1">
            <a:spLocks noGrp="1"/>
          </p:cNvSpPr>
          <p:nvPr>
            <p:ph type="title"/>
          </p:nvPr>
        </p:nvSpPr>
        <p:spPr>
          <a:xfrm>
            <a:off x="960000" y="1930400"/>
            <a:ext cx="3436800" cy="1185200"/>
          </a:xfrm>
          <a:prstGeom prst="rect">
            <a:avLst/>
          </a:prstGeom>
        </p:spPr>
        <p:txBody>
          <a:bodyPr spcFirstLastPara="1" wrap="square" lIns="91425" tIns="91425" rIns="91425" bIns="91425" anchor="t" anchorCtr="0">
            <a:noAutofit/>
          </a:bodyPr>
          <a:lstStyle>
            <a:lvl1pPr lvl="0" algn="l"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178" name="Google Shape;178;p18"/>
          <p:cNvSpPr/>
          <p:nvPr/>
        </p:nvSpPr>
        <p:spPr>
          <a:xfrm>
            <a:off x="10481767" y="-74800"/>
            <a:ext cx="1941083" cy="1164909"/>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rgbClr val="ED6A3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GB" sz="2400"/>
              <a:t> </a:t>
            </a:r>
            <a:endParaRPr sz="240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179"/>
        <p:cNvGrpSpPr/>
        <p:nvPr/>
      </p:nvGrpSpPr>
      <p:grpSpPr>
        <a:xfrm>
          <a:off x="0" y="0"/>
          <a:ext cx="0" cy="0"/>
          <a:chOff x="0" y="0"/>
          <a:chExt cx="0" cy="0"/>
        </a:xfrm>
      </p:grpSpPr>
      <p:pic>
        <p:nvPicPr>
          <p:cNvPr id="180" name="Google Shape;180;p19"/>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81" name="Google Shape;181;p19"/>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2" name="Google Shape;182;p19"/>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183" name="Google Shape;183;p19"/>
          <p:cNvSpPr/>
          <p:nvPr/>
        </p:nvSpPr>
        <p:spPr>
          <a:xfrm>
            <a:off x="1" y="5210734"/>
            <a:ext cx="12191929" cy="1854161"/>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4" name="Google Shape;184;p19"/>
          <p:cNvSpPr txBox="1">
            <a:spLocks noGrp="1"/>
          </p:cNvSpPr>
          <p:nvPr>
            <p:ph type="body" idx="1"/>
          </p:nvPr>
        </p:nvSpPr>
        <p:spPr>
          <a:xfrm>
            <a:off x="3190133" y="2685416"/>
            <a:ext cx="4234400" cy="2529200"/>
          </a:xfrm>
          <a:prstGeom prst="rect">
            <a:avLst/>
          </a:prstGeom>
        </p:spPr>
        <p:txBody>
          <a:bodyPr spcFirstLastPara="1" wrap="square" lIns="91425" tIns="91425" rIns="91425" bIns="91425" anchor="t" anchorCtr="0">
            <a:noAutofit/>
          </a:bodyPr>
          <a:lstStyle>
            <a:lvl1pPr marL="609600" lvl="0" indent="-423545" algn="ctr" rtl="0">
              <a:spcBef>
                <a:spcPts val="0"/>
              </a:spcBef>
              <a:spcAft>
                <a:spcPts val="0"/>
              </a:spcAft>
              <a:buClr>
                <a:schemeClr val="accent2"/>
              </a:buClr>
              <a:buSzPts val="1400"/>
              <a:buChar char="●"/>
              <a:defRPr sz="1865">
                <a:latin typeface="Comfortaa SemiBold"/>
                <a:ea typeface="Comfortaa SemiBold"/>
                <a:cs typeface="Comfortaa SemiBold"/>
                <a:sym typeface="Comfortaa SemiBold"/>
              </a:defRPr>
            </a:lvl1pPr>
            <a:lvl2pPr marL="1219200" lvl="1" indent="-423545" rtl="0">
              <a:lnSpc>
                <a:spcPct val="115000"/>
              </a:lnSpc>
              <a:spcBef>
                <a:spcPts val="0"/>
              </a:spcBef>
              <a:spcAft>
                <a:spcPts val="0"/>
              </a:spcAft>
              <a:buSzPts val="1400"/>
              <a:buChar char="○"/>
              <a:defRPr sz="1865"/>
            </a:lvl2pPr>
            <a:lvl3pPr marL="1828800" lvl="2" indent="-423545" rtl="0">
              <a:lnSpc>
                <a:spcPct val="115000"/>
              </a:lnSpc>
              <a:spcBef>
                <a:spcPts val="2135"/>
              </a:spcBef>
              <a:spcAft>
                <a:spcPts val="0"/>
              </a:spcAft>
              <a:buSzPts val="1400"/>
              <a:buChar char="■"/>
              <a:defRPr sz="1865"/>
            </a:lvl3pPr>
            <a:lvl4pPr marL="2438400" lvl="3" indent="-423545" rtl="0">
              <a:lnSpc>
                <a:spcPct val="115000"/>
              </a:lnSpc>
              <a:spcBef>
                <a:spcPts val="2135"/>
              </a:spcBef>
              <a:spcAft>
                <a:spcPts val="0"/>
              </a:spcAft>
              <a:buSzPts val="1400"/>
              <a:buChar char="●"/>
              <a:defRPr sz="1865"/>
            </a:lvl4pPr>
            <a:lvl5pPr marL="3048000" lvl="4" indent="-423545" rtl="0">
              <a:lnSpc>
                <a:spcPct val="115000"/>
              </a:lnSpc>
              <a:spcBef>
                <a:spcPts val="2135"/>
              </a:spcBef>
              <a:spcAft>
                <a:spcPts val="0"/>
              </a:spcAft>
              <a:buSzPts val="1400"/>
              <a:buChar char="○"/>
              <a:defRPr sz="1865"/>
            </a:lvl5pPr>
            <a:lvl6pPr marL="3657600" lvl="5" indent="-423545" rtl="0">
              <a:lnSpc>
                <a:spcPct val="115000"/>
              </a:lnSpc>
              <a:spcBef>
                <a:spcPts val="2135"/>
              </a:spcBef>
              <a:spcAft>
                <a:spcPts val="0"/>
              </a:spcAft>
              <a:buSzPts val="1400"/>
              <a:buChar char="■"/>
              <a:defRPr sz="1865"/>
            </a:lvl6pPr>
            <a:lvl7pPr marL="4267200" lvl="6" indent="-423545" rtl="0">
              <a:lnSpc>
                <a:spcPct val="115000"/>
              </a:lnSpc>
              <a:spcBef>
                <a:spcPts val="2135"/>
              </a:spcBef>
              <a:spcAft>
                <a:spcPts val="0"/>
              </a:spcAft>
              <a:buSzPts val="1400"/>
              <a:buChar char="●"/>
              <a:defRPr sz="1865"/>
            </a:lvl7pPr>
            <a:lvl8pPr marL="4876800" lvl="7" indent="-423545" rtl="0">
              <a:lnSpc>
                <a:spcPct val="115000"/>
              </a:lnSpc>
              <a:spcBef>
                <a:spcPts val="2135"/>
              </a:spcBef>
              <a:spcAft>
                <a:spcPts val="0"/>
              </a:spcAft>
              <a:buSzPts val="1400"/>
              <a:buChar char="○"/>
              <a:defRPr sz="1865"/>
            </a:lvl8pPr>
            <a:lvl9pPr marL="5486400" lvl="8" indent="-423545" rtl="0">
              <a:lnSpc>
                <a:spcPct val="115000"/>
              </a:lnSpc>
              <a:spcBef>
                <a:spcPts val="2135"/>
              </a:spcBef>
              <a:spcAft>
                <a:spcPts val="2135"/>
              </a:spcAft>
              <a:buSzPts val="1400"/>
              <a:buChar char="■"/>
              <a:defRPr sz="1865"/>
            </a:lvl9pPr>
          </a:lstStyl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185"/>
        <p:cNvGrpSpPr/>
        <p:nvPr/>
      </p:nvGrpSpPr>
      <p:grpSpPr>
        <a:xfrm>
          <a:off x="0" y="0"/>
          <a:ext cx="0" cy="0"/>
          <a:chOff x="0" y="0"/>
          <a:chExt cx="0" cy="0"/>
        </a:xfrm>
      </p:grpSpPr>
      <p:pic>
        <p:nvPicPr>
          <p:cNvPr id="186" name="Google Shape;186;p20"/>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87" name="Google Shape;187;p20"/>
          <p:cNvSpPr/>
          <p:nvPr/>
        </p:nvSpPr>
        <p:spPr>
          <a:xfrm rot="-5400000">
            <a:off x="2522961" y="-2802341"/>
            <a:ext cx="6333347" cy="13004869"/>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8" name="Google Shape;188;p20"/>
          <p:cNvSpPr txBox="1">
            <a:spLocks noGrp="1"/>
          </p:cNvSpPr>
          <p:nvPr>
            <p:ph type="body" idx="1"/>
          </p:nvPr>
        </p:nvSpPr>
        <p:spPr>
          <a:xfrm>
            <a:off x="960000" y="3429000"/>
            <a:ext cx="4805600" cy="1998000"/>
          </a:xfrm>
          <a:prstGeom prst="rect">
            <a:avLst/>
          </a:prstGeom>
        </p:spPr>
        <p:txBody>
          <a:bodyPr spcFirstLastPara="1" wrap="square" lIns="91425" tIns="91425" rIns="91425" bIns="91425" anchor="t" anchorCtr="0">
            <a:noAutofit/>
          </a:bodyPr>
          <a:lstStyle>
            <a:lvl1pPr marL="609600" lvl="0" indent="-423545" rtl="0">
              <a:lnSpc>
                <a:spcPct val="115000"/>
              </a:lnSpc>
              <a:spcBef>
                <a:spcPts val="0"/>
              </a:spcBef>
              <a:spcAft>
                <a:spcPts val="0"/>
              </a:spcAft>
              <a:buSzPts val="1400"/>
              <a:buChar char="●"/>
              <a:defRPr sz="1865">
                <a:latin typeface="Comfortaa SemiBold"/>
                <a:ea typeface="Comfortaa SemiBold"/>
                <a:cs typeface="Comfortaa SemiBold"/>
                <a:sym typeface="Comfortaa SemiBold"/>
              </a:defRPr>
            </a:lvl1pPr>
            <a:lvl2pPr marL="1219200" lvl="1" indent="-423545" rtl="0">
              <a:lnSpc>
                <a:spcPct val="115000"/>
              </a:lnSpc>
              <a:spcBef>
                <a:spcPts val="0"/>
              </a:spcBef>
              <a:spcAft>
                <a:spcPts val="0"/>
              </a:spcAft>
              <a:buSzPts val="1400"/>
              <a:buChar char="○"/>
              <a:defRPr sz="1865"/>
            </a:lvl2pPr>
            <a:lvl3pPr marL="1828800" lvl="2" indent="-423545" rtl="0">
              <a:lnSpc>
                <a:spcPct val="115000"/>
              </a:lnSpc>
              <a:spcBef>
                <a:spcPts val="2135"/>
              </a:spcBef>
              <a:spcAft>
                <a:spcPts val="0"/>
              </a:spcAft>
              <a:buSzPts val="1400"/>
              <a:buChar char="■"/>
              <a:defRPr sz="1865"/>
            </a:lvl3pPr>
            <a:lvl4pPr marL="2438400" lvl="3" indent="-423545" rtl="0">
              <a:lnSpc>
                <a:spcPct val="115000"/>
              </a:lnSpc>
              <a:spcBef>
                <a:spcPts val="2135"/>
              </a:spcBef>
              <a:spcAft>
                <a:spcPts val="0"/>
              </a:spcAft>
              <a:buSzPts val="1400"/>
              <a:buChar char="●"/>
              <a:defRPr sz="1865"/>
            </a:lvl4pPr>
            <a:lvl5pPr marL="3048000" lvl="4" indent="-423545" rtl="0">
              <a:lnSpc>
                <a:spcPct val="115000"/>
              </a:lnSpc>
              <a:spcBef>
                <a:spcPts val="2135"/>
              </a:spcBef>
              <a:spcAft>
                <a:spcPts val="0"/>
              </a:spcAft>
              <a:buSzPts val="1400"/>
              <a:buChar char="○"/>
              <a:defRPr sz="1865"/>
            </a:lvl5pPr>
            <a:lvl6pPr marL="3657600" lvl="5" indent="-423545" rtl="0">
              <a:lnSpc>
                <a:spcPct val="115000"/>
              </a:lnSpc>
              <a:spcBef>
                <a:spcPts val="2135"/>
              </a:spcBef>
              <a:spcAft>
                <a:spcPts val="0"/>
              </a:spcAft>
              <a:buSzPts val="1400"/>
              <a:buChar char="■"/>
              <a:defRPr sz="1865"/>
            </a:lvl6pPr>
            <a:lvl7pPr marL="4267200" lvl="6" indent="-423545" rtl="0">
              <a:lnSpc>
                <a:spcPct val="115000"/>
              </a:lnSpc>
              <a:spcBef>
                <a:spcPts val="2135"/>
              </a:spcBef>
              <a:spcAft>
                <a:spcPts val="0"/>
              </a:spcAft>
              <a:buSzPts val="1400"/>
              <a:buChar char="●"/>
              <a:defRPr sz="1865"/>
            </a:lvl7pPr>
            <a:lvl8pPr marL="4876800" lvl="7" indent="-423545" rtl="0">
              <a:lnSpc>
                <a:spcPct val="115000"/>
              </a:lnSpc>
              <a:spcBef>
                <a:spcPts val="2135"/>
              </a:spcBef>
              <a:spcAft>
                <a:spcPts val="0"/>
              </a:spcAft>
              <a:buSzPts val="1400"/>
              <a:buChar char="○"/>
              <a:defRPr sz="1865"/>
            </a:lvl8pPr>
            <a:lvl9pPr marL="5486400" lvl="8" indent="-414655" rtl="0">
              <a:lnSpc>
                <a:spcPct val="115000"/>
              </a:lnSpc>
              <a:spcBef>
                <a:spcPts val="2135"/>
              </a:spcBef>
              <a:spcAft>
                <a:spcPts val="2135"/>
              </a:spcAft>
              <a:buSzPts val="1300"/>
              <a:buChar char="■"/>
              <a:defRPr/>
            </a:lvl9pPr>
          </a:lstStyle>
          <a:p/>
        </p:txBody>
      </p:sp>
      <p:sp>
        <p:nvSpPr>
          <p:cNvPr id="189" name="Google Shape;189;p20"/>
          <p:cNvSpPr/>
          <p:nvPr/>
        </p:nvSpPr>
        <p:spPr>
          <a:xfrm>
            <a:off x="9785592" y="310733"/>
            <a:ext cx="3837217" cy="2673739"/>
          </a:xfrm>
          <a:custGeom>
            <a:avLst/>
            <a:gdLst/>
            <a:ahLst/>
            <a:cxnLst/>
            <a:rect l="l" t="t" r="r" b="b"/>
            <a:pathLst>
              <a:path w="33716" h="23493" extrusionOk="0">
                <a:moveTo>
                  <a:pt x="1227" y="590"/>
                </a:moveTo>
                <a:cubicBezTo>
                  <a:pt x="1354" y="590"/>
                  <a:pt x="1457" y="650"/>
                  <a:pt x="1492" y="755"/>
                </a:cubicBezTo>
                <a:cubicBezTo>
                  <a:pt x="1546" y="891"/>
                  <a:pt x="1492" y="1081"/>
                  <a:pt x="1357" y="1135"/>
                </a:cubicBezTo>
                <a:lnTo>
                  <a:pt x="1357" y="1162"/>
                </a:lnTo>
                <a:cubicBezTo>
                  <a:pt x="1307" y="1183"/>
                  <a:pt x="1256" y="1193"/>
                  <a:pt x="1205" y="1193"/>
                </a:cubicBezTo>
                <a:cubicBezTo>
                  <a:pt x="1061" y="1193"/>
                  <a:pt x="921" y="1112"/>
                  <a:pt x="841" y="972"/>
                </a:cubicBezTo>
                <a:cubicBezTo>
                  <a:pt x="787" y="836"/>
                  <a:pt x="868" y="701"/>
                  <a:pt x="1004" y="647"/>
                </a:cubicBezTo>
                <a:cubicBezTo>
                  <a:pt x="1081" y="608"/>
                  <a:pt x="1158" y="590"/>
                  <a:pt x="1227" y="590"/>
                </a:cubicBezTo>
                <a:close/>
                <a:moveTo>
                  <a:pt x="10063" y="4112"/>
                </a:moveTo>
                <a:cubicBezTo>
                  <a:pt x="10197" y="4112"/>
                  <a:pt x="10321" y="4168"/>
                  <a:pt x="10389" y="4281"/>
                </a:cubicBezTo>
                <a:cubicBezTo>
                  <a:pt x="10524" y="4417"/>
                  <a:pt x="10552" y="4634"/>
                  <a:pt x="10497" y="4824"/>
                </a:cubicBezTo>
                <a:cubicBezTo>
                  <a:pt x="10443" y="4905"/>
                  <a:pt x="10389" y="4986"/>
                  <a:pt x="10335" y="5068"/>
                </a:cubicBezTo>
                <a:lnTo>
                  <a:pt x="10335" y="5041"/>
                </a:lnTo>
                <a:cubicBezTo>
                  <a:pt x="10226" y="5041"/>
                  <a:pt x="10145" y="5041"/>
                  <a:pt x="10036" y="5014"/>
                </a:cubicBezTo>
                <a:cubicBezTo>
                  <a:pt x="9846" y="4905"/>
                  <a:pt x="9711" y="4688"/>
                  <a:pt x="9765" y="4471"/>
                </a:cubicBezTo>
                <a:cubicBezTo>
                  <a:pt x="9765" y="4308"/>
                  <a:pt x="9819" y="4173"/>
                  <a:pt x="9982" y="4118"/>
                </a:cubicBezTo>
                <a:cubicBezTo>
                  <a:pt x="10009" y="4114"/>
                  <a:pt x="10036" y="4112"/>
                  <a:pt x="10063" y="4112"/>
                </a:cubicBezTo>
                <a:close/>
                <a:moveTo>
                  <a:pt x="15445" y="4657"/>
                </a:moveTo>
                <a:cubicBezTo>
                  <a:pt x="15496" y="4657"/>
                  <a:pt x="15547" y="4667"/>
                  <a:pt x="15597" y="4688"/>
                </a:cubicBezTo>
                <a:cubicBezTo>
                  <a:pt x="15759" y="4797"/>
                  <a:pt x="15814" y="4959"/>
                  <a:pt x="15787" y="5149"/>
                </a:cubicBezTo>
                <a:cubicBezTo>
                  <a:pt x="15759" y="5339"/>
                  <a:pt x="15624" y="5502"/>
                  <a:pt x="15461" y="5583"/>
                </a:cubicBezTo>
                <a:cubicBezTo>
                  <a:pt x="15428" y="5593"/>
                  <a:pt x="15394" y="5597"/>
                  <a:pt x="15360" y="5597"/>
                </a:cubicBezTo>
                <a:cubicBezTo>
                  <a:pt x="15200" y="5597"/>
                  <a:pt x="15045" y="5496"/>
                  <a:pt x="15000" y="5339"/>
                </a:cubicBezTo>
                <a:cubicBezTo>
                  <a:pt x="15000" y="5176"/>
                  <a:pt x="15027" y="5014"/>
                  <a:pt x="15108" y="4878"/>
                </a:cubicBezTo>
                <a:cubicBezTo>
                  <a:pt x="15169" y="4738"/>
                  <a:pt x="15303" y="4657"/>
                  <a:pt x="15445" y="4657"/>
                </a:cubicBezTo>
                <a:close/>
                <a:moveTo>
                  <a:pt x="2408" y="6284"/>
                </a:moveTo>
                <a:cubicBezTo>
                  <a:pt x="2550" y="6284"/>
                  <a:pt x="2688" y="6359"/>
                  <a:pt x="2767" y="6478"/>
                </a:cubicBezTo>
                <a:cubicBezTo>
                  <a:pt x="2848" y="6695"/>
                  <a:pt x="2740" y="6966"/>
                  <a:pt x="2550" y="7075"/>
                </a:cubicBezTo>
                <a:cubicBezTo>
                  <a:pt x="2491" y="7100"/>
                  <a:pt x="2433" y="7112"/>
                  <a:pt x="2377" y="7112"/>
                </a:cubicBezTo>
                <a:cubicBezTo>
                  <a:pt x="2253" y="7112"/>
                  <a:pt x="2145" y="7052"/>
                  <a:pt x="2089" y="6939"/>
                </a:cubicBezTo>
                <a:cubicBezTo>
                  <a:pt x="1980" y="6722"/>
                  <a:pt x="2062" y="6451"/>
                  <a:pt x="2252" y="6315"/>
                </a:cubicBezTo>
                <a:cubicBezTo>
                  <a:pt x="2303" y="6294"/>
                  <a:pt x="2355" y="6284"/>
                  <a:pt x="2408" y="6284"/>
                </a:cubicBezTo>
                <a:close/>
                <a:moveTo>
                  <a:pt x="26663" y="6994"/>
                </a:moveTo>
                <a:cubicBezTo>
                  <a:pt x="26907" y="6994"/>
                  <a:pt x="27124" y="7183"/>
                  <a:pt x="27179" y="7400"/>
                </a:cubicBezTo>
                <a:cubicBezTo>
                  <a:pt x="27151" y="7509"/>
                  <a:pt x="27124" y="7617"/>
                  <a:pt x="27070" y="7726"/>
                </a:cubicBezTo>
                <a:cubicBezTo>
                  <a:pt x="27022" y="7806"/>
                  <a:pt x="26945" y="7829"/>
                  <a:pt x="26863" y="7829"/>
                </a:cubicBezTo>
                <a:cubicBezTo>
                  <a:pt x="26806" y="7829"/>
                  <a:pt x="26746" y="7818"/>
                  <a:pt x="26690" y="7807"/>
                </a:cubicBezTo>
                <a:cubicBezTo>
                  <a:pt x="26500" y="7726"/>
                  <a:pt x="26338" y="7536"/>
                  <a:pt x="26365" y="7319"/>
                </a:cubicBezTo>
                <a:cubicBezTo>
                  <a:pt x="26365" y="7156"/>
                  <a:pt x="26500" y="7021"/>
                  <a:pt x="26663" y="6994"/>
                </a:cubicBezTo>
                <a:close/>
                <a:moveTo>
                  <a:pt x="6452" y="8066"/>
                </a:moveTo>
                <a:cubicBezTo>
                  <a:pt x="6707" y="8066"/>
                  <a:pt x="6973" y="8287"/>
                  <a:pt x="6890" y="8621"/>
                </a:cubicBezTo>
                <a:cubicBezTo>
                  <a:pt x="6890" y="8702"/>
                  <a:pt x="6836" y="8811"/>
                  <a:pt x="6809" y="8892"/>
                </a:cubicBezTo>
                <a:cubicBezTo>
                  <a:pt x="6713" y="9083"/>
                  <a:pt x="6597" y="9169"/>
                  <a:pt x="6461" y="9169"/>
                </a:cubicBezTo>
                <a:cubicBezTo>
                  <a:pt x="6441" y="9169"/>
                  <a:pt x="6422" y="9167"/>
                  <a:pt x="6402" y="9163"/>
                </a:cubicBezTo>
                <a:cubicBezTo>
                  <a:pt x="6239" y="9136"/>
                  <a:pt x="6130" y="9055"/>
                  <a:pt x="6022" y="8784"/>
                </a:cubicBezTo>
                <a:cubicBezTo>
                  <a:pt x="6022" y="8648"/>
                  <a:pt x="6022" y="8513"/>
                  <a:pt x="6076" y="8350"/>
                </a:cubicBezTo>
                <a:cubicBezTo>
                  <a:pt x="6139" y="8152"/>
                  <a:pt x="6293" y="8066"/>
                  <a:pt x="6452" y="8066"/>
                </a:cubicBezTo>
                <a:close/>
                <a:moveTo>
                  <a:pt x="32603" y="9462"/>
                </a:moveTo>
                <a:cubicBezTo>
                  <a:pt x="32712" y="9516"/>
                  <a:pt x="32820" y="9570"/>
                  <a:pt x="32929" y="9652"/>
                </a:cubicBezTo>
                <a:cubicBezTo>
                  <a:pt x="32983" y="9733"/>
                  <a:pt x="33010" y="9814"/>
                  <a:pt x="32983" y="9923"/>
                </a:cubicBezTo>
                <a:cubicBezTo>
                  <a:pt x="32943" y="10002"/>
                  <a:pt x="32860" y="10053"/>
                  <a:pt x="32776" y="10053"/>
                </a:cubicBezTo>
                <a:cubicBezTo>
                  <a:pt x="32745" y="10053"/>
                  <a:pt x="32714" y="10046"/>
                  <a:pt x="32685" y="10031"/>
                </a:cubicBezTo>
                <a:cubicBezTo>
                  <a:pt x="32603" y="9977"/>
                  <a:pt x="32495" y="9923"/>
                  <a:pt x="32441" y="9814"/>
                </a:cubicBezTo>
                <a:cubicBezTo>
                  <a:pt x="32386" y="9760"/>
                  <a:pt x="32413" y="9706"/>
                  <a:pt x="32603" y="9462"/>
                </a:cubicBezTo>
                <a:close/>
                <a:moveTo>
                  <a:pt x="17316" y="9510"/>
                </a:moveTo>
                <a:cubicBezTo>
                  <a:pt x="17529" y="9510"/>
                  <a:pt x="17724" y="9660"/>
                  <a:pt x="17767" y="9896"/>
                </a:cubicBezTo>
                <a:cubicBezTo>
                  <a:pt x="17848" y="10167"/>
                  <a:pt x="17712" y="10438"/>
                  <a:pt x="17468" y="10574"/>
                </a:cubicBezTo>
                <a:cubicBezTo>
                  <a:pt x="17433" y="10581"/>
                  <a:pt x="17398" y="10584"/>
                  <a:pt x="17363" y="10584"/>
                </a:cubicBezTo>
                <a:cubicBezTo>
                  <a:pt x="17124" y="10584"/>
                  <a:pt x="16885" y="10427"/>
                  <a:pt x="16790" y="10167"/>
                </a:cubicBezTo>
                <a:cubicBezTo>
                  <a:pt x="16709" y="9896"/>
                  <a:pt x="16871" y="9597"/>
                  <a:pt x="17143" y="9543"/>
                </a:cubicBezTo>
                <a:cubicBezTo>
                  <a:pt x="17200" y="9520"/>
                  <a:pt x="17258" y="9510"/>
                  <a:pt x="17316" y="9510"/>
                </a:cubicBezTo>
                <a:close/>
                <a:moveTo>
                  <a:pt x="22829" y="11039"/>
                </a:moveTo>
                <a:cubicBezTo>
                  <a:pt x="23000" y="11039"/>
                  <a:pt x="23158" y="11169"/>
                  <a:pt x="23246" y="11388"/>
                </a:cubicBezTo>
                <a:lnTo>
                  <a:pt x="23246" y="11361"/>
                </a:lnTo>
                <a:lnTo>
                  <a:pt x="23246" y="11361"/>
                </a:lnTo>
                <a:cubicBezTo>
                  <a:pt x="23327" y="11605"/>
                  <a:pt x="23273" y="11767"/>
                  <a:pt x="23083" y="11876"/>
                </a:cubicBezTo>
                <a:cubicBezTo>
                  <a:pt x="23020" y="11908"/>
                  <a:pt x="22952" y="11923"/>
                  <a:pt x="22884" y="11923"/>
                </a:cubicBezTo>
                <a:cubicBezTo>
                  <a:pt x="22721" y="11923"/>
                  <a:pt x="22563" y="11832"/>
                  <a:pt x="22486" y="11659"/>
                </a:cubicBezTo>
                <a:cubicBezTo>
                  <a:pt x="22432" y="11442"/>
                  <a:pt x="22513" y="11198"/>
                  <a:pt x="22703" y="11062"/>
                </a:cubicBezTo>
                <a:cubicBezTo>
                  <a:pt x="22745" y="11046"/>
                  <a:pt x="22788" y="11039"/>
                  <a:pt x="22829" y="11039"/>
                </a:cubicBezTo>
                <a:close/>
                <a:moveTo>
                  <a:pt x="11121" y="5041"/>
                </a:moveTo>
                <a:lnTo>
                  <a:pt x="14295" y="5312"/>
                </a:lnTo>
                <a:cubicBezTo>
                  <a:pt x="14539" y="5773"/>
                  <a:pt x="14864" y="6153"/>
                  <a:pt x="15407" y="6180"/>
                </a:cubicBezTo>
                <a:cubicBezTo>
                  <a:pt x="15787" y="7156"/>
                  <a:pt x="16166" y="8106"/>
                  <a:pt x="16546" y="9028"/>
                </a:cubicBezTo>
                <a:cubicBezTo>
                  <a:pt x="16410" y="9299"/>
                  <a:pt x="16302" y="9570"/>
                  <a:pt x="16221" y="9842"/>
                </a:cubicBezTo>
                <a:cubicBezTo>
                  <a:pt x="16193" y="10140"/>
                  <a:pt x="16221" y="10465"/>
                  <a:pt x="16275" y="10764"/>
                </a:cubicBezTo>
                <a:lnTo>
                  <a:pt x="13969" y="13178"/>
                </a:lnTo>
                <a:cubicBezTo>
                  <a:pt x="13873" y="13160"/>
                  <a:pt x="13777" y="13151"/>
                  <a:pt x="13682" y="13151"/>
                </a:cubicBezTo>
                <a:cubicBezTo>
                  <a:pt x="13346" y="13151"/>
                  <a:pt x="13017" y="13259"/>
                  <a:pt x="12722" y="13449"/>
                </a:cubicBezTo>
                <a:cubicBezTo>
                  <a:pt x="12660" y="13510"/>
                  <a:pt x="12569" y="13541"/>
                  <a:pt x="12481" y="13541"/>
                </a:cubicBezTo>
                <a:cubicBezTo>
                  <a:pt x="12452" y="13541"/>
                  <a:pt x="12423" y="13537"/>
                  <a:pt x="12396" y="13530"/>
                </a:cubicBezTo>
                <a:cubicBezTo>
                  <a:pt x="11365" y="13368"/>
                  <a:pt x="10335" y="13178"/>
                  <a:pt x="9304" y="13015"/>
                </a:cubicBezTo>
                <a:cubicBezTo>
                  <a:pt x="9076" y="12535"/>
                  <a:pt x="8896" y="12030"/>
                  <a:pt x="8301" y="12030"/>
                </a:cubicBezTo>
                <a:cubicBezTo>
                  <a:pt x="8258" y="12030"/>
                  <a:pt x="8212" y="12033"/>
                  <a:pt x="8165" y="12039"/>
                </a:cubicBezTo>
                <a:cubicBezTo>
                  <a:pt x="7649" y="11279"/>
                  <a:pt x="7487" y="10384"/>
                  <a:pt x="7134" y="9543"/>
                </a:cubicBezTo>
                <a:cubicBezTo>
                  <a:pt x="7432" y="9028"/>
                  <a:pt x="7514" y="8404"/>
                  <a:pt x="7351" y="7834"/>
                </a:cubicBezTo>
                <a:cubicBezTo>
                  <a:pt x="8083" y="7048"/>
                  <a:pt x="8789" y="6234"/>
                  <a:pt x="9575" y="5529"/>
                </a:cubicBezTo>
                <a:cubicBezTo>
                  <a:pt x="9918" y="5640"/>
                  <a:pt x="10150" y="5692"/>
                  <a:pt x="10322" y="5692"/>
                </a:cubicBezTo>
                <a:cubicBezTo>
                  <a:pt x="10694" y="5692"/>
                  <a:pt x="10787" y="5449"/>
                  <a:pt x="11121" y="5041"/>
                </a:cubicBezTo>
                <a:close/>
                <a:moveTo>
                  <a:pt x="8422" y="12737"/>
                </a:moveTo>
                <a:cubicBezTo>
                  <a:pt x="8534" y="12737"/>
                  <a:pt x="8639" y="12794"/>
                  <a:pt x="8707" y="12907"/>
                </a:cubicBezTo>
                <a:lnTo>
                  <a:pt x="8707" y="12934"/>
                </a:lnTo>
                <a:cubicBezTo>
                  <a:pt x="8789" y="13205"/>
                  <a:pt x="8653" y="13476"/>
                  <a:pt x="8409" y="13585"/>
                </a:cubicBezTo>
                <a:cubicBezTo>
                  <a:pt x="8380" y="13592"/>
                  <a:pt x="8351" y="13595"/>
                  <a:pt x="8322" y="13595"/>
                </a:cubicBezTo>
                <a:cubicBezTo>
                  <a:pt x="8244" y="13595"/>
                  <a:pt x="8170" y="13570"/>
                  <a:pt x="8110" y="13530"/>
                </a:cubicBezTo>
                <a:cubicBezTo>
                  <a:pt x="7866" y="13259"/>
                  <a:pt x="8002" y="12825"/>
                  <a:pt x="8355" y="12744"/>
                </a:cubicBezTo>
                <a:cubicBezTo>
                  <a:pt x="8377" y="12739"/>
                  <a:pt x="8400" y="12737"/>
                  <a:pt x="8422" y="12737"/>
                </a:cubicBezTo>
                <a:close/>
                <a:moveTo>
                  <a:pt x="13671" y="13598"/>
                </a:moveTo>
                <a:cubicBezTo>
                  <a:pt x="13716" y="13598"/>
                  <a:pt x="13761" y="13603"/>
                  <a:pt x="13806" y="13612"/>
                </a:cubicBezTo>
                <a:cubicBezTo>
                  <a:pt x="13915" y="13666"/>
                  <a:pt x="13996" y="13720"/>
                  <a:pt x="14051" y="13802"/>
                </a:cubicBezTo>
                <a:cubicBezTo>
                  <a:pt x="14159" y="14019"/>
                  <a:pt x="14132" y="14263"/>
                  <a:pt x="13996" y="14453"/>
                </a:cubicBezTo>
                <a:cubicBezTo>
                  <a:pt x="13875" y="14623"/>
                  <a:pt x="13665" y="14728"/>
                  <a:pt x="13447" y="14728"/>
                </a:cubicBezTo>
                <a:cubicBezTo>
                  <a:pt x="13422" y="14728"/>
                  <a:pt x="13397" y="14727"/>
                  <a:pt x="13372" y="14724"/>
                </a:cubicBezTo>
                <a:cubicBezTo>
                  <a:pt x="13156" y="14670"/>
                  <a:pt x="12993" y="14507"/>
                  <a:pt x="12993" y="14263"/>
                </a:cubicBezTo>
                <a:cubicBezTo>
                  <a:pt x="12993" y="13877"/>
                  <a:pt x="13314" y="13598"/>
                  <a:pt x="13671" y="13598"/>
                </a:cubicBezTo>
                <a:close/>
                <a:moveTo>
                  <a:pt x="24982" y="17816"/>
                </a:moveTo>
                <a:cubicBezTo>
                  <a:pt x="25090" y="17816"/>
                  <a:pt x="25199" y="17843"/>
                  <a:pt x="25307" y="17870"/>
                </a:cubicBezTo>
                <a:cubicBezTo>
                  <a:pt x="25307" y="17979"/>
                  <a:pt x="25280" y="18114"/>
                  <a:pt x="25253" y="18223"/>
                </a:cubicBezTo>
                <a:cubicBezTo>
                  <a:pt x="25216" y="18315"/>
                  <a:pt x="25129" y="18370"/>
                  <a:pt x="25043" y="18370"/>
                </a:cubicBezTo>
                <a:cubicBezTo>
                  <a:pt x="25002" y="18370"/>
                  <a:pt x="24962" y="18357"/>
                  <a:pt x="24927" y="18331"/>
                </a:cubicBezTo>
                <a:cubicBezTo>
                  <a:pt x="24819" y="18277"/>
                  <a:pt x="24765" y="18196"/>
                  <a:pt x="24737" y="18087"/>
                </a:cubicBezTo>
                <a:cubicBezTo>
                  <a:pt x="24710" y="17924"/>
                  <a:pt x="24819" y="17816"/>
                  <a:pt x="24982" y="17816"/>
                </a:cubicBezTo>
                <a:close/>
                <a:moveTo>
                  <a:pt x="14532" y="19005"/>
                </a:moveTo>
                <a:cubicBezTo>
                  <a:pt x="14674" y="19005"/>
                  <a:pt x="14812" y="19080"/>
                  <a:pt x="14891" y="19199"/>
                </a:cubicBezTo>
                <a:cubicBezTo>
                  <a:pt x="14973" y="19471"/>
                  <a:pt x="14864" y="19769"/>
                  <a:pt x="14620" y="19905"/>
                </a:cubicBezTo>
                <a:cubicBezTo>
                  <a:pt x="14599" y="19907"/>
                  <a:pt x="14579" y="19908"/>
                  <a:pt x="14558" y="19908"/>
                </a:cubicBezTo>
                <a:cubicBezTo>
                  <a:pt x="14340" y="19908"/>
                  <a:pt x="14152" y="19778"/>
                  <a:pt x="14078" y="19579"/>
                </a:cubicBezTo>
                <a:cubicBezTo>
                  <a:pt x="13996" y="19335"/>
                  <a:pt x="14159" y="19091"/>
                  <a:pt x="14376" y="19037"/>
                </a:cubicBezTo>
                <a:cubicBezTo>
                  <a:pt x="14427" y="19015"/>
                  <a:pt x="14480" y="19005"/>
                  <a:pt x="14532" y="19005"/>
                </a:cubicBezTo>
                <a:close/>
                <a:moveTo>
                  <a:pt x="9384" y="22200"/>
                </a:moveTo>
                <a:cubicBezTo>
                  <a:pt x="9507" y="22200"/>
                  <a:pt x="9627" y="22260"/>
                  <a:pt x="9684" y="22373"/>
                </a:cubicBezTo>
                <a:cubicBezTo>
                  <a:pt x="9738" y="22563"/>
                  <a:pt x="9629" y="22725"/>
                  <a:pt x="9467" y="22780"/>
                </a:cubicBezTo>
                <a:cubicBezTo>
                  <a:pt x="9418" y="22809"/>
                  <a:pt x="9362" y="22824"/>
                  <a:pt x="9308" y="22824"/>
                </a:cubicBezTo>
                <a:cubicBezTo>
                  <a:pt x="9212" y="22824"/>
                  <a:pt x="9122" y="22775"/>
                  <a:pt x="9087" y="22671"/>
                </a:cubicBezTo>
                <a:cubicBezTo>
                  <a:pt x="8978" y="22508"/>
                  <a:pt x="9060" y="22319"/>
                  <a:pt x="9223" y="22237"/>
                </a:cubicBezTo>
                <a:cubicBezTo>
                  <a:pt x="9273" y="22212"/>
                  <a:pt x="9329" y="22200"/>
                  <a:pt x="9384" y="22200"/>
                </a:cubicBezTo>
                <a:close/>
                <a:moveTo>
                  <a:pt x="1206" y="1"/>
                </a:moveTo>
                <a:cubicBezTo>
                  <a:pt x="852" y="1"/>
                  <a:pt x="509" y="182"/>
                  <a:pt x="326" y="511"/>
                </a:cubicBezTo>
                <a:cubicBezTo>
                  <a:pt x="0" y="1108"/>
                  <a:pt x="217" y="1542"/>
                  <a:pt x="1058" y="1921"/>
                </a:cubicBezTo>
                <a:cubicBezTo>
                  <a:pt x="1221" y="2979"/>
                  <a:pt x="1384" y="4010"/>
                  <a:pt x="1574" y="5068"/>
                </a:cubicBezTo>
                <a:cubicBezTo>
                  <a:pt x="1655" y="5556"/>
                  <a:pt x="1763" y="5990"/>
                  <a:pt x="1519" y="6505"/>
                </a:cubicBezTo>
                <a:cubicBezTo>
                  <a:pt x="1384" y="6858"/>
                  <a:pt x="1519" y="7292"/>
                  <a:pt x="1845" y="7509"/>
                </a:cubicBezTo>
                <a:cubicBezTo>
                  <a:pt x="2014" y="7678"/>
                  <a:pt x="2237" y="7763"/>
                  <a:pt x="2466" y="7763"/>
                </a:cubicBezTo>
                <a:cubicBezTo>
                  <a:pt x="2603" y="7763"/>
                  <a:pt x="2743" y="7733"/>
                  <a:pt x="2876" y="7672"/>
                </a:cubicBezTo>
                <a:cubicBezTo>
                  <a:pt x="2984" y="7617"/>
                  <a:pt x="3093" y="7563"/>
                  <a:pt x="3120" y="7563"/>
                </a:cubicBezTo>
                <a:lnTo>
                  <a:pt x="5262" y="8485"/>
                </a:lnTo>
                <a:cubicBezTo>
                  <a:pt x="5262" y="9163"/>
                  <a:pt x="5751" y="9733"/>
                  <a:pt x="6429" y="9787"/>
                </a:cubicBezTo>
                <a:cubicBezTo>
                  <a:pt x="6754" y="10628"/>
                  <a:pt x="7080" y="11469"/>
                  <a:pt x="7378" y="12337"/>
                </a:cubicBezTo>
                <a:cubicBezTo>
                  <a:pt x="7405" y="12418"/>
                  <a:pt x="7405" y="12527"/>
                  <a:pt x="7378" y="12608"/>
                </a:cubicBezTo>
                <a:cubicBezTo>
                  <a:pt x="7351" y="12744"/>
                  <a:pt x="7297" y="12852"/>
                  <a:pt x="7270" y="12961"/>
                </a:cubicBezTo>
                <a:cubicBezTo>
                  <a:pt x="7161" y="13422"/>
                  <a:pt x="7378" y="13910"/>
                  <a:pt x="7785" y="14181"/>
                </a:cubicBezTo>
                <a:cubicBezTo>
                  <a:pt x="7958" y="14285"/>
                  <a:pt x="8151" y="14335"/>
                  <a:pt x="8342" y="14335"/>
                </a:cubicBezTo>
                <a:cubicBezTo>
                  <a:pt x="8601" y="14335"/>
                  <a:pt x="8857" y="14244"/>
                  <a:pt x="9060" y="14073"/>
                </a:cubicBezTo>
                <a:cubicBezTo>
                  <a:pt x="9114" y="14019"/>
                  <a:pt x="9168" y="13964"/>
                  <a:pt x="9223" y="13910"/>
                </a:cubicBezTo>
                <a:lnTo>
                  <a:pt x="12152" y="14344"/>
                </a:lnTo>
                <a:cubicBezTo>
                  <a:pt x="12369" y="14859"/>
                  <a:pt x="12749" y="15266"/>
                  <a:pt x="13210" y="15483"/>
                </a:cubicBezTo>
                <a:cubicBezTo>
                  <a:pt x="13481" y="16487"/>
                  <a:pt x="13698" y="17463"/>
                  <a:pt x="13942" y="18413"/>
                </a:cubicBezTo>
                <a:cubicBezTo>
                  <a:pt x="13345" y="18955"/>
                  <a:pt x="13345" y="18955"/>
                  <a:pt x="13291" y="19688"/>
                </a:cubicBezTo>
                <a:lnTo>
                  <a:pt x="10145" y="21857"/>
                </a:lnTo>
                <a:cubicBezTo>
                  <a:pt x="9827" y="21664"/>
                  <a:pt x="9559" y="21569"/>
                  <a:pt x="9318" y="21569"/>
                </a:cubicBezTo>
                <a:cubicBezTo>
                  <a:pt x="9086" y="21569"/>
                  <a:pt x="8880" y="21657"/>
                  <a:pt x="8680" y="21830"/>
                </a:cubicBezTo>
                <a:cubicBezTo>
                  <a:pt x="8355" y="22074"/>
                  <a:pt x="8273" y="22508"/>
                  <a:pt x="8463" y="22834"/>
                </a:cubicBezTo>
                <a:cubicBezTo>
                  <a:pt x="8635" y="23253"/>
                  <a:pt x="9054" y="23492"/>
                  <a:pt x="9495" y="23492"/>
                </a:cubicBezTo>
                <a:cubicBezTo>
                  <a:pt x="9539" y="23492"/>
                  <a:pt x="9584" y="23490"/>
                  <a:pt x="9629" y="23485"/>
                </a:cubicBezTo>
                <a:cubicBezTo>
                  <a:pt x="9792" y="23458"/>
                  <a:pt x="9955" y="23376"/>
                  <a:pt x="10091" y="23268"/>
                </a:cubicBezTo>
                <a:cubicBezTo>
                  <a:pt x="10335" y="23078"/>
                  <a:pt x="10280" y="22725"/>
                  <a:pt x="10335" y="22454"/>
                </a:cubicBezTo>
                <a:lnTo>
                  <a:pt x="13698" y="20311"/>
                </a:lnTo>
                <a:cubicBezTo>
                  <a:pt x="13888" y="20393"/>
                  <a:pt x="14078" y="20474"/>
                  <a:pt x="14240" y="20528"/>
                </a:cubicBezTo>
                <a:cubicBezTo>
                  <a:pt x="14342" y="20567"/>
                  <a:pt x="14447" y="20586"/>
                  <a:pt x="14552" y="20586"/>
                </a:cubicBezTo>
                <a:cubicBezTo>
                  <a:pt x="14813" y="20586"/>
                  <a:pt x="15070" y="20470"/>
                  <a:pt x="15244" y="20257"/>
                </a:cubicBezTo>
                <a:cubicBezTo>
                  <a:pt x="15407" y="20067"/>
                  <a:pt x="15515" y="19877"/>
                  <a:pt x="15570" y="19633"/>
                </a:cubicBezTo>
                <a:cubicBezTo>
                  <a:pt x="15705" y="19226"/>
                  <a:pt x="15515" y="18792"/>
                  <a:pt x="15136" y="18575"/>
                </a:cubicBezTo>
                <a:cubicBezTo>
                  <a:pt x="14973" y="18494"/>
                  <a:pt x="14783" y="18413"/>
                  <a:pt x="14620" y="18331"/>
                </a:cubicBezTo>
                <a:cubicBezTo>
                  <a:pt x="14403" y="17301"/>
                  <a:pt x="14213" y="16297"/>
                  <a:pt x="13996" y="15321"/>
                </a:cubicBezTo>
                <a:cubicBezTo>
                  <a:pt x="14403" y="14805"/>
                  <a:pt x="14919" y="14398"/>
                  <a:pt x="14512" y="13666"/>
                </a:cubicBezTo>
                <a:lnTo>
                  <a:pt x="16953" y="11171"/>
                </a:lnTo>
                <a:cubicBezTo>
                  <a:pt x="17060" y="11205"/>
                  <a:pt x="17172" y="11221"/>
                  <a:pt x="17282" y="11221"/>
                </a:cubicBezTo>
                <a:cubicBezTo>
                  <a:pt x="17703" y="11221"/>
                  <a:pt x="18122" y="10987"/>
                  <a:pt x="18336" y="10601"/>
                </a:cubicBezTo>
                <a:lnTo>
                  <a:pt x="21727" y="11306"/>
                </a:lnTo>
                <a:cubicBezTo>
                  <a:pt x="21808" y="12093"/>
                  <a:pt x="22134" y="12581"/>
                  <a:pt x="22920" y="12690"/>
                </a:cubicBezTo>
                <a:cubicBezTo>
                  <a:pt x="23408" y="14181"/>
                  <a:pt x="23897" y="15673"/>
                  <a:pt x="24358" y="17138"/>
                </a:cubicBezTo>
                <a:cubicBezTo>
                  <a:pt x="23869" y="17843"/>
                  <a:pt x="23842" y="18304"/>
                  <a:pt x="24195" y="18738"/>
                </a:cubicBezTo>
                <a:cubicBezTo>
                  <a:pt x="24428" y="18991"/>
                  <a:pt x="24745" y="19132"/>
                  <a:pt x="25065" y="19132"/>
                </a:cubicBezTo>
                <a:cubicBezTo>
                  <a:pt x="25192" y="19132"/>
                  <a:pt x="25320" y="19110"/>
                  <a:pt x="25443" y="19064"/>
                </a:cubicBezTo>
                <a:cubicBezTo>
                  <a:pt x="25877" y="18901"/>
                  <a:pt x="26066" y="18548"/>
                  <a:pt x="26012" y="17897"/>
                </a:cubicBezTo>
                <a:cubicBezTo>
                  <a:pt x="25958" y="17301"/>
                  <a:pt x="25795" y="17165"/>
                  <a:pt x="24900" y="16975"/>
                </a:cubicBezTo>
                <a:cubicBezTo>
                  <a:pt x="24846" y="16812"/>
                  <a:pt x="24792" y="16650"/>
                  <a:pt x="24737" y="16487"/>
                </a:cubicBezTo>
                <a:cubicBezTo>
                  <a:pt x="24412" y="15266"/>
                  <a:pt x="24086" y="14046"/>
                  <a:pt x="23761" y="12852"/>
                </a:cubicBezTo>
                <a:cubicBezTo>
                  <a:pt x="23625" y="12581"/>
                  <a:pt x="23625" y="12256"/>
                  <a:pt x="23761" y="11984"/>
                </a:cubicBezTo>
                <a:cubicBezTo>
                  <a:pt x="23815" y="11795"/>
                  <a:pt x="23815" y="11605"/>
                  <a:pt x="23815" y="11415"/>
                </a:cubicBezTo>
                <a:cubicBezTo>
                  <a:pt x="23815" y="11279"/>
                  <a:pt x="23761" y="11089"/>
                  <a:pt x="23761" y="10927"/>
                </a:cubicBezTo>
                <a:cubicBezTo>
                  <a:pt x="24575" y="10059"/>
                  <a:pt x="25361" y="9218"/>
                  <a:pt x="26175" y="8458"/>
                </a:cubicBezTo>
                <a:cubicBezTo>
                  <a:pt x="26393" y="8498"/>
                  <a:pt x="26612" y="8523"/>
                  <a:pt x="26830" y="8523"/>
                </a:cubicBezTo>
                <a:cubicBezTo>
                  <a:pt x="26910" y="8523"/>
                  <a:pt x="26990" y="8520"/>
                  <a:pt x="27070" y="8513"/>
                </a:cubicBezTo>
                <a:cubicBezTo>
                  <a:pt x="27341" y="8404"/>
                  <a:pt x="27613" y="8268"/>
                  <a:pt x="27857" y="8106"/>
                </a:cubicBezTo>
                <a:lnTo>
                  <a:pt x="31545" y="9543"/>
                </a:lnTo>
                <a:cubicBezTo>
                  <a:pt x="31573" y="9679"/>
                  <a:pt x="31600" y="9760"/>
                  <a:pt x="31600" y="9869"/>
                </a:cubicBezTo>
                <a:cubicBezTo>
                  <a:pt x="31708" y="10330"/>
                  <a:pt x="32088" y="10710"/>
                  <a:pt x="32576" y="10764"/>
                </a:cubicBezTo>
                <a:cubicBezTo>
                  <a:pt x="32640" y="10779"/>
                  <a:pt x="32705" y="10786"/>
                  <a:pt x="32768" y="10786"/>
                </a:cubicBezTo>
                <a:cubicBezTo>
                  <a:pt x="33159" y="10786"/>
                  <a:pt x="33514" y="10510"/>
                  <a:pt x="33607" y="10113"/>
                </a:cubicBezTo>
                <a:cubicBezTo>
                  <a:pt x="33715" y="9706"/>
                  <a:pt x="33580" y="9272"/>
                  <a:pt x="33254" y="9001"/>
                </a:cubicBezTo>
                <a:cubicBezTo>
                  <a:pt x="33088" y="8816"/>
                  <a:pt x="32846" y="8719"/>
                  <a:pt x="32606" y="8719"/>
                </a:cubicBezTo>
                <a:cubicBezTo>
                  <a:pt x="32494" y="8719"/>
                  <a:pt x="32382" y="8741"/>
                  <a:pt x="32278" y="8784"/>
                </a:cubicBezTo>
                <a:cubicBezTo>
                  <a:pt x="32115" y="8838"/>
                  <a:pt x="31952" y="8919"/>
                  <a:pt x="31735" y="9001"/>
                </a:cubicBezTo>
                <a:cubicBezTo>
                  <a:pt x="31627" y="8947"/>
                  <a:pt x="31518" y="8892"/>
                  <a:pt x="31383" y="8811"/>
                </a:cubicBezTo>
                <a:cubicBezTo>
                  <a:pt x="30461" y="8404"/>
                  <a:pt x="29538" y="7970"/>
                  <a:pt x="28589" y="7563"/>
                </a:cubicBezTo>
                <a:cubicBezTo>
                  <a:pt x="28101" y="7400"/>
                  <a:pt x="27667" y="7129"/>
                  <a:pt x="27341" y="6722"/>
                </a:cubicBezTo>
                <a:cubicBezTo>
                  <a:pt x="27187" y="6510"/>
                  <a:pt x="26949" y="6393"/>
                  <a:pt x="26698" y="6393"/>
                </a:cubicBezTo>
                <a:cubicBezTo>
                  <a:pt x="26597" y="6393"/>
                  <a:pt x="26493" y="6412"/>
                  <a:pt x="26392" y="6451"/>
                </a:cubicBezTo>
                <a:cubicBezTo>
                  <a:pt x="26039" y="6587"/>
                  <a:pt x="25768" y="6912"/>
                  <a:pt x="25768" y="7292"/>
                </a:cubicBezTo>
                <a:lnTo>
                  <a:pt x="25768" y="7753"/>
                </a:lnTo>
                <a:cubicBezTo>
                  <a:pt x="25741" y="7807"/>
                  <a:pt x="25714" y="7834"/>
                  <a:pt x="25687" y="7862"/>
                </a:cubicBezTo>
                <a:cubicBezTo>
                  <a:pt x="24900" y="8648"/>
                  <a:pt x="24114" y="9435"/>
                  <a:pt x="23327" y="10248"/>
                </a:cubicBezTo>
                <a:cubicBezTo>
                  <a:pt x="23191" y="10357"/>
                  <a:pt x="23029" y="10438"/>
                  <a:pt x="22839" y="10438"/>
                </a:cubicBezTo>
                <a:cubicBezTo>
                  <a:pt x="22649" y="10465"/>
                  <a:pt x="22459" y="10520"/>
                  <a:pt x="22296" y="10601"/>
                </a:cubicBezTo>
                <a:cubicBezTo>
                  <a:pt x="22178" y="10686"/>
                  <a:pt x="22048" y="10728"/>
                  <a:pt x="21922" y="10728"/>
                </a:cubicBezTo>
                <a:cubicBezTo>
                  <a:pt x="21846" y="10728"/>
                  <a:pt x="21771" y="10713"/>
                  <a:pt x="21700" y="10682"/>
                </a:cubicBezTo>
                <a:cubicBezTo>
                  <a:pt x="20723" y="10357"/>
                  <a:pt x="19747" y="10140"/>
                  <a:pt x="18770" y="9977"/>
                </a:cubicBezTo>
                <a:cubicBezTo>
                  <a:pt x="18472" y="9950"/>
                  <a:pt x="18228" y="9787"/>
                  <a:pt x="18119" y="9543"/>
                </a:cubicBezTo>
                <a:cubicBezTo>
                  <a:pt x="17984" y="9191"/>
                  <a:pt x="17658" y="8919"/>
                  <a:pt x="17278" y="8865"/>
                </a:cubicBezTo>
                <a:lnTo>
                  <a:pt x="16166" y="6044"/>
                </a:lnTo>
                <a:cubicBezTo>
                  <a:pt x="16085" y="5936"/>
                  <a:pt x="16085" y="5773"/>
                  <a:pt x="16166" y="5665"/>
                </a:cubicBezTo>
                <a:cubicBezTo>
                  <a:pt x="16383" y="5258"/>
                  <a:pt x="16248" y="4851"/>
                  <a:pt x="16139" y="4444"/>
                </a:cubicBezTo>
                <a:cubicBezTo>
                  <a:pt x="16058" y="4146"/>
                  <a:pt x="15787" y="3956"/>
                  <a:pt x="15488" y="3956"/>
                </a:cubicBezTo>
                <a:cubicBezTo>
                  <a:pt x="15458" y="3953"/>
                  <a:pt x="15428" y="3952"/>
                  <a:pt x="15399" y="3952"/>
                </a:cubicBezTo>
                <a:cubicBezTo>
                  <a:pt x="15136" y="3952"/>
                  <a:pt x="14899" y="4059"/>
                  <a:pt x="14729" y="4254"/>
                </a:cubicBezTo>
                <a:cubicBezTo>
                  <a:pt x="14586" y="4437"/>
                  <a:pt x="14383" y="4529"/>
                  <a:pt x="14164" y="4529"/>
                </a:cubicBezTo>
                <a:cubicBezTo>
                  <a:pt x="14091" y="4529"/>
                  <a:pt x="14017" y="4519"/>
                  <a:pt x="13942" y="4498"/>
                </a:cubicBezTo>
                <a:cubicBezTo>
                  <a:pt x="13101" y="4444"/>
                  <a:pt x="12233" y="4390"/>
                  <a:pt x="11365" y="4308"/>
                </a:cubicBezTo>
                <a:cubicBezTo>
                  <a:pt x="11203" y="4308"/>
                  <a:pt x="11067" y="4281"/>
                  <a:pt x="10904" y="4254"/>
                </a:cubicBezTo>
                <a:cubicBezTo>
                  <a:pt x="10850" y="4146"/>
                  <a:pt x="10796" y="4037"/>
                  <a:pt x="10741" y="3929"/>
                </a:cubicBezTo>
                <a:cubicBezTo>
                  <a:pt x="10590" y="3652"/>
                  <a:pt x="10299" y="3492"/>
                  <a:pt x="10020" y="3492"/>
                </a:cubicBezTo>
                <a:cubicBezTo>
                  <a:pt x="9998" y="3492"/>
                  <a:pt x="9976" y="3493"/>
                  <a:pt x="9955" y="3495"/>
                </a:cubicBezTo>
                <a:cubicBezTo>
                  <a:pt x="9629" y="3549"/>
                  <a:pt x="9358" y="3766"/>
                  <a:pt x="9277" y="4091"/>
                </a:cubicBezTo>
                <a:cubicBezTo>
                  <a:pt x="9223" y="4227"/>
                  <a:pt x="9168" y="4390"/>
                  <a:pt x="9168" y="4525"/>
                </a:cubicBezTo>
                <a:cubicBezTo>
                  <a:pt x="9141" y="4661"/>
                  <a:pt x="9141" y="4797"/>
                  <a:pt x="9141" y="4905"/>
                </a:cubicBezTo>
                <a:lnTo>
                  <a:pt x="6537" y="7482"/>
                </a:lnTo>
                <a:lnTo>
                  <a:pt x="5642" y="7726"/>
                </a:lnTo>
                <a:lnTo>
                  <a:pt x="3554" y="6912"/>
                </a:lnTo>
                <a:cubicBezTo>
                  <a:pt x="3445" y="6587"/>
                  <a:pt x="3391" y="6288"/>
                  <a:pt x="3310" y="6017"/>
                </a:cubicBezTo>
                <a:cubicBezTo>
                  <a:pt x="3147" y="5665"/>
                  <a:pt x="2794" y="5692"/>
                  <a:pt x="2469" y="5583"/>
                </a:cubicBezTo>
                <a:cubicBezTo>
                  <a:pt x="2225" y="4308"/>
                  <a:pt x="2008" y="3034"/>
                  <a:pt x="1763" y="1786"/>
                </a:cubicBezTo>
                <a:cubicBezTo>
                  <a:pt x="2360" y="1026"/>
                  <a:pt x="2360" y="565"/>
                  <a:pt x="1709" y="131"/>
                </a:cubicBezTo>
                <a:cubicBezTo>
                  <a:pt x="1550" y="43"/>
                  <a:pt x="1377" y="1"/>
                  <a:pt x="1206" y="1"/>
                </a:cubicBezTo>
                <a:close/>
              </a:path>
            </a:pathLst>
          </a:custGeom>
          <a:solidFill>
            <a:srgbClr val="263E6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0" name="Google Shape;190;p20"/>
          <p:cNvSpPr txBox="1">
            <a:spLocks noGrp="1"/>
          </p:cNvSpPr>
          <p:nvPr>
            <p:ph type="title"/>
          </p:nvPr>
        </p:nvSpPr>
        <p:spPr>
          <a:xfrm>
            <a:off x="960000" y="1362664"/>
            <a:ext cx="4805600" cy="1685200"/>
          </a:xfrm>
          <a:prstGeom prst="rect">
            <a:avLst/>
          </a:prstGeom>
        </p:spPr>
        <p:txBody>
          <a:bodyPr spcFirstLastPara="1" wrap="square" lIns="91425" tIns="91425" rIns="91425" bIns="91425" anchor="t" anchorCtr="0">
            <a:noAutofit/>
          </a:bodyPr>
          <a:lstStyle>
            <a:lvl1pPr lvl="0" algn="l" rtl="0">
              <a:spcBef>
                <a:spcPts val="0"/>
              </a:spcBef>
              <a:spcAft>
                <a:spcPts val="0"/>
              </a:spcAft>
              <a:buClr>
                <a:schemeClr val="lt1"/>
              </a:buClr>
              <a:buSzPts val="3200"/>
              <a:buNone/>
              <a:defRPr>
                <a:solidFill>
                  <a:schemeClr val="l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191"/>
        <p:cNvGrpSpPr/>
        <p:nvPr/>
      </p:nvGrpSpPr>
      <p:grpSpPr>
        <a:xfrm>
          <a:off x="0" y="0"/>
          <a:ext cx="0" cy="0"/>
          <a:chOff x="0" y="0"/>
          <a:chExt cx="0" cy="0"/>
        </a:xfrm>
      </p:grpSpPr>
      <p:pic>
        <p:nvPicPr>
          <p:cNvPr id="192" name="Google Shape;192;p21"/>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93" name="Google Shape;193;p21"/>
          <p:cNvSpPr/>
          <p:nvPr/>
        </p:nvSpPr>
        <p:spPr>
          <a:xfrm rot="5400000">
            <a:off x="9034137" y="3852035"/>
            <a:ext cx="4756004" cy="192366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4" name="Google Shape;194;p21"/>
          <p:cNvSpPr/>
          <p:nvPr/>
        </p:nvSpPr>
        <p:spPr>
          <a:xfrm>
            <a:off x="-203200" y="4947469"/>
            <a:ext cx="6513731" cy="2244473"/>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5" name="Google Shape;195;p21"/>
          <p:cNvSpPr/>
          <p:nvPr/>
        </p:nvSpPr>
        <p:spPr>
          <a:xfrm>
            <a:off x="5297967" y="0"/>
            <a:ext cx="6894037" cy="108957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6" name="Google Shape;196;p21"/>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7" name="Google Shape;197;p21"/>
          <p:cNvSpPr txBox="1">
            <a:spLocks noGrp="1"/>
          </p:cNvSpPr>
          <p:nvPr>
            <p:ph type="title"/>
          </p:nvPr>
        </p:nvSpPr>
        <p:spPr>
          <a:xfrm>
            <a:off x="960000" y="780300"/>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198" name="Google Shape;198;p21"/>
          <p:cNvSpPr txBox="1">
            <a:spLocks noGrp="1"/>
          </p:cNvSpPr>
          <p:nvPr>
            <p:ph type="body" idx="1"/>
          </p:nvPr>
        </p:nvSpPr>
        <p:spPr>
          <a:xfrm>
            <a:off x="6579800" y="2793267"/>
            <a:ext cx="4306000" cy="2538800"/>
          </a:xfrm>
          <a:prstGeom prst="rect">
            <a:avLst/>
          </a:prstGeom>
        </p:spPr>
        <p:txBody>
          <a:bodyPr spcFirstLastPara="1" wrap="square" lIns="91425" tIns="91425" rIns="91425" bIns="91425" anchor="t" anchorCtr="0">
            <a:noAutofit/>
          </a:bodyPr>
          <a:lstStyle>
            <a:lvl1pPr marL="609600" lvl="0" indent="-423545" rtl="0">
              <a:spcBef>
                <a:spcPts val="0"/>
              </a:spcBef>
              <a:spcAft>
                <a:spcPts val="0"/>
              </a:spcAft>
              <a:buClr>
                <a:schemeClr val="accent2"/>
              </a:buClr>
              <a:buSzPts val="1400"/>
              <a:buChar char="●"/>
              <a:defRPr sz="1865">
                <a:latin typeface="Comfortaa SemiBold"/>
                <a:ea typeface="Comfortaa SemiBold"/>
                <a:cs typeface="Comfortaa SemiBold"/>
                <a:sym typeface="Comfortaa SemiBold"/>
              </a:defRPr>
            </a:lvl1pPr>
            <a:lvl2pPr marL="1219200" lvl="1" indent="-423545" rtl="0">
              <a:lnSpc>
                <a:spcPct val="115000"/>
              </a:lnSpc>
              <a:spcBef>
                <a:spcPts val="0"/>
              </a:spcBef>
              <a:spcAft>
                <a:spcPts val="0"/>
              </a:spcAft>
              <a:buSzPts val="1400"/>
              <a:buChar char="○"/>
              <a:defRPr sz="1865"/>
            </a:lvl2pPr>
            <a:lvl3pPr marL="1828800" lvl="2" indent="-423545" rtl="0">
              <a:lnSpc>
                <a:spcPct val="115000"/>
              </a:lnSpc>
              <a:spcBef>
                <a:spcPts val="2135"/>
              </a:spcBef>
              <a:spcAft>
                <a:spcPts val="0"/>
              </a:spcAft>
              <a:buSzPts val="1400"/>
              <a:buChar char="■"/>
              <a:defRPr sz="1865"/>
            </a:lvl3pPr>
            <a:lvl4pPr marL="2438400" lvl="3" indent="-423545" rtl="0">
              <a:lnSpc>
                <a:spcPct val="115000"/>
              </a:lnSpc>
              <a:spcBef>
                <a:spcPts val="2135"/>
              </a:spcBef>
              <a:spcAft>
                <a:spcPts val="0"/>
              </a:spcAft>
              <a:buSzPts val="1400"/>
              <a:buChar char="●"/>
              <a:defRPr sz="1865"/>
            </a:lvl4pPr>
            <a:lvl5pPr marL="3048000" lvl="4" indent="-423545" rtl="0">
              <a:lnSpc>
                <a:spcPct val="115000"/>
              </a:lnSpc>
              <a:spcBef>
                <a:spcPts val="2135"/>
              </a:spcBef>
              <a:spcAft>
                <a:spcPts val="0"/>
              </a:spcAft>
              <a:buSzPts val="1400"/>
              <a:buChar char="○"/>
              <a:defRPr sz="1865"/>
            </a:lvl5pPr>
            <a:lvl6pPr marL="3657600" lvl="5" indent="-423545" rtl="0">
              <a:lnSpc>
                <a:spcPct val="115000"/>
              </a:lnSpc>
              <a:spcBef>
                <a:spcPts val="2135"/>
              </a:spcBef>
              <a:spcAft>
                <a:spcPts val="0"/>
              </a:spcAft>
              <a:buSzPts val="1400"/>
              <a:buChar char="■"/>
              <a:defRPr sz="1865"/>
            </a:lvl6pPr>
            <a:lvl7pPr marL="4267200" lvl="6" indent="-423545" rtl="0">
              <a:lnSpc>
                <a:spcPct val="115000"/>
              </a:lnSpc>
              <a:spcBef>
                <a:spcPts val="2135"/>
              </a:spcBef>
              <a:spcAft>
                <a:spcPts val="0"/>
              </a:spcAft>
              <a:buSzPts val="1400"/>
              <a:buChar char="●"/>
              <a:defRPr sz="1865"/>
            </a:lvl7pPr>
            <a:lvl8pPr marL="4876800" lvl="7" indent="-423545" rtl="0">
              <a:lnSpc>
                <a:spcPct val="115000"/>
              </a:lnSpc>
              <a:spcBef>
                <a:spcPts val="2135"/>
              </a:spcBef>
              <a:spcAft>
                <a:spcPts val="0"/>
              </a:spcAft>
              <a:buSzPts val="1400"/>
              <a:buChar char="○"/>
              <a:defRPr sz="1865"/>
            </a:lvl8pPr>
            <a:lvl9pPr marL="5486400" lvl="8" indent="-423545" rtl="0">
              <a:lnSpc>
                <a:spcPct val="115000"/>
              </a:lnSpc>
              <a:spcBef>
                <a:spcPts val="2135"/>
              </a:spcBef>
              <a:spcAft>
                <a:spcPts val="2135"/>
              </a:spcAft>
              <a:buSzPts val="1400"/>
              <a:buChar char="■"/>
              <a:defRPr sz="1865"/>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54"/>
        <p:cNvGrpSpPr/>
        <p:nvPr/>
      </p:nvGrpSpPr>
      <p:grpSpPr>
        <a:xfrm>
          <a:off x="0" y="0"/>
          <a:ext cx="0" cy="0"/>
          <a:chOff x="0" y="0"/>
          <a:chExt cx="0" cy="0"/>
        </a:xfrm>
      </p:grpSpPr>
      <p:pic>
        <p:nvPicPr>
          <p:cNvPr id="55" name="Google Shape;55;p7"/>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56" name="Google Shape;56;p7"/>
          <p:cNvSpPr/>
          <p:nvPr/>
        </p:nvSpPr>
        <p:spPr>
          <a:xfrm>
            <a:off x="972900" y="1879600"/>
            <a:ext cx="5664359" cy="4258357"/>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7"/>
          <p:cNvSpPr/>
          <p:nvPr/>
        </p:nvSpPr>
        <p:spPr>
          <a:xfrm flipH="1">
            <a:off x="-15" y="0"/>
            <a:ext cx="3113232" cy="2141464"/>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7"/>
          <p:cNvSpPr txBox="1">
            <a:spLocks noGrp="1"/>
          </p:cNvSpPr>
          <p:nvPr>
            <p:ph type="subTitle" idx="1"/>
          </p:nvPr>
        </p:nvSpPr>
        <p:spPr>
          <a:xfrm rot="-272">
            <a:off x="1276663" y="2217491"/>
            <a:ext cx="5056800" cy="30148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300"/>
              <a:buChar char="●"/>
              <a:defRPr sz="1600">
                <a:latin typeface="Comfortaa SemiBold"/>
                <a:ea typeface="Comfortaa SemiBold"/>
                <a:cs typeface="Comfortaa SemiBold"/>
                <a:sym typeface="Comfortaa SemiBold"/>
              </a:defRPr>
            </a:lvl1pPr>
            <a:lvl2pPr lvl="1" algn="ctr" rtl="0">
              <a:lnSpc>
                <a:spcPct val="100000"/>
              </a:lnSpc>
              <a:spcBef>
                <a:spcPts val="0"/>
              </a:spcBef>
              <a:spcAft>
                <a:spcPts val="0"/>
              </a:spcAft>
              <a:buSzPts val="1300"/>
              <a:buChar char="○"/>
              <a:defRPr/>
            </a:lvl2pPr>
            <a:lvl3pPr lvl="2" algn="ctr" rtl="0">
              <a:lnSpc>
                <a:spcPct val="100000"/>
              </a:lnSpc>
              <a:spcBef>
                <a:spcPts val="2135"/>
              </a:spcBef>
              <a:spcAft>
                <a:spcPts val="0"/>
              </a:spcAft>
              <a:buSzPts val="1300"/>
              <a:buChar char="■"/>
              <a:defRPr/>
            </a:lvl3pPr>
            <a:lvl4pPr lvl="3" algn="ctr" rtl="0">
              <a:lnSpc>
                <a:spcPct val="100000"/>
              </a:lnSpc>
              <a:spcBef>
                <a:spcPts val="2135"/>
              </a:spcBef>
              <a:spcAft>
                <a:spcPts val="0"/>
              </a:spcAft>
              <a:buSzPts val="1300"/>
              <a:buChar char="●"/>
              <a:defRPr/>
            </a:lvl4pPr>
            <a:lvl5pPr lvl="4" algn="ctr" rtl="0">
              <a:lnSpc>
                <a:spcPct val="100000"/>
              </a:lnSpc>
              <a:spcBef>
                <a:spcPts val="2135"/>
              </a:spcBef>
              <a:spcAft>
                <a:spcPts val="0"/>
              </a:spcAft>
              <a:buSzPts val="1300"/>
              <a:buChar char="○"/>
              <a:defRPr/>
            </a:lvl5pPr>
            <a:lvl6pPr lvl="5" algn="ctr" rtl="0">
              <a:lnSpc>
                <a:spcPct val="100000"/>
              </a:lnSpc>
              <a:spcBef>
                <a:spcPts val="2135"/>
              </a:spcBef>
              <a:spcAft>
                <a:spcPts val="0"/>
              </a:spcAft>
              <a:buSzPts val="1300"/>
              <a:buChar char="■"/>
              <a:defRPr/>
            </a:lvl6pPr>
            <a:lvl7pPr lvl="6" algn="ctr" rtl="0">
              <a:lnSpc>
                <a:spcPct val="100000"/>
              </a:lnSpc>
              <a:spcBef>
                <a:spcPts val="2135"/>
              </a:spcBef>
              <a:spcAft>
                <a:spcPts val="0"/>
              </a:spcAft>
              <a:buSzPts val="1300"/>
              <a:buChar char="●"/>
              <a:defRPr/>
            </a:lvl7pPr>
            <a:lvl8pPr lvl="7" algn="ctr" rtl="0">
              <a:lnSpc>
                <a:spcPct val="100000"/>
              </a:lnSpc>
              <a:spcBef>
                <a:spcPts val="2135"/>
              </a:spcBef>
              <a:spcAft>
                <a:spcPts val="0"/>
              </a:spcAft>
              <a:buSzPts val="1300"/>
              <a:buChar char="○"/>
              <a:defRPr/>
            </a:lvl8pPr>
            <a:lvl9pPr lvl="8" algn="ctr" rtl="0">
              <a:lnSpc>
                <a:spcPct val="100000"/>
              </a:lnSpc>
              <a:spcBef>
                <a:spcPts val="2135"/>
              </a:spcBef>
              <a:spcAft>
                <a:spcPts val="2135"/>
              </a:spcAft>
              <a:buSzPts val="1300"/>
              <a:buChar char="■"/>
              <a:defRPr/>
            </a:lvl9pPr>
          </a:lstStyle>
          <a:p/>
        </p:txBody>
      </p:sp>
      <p:sp>
        <p:nvSpPr>
          <p:cNvPr id="59" name="Google Shape;59;p7"/>
          <p:cNvSpPr/>
          <p:nvPr/>
        </p:nvSpPr>
        <p:spPr>
          <a:xfrm>
            <a:off x="8331200" y="2329501"/>
            <a:ext cx="3860752" cy="4598129"/>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7"/>
          <p:cNvSpPr/>
          <p:nvPr/>
        </p:nvSpPr>
        <p:spPr>
          <a:xfrm>
            <a:off x="9552032" y="4955243"/>
            <a:ext cx="2639963" cy="2365188"/>
          </a:xfrm>
          <a:custGeom>
            <a:avLst/>
            <a:gdLst/>
            <a:ahLst/>
            <a:cxnLst/>
            <a:rect l="l" t="t" r="r" b="b"/>
            <a:pathLst>
              <a:path w="18583" h="16650" extrusionOk="0">
                <a:moveTo>
                  <a:pt x="8583" y="411"/>
                </a:moveTo>
                <a:cubicBezTo>
                  <a:pt x="9474" y="411"/>
                  <a:pt x="10201" y="1068"/>
                  <a:pt x="10763" y="1889"/>
                </a:cubicBezTo>
                <a:cubicBezTo>
                  <a:pt x="9860" y="2264"/>
                  <a:pt x="9005" y="2814"/>
                  <a:pt x="8312" y="3296"/>
                </a:cubicBezTo>
                <a:cubicBezTo>
                  <a:pt x="8067" y="3460"/>
                  <a:pt x="7820" y="3647"/>
                  <a:pt x="7586" y="3823"/>
                </a:cubicBezTo>
                <a:cubicBezTo>
                  <a:pt x="6952" y="3741"/>
                  <a:pt x="6308" y="3682"/>
                  <a:pt x="5663" y="3671"/>
                </a:cubicBezTo>
                <a:cubicBezTo>
                  <a:pt x="5897" y="2405"/>
                  <a:pt x="6449" y="1243"/>
                  <a:pt x="7668" y="634"/>
                </a:cubicBezTo>
                <a:cubicBezTo>
                  <a:pt x="7996" y="482"/>
                  <a:pt x="8301" y="411"/>
                  <a:pt x="8583" y="411"/>
                </a:cubicBezTo>
                <a:close/>
                <a:moveTo>
                  <a:pt x="11032" y="2311"/>
                </a:moveTo>
                <a:cubicBezTo>
                  <a:pt x="11384" y="2897"/>
                  <a:pt x="11654" y="3518"/>
                  <a:pt x="11842" y="4022"/>
                </a:cubicBezTo>
                <a:cubicBezTo>
                  <a:pt x="11947" y="4280"/>
                  <a:pt x="12029" y="4550"/>
                  <a:pt x="12123" y="4820"/>
                </a:cubicBezTo>
                <a:cubicBezTo>
                  <a:pt x="10998" y="4456"/>
                  <a:pt x="9837" y="4198"/>
                  <a:pt x="8711" y="3999"/>
                </a:cubicBezTo>
                <a:cubicBezTo>
                  <a:pt x="8559" y="3976"/>
                  <a:pt x="8395" y="3940"/>
                  <a:pt x="8242" y="3916"/>
                </a:cubicBezTo>
                <a:lnTo>
                  <a:pt x="8735" y="3565"/>
                </a:lnTo>
                <a:cubicBezTo>
                  <a:pt x="9427" y="3096"/>
                  <a:pt x="10212" y="2627"/>
                  <a:pt x="11032" y="2311"/>
                </a:cubicBezTo>
                <a:close/>
                <a:moveTo>
                  <a:pt x="5980" y="4187"/>
                </a:moveTo>
                <a:cubicBezTo>
                  <a:pt x="6332" y="4198"/>
                  <a:pt x="6683" y="4210"/>
                  <a:pt x="7058" y="4245"/>
                </a:cubicBezTo>
                <a:cubicBezTo>
                  <a:pt x="6507" y="4690"/>
                  <a:pt x="5968" y="5183"/>
                  <a:pt x="5475" y="5711"/>
                </a:cubicBezTo>
                <a:cubicBezTo>
                  <a:pt x="5487" y="5218"/>
                  <a:pt x="5511" y="4690"/>
                  <a:pt x="5581" y="4187"/>
                </a:cubicBezTo>
                <a:close/>
                <a:moveTo>
                  <a:pt x="12616" y="1947"/>
                </a:moveTo>
                <a:cubicBezTo>
                  <a:pt x="12674" y="2592"/>
                  <a:pt x="13284" y="3202"/>
                  <a:pt x="13952" y="3202"/>
                </a:cubicBezTo>
                <a:cubicBezTo>
                  <a:pt x="14175" y="3202"/>
                  <a:pt x="14398" y="3131"/>
                  <a:pt x="14620" y="2979"/>
                </a:cubicBezTo>
                <a:cubicBezTo>
                  <a:pt x="14737" y="2885"/>
                  <a:pt x="14831" y="2780"/>
                  <a:pt x="14901" y="2662"/>
                </a:cubicBezTo>
                <a:cubicBezTo>
                  <a:pt x="15852" y="3530"/>
                  <a:pt x="15523" y="4914"/>
                  <a:pt x="14961" y="6074"/>
                </a:cubicBezTo>
                <a:cubicBezTo>
                  <a:pt x="14245" y="5652"/>
                  <a:pt x="13483" y="5300"/>
                  <a:pt x="12686" y="5007"/>
                </a:cubicBezTo>
                <a:cubicBezTo>
                  <a:pt x="12416" y="4010"/>
                  <a:pt x="12041" y="3014"/>
                  <a:pt x="11514" y="2147"/>
                </a:cubicBezTo>
                <a:cubicBezTo>
                  <a:pt x="11877" y="2041"/>
                  <a:pt x="12252" y="1970"/>
                  <a:pt x="12616" y="1947"/>
                </a:cubicBezTo>
                <a:close/>
                <a:moveTo>
                  <a:pt x="12827" y="5534"/>
                </a:moveTo>
                <a:lnTo>
                  <a:pt x="12827" y="5534"/>
                </a:lnTo>
                <a:cubicBezTo>
                  <a:pt x="13495" y="5805"/>
                  <a:pt x="14140" y="6121"/>
                  <a:pt x="14750" y="6485"/>
                </a:cubicBezTo>
                <a:cubicBezTo>
                  <a:pt x="14620" y="6707"/>
                  <a:pt x="14492" y="6918"/>
                  <a:pt x="14374" y="7105"/>
                </a:cubicBezTo>
                <a:cubicBezTo>
                  <a:pt x="14057" y="7574"/>
                  <a:pt x="13718" y="8032"/>
                  <a:pt x="13354" y="8466"/>
                </a:cubicBezTo>
                <a:cubicBezTo>
                  <a:pt x="13296" y="8009"/>
                  <a:pt x="13225" y="7551"/>
                  <a:pt x="13155" y="7105"/>
                </a:cubicBezTo>
                <a:cubicBezTo>
                  <a:pt x="13061" y="6602"/>
                  <a:pt x="12955" y="6074"/>
                  <a:pt x="12827" y="5534"/>
                </a:cubicBezTo>
                <a:close/>
                <a:moveTo>
                  <a:pt x="5077" y="4198"/>
                </a:moveTo>
                <a:lnTo>
                  <a:pt x="5077" y="4198"/>
                </a:lnTo>
                <a:cubicBezTo>
                  <a:pt x="4995" y="4878"/>
                  <a:pt x="4983" y="5581"/>
                  <a:pt x="5006" y="6238"/>
                </a:cubicBezTo>
                <a:cubicBezTo>
                  <a:pt x="4198" y="7188"/>
                  <a:pt x="3529" y="8231"/>
                  <a:pt x="3083" y="9345"/>
                </a:cubicBezTo>
                <a:cubicBezTo>
                  <a:pt x="2169" y="8700"/>
                  <a:pt x="1454" y="7845"/>
                  <a:pt x="1290" y="6660"/>
                </a:cubicBezTo>
                <a:cubicBezTo>
                  <a:pt x="1278" y="6543"/>
                  <a:pt x="1267" y="6414"/>
                  <a:pt x="1267" y="6308"/>
                </a:cubicBezTo>
                <a:lnTo>
                  <a:pt x="1267" y="6308"/>
                </a:lnTo>
                <a:cubicBezTo>
                  <a:pt x="1372" y="6332"/>
                  <a:pt x="1489" y="6355"/>
                  <a:pt x="1595" y="6355"/>
                </a:cubicBezTo>
                <a:cubicBezTo>
                  <a:pt x="1817" y="6355"/>
                  <a:pt x="2040" y="6285"/>
                  <a:pt x="2251" y="6133"/>
                </a:cubicBezTo>
                <a:cubicBezTo>
                  <a:pt x="2767" y="5722"/>
                  <a:pt x="2814" y="5125"/>
                  <a:pt x="2603" y="4656"/>
                </a:cubicBezTo>
                <a:cubicBezTo>
                  <a:pt x="3354" y="4339"/>
                  <a:pt x="4279" y="4234"/>
                  <a:pt x="5077" y="4198"/>
                </a:cubicBezTo>
                <a:close/>
                <a:moveTo>
                  <a:pt x="5030" y="6941"/>
                </a:moveTo>
                <a:cubicBezTo>
                  <a:pt x="5042" y="7024"/>
                  <a:pt x="5042" y="7118"/>
                  <a:pt x="5053" y="7211"/>
                </a:cubicBezTo>
                <a:cubicBezTo>
                  <a:pt x="5123" y="8314"/>
                  <a:pt x="5276" y="9450"/>
                  <a:pt x="5546" y="10576"/>
                </a:cubicBezTo>
                <a:cubicBezTo>
                  <a:pt x="4854" y="10318"/>
                  <a:pt x="4139" y="10002"/>
                  <a:pt x="3482" y="9603"/>
                </a:cubicBezTo>
                <a:cubicBezTo>
                  <a:pt x="3565" y="9392"/>
                  <a:pt x="3658" y="9181"/>
                  <a:pt x="3752" y="8981"/>
                </a:cubicBezTo>
                <a:cubicBezTo>
                  <a:pt x="4092" y="8267"/>
                  <a:pt x="4526" y="7574"/>
                  <a:pt x="5030" y="6941"/>
                </a:cubicBezTo>
                <a:close/>
                <a:moveTo>
                  <a:pt x="15172" y="6754"/>
                </a:moveTo>
                <a:cubicBezTo>
                  <a:pt x="15230" y="6789"/>
                  <a:pt x="15289" y="6836"/>
                  <a:pt x="15359" y="6871"/>
                </a:cubicBezTo>
                <a:cubicBezTo>
                  <a:pt x="15805" y="7199"/>
                  <a:pt x="16261" y="7551"/>
                  <a:pt x="16519" y="7997"/>
                </a:cubicBezTo>
                <a:cubicBezTo>
                  <a:pt x="16321" y="8067"/>
                  <a:pt x="16097" y="8196"/>
                  <a:pt x="15898" y="8419"/>
                </a:cubicBezTo>
                <a:cubicBezTo>
                  <a:pt x="15370" y="9005"/>
                  <a:pt x="15675" y="9814"/>
                  <a:pt x="16250" y="10224"/>
                </a:cubicBezTo>
                <a:cubicBezTo>
                  <a:pt x="16215" y="10271"/>
                  <a:pt x="16168" y="10318"/>
                  <a:pt x="16133" y="10365"/>
                </a:cubicBezTo>
                <a:cubicBezTo>
                  <a:pt x="15500" y="11139"/>
                  <a:pt x="14445" y="11467"/>
                  <a:pt x="13495" y="11631"/>
                </a:cubicBezTo>
                <a:cubicBezTo>
                  <a:pt x="13541" y="10799"/>
                  <a:pt x="13507" y="9943"/>
                  <a:pt x="13424" y="9111"/>
                </a:cubicBezTo>
                <a:cubicBezTo>
                  <a:pt x="14081" y="8384"/>
                  <a:pt x="14703" y="7598"/>
                  <a:pt x="15172" y="6754"/>
                </a:cubicBezTo>
                <a:close/>
                <a:moveTo>
                  <a:pt x="7738" y="4304"/>
                </a:moveTo>
                <a:cubicBezTo>
                  <a:pt x="9250" y="4468"/>
                  <a:pt x="10810" y="4796"/>
                  <a:pt x="12275" y="5323"/>
                </a:cubicBezTo>
                <a:cubicBezTo>
                  <a:pt x="12604" y="6508"/>
                  <a:pt x="12815" y="7727"/>
                  <a:pt x="12932" y="8947"/>
                </a:cubicBezTo>
                <a:cubicBezTo>
                  <a:pt x="12275" y="9650"/>
                  <a:pt x="11572" y="10307"/>
                  <a:pt x="10834" y="10916"/>
                </a:cubicBezTo>
                <a:cubicBezTo>
                  <a:pt x="10517" y="11174"/>
                  <a:pt x="10188" y="11432"/>
                  <a:pt x="9860" y="11678"/>
                </a:cubicBezTo>
                <a:cubicBezTo>
                  <a:pt x="8559" y="11514"/>
                  <a:pt x="7269" y="11174"/>
                  <a:pt x="6061" y="10763"/>
                </a:cubicBezTo>
                <a:cubicBezTo>
                  <a:pt x="5686" y="9333"/>
                  <a:pt x="5511" y="7845"/>
                  <a:pt x="5487" y="6402"/>
                </a:cubicBezTo>
                <a:cubicBezTo>
                  <a:pt x="6167" y="5628"/>
                  <a:pt x="6929" y="4925"/>
                  <a:pt x="7738" y="4304"/>
                </a:cubicBezTo>
                <a:close/>
                <a:moveTo>
                  <a:pt x="12979" y="9568"/>
                </a:moveTo>
                <a:cubicBezTo>
                  <a:pt x="13038" y="10271"/>
                  <a:pt x="13049" y="10987"/>
                  <a:pt x="13014" y="11701"/>
                </a:cubicBezTo>
                <a:cubicBezTo>
                  <a:pt x="12533" y="11760"/>
                  <a:pt x="12064" y="11795"/>
                  <a:pt x="11584" y="11795"/>
                </a:cubicBezTo>
                <a:cubicBezTo>
                  <a:pt x="11232" y="11795"/>
                  <a:pt x="10892" y="11784"/>
                  <a:pt x="10552" y="11748"/>
                </a:cubicBezTo>
                <a:cubicBezTo>
                  <a:pt x="11150" y="11279"/>
                  <a:pt x="11736" y="10776"/>
                  <a:pt x="12275" y="10271"/>
                </a:cubicBezTo>
                <a:cubicBezTo>
                  <a:pt x="12510" y="10049"/>
                  <a:pt x="12744" y="9814"/>
                  <a:pt x="12979" y="9568"/>
                </a:cubicBezTo>
                <a:close/>
                <a:moveTo>
                  <a:pt x="6226" y="11315"/>
                </a:moveTo>
                <a:lnTo>
                  <a:pt x="6226" y="11315"/>
                </a:lnTo>
                <a:cubicBezTo>
                  <a:pt x="6577" y="11420"/>
                  <a:pt x="6918" y="11526"/>
                  <a:pt x="7246" y="11608"/>
                </a:cubicBezTo>
                <a:cubicBezTo>
                  <a:pt x="7903" y="11795"/>
                  <a:pt x="8606" y="11948"/>
                  <a:pt x="9309" y="12065"/>
                </a:cubicBezTo>
                <a:cubicBezTo>
                  <a:pt x="8583" y="12546"/>
                  <a:pt x="7820" y="12968"/>
                  <a:pt x="7012" y="13285"/>
                </a:cubicBezTo>
                <a:cubicBezTo>
                  <a:pt x="6694" y="12652"/>
                  <a:pt x="6437" y="11995"/>
                  <a:pt x="6226" y="11315"/>
                </a:cubicBezTo>
                <a:close/>
                <a:moveTo>
                  <a:pt x="3318" y="10083"/>
                </a:moveTo>
                <a:cubicBezTo>
                  <a:pt x="4057" y="10529"/>
                  <a:pt x="4878" y="10869"/>
                  <a:pt x="5686" y="11139"/>
                </a:cubicBezTo>
                <a:cubicBezTo>
                  <a:pt x="5909" y="11936"/>
                  <a:pt x="6202" y="12710"/>
                  <a:pt x="6566" y="13437"/>
                </a:cubicBezTo>
                <a:cubicBezTo>
                  <a:pt x="6554" y="13449"/>
                  <a:pt x="6543" y="13449"/>
                  <a:pt x="6519" y="13449"/>
                </a:cubicBezTo>
                <a:cubicBezTo>
                  <a:pt x="6061" y="13589"/>
                  <a:pt x="5605" y="13718"/>
                  <a:pt x="5159" y="13718"/>
                </a:cubicBezTo>
                <a:cubicBezTo>
                  <a:pt x="4714" y="13718"/>
                  <a:pt x="4279" y="13589"/>
                  <a:pt x="3904" y="13202"/>
                </a:cubicBezTo>
                <a:cubicBezTo>
                  <a:pt x="3541" y="12850"/>
                  <a:pt x="3330" y="12370"/>
                  <a:pt x="3213" y="11889"/>
                </a:cubicBezTo>
                <a:cubicBezTo>
                  <a:pt x="3083" y="11292"/>
                  <a:pt x="3154" y="10682"/>
                  <a:pt x="3318" y="10083"/>
                </a:cubicBezTo>
                <a:close/>
                <a:moveTo>
                  <a:pt x="10001" y="12159"/>
                </a:moveTo>
                <a:cubicBezTo>
                  <a:pt x="10552" y="12229"/>
                  <a:pt x="11115" y="12264"/>
                  <a:pt x="11666" y="12264"/>
                </a:cubicBezTo>
                <a:cubicBezTo>
                  <a:pt x="12111" y="12264"/>
                  <a:pt x="12545" y="12241"/>
                  <a:pt x="12967" y="12194"/>
                </a:cubicBezTo>
                <a:lnTo>
                  <a:pt x="12967" y="12194"/>
                </a:lnTo>
                <a:cubicBezTo>
                  <a:pt x="12908" y="12874"/>
                  <a:pt x="12780" y="13554"/>
                  <a:pt x="12569" y="14199"/>
                </a:cubicBezTo>
                <a:cubicBezTo>
                  <a:pt x="12252" y="15137"/>
                  <a:pt x="11889" y="15992"/>
                  <a:pt x="10821" y="16169"/>
                </a:cubicBezTo>
                <a:cubicBezTo>
                  <a:pt x="10716" y="16192"/>
                  <a:pt x="10610" y="16192"/>
                  <a:pt x="10505" y="16192"/>
                </a:cubicBezTo>
                <a:cubicBezTo>
                  <a:pt x="10107" y="16192"/>
                  <a:pt x="9708" y="16086"/>
                  <a:pt x="9356" y="15934"/>
                </a:cubicBezTo>
                <a:cubicBezTo>
                  <a:pt x="8395" y="15512"/>
                  <a:pt x="7726" y="14574"/>
                  <a:pt x="7234" y="13695"/>
                </a:cubicBezTo>
                <a:cubicBezTo>
                  <a:pt x="8207" y="13308"/>
                  <a:pt x="9133" y="12780"/>
                  <a:pt x="10001" y="12159"/>
                </a:cubicBezTo>
                <a:close/>
                <a:moveTo>
                  <a:pt x="8570" y="1"/>
                </a:moveTo>
                <a:cubicBezTo>
                  <a:pt x="7668" y="1"/>
                  <a:pt x="6765" y="458"/>
                  <a:pt x="6120" y="1267"/>
                </a:cubicBezTo>
                <a:cubicBezTo>
                  <a:pt x="5605" y="1936"/>
                  <a:pt x="5300" y="2780"/>
                  <a:pt x="5147" y="3682"/>
                </a:cubicBezTo>
                <a:cubicBezTo>
                  <a:pt x="4162" y="3705"/>
                  <a:pt x="3201" y="3870"/>
                  <a:pt x="2345" y="4268"/>
                </a:cubicBezTo>
                <a:cubicBezTo>
                  <a:pt x="2122" y="4010"/>
                  <a:pt x="1806" y="3835"/>
                  <a:pt x="1465" y="3835"/>
                </a:cubicBezTo>
                <a:cubicBezTo>
                  <a:pt x="1161" y="3835"/>
                  <a:pt x="832" y="3976"/>
                  <a:pt x="528" y="4315"/>
                </a:cubicBezTo>
                <a:cubicBezTo>
                  <a:pt x="0" y="4890"/>
                  <a:pt x="293" y="5699"/>
                  <a:pt x="856" y="6097"/>
                </a:cubicBezTo>
                <a:cubicBezTo>
                  <a:pt x="739" y="6941"/>
                  <a:pt x="1032" y="7891"/>
                  <a:pt x="1595" y="8618"/>
                </a:cubicBezTo>
                <a:cubicBezTo>
                  <a:pt x="1947" y="9087"/>
                  <a:pt x="2403" y="9486"/>
                  <a:pt x="2919" y="9826"/>
                </a:cubicBezTo>
                <a:cubicBezTo>
                  <a:pt x="2627" y="10740"/>
                  <a:pt x="2591" y="11737"/>
                  <a:pt x="2966" y="12639"/>
                </a:cubicBezTo>
                <a:cubicBezTo>
                  <a:pt x="3213" y="13202"/>
                  <a:pt x="3646" y="13707"/>
                  <a:pt x="4174" y="13999"/>
                </a:cubicBezTo>
                <a:cubicBezTo>
                  <a:pt x="4467" y="14152"/>
                  <a:pt x="4772" y="14210"/>
                  <a:pt x="5089" y="14210"/>
                </a:cubicBezTo>
                <a:cubicBezTo>
                  <a:pt x="5605" y="14210"/>
                  <a:pt x="6144" y="14058"/>
                  <a:pt x="6613" y="13918"/>
                </a:cubicBezTo>
                <a:cubicBezTo>
                  <a:pt x="6671" y="13894"/>
                  <a:pt x="6730" y="13871"/>
                  <a:pt x="6788" y="13859"/>
                </a:cubicBezTo>
                <a:cubicBezTo>
                  <a:pt x="6999" y="14246"/>
                  <a:pt x="7246" y="14632"/>
                  <a:pt x="7527" y="14996"/>
                </a:cubicBezTo>
                <a:cubicBezTo>
                  <a:pt x="8125" y="15770"/>
                  <a:pt x="8981" y="16450"/>
                  <a:pt x="9977" y="16614"/>
                </a:cubicBezTo>
                <a:cubicBezTo>
                  <a:pt x="10154" y="16638"/>
                  <a:pt x="10329" y="16649"/>
                  <a:pt x="10505" y="16649"/>
                </a:cubicBezTo>
                <a:cubicBezTo>
                  <a:pt x="10904" y="16649"/>
                  <a:pt x="11303" y="16579"/>
                  <a:pt x="11678" y="16391"/>
                </a:cubicBezTo>
                <a:cubicBezTo>
                  <a:pt x="12428" y="16028"/>
                  <a:pt x="12756" y="15090"/>
                  <a:pt x="13014" y="14351"/>
                </a:cubicBezTo>
                <a:cubicBezTo>
                  <a:pt x="13249" y="13636"/>
                  <a:pt x="13389" y="12886"/>
                  <a:pt x="13460" y="12123"/>
                </a:cubicBezTo>
                <a:cubicBezTo>
                  <a:pt x="13940" y="12030"/>
                  <a:pt x="14421" y="11912"/>
                  <a:pt x="14878" y="11737"/>
                </a:cubicBezTo>
                <a:cubicBezTo>
                  <a:pt x="15605" y="11479"/>
                  <a:pt x="16227" y="11034"/>
                  <a:pt x="16672" y="10424"/>
                </a:cubicBezTo>
                <a:cubicBezTo>
                  <a:pt x="16766" y="10447"/>
                  <a:pt x="16871" y="10459"/>
                  <a:pt x="16977" y="10459"/>
                </a:cubicBezTo>
                <a:cubicBezTo>
                  <a:pt x="17188" y="10459"/>
                  <a:pt x="17423" y="10388"/>
                  <a:pt x="17634" y="10236"/>
                </a:cubicBezTo>
                <a:cubicBezTo>
                  <a:pt x="18583" y="9474"/>
                  <a:pt x="17926" y="8103"/>
                  <a:pt x="17001" y="7962"/>
                </a:cubicBezTo>
                <a:cubicBezTo>
                  <a:pt x="16719" y="7399"/>
                  <a:pt x="16203" y="6918"/>
                  <a:pt x="15617" y="6485"/>
                </a:cubicBezTo>
                <a:cubicBezTo>
                  <a:pt x="15535" y="6438"/>
                  <a:pt x="15453" y="6391"/>
                  <a:pt x="15383" y="6332"/>
                </a:cubicBezTo>
                <a:cubicBezTo>
                  <a:pt x="15594" y="5886"/>
                  <a:pt x="15769" y="5417"/>
                  <a:pt x="15886" y="4948"/>
                </a:cubicBezTo>
                <a:cubicBezTo>
                  <a:pt x="16156" y="3788"/>
                  <a:pt x="15805" y="2874"/>
                  <a:pt x="15066" y="2264"/>
                </a:cubicBezTo>
                <a:cubicBezTo>
                  <a:pt x="15195" y="1513"/>
                  <a:pt x="14573" y="693"/>
                  <a:pt x="13823" y="693"/>
                </a:cubicBezTo>
                <a:cubicBezTo>
                  <a:pt x="13518" y="693"/>
                  <a:pt x="13190" y="833"/>
                  <a:pt x="12885" y="1162"/>
                </a:cubicBezTo>
                <a:cubicBezTo>
                  <a:pt x="12803" y="1243"/>
                  <a:pt x="12744" y="1337"/>
                  <a:pt x="12697" y="1431"/>
                </a:cubicBezTo>
                <a:cubicBezTo>
                  <a:pt x="12217" y="1443"/>
                  <a:pt x="11712" y="1548"/>
                  <a:pt x="11232" y="1712"/>
                </a:cubicBezTo>
                <a:cubicBezTo>
                  <a:pt x="10986" y="1361"/>
                  <a:pt x="10716" y="1045"/>
                  <a:pt x="10423" y="763"/>
                </a:cubicBezTo>
                <a:cubicBezTo>
                  <a:pt x="9860" y="235"/>
                  <a:pt x="9216" y="1"/>
                  <a:pt x="8570" y="1"/>
                </a:cubicBezTo>
                <a:close/>
              </a:path>
            </a:pathLst>
          </a:custGeom>
          <a:solidFill>
            <a:srgbClr val="FECA2A">
              <a:alpha val="555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7"/>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7"/>
          <p:cNvSpPr txBox="1">
            <a:spLocks noGrp="1"/>
          </p:cNvSpPr>
          <p:nvPr>
            <p:ph type="title"/>
          </p:nvPr>
        </p:nvSpPr>
        <p:spPr>
          <a:xfrm>
            <a:off x="960000" y="780288"/>
            <a:ext cx="10278000" cy="560800"/>
          </a:xfrm>
          <a:prstGeom prst="rect">
            <a:avLst/>
          </a:prstGeom>
        </p:spPr>
        <p:txBody>
          <a:bodyPr spcFirstLastPara="1" wrap="square" lIns="91425" tIns="91425" rIns="91425" bIns="91425" anchor="t" anchorCtr="0">
            <a:noAutofit/>
          </a:bodyPr>
          <a:lstStyle>
            <a:lvl1pPr lvl="0"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199"/>
        <p:cNvGrpSpPr/>
        <p:nvPr/>
      </p:nvGrpSpPr>
      <p:grpSpPr>
        <a:xfrm>
          <a:off x="0" y="0"/>
          <a:ext cx="0" cy="0"/>
          <a:chOff x="0" y="0"/>
          <a:chExt cx="0" cy="0"/>
        </a:xfrm>
      </p:grpSpPr>
      <p:pic>
        <p:nvPicPr>
          <p:cNvPr id="200" name="Google Shape;200;p22"/>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01" name="Google Shape;201;p22"/>
          <p:cNvSpPr/>
          <p:nvPr/>
        </p:nvSpPr>
        <p:spPr>
          <a:xfrm rot="10800000">
            <a:off x="-127000" y="-69858"/>
            <a:ext cx="1326400" cy="2419361"/>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2" name="Google Shape;202;p22"/>
          <p:cNvSpPr/>
          <p:nvPr/>
        </p:nvSpPr>
        <p:spPr>
          <a:xfrm>
            <a:off x="7980767" y="1"/>
            <a:ext cx="4211227" cy="2866567"/>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3" name="Google Shape;203;p22"/>
          <p:cNvSpPr/>
          <p:nvPr/>
        </p:nvSpPr>
        <p:spPr>
          <a:xfrm rot="-10646720">
            <a:off x="11699347" y="3167860"/>
            <a:ext cx="408757" cy="408811"/>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4" name="Google Shape;204;p22"/>
          <p:cNvSpPr txBox="1">
            <a:spLocks noGrp="1"/>
          </p:cNvSpPr>
          <p:nvPr>
            <p:ph type="body" idx="1"/>
          </p:nvPr>
        </p:nvSpPr>
        <p:spPr>
          <a:xfrm>
            <a:off x="960200" y="1583400"/>
            <a:ext cx="10272000" cy="702800"/>
          </a:xfrm>
          <a:prstGeom prst="rect">
            <a:avLst/>
          </a:prstGeom>
        </p:spPr>
        <p:txBody>
          <a:bodyPr spcFirstLastPara="1" wrap="square" lIns="91425" tIns="91425" rIns="91425" bIns="91425" anchor="t" anchorCtr="0">
            <a:noAutofit/>
          </a:bodyPr>
          <a:lstStyle>
            <a:lvl1pPr marL="609600" lvl="0" indent="-423545" algn="ctr" rtl="0">
              <a:lnSpc>
                <a:spcPct val="115000"/>
              </a:lnSpc>
              <a:spcBef>
                <a:spcPts val="0"/>
              </a:spcBef>
              <a:spcAft>
                <a:spcPts val="0"/>
              </a:spcAft>
              <a:buClr>
                <a:schemeClr val="accent2"/>
              </a:buClr>
              <a:buSzPts val="1400"/>
              <a:buFont typeface="Comfortaa SemiBold"/>
              <a:buChar char="●"/>
              <a:defRPr sz="1865">
                <a:latin typeface="Comfortaa SemiBold"/>
                <a:ea typeface="Comfortaa SemiBold"/>
                <a:cs typeface="Comfortaa SemiBold"/>
                <a:sym typeface="Comfortaa SemiBold"/>
              </a:defRPr>
            </a:lvl1pPr>
            <a:lvl2pPr marL="1219200" lvl="1" indent="-423545" rtl="0">
              <a:lnSpc>
                <a:spcPct val="115000"/>
              </a:lnSpc>
              <a:spcBef>
                <a:spcPts val="0"/>
              </a:spcBef>
              <a:spcAft>
                <a:spcPts val="0"/>
              </a:spcAft>
              <a:buSzPts val="1400"/>
              <a:buFont typeface="Comfortaa SemiBold"/>
              <a:buChar char="○"/>
              <a:defRPr sz="1865">
                <a:latin typeface="Comfortaa SemiBold"/>
                <a:ea typeface="Comfortaa SemiBold"/>
                <a:cs typeface="Comfortaa SemiBold"/>
                <a:sym typeface="Comfortaa SemiBold"/>
              </a:defRPr>
            </a:lvl2pPr>
            <a:lvl3pPr marL="1828800" lvl="2" indent="-423545" rtl="0">
              <a:lnSpc>
                <a:spcPct val="115000"/>
              </a:lnSpc>
              <a:spcBef>
                <a:spcPts val="2135"/>
              </a:spcBef>
              <a:spcAft>
                <a:spcPts val="0"/>
              </a:spcAft>
              <a:buSzPts val="1400"/>
              <a:buFont typeface="Comfortaa SemiBold"/>
              <a:buChar char="■"/>
              <a:defRPr sz="1865">
                <a:latin typeface="Comfortaa SemiBold"/>
                <a:ea typeface="Comfortaa SemiBold"/>
                <a:cs typeface="Comfortaa SemiBold"/>
                <a:sym typeface="Comfortaa SemiBold"/>
              </a:defRPr>
            </a:lvl3pPr>
            <a:lvl4pPr marL="2438400" lvl="3" indent="-423545" rtl="0">
              <a:lnSpc>
                <a:spcPct val="115000"/>
              </a:lnSpc>
              <a:spcBef>
                <a:spcPts val="2135"/>
              </a:spcBef>
              <a:spcAft>
                <a:spcPts val="0"/>
              </a:spcAft>
              <a:buSzPts val="1400"/>
              <a:buFont typeface="Comfortaa SemiBold"/>
              <a:buChar char="●"/>
              <a:defRPr sz="1865">
                <a:latin typeface="Comfortaa SemiBold"/>
                <a:ea typeface="Comfortaa SemiBold"/>
                <a:cs typeface="Comfortaa SemiBold"/>
                <a:sym typeface="Comfortaa SemiBold"/>
              </a:defRPr>
            </a:lvl4pPr>
            <a:lvl5pPr marL="3048000" lvl="4" indent="-423545" rtl="0">
              <a:lnSpc>
                <a:spcPct val="115000"/>
              </a:lnSpc>
              <a:spcBef>
                <a:spcPts val="2135"/>
              </a:spcBef>
              <a:spcAft>
                <a:spcPts val="0"/>
              </a:spcAft>
              <a:buSzPts val="1400"/>
              <a:buFont typeface="Comfortaa SemiBold"/>
              <a:buChar char="○"/>
              <a:defRPr sz="1865">
                <a:latin typeface="Comfortaa SemiBold"/>
                <a:ea typeface="Comfortaa SemiBold"/>
                <a:cs typeface="Comfortaa SemiBold"/>
                <a:sym typeface="Comfortaa SemiBold"/>
              </a:defRPr>
            </a:lvl5pPr>
            <a:lvl6pPr marL="3657600" lvl="5" indent="-423545" rtl="0">
              <a:lnSpc>
                <a:spcPct val="115000"/>
              </a:lnSpc>
              <a:spcBef>
                <a:spcPts val="2135"/>
              </a:spcBef>
              <a:spcAft>
                <a:spcPts val="0"/>
              </a:spcAft>
              <a:buSzPts val="1400"/>
              <a:buFont typeface="Comfortaa SemiBold"/>
              <a:buChar char="■"/>
              <a:defRPr sz="1865">
                <a:latin typeface="Comfortaa SemiBold"/>
                <a:ea typeface="Comfortaa SemiBold"/>
                <a:cs typeface="Comfortaa SemiBold"/>
                <a:sym typeface="Comfortaa SemiBold"/>
              </a:defRPr>
            </a:lvl6pPr>
            <a:lvl7pPr marL="4267200" lvl="6" indent="-423545" rtl="0">
              <a:lnSpc>
                <a:spcPct val="115000"/>
              </a:lnSpc>
              <a:spcBef>
                <a:spcPts val="2135"/>
              </a:spcBef>
              <a:spcAft>
                <a:spcPts val="0"/>
              </a:spcAft>
              <a:buSzPts val="1400"/>
              <a:buFont typeface="Comfortaa SemiBold"/>
              <a:buChar char="●"/>
              <a:defRPr sz="1865">
                <a:latin typeface="Comfortaa SemiBold"/>
                <a:ea typeface="Comfortaa SemiBold"/>
                <a:cs typeface="Comfortaa SemiBold"/>
                <a:sym typeface="Comfortaa SemiBold"/>
              </a:defRPr>
            </a:lvl7pPr>
            <a:lvl8pPr marL="4876800" lvl="7" indent="-423545" rtl="0">
              <a:lnSpc>
                <a:spcPct val="115000"/>
              </a:lnSpc>
              <a:spcBef>
                <a:spcPts val="2135"/>
              </a:spcBef>
              <a:spcAft>
                <a:spcPts val="0"/>
              </a:spcAft>
              <a:buSzPts val="1400"/>
              <a:buFont typeface="Comfortaa SemiBold"/>
              <a:buChar char="○"/>
              <a:defRPr sz="1865">
                <a:latin typeface="Comfortaa SemiBold"/>
                <a:ea typeface="Comfortaa SemiBold"/>
                <a:cs typeface="Comfortaa SemiBold"/>
                <a:sym typeface="Comfortaa SemiBold"/>
              </a:defRPr>
            </a:lvl8pPr>
            <a:lvl9pPr marL="5486400" lvl="8" indent="-423545" rtl="0">
              <a:lnSpc>
                <a:spcPct val="115000"/>
              </a:lnSpc>
              <a:spcBef>
                <a:spcPts val="2135"/>
              </a:spcBef>
              <a:spcAft>
                <a:spcPts val="2135"/>
              </a:spcAft>
              <a:buSzPts val="1400"/>
              <a:buFont typeface="Comfortaa SemiBold"/>
              <a:buChar char="■"/>
              <a:defRPr sz="1865">
                <a:latin typeface="Comfortaa SemiBold"/>
                <a:ea typeface="Comfortaa SemiBold"/>
                <a:cs typeface="Comfortaa SemiBold"/>
                <a:sym typeface="Comfortaa SemiBold"/>
              </a:defRPr>
            </a:lvl9pPr>
          </a:lstStyle>
          <a:p/>
        </p:txBody>
      </p:sp>
      <p:sp>
        <p:nvSpPr>
          <p:cNvPr id="205" name="Google Shape;205;p22"/>
          <p:cNvSpPr/>
          <p:nvPr/>
        </p:nvSpPr>
        <p:spPr>
          <a:xfrm>
            <a:off x="1168401" y="2489200"/>
            <a:ext cx="9880420" cy="364845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6" name="Google Shape;206;p22"/>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7" name="Google Shape;207;p22"/>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and text 6">
  <p:cSld name="Title and text 6">
    <p:spTree>
      <p:nvGrpSpPr>
        <p:cNvPr id="1" name="Shape 208"/>
        <p:cNvGrpSpPr/>
        <p:nvPr/>
      </p:nvGrpSpPr>
      <p:grpSpPr>
        <a:xfrm>
          <a:off x="0" y="0"/>
          <a:ext cx="0" cy="0"/>
          <a:chOff x="0" y="0"/>
          <a:chExt cx="0" cy="0"/>
        </a:xfrm>
      </p:grpSpPr>
      <p:pic>
        <p:nvPicPr>
          <p:cNvPr id="209" name="Google Shape;209;p23"/>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10" name="Google Shape;210;p23"/>
          <p:cNvSpPr/>
          <p:nvPr/>
        </p:nvSpPr>
        <p:spPr>
          <a:xfrm>
            <a:off x="4535600" y="0"/>
            <a:ext cx="7656403" cy="2621925"/>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1" name="Google Shape;211;p23"/>
          <p:cNvSpPr/>
          <p:nvPr/>
        </p:nvSpPr>
        <p:spPr>
          <a:xfrm>
            <a:off x="1" y="720134"/>
            <a:ext cx="2069593" cy="6208436"/>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2" name="Google Shape;212;p23"/>
          <p:cNvSpPr/>
          <p:nvPr/>
        </p:nvSpPr>
        <p:spPr>
          <a:xfrm>
            <a:off x="776834" y="1690900"/>
            <a:ext cx="10984607" cy="4627395"/>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3" name="Google Shape;213;p23"/>
          <p:cNvSpPr/>
          <p:nvPr/>
        </p:nvSpPr>
        <p:spPr>
          <a:xfrm>
            <a:off x="10308985" y="5546667"/>
            <a:ext cx="747220" cy="747220"/>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4" name="Google Shape;214;p23"/>
          <p:cNvSpPr/>
          <p:nvPr/>
        </p:nvSpPr>
        <p:spPr>
          <a:xfrm>
            <a:off x="11027877" y="6419560"/>
            <a:ext cx="731791" cy="731885"/>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5" name="Google Shape;215;p23"/>
          <p:cNvSpPr/>
          <p:nvPr/>
        </p:nvSpPr>
        <p:spPr>
          <a:xfrm>
            <a:off x="11715912" y="5818795"/>
            <a:ext cx="439112" cy="439207"/>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6" name="Google Shape;216;p23"/>
          <p:cNvSpPr txBox="1">
            <a:spLocks noGrp="1"/>
          </p:cNvSpPr>
          <p:nvPr>
            <p:ph type="subTitle" idx="1"/>
          </p:nvPr>
        </p:nvSpPr>
        <p:spPr>
          <a:xfrm>
            <a:off x="1206400" y="1971533"/>
            <a:ext cx="9779200" cy="15504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300"/>
              <a:buChar char="●"/>
              <a:defRPr/>
            </a:lvl1pPr>
            <a:lvl2pPr lvl="1" algn="ctr" rtl="0">
              <a:lnSpc>
                <a:spcPct val="100000"/>
              </a:lnSpc>
              <a:spcBef>
                <a:spcPts val="2135"/>
              </a:spcBef>
              <a:spcAft>
                <a:spcPts val="0"/>
              </a:spcAft>
              <a:buSzPts val="1300"/>
              <a:buChar char="○"/>
              <a:defRPr/>
            </a:lvl2pPr>
            <a:lvl3pPr lvl="2" algn="ctr" rtl="0">
              <a:lnSpc>
                <a:spcPct val="100000"/>
              </a:lnSpc>
              <a:spcBef>
                <a:spcPts val="2135"/>
              </a:spcBef>
              <a:spcAft>
                <a:spcPts val="0"/>
              </a:spcAft>
              <a:buSzPts val="1300"/>
              <a:buChar char="■"/>
              <a:defRPr/>
            </a:lvl3pPr>
            <a:lvl4pPr lvl="3" algn="ctr" rtl="0">
              <a:lnSpc>
                <a:spcPct val="100000"/>
              </a:lnSpc>
              <a:spcBef>
                <a:spcPts val="2135"/>
              </a:spcBef>
              <a:spcAft>
                <a:spcPts val="0"/>
              </a:spcAft>
              <a:buSzPts val="1300"/>
              <a:buChar char="●"/>
              <a:defRPr/>
            </a:lvl4pPr>
            <a:lvl5pPr lvl="4" algn="ctr" rtl="0">
              <a:lnSpc>
                <a:spcPct val="100000"/>
              </a:lnSpc>
              <a:spcBef>
                <a:spcPts val="2135"/>
              </a:spcBef>
              <a:spcAft>
                <a:spcPts val="0"/>
              </a:spcAft>
              <a:buSzPts val="1300"/>
              <a:buChar char="○"/>
              <a:defRPr/>
            </a:lvl5pPr>
            <a:lvl6pPr lvl="5" algn="ctr" rtl="0">
              <a:lnSpc>
                <a:spcPct val="100000"/>
              </a:lnSpc>
              <a:spcBef>
                <a:spcPts val="2135"/>
              </a:spcBef>
              <a:spcAft>
                <a:spcPts val="0"/>
              </a:spcAft>
              <a:buSzPts val="1300"/>
              <a:buChar char="■"/>
              <a:defRPr/>
            </a:lvl6pPr>
            <a:lvl7pPr lvl="6" algn="ctr" rtl="0">
              <a:lnSpc>
                <a:spcPct val="100000"/>
              </a:lnSpc>
              <a:spcBef>
                <a:spcPts val="2135"/>
              </a:spcBef>
              <a:spcAft>
                <a:spcPts val="0"/>
              </a:spcAft>
              <a:buSzPts val="1300"/>
              <a:buChar char="●"/>
              <a:defRPr/>
            </a:lvl7pPr>
            <a:lvl8pPr lvl="7" algn="ctr" rtl="0">
              <a:lnSpc>
                <a:spcPct val="100000"/>
              </a:lnSpc>
              <a:spcBef>
                <a:spcPts val="2135"/>
              </a:spcBef>
              <a:spcAft>
                <a:spcPts val="0"/>
              </a:spcAft>
              <a:buSzPts val="1300"/>
              <a:buChar char="○"/>
              <a:defRPr/>
            </a:lvl8pPr>
            <a:lvl9pPr lvl="8" algn="ctr" rtl="0">
              <a:lnSpc>
                <a:spcPct val="100000"/>
              </a:lnSpc>
              <a:spcBef>
                <a:spcPts val="2135"/>
              </a:spcBef>
              <a:spcAft>
                <a:spcPts val="2135"/>
              </a:spcAft>
              <a:buSzPts val="1300"/>
              <a:buChar char="■"/>
              <a:defRPr/>
            </a:lvl9pPr>
          </a:lstStyle>
          <a:p/>
        </p:txBody>
      </p:sp>
      <p:sp>
        <p:nvSpPr>
          <p:cNvPr id="217" name="Google Shape;217;p23"/>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8" name="Google Shape;218;p23"/>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and text 7">
  <p:cSld name="Title and text 7">
    <p:spTree>
      <p:nvGrpSpPr>
        <p:cNvPr id="1" name="Shape 219"/>
        <p:cNvGrpSpPr/>
        <p:nvPr/>
      </p:nvGrpSpPr>
      <p:grpSpPr>
        <a:xfrm>
          <a:off x="0" y="0"/>
          <a:ext cx="0" cy="0"/>
          <a:chOff x="0" y="0"/>
          <a:chExt cx="0" cy="0"/>
        </a:xfrm>
      </p:grpSpPr>
      <p:pic>
        <p:nvPicPr>
          <p:cNvPr id="220" name="Google Shape;220;p24"/>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21" name="Google Shape;221;p24"/>
          <p:cNvSpPr txBox="1">
            <a:spLocks noGrp="1"/>
          </p:cNvSpPr>
          <p:nvPr>
            <p:ph type="body" idx="1"/>
          </p:nvPr>
        </p:nvSpPr>
        <p:spPr>
          <a:xfrm>
            <a:off x="6781600" y="3342817"/>
            <a:ext cx="4450400" cy="1752800"/>
          </a:xfrm>
          <a:prstGeom prst="rect">
            <a:avLst/>
          </a:prstGeom>
        </p:spPr>
        <p:txBody>
          <a:bodyPr spcFirstLastPara="1" wrap="square" lIns="91425" tIns="91425" rIns="91425" bIns="91425" anchor="t" anchorCtr="0">
            <a:noAutofit/>
          </a:bodyPr>
          <a:lstStyle>
            <a:lvl1pPr marL="609600" lvl="0" indent="-423545" algn="r" rtl="0">
              <a:spcBef>
                <a:spcPts val="0"/>
              </a:spcBef>
              <a:spcAft>
                <a:spcPts val="0"/>
              </a:spcAft>
              <a:buClr>
                <a:schemeClr val="accent2"/>
              </a:buClr>
              <a:buSzPts val="1400"/>
              <a:buChar char="●"/>
              <a:defRPr sz="1865">
                <a:latin typeface="Comfortaa SemiBold"/>
                <a:ea typeface="Comfortaa SemiBold"/>
                <a:cs typeface="Comfortaa SemiBold"/>
                <a:sym typeface="Comfortaa SemiBold"/>
              </a:defRPr>
            </a:lvl1pPr>
            <a:lvl2pPr marL="1219200" lvl="1" indent="-414655" rtl="0">
              <a:lnSpc>
                <a:spcPct val="115000"/>
              </a:lnSpc>
              <a:spcBef>
                <a:spcPts val="0"/>
              </a:spcBef>
              <a:spcAft>
                <a:spcPts val="0"/>
              </a:spcAft>
              <a:buSzPts val="1300"/>
              <a:buChar char="○"/>
              <a:defRPr/>
            </a:lvl2pPr>
            <a:lvl3pPr marL="1828800" lvl="2" indent="-414655" rtl="0">
              <a:lnSpc>
                <a:spcPct val="115000"/>
              </a:lnSpc>
              <a:spcBef>
                <a:spcPts val="2135"/>
              </a:spcBef>
              <a:spcAft>
                <a:spcPts val="0"/>
              </a:spcAft>
              <a:buSzPts val="1300"/>
              <a:buChar char="■"/>
              <a:defRPr/>
            </a:lvl3pPr>
            <a:lvl4pPr marL="2438400" lvl="3" indent="-414655" rtl="0">
              <a:lnSpc>
                <a:spcPct val="115000"/>
              </a:lnSpc>
              <a:spcBef>
                <a:spcPts val="2135"/>
              </a:spcBef>
              <a:spcAft>
                <a:spcPts val="0"/>
              </a:spcAft>
              <a:buSzPts val="1300"/>
              <a:buChar char="●"/>
              <a:defRPr/>
            </a:lvl4pPr>
            <a:lvl5pPr marL="3048000" lvl="4" indent="-414655" rtl="0">
              <a:lnSpc>
                <a:spcPct val="115000"/>
              </a:lnSpc>
              <a:spcBef>
                <a:spcPts val="2135"/>
              </a:spcBef>
              <a:spcAft>
                <a:spcPts val="0"/>
              </a:spcAft>
              <a:buSzPts val="1300"/>
              <a:buChar char="○"/>
              <a:defRPr/>
            </a:lvl5pPr>
            <a:lvl6pPr marL="3657600" lvl="5" indent="-414655" rtl="0">
              <a:lnSpc>
                <a:spcPct val="115000"/>
              </a:lnSpc>
              <a:spcBef>
                <a:spcPts val="2135"/>
              </a:spcBef>
              <a:spcAft>
                <a:spcPts val="0"/>
              </a:spcAft>
              <a:buSzPts val="1300"/>
              <a:buChar char="■"/>
              <a:defRPr/>
            </a:lvl6pPr>
            <a:lvl7pPr marL="4267200" lvl="6" indent="-414655" rtl="0">
              <a:lnSpc>
                <a:spcPct val="115000"/>
              </a:lnSpc>
              <a:spcBef>
                <a:spcPts val="2135"/>
              </a:spcBef>
              <a:spcAft>
                <a:spcPts val="0"/>
              </a:spcAft>
              <a:buSzPts val="1300"/>
              <a:buChar char="●"/>
              <a:defRPr/>
            </a:lvl7pPr>
            <a:lvl8pPr marL="4876800" lvl="7" indent="-414655" rtl="0">
              <a:lnSpc>
                <a:spcPct val="115000"/>
              </a:lnSpc>
              <a:spcBef>
                <a:spcPts val="2135"/>
              </a:spcBef>
              <a:spcAft>
                <a:spcPts val="0"/>
              </a:spcAft>
              <a:buSzPts val="1300"/>
              <a:buChar char="○"/>
              <a:defRPr/>
            </a:lvl8pPr>
            <a:lvl9pPr marL="5486400" lvl="8" indent="-414655" rtl="0">
              <a:lnSpc>
                <a:spcPct val="115000"/>
              </a:lnSpc>
              <a:spcBef>
                <a:spcPts val="2135"/>
              </a:spcBef>
              <a:spcAft>
                <a:spcPts val="2135"/>
              </a:spcAft>
              <a:buSzPts val="1300"/>
              <a:buChar char="■"/>
              <a:defRPr/>
            </a:lvl9pPr>
          </a:lstStyle>
          <a:p/>
        </p:txBody>
      </p:sp>
      <p:sp>
        <p:nvSpPr>
          <p:cNvPr id="222" name="Google Shape;222;p24"/>
          <p:cNvSpPr/>
          <p:nvPr/>
        </p:nvSpPr>
        <p:spPr>
          <a:xfrm rot="10800000" flipH="1">
            <a:off x="10195624" y="-3137962"/>
            <a:ext cx="2428160" cy="11153007"/>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3" name="Google Shape;223;p24"/>
          <p:cNvSpPr txBox="1">
            <a:spLocks noGrp="1"/>
          </p:cNvSpPr>
          <p:nvPr>
            <p:ph type="title"/>
          </p:nvPr>
        </p:nvSpPr>
        <p:spPr>
          <a:xfrm>
            <a:off x="7489433" y="1989428"/>
            <a:ext cx="2895600" cy="772400"/>
          </a:xfrm>
          <a:prstGeom prst="rect">
            <a:avLst/>
          </a:prstGeom>
        </p:spPr>
        <p:txBody>
          <a:bodyPr spcFirstLastPara="1" wrap="square" lIns="91425" tIns="91425" rIns="91425" bIns="91425" anchor="t" anchorCtr="0">
            <a:noAutofit/>
          </a:bodyPr>
          <a:lstStyle>
            <a:lvl1pPr lvl="0"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224" name="Google Shape;224;p24"/>
          <p:cNvSpPr/>
          <p:nvPr/>
        </p:nvSpPr>
        <p:spPr>
          <a:xfrm rot="10800000">
            <a:off x="-127000" y="-69858"/>
            <a:ext cx="1326400" cy="2419361"/>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5" name="Google Shape;225;p24"/>
          <p:cNvSpPr/>
          <p:nvPr/>
        </p:nvSpPr>
        <p:spPr>
          <a:xfrm>
            <a:off x="1" y="5540934"/>
            <a:ext cx="9118660" cy="1854161"/>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and text 8">
  <p:cSld name="Title and text 8">
    <p:spTree>
      <p:nvGrpSpPr>
        <p:cNvPr id="1" name="Shape 226"/>
        <p:cNvGrpSpPr/>
        <p:nvPr/>
      </p:nvGrpSpPr>
      <p:grpSpPr>
        <a:xfrm>
          <a:off x="0" y="0"/>
          <a:ext cx="0" cy="0"/>
          <a:chOff x="0" y="0"/>
          <a:chExt cx="0" cy="0"/>
        </a:xfrm>
      </p:grpSpPr>
      <p:pic>
        <p:nvPicPr>
          <p:cNvPr id="227" name="Google Shape;227;p25"/>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28" name="Google Shape;228;p25"/>
          <p:cNvSpPr/>
          <p:nvPr/>
        </p:nvSpPr>
        <p:spPr>
          <a:xfrm rot="-5400000">
            <a:off x="8078145" y="2646542"/>
            <a:ext cx="6975615" cy="1634903"/>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9" name="Google Shape;229;p25"/>
          <p:cNvSpPr/>
          <p:nvPr/>
        </p:nvSpPr>
        <p:spPr>
          <a:xfrm rot="10799938">
            <a:off x="-975591" y="6039362"/>
            <a:ext cx="6894037" cy="108957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0" name="Google Shape;230;p25"/>
          <p:cNvSpPr/>
          <p:nvPr/>
        </p:nvSpPr>
        <p:spPr>
          <a:xfrm>
            <a:off x="960000" y="1855101"/>
            <a:ext cx="4991208" cy="4147380"/>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r" rtl="0">
              <a:spcBef>
                <a:spcPts val="0"/>
              </a:spcBef>
              <a:spcAft>
                <a:spcPts val="0"/>
              </a:spcAft>
              <a:buNone/>
            </a:pPr>
            <a:endParaRPr sz="2400"/>
          </a:p>
        </p:txBody>
      </p:sp>
      <p:sp>
        <p:nvSpPr>
          <p:cNvPr id="231" name="Google Shape;231;p25"/>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2" name="Google Shape;232;p25"/>
          <p:cNvSpPr txBox="1">
            <a:spLocks noGrp="1"/>
          </p:cNvSpPr>
          <p:nvPr>
            <p:ph type="title"/>
          </p:nvPr>
        </p:nvSpPr>
        <p:spPr>
          <a:xfrm>
            <a:off x="960000" y="780300"/>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233" name="Google Shape;233;p25"/>
          <p:cNvSpPr txBox="1">
            <a:spLocks noGrp="1"/>
          </p:cNvSpPr>
          <p:nvPr>
            <p:ph type="body" idx="1"/>
          </p:nvPr>
        </p:nvSpPr>
        <p:spPr>
          <a:xfrm>
            <a:off x="1295867" y="2249400"/>
            <a:ext cx="4306000" cy="3010400"/>
          </a:xfrm>
          <a:prstGeom prst="rect">
            <a:avLst/>
          </a:prstGeom>
        </p:spPr>
        <p:txBody>
          <a:bodyPr spcFirstLastPara="1" wrap="square" lIns="91425" tIns="91425" rIns="91425" bIns="91425" anchor="t" anchorCtr="0">
            <a:noAutofit/>
          </a:bodyPr>
          <a:lstStyle>
            <a:lvl1pPr marL="609600" lvl="0" indent="-423545" rtl="0">
              <a:spcBef>
                <a:spcPts val="0"/>
              </a:spcBef>
              <a:spcAft>
                <a:spcPts val="0"/>
              </a:spcAft>
              <a:buClr>
                <a:schemeClr val="accent2"/>
              </a:buClr>
              <a:buSzPts val="1400"/>
              <a:buChar char="●"/>
              <a:defRPr sz="1865">
                <a:latin typeface="Comfortaa SemiBold"/>
                <a:ea typeface="Comfortaa SemiBold"/>
                <a:cs typeface="Comfortaa SemiBold"/>
                <a:sym typeface="Comfortaa SemiBold"/>
              </a:defRPr>
            </a:lvl1pPr>
            <a:lvl2pPr marL="1219200" lvl="1" indent="-423545" rtl="0">
              <a:lnSpc>
                <a:spcPct val="115000"/>
              </a:lnSpc>
              <a:spcBef>
                <a:spcPts val="0"/>
              </a:spcBef>
              <a:spcAft>
                <a:spcPts val="0"/>
              </a:spcAft>
              <a:buSzPts val="1400"/>
              <a:buChar char="○"/>
              <a:defRPr sz="1865"/>
            </a:lvl2pPr>
            <a:lvl3pPr marL="1828800" lvl="2" indent="-423545" rtl="0">
              <a:lnSpc>
                <a:spcPct val="115000"/>
              </a:lnSpc>
              <a:spcBef>
                <a:spcPts val="2135"/>
              </a:spcBef>
              <a:spcAft>
                <a:spcPts val="0"/>
              </a:spcAft>
              <a:buSzPts val="1400"/>
              <a:buChar char="■"/>
              <a:defRPr sz="1865"/>
            </a:lvl3pPr>
            <a:lvl4pPr marL="2438400" lvl="3" indent="-423545" rtl="0">
              <a:lnSpc>
                <a:spcPct val="115000"/>
              </a:lnSpc>
              <a:spcBef>
                <a:spcPts val="2135"/>
              </a:spcBef>
              <a:spcAft>
                <a:spcPts val="0"/>
              </a:spcAft>
              <a:buSzPts val="1400"/>
              <a:buChar char="●"/>
              <a:defRPr sz="1865"/>
            </a:lvl4pPr>
            <a:lvl5pPr marL="3048000" lvl="4" indent="-423545" rtl="0">
              <a:lnSpc>
                <a:spcPct val="115000"/>
              </a:lnSpc>
              <a:spcBef>
                <a:spcPts val="2135"/>
              </a:spcBef>
              <a:spcAft>
                <a:spcPts val="0"/>
              </a:spcAft>
              <a:buSzPts val="1400"/>
              <a:buChar char="○"/>
              <a:defRPr sz="1865"/>
            </a:lvl5pPr>
            <a:lvl6pPr marL="3657600" lvl="5" indent="-423545" rtl="0">
              <a:lnSpc>
                <a:spcPct val="115000"/>
              </a:lnSpc>
              <a:spcBef>
                <a:spcPts val="2135"/>
              </a:spcBef>
              <a:spcAft>
                <a:spcPts val="0"/>
              </a:spcAft>
              <a:buSzPts val="1400"/>
              <a:buChar char="■"/>
              <a:defRPr sz="1865"/>
            </a:lvl6pPr>
            <a:lvl7pPr marL="4267200" lvl="6" indent="-423545" rtl="0">
              <a:lnSpc>
                <a:spcPct val="115000"/>
              </a:lnSpc>
              <a:spcBef>
                <a:spcPts val="2135"/>
              </a:spcBef>
              <a:spcAft>
                <a:spcPts val="0"/>
              </a:spcAft>
              <a:buSzPts val="1400"/>
              <a:buChar char="●"/>
              <a:defRPr sz="1865"/>
            </a:lvl7pPr>
            <a:lvl8pPr marL="4876800" lvl="7" indent="-423545" rtl="0">
              <a:lnSpc>
                <a:spcPct val="115000"/>
              </a:lnSpc>
              <a:spcBef>
                <a:spcPts val="2135"/>
              </a:spcBef>
              <a:spcAft>
                <a:spcPts val="0"/>
              </a:spcAft>
              <a:buSzPts val="1400"/>
              <a:buChar char="○"/>
              <a:defRPr sz="1865"/>
            </a:lvl8pPr>
            <a:lvl9pPr marL="5486400" lvl="8" indent="-423545" rtl="0">
              <a:lnSpc>
                <a:spcPct val="115000"/>
              </a:lnSpc>
              <a:spcBef>
                <a:spcPts val="2135"/>
              </a:spcBef>
              <a:spcAft>
                <a:spcPts val="2135"/>
              </a:spcAft>
              <a:buSzPts val="1400"/>
              <a:buChar char="■"/>
              <a:defRPr sz="1865"/>
            </a:lvl9pPr>
          </a:lstStyle>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and two columns">
  <p:cSld name="1_Title and two columns">
    <p:spTree>
      <p:nvGrpSpPr>
        <p:cNvPr id="1" name="Shape 234"/>
        <p:cNvGrpSpPr/>
        <p:nvPr/>
      </p:nvGrpSpPr>
      <p:grpSpPr>
        <a:xfrm>
          <a:off x="0" y="0"/>
          <a:ext cx="0" cy="0"/>
          <a:chOff x="0" y="0"/>
          <a:chExt cx="0" cy="0"/>
        </a:xfrm>
      </p:grpSpPr>
      <p:pic>
        <p:nvPicPr>
          <p:cNvPr id="235" name="Google Shape;235;p26"/>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36" name="Google Shape;236;p26"/>
          <p:cNvSpPr/>
          <p:nvPr/>
        </p:nvSpPr>
        <p:spPr>
          <a:xfrm rot="-5400000">
            <a:off x="2522961" y="-2802341"/>
            <a:ext cx="6333347" cy="13004869"/>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7" name="Google Shape;237;p26"/>
          <p:cNvSpPr/>
          <p:nvPr/>
        </p:nvSpPr>
        <p:spPr>
          <a:xfrm>
            <a:off x="776834" y="1716500"/>
            <a:ext cx="10984607" cy="4627395"/>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8" name="Google Shape;238;p26"/>
          <p:cNvSpPr txBox="1">
            <a:spLocks noGrp="1"/>
          </p:cNvSpPr>
          <p:nvPr>
            <p:ph type="subTitle" idx="1"/>
          </p:nvPr>
        </p:nvSpPr>
        <p:spPr>
          <a:xfrm>
            <a:off x="820017" y="1841967"/>
            <a:ext cx="5247600" cy="43416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300"/>
              <a:buChar char="●"/>
              <a:defRPr/>
            </a:lvl1pPr>
            <a:lvl2pPr lvl="1" algn="ctr" rtl="0">
              <a:lnSpc>
                <a:spcPct val="100000"/>
              </a:lnSpc>
              <a:spcBef>
                <a:spcPts val="2135"/>
              </a:spcBef>
              <a:spcAft>
                <a:spcPts val="0"/>
              </a:spcAft>
              <a:buSzPts val="1300"/>
              <a:buChar char="○"/>
              <a:defRPr/>
            </a:lvl2pPr>
            <a:lvl3pPr lvl="2" algn="ctr" rtl="0">
              <a:lnSpc>
                <a:spcPct val="100000"/>
              </a:lnSpc>
              <a:spcBef>
                <a:spcPts val="2135"/>
              </a:spcBef>
              <a:spcAft>
                <a:spcPts val="0"/>
              </a:spcAft>
              <a:buSzPts val="1300"/>
              <a:buChar char="■"/>
              <a:defRPr/>
            </a:lvl3pPr>
            <a:lvl4pPr lvl="3" algn="ctr" rtl="0">
              <a:lnSpc>
                <a:spcPct val="100000"/>
              </a:lnSpc>
              <a:spcBef>
                <a:spcPts val="2135"/>
              </a:spcBef>
              <a:spcAft>
                <a:spcPts val="0"/>
              </a:spcAft>
              <a:buSzPts val="1300"/>
              <a:buChar char="●"/>
              <a:defRPr/>
            </a:lvl4pPr>
            <a:lvl5pPr lvl="4" algn="ctr" rtl="0">
              <a:lnSpc>
                <a:spcPct val="100000"/>
              </a:lnSpc>
              <a:spcBef>
                <a:spcPts val="2135"/>
              </a:spcBef>
              <a:spcAft>
                <a:spcPts val="0"/>
              </a:spcAft>
              <a:buSzPts val="1300"/>
              <a:buChar char="○"/>
              <a:defRPr/>
            </a:lvl5pPr>
            <a:lvl6pPr lvl="5" algn="ctr" rtl="0">
              <a:lnSpc>
                <a:spcPct val="100000"/>
              </a:lnSpc>
              <a:spcBef>
                <a:spcPts val="2135"/>
              </a:spcBef>
              <a:spcAft>
                <a:spcPts val="0"/>
              </a:spcAft>
              <a:buSzPts val="1300"/>
              <a:buChar char="■"/>
              <a:defRPr/>
            </a:lvl6pPr>
            <a:lvl7pPr lvl="6" algn="ctr" rtl="0">
              <a:lnSpc>
                <a:spcPct val="100000"/>
              </a:lnSpc>
              <a:spcBef>
                <a:spcPts val="2135"/>
              </a:spcBef>
              <a:spcAft>
                <a:spcPts val="0"/>
              </a:spcAft>
              <a:buSzPts val="1300"/>
              <a:buChar char="●"/>
              <a:defRPr/>
            </a:lvl7pPr>
            <a:lvl8pPr lvl="7" algn="ctr" rtl="0">
              <a:lnSpc>
                <a:spcPct val="100000"/>
              </a:lnSpc>
              <a:spcBef>
                <a:spcPts val="2135"/>
              </a:spcBef>
              <a:spcAft>
                <a:spcPts val="0"/>
              </a:spcAft>
              <a:buSzPts val="1300"/>
              <a:buChar char="○"/>
              <a:defRPr/>
            </a:lvl8pPr>
            <a:lvl9pPr lvl="8" algn="ctr" rtl="0">
              <a:lnSpc>
                <a:spcPct val="100000"/>
              </a:lnSpc>
              <a:spcBef>
                <a:spcPts val="2135"/>
              </a:spcBef>
              <a:spcAft>
                <a:spcPts val="2135"/>
              </a:spcAft>
              <a:buSzPts val="1300"/>
              <a:buChar char="■"/>
              <a:defRPr/>
            </a:lvl9pPr>
          </a:lstStyle>
          <a:p/>
        </p:txBody>
      </p:sp>
      <p:sp>
        <p:nvSpPr>
          <p:cNvPr id="239" name="Google Shape;239;p26"/>
          <p:cNvSpPr txBox="1">
            <a:spLocks noGrp="1"/>
          </p:cNvSpPr>
          <p:nvPr>
            <p:ph type="subTitle" idx="2"/>
          </p:nvPr>
        </p:nvSpPr>
        <p:spPr>
          <a:xfrm>
            <a:off x="6130709" y="1841967"/>
            <a:ext cx="5247600" cy="43416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300"/>
              <a:buChar char="●"/>
              <a:defRPr/>
            </a:lvl1pPr>
            <a:lvl2pPr lvl="1" algn="ctr" rtl="0">
              <a:lnSpc>
                <a:spcPct val="100000"/>
              </a:lnSpc>
              <a:spcBef>
                <a:spcPts val="2135"/>
              </a:spcBef>
              <a:spcAft>
                <a:spcPts val="0"/>
              </a:spcAft>
              <a:buSzPts val="1300"/>
              <a:buChar char="○"/>
              <a:defRPr/>
            </a:lvl2pPr>
            <a:lvl3pPr lvl="2" algn="ctr" rtl="0">
              <a:lnSpc>
                <a:spcPct val="100000"/>
              </a:lnSpc>
              <a:spcBef>
                <a:spcPts val="2135"/>
              </a:spcBef>
              <a:spcAft>
                <a:spcPts val="0"/>
              </a:spcAft>
              <a:buSzPts val="1300"/>
              <a:buChar char="■"/>
              <a:defRPr/>
            </a:lvl3pPr>
            <a:lvl4pPr lvl="3" algn="ctr" rtl="0">
              <a:lnSpc>
                <a:spcPct val="100000"/>
              </a:lnSpc>
              <a:spcBef>
                <a:spcPts val="2135"/>
              </a:spcBef>
              <a:spcAft>
                <a:spcPts val="0"/>
              </a:spcAft>
              <a:buSzPts val="1300"/>
              <a:buChar char="●"/>
              <a:defRPr/>
            </a:lvl4pPr>
            <a:lvl5pPr lvl="4" algn="ctr" rtl="0">
              <a:lnSpc>
                <a:spcPct val="100000"/>
              </a:lnSpc>
              <a:spcBef>
                <a:spcPts val="2135"/>
              </a:spcBef>
              <a:spcAft>
                <a:spcPts val="0"/>
              </a:spcAft>
              <a:buSzPts val="1300"/>
              <a:buChar char="○"/>
              <a:defRPr/>
            </a:lvl5pPr>
            <a:lvl6pPr lvl="5" algn="ctr" rtl="0">
              <a:lnSpc>
                <a:spcPct val="100000"/>
              </a:lnSpc>
              <a:spcBef>
                <a:spcPts val="2135"/>
              </a:spcBef>
              <a:spcAft>
                <a:spcPts val="0"/>
              </a:spcAft>
              <a:buSzPts val="1300"/>
              <a:buChar char="■"/>
              <a:defRPr/>
            </a:lvl6pPr>
            <a:lvl7pPr lvl="6" algn="ctr" rtl="0">
              <a:lnSpc>
                <a:spcPct val="100000"/>
              </a:lnSpc>
              <a:spcBef>
                <a:spcPts val="2135"/>
              </a:spcBef>
              <a:spcAft>
                <a:spcPts val="0"/>
              </a:spcAft>
              <a:buSzPts val="1300"/>
              <a:buChar char="●"/>
              <a:defRPr/>
            </a:lvl7pPr>
            <a:lvl8pPr lvl="7" algn="ctr" rtl="0">
              <a:lnSpc>
                <a:spcPct val="100000"/>
              </a:lnSpc>
              <a:spcBef>
                <a:spcPts val="2135"/>
              </a:spcBef>
              <a:spcAft>
                <a:spcPts val="0"/>
              </a:spcAft>
              <a:buSzPts val="1300"/>
              <a:buChar char="○"/>
              <a:defRPr/>
            </a:lvl8pPr>
            <a:lvl9pPr lvl="8" algn="ctr" rtl="0">
              <a:lnSpc>
                <a:spcPct val="100000"/>
              </a:lnSpc>
              <a:spcBef>
                <a:spcPts val="2135"/>
              </a:spcBef>
              <a:spcAft>
                <a:spcPts val="2135"/>
              </a:spcAft>
              <a:buSzPts val="1300"/>
              <a:buChar char="■"/>
              <a:defRPr/>
            </a:lvl9pPr>
          </a:lstStyle>
          <a:p/>
        </p:txBody>
      </p:sp>
      <p:sp>
        <p:nvSpPr>
          <p:cNvPr id="240" name="Google Shape;240;p26"/>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1" name="Google Shape;241;p26"/>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242"/>
        <p:cNvGrpSpPr/>
        <p:nvPr/>
      </p:nvGrpSpPr>
      <p:grpSpPr>
        <a:xfrm>
          <a:off x="0" y="0"/>
          <a:ext cx="0" cy="0"/>
          <a:chOff x="0" y="0"/>
          <a:chExt cx="0" cy="0"/>
        </a:xfrm>
      </p:grpSpPr>
      <p:pic>
        <p:nvPicPr>
          <p:cNvPr id="243" name="Google Shape;243;p27"/>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44" name="Google Shape;244;p27"/>
          <p:cNvSpPr/>
          <p:nvPr/>
        </p:nvSpPr>
        <p:spPr>
          <a:xfrm rot="10800000">
            <a:off x="-4" y="5867398"/>
            <a:ext cx="6894037" cy="108957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5" name="Google Shape;245;p27"/>
          <p:cNvSpPr/>
          <p:nvPr/>
        </p:nvSpPr>
        <p:spPr>
          <a:xfrm>
            <a:off x="530211" y="1639800"/>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6" name="Google Shape;246;p27"/>
          <p:cNvSpPr/>
          <p:nvPr/>
        </p:nvSpPr>
        <p:spPr>
          <a:xfrm>
            <a:off x="5297967" y="0"/>
            <a:ext cx="6894037" cy="108957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7" name="Google Shape;247;p27"/>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8" name="Google Shape;248;p27"/>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249"/>
        <p:cNvGrpSpPr/>
        <p:nvPr/>
      </p:nvGrpSpPr>
      <p:grpSpPr>
        <a:xfrm>
          <a:off x="0" y="0"/>
          <a:ext cx="0" cy="0"/>
          <a:chOff x="0" y="0"/>
          <a:chExt cx="0" cy="0"/>
        </a:xfrm>
      </p:grpSpPr>
      <p:pic>
        <p:nvPicPr>
          <p:cNvPr id="250" name="Google Shape;250;p28"/>
          <p:cNvPicPr preferRelativeResize="0"/>
          <p:nvPr/>
        </p:nvPicPr>
        <p:blipFill>
          <a:blip r:embed="rId2">
            <a:alphaModFix amt="50000"/>
          </a:blip>
          <a:stretch>
            <a:fillRect/>
          </a:stretch>
        </p:blipFill>
        <p:spPr>
          <a:xfrm>
            <a:off x="5334" y="1"/>
            <a:ext cx="12191996" cy="6857999"/>
          </a:xfrm>
          <a:prstGeom prst="rect">
            <a:avLst/>
          </a:prstGeom>
          <a:noFill/>
          <a:ln>
            <a:noFill/>
          </a:ln>
        </p:spPr>
      </p:pic>
      <p:grpSp>
        <p:nvGrpSpPr>
          <p:cNvPr id="251" name="Google Shape;251;p28"/>
          <p:cNvGrpSpPr/>
          <p:nvPr/>
        </p:nvGrpSpPr>
        <p:grpSpPr>
          <a:xfrm>
            <a:off x="1" y="-107240"/>
            <a:ext cx="12191953" cy="7003144"/>
            <a:chOff x="1560055" y="834000"/>
            <a:chExt cx="2235032" cy="1922532"/>
          </a:xfrm>
        </p:grpSpPr>
        <p:sp>
          <p:nvSpPr>
            <p:cNvPr id="252" name="Google Shape;252;p28"/>
            <p:cNvSpPr/>
            <p:nvPr/>
          </p:nvSpPr>
          <p:spPr>
            <a:xfrm>
              <a:off x="3005088" y="834000"/>
              <a:ext cx="790000" cy="537750"/>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28"/>
            <p:cNvSpPr/>
            <p:nvPr/>
          </p:nvSpPr>
          <p:spPr>
            <a:xfrm>
              <a:off x="1560055" y="1345687"/>
              <a:ext cx="175983" cy="1410845"/>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4" name="Google Shape;254;p28"/>
          <p:cNvSpPr/>
          <p:nvPr/>
        </p:nvSpPr>
        <p:spPr>
          <a:xfrm>
            <a:off x="530211" y="1639800"/>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5" name="Google Shape;255;p28"/>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6" name="Google Shape;256;p28"/>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257"/>
        <p:cNvGrpSpPr/>
        <p:nvPr/>
      </p:nvGrpSpPr>
      <p:grpSpPr>
        <a:xfrm>
          <a:off x="0" y="0"/>
          <a:ext cx="0" cy="0"/>
          <a:chOff x="0" y="0"/>
          <a:chExt cx="0" cy="0"/>
        </a:xfrm>
      </p:grpSpPr>
      <p:pic>
        <p:nvPicPr>
          <p:cNvPr id="258" name="Google Shape;258;p29"/>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59" name="Google Shape;259;p29"/>
          <p:cNvSpPr/>
          <p:nvPr/>
        </p:nvSpPr>
        <p:spPr>
          <a:xfrm rot="5400000">
            <a:off x="9034137" y="3852035"/>
            <a:ext cx="4756004" cy="192366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0" name="Google Shape;260;p29"/>
          <p:cNvSpPr/>
          <p:nvPr/>
        </p:nvSpPr>
        <p:spPr>
          <a:xfrm>
            <a:off x="-203200" y="4947469"/>
            <a:ext cx="6513731" cy="2244473"/>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1" name="Google Shape;261;p29"/>
          <p:cNvSpPr/>
          <p:nvPr/>
        </p:nvSpPr>
        <p:spPr>
          <a:xfrm>
            <a:off x="530211" y="1639800"/>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2" name="Google Shape;262;p29"/>
          <p:cNvSpPr/>
          <p:nvPr/>
        </p:nvSpPr>
        <p:spPr>
          <a:xfrm>
            <a:off x="5297967" y="0"/>
            <a:ext cx="6894037" cy="108957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3" name="Google Shape;263;p29"/>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4" name="Google Shape;264;p29"/>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265"/>
        <p:cNvGrpSpPr/>
        <p:nvPr/>
      </p:nvGrpSpPr>
      <p:grpSpPr>
        <a:xfrm>
          <a:off x="0" y="0"/>
          <a:ext cx="0" cy="0"/>
          <a:chOff x="0" y="0"/>
          <a:chExt cx="0" cy="0"/>
        </a:xfrm>
      </p:grpSpPr>
      <p:pic>
        <p:nvPicPr>
          <p:cNvPr id="266" name="Google Shape;266;p30"/>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67" name="Google Shape;267;p30"/>
          <p:cNvSpPr/>
          <p:nvPr/>
        </p:nvSpPr>
        <p:spPr>
          <a:xfrm>
            <a:off x="9076801" y="1"/>
            <a:ext cx="3115215" cy="1066801"/>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8" name="Google Shape;268;p30"/>
          <p:cNvSpPr/>
          <p:nvPr/>
        </p:nvSpPr>
        <p:spPr>
          <a:xfrm>
            <a:off x="11335197" y="1226721"/>
            <a:ext cx="550791" cy="550791"/>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9" name="Google Shape;269;p30"/>
          <p:cNvSpPr/>
          <p:nvPr/>
        </p:nvSpPr>
        <p:spPr>
          <a:xfrm>
            <a:off x="11695199" y="1937432"/>
            <a:ext cx="310392" cy="310392"/>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0" name="Google Shape;270;p30"/>
          <p:cNvSpPr/>
          <p:nvPr/>
        </p:nvSpPr>
        <p:spPr>
          <a:xfrm rot="6818514">
            <a:off x="-906102" y="3855446"/>
            <a:ext cx="3732223" cy="2927253"/>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1" name="Google Shape;271;p30"/>
          <p:cNvSpPr/>
          <p:nvPr/>
        </p:nvSpPr>
        <p:spPr>
          <a:xfrm rot="-5400000">
            <a:off x="5300388" y="3919753"/>
            <a:ext cx="2302392" cy="6502435"/>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2" name="Google Shape;272;p30"/>
          <p:cNvSpPr/>
          <p:nvPr/>
        </p:nvSpPr>
        <p:spPr>
          <a:xfrm rot="10800000">
            <a:off x="-127000" y="-69867"/>
            <a:ext cx="1326400" cy="1579733"/>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3" name="Google Shape;273;p30"/>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4" name="Google Shape;274;p30"/>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275"/>
        <p:cNvGrpSpPr/>
        <p:nvPr/>
      </p:nvGrpSpPr>
      <p:grpSpPr>
        <a:xfrm>
          <a:off x="0" y="0"/>
          <a:ext cx="0" cy="0"/>
          <a:chOff x="0" y="0"/>
          <a:chExt cx="0" cy="0"/>
        </a:xfrm>
      </p:grpSpPr>
      <p:pic>
        <p:nvPicPr>
          <p:cNvPr id="276" name="Google Shape;276;p31"/>
          <p:cNvPicPr preferRelativeResize="0"/>
          <p:nvPr/>
        </p:nvPicPr>
        <p:blipFill>
          <a:blip r:embed="rId2">
            <a:alphaModFix amt="50000"/>
          </a:blip>
          <a:stretch>
            <a:fillRect/>
          </a:stretch>
        </p:blipFill>
        <p:spPr>
          <a:xfrm>
            <a:off x="5334" y="1"/>
            <a:ext cx="12191996" cy="6857999"/>
          </a:xfrm>
          <a:prstGeom prst="rect">
            <a:avLst/>
          </a:prstGeom>
          <a:noFill/>
          <a:ln>
            <a:noFill/>
          </a:ln>
        </p:spPr>
      </p:pic>
      <p:grpSp>
        <p:nvGrpSpPr>
          <p:cNvPr id="277" name="Google Shape;277;p31"/>
          <p:cNvGrpSpPr/>
          <p:nvPr/>
        </p:nvGrpSpPr>
        <p:grpSpPr>
          <a:xfrm>
            <a:off x="-1295373" y="-127001"/>
            <a:ext cx="12374237" cy="7899397"/>
            <a:chOff x="1560060" y="828575"/>
            <a:chExt cx="2268449" cy="2168576"/>
          </a:xfrm>
        </p:grpSpPr>
        <p:sp>
          <p:nvSpPr>
            <p:cNvPr id="278" name="Google Shape;278;p31"/>
            <p:cNvSpPr/>
            <p:nvPr/>
          </p:nvSpPr>
          <p:spPr>
            <a:xfrm>
              <a:off x="1560060" y="2325126"/>
              <a:ext cx="2268449" cy="672025"/>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31"/>
            <p:cNvSpPr/>
            <p:nvPr/>
          </p:nvSpPr>
          <p:spPr>
            <a:xfrm>
              <a:off x="1725513" y="828575"/>
              <a:ext cx="1053100" cy="356975"/>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0" name="Google Shape;280;p31"/>
          <p:cNvSpPr/>
          <p:nvPr/>
        </p:nvSpPr>
        <p:spPr>
          <a:xfrm>
            <a:off x="10240367" y="-127000"/>
            <a:ext cx="2044941" cy="1591381"/>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rgbClr val="ED6A3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1" name="Google Shape;281;p31"/>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2" name="Google Shape;282;p31"/>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63"/>
        <p:cNvGrpSpPr/>
        <p:nvPr/>
      </p:nvGrpSpPr>
      <p:grpSpPr>
        <a:xfrm>
          <a:off x="0" y="0"/>
          <a:ext cx="0" cy="0"/>
          <a:chOff x="0" y="0"/>
          <a:chExt cx="0" cy="0"/>
        </a:xfrm>
      </p:grpSpPr>
      <p:pic>
        <p:nvPicPr>
          <p:cNvPr id="64" name="Google Shape;64;p8"/>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65" name="Google Shape;65;p8"/>
          <p:cNvSpPr/>
          <p:nvPr/>
        </p:nvSpPr>
        <p:spPr>
          <a:xfrm>
            <a:off x="0" y="1"/>
            <a:ext cx="9458243" cy="555311"/>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 name="Google Shape;66;p8"/>
          <p:cNvSpPr/>
          <p:nvPr/>
        </p:nvSpPr>
        <p:spPr>
          <a:xfrm rot="10800000">
            <a:off x="11295909" y="-24"/>
            <a:ext cx="896092" cy="8523224"/>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 name="Google Shape;67;p8"/>
          <p:cNvSpPr/>
          <p:nvPr/>
        </p:nvSpPr>
        <p:spPr>
          <a:xfrm rot="5400000">
            <a:off x="7545131" y="-1407082"/>
            <a:ext cx="572680" cy="15957527"/>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 name="Google Shape;68;p8"/>
          <p:cNvSpPr/>
          <p:nvPr/>
        </p:nvSpPr>
        <p:spPr>
          <a:xfrm>
            <a:off x="1202134" y="720000"/>
            <a:ext cx="9787585" cy="5417877"/>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chemeClr val="accent3"/>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8"/>
          <p:cNvSpPr txBox="1">
            <a:spLocks noGrp="1"/>
          </p:cNvSpPr>
          <p:nvPr>
            <p:ph type="title"/>
          </p:nvPr>
        </p:nvSpPr>
        <p:spPr>
          <a:xfrm>
            <a:off x="1673000" y="1351000"/>
            <a:ext cx="8846000" cy="41560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14535">
                <a:solidFill>
                  <a:schemeClr val="lt1"/>
                </a:solidFill>
              </a:defRPr>
            </a:lvl1pPr>
            <a:lvl2pPr lvl="1" algn="ctr">
              <a:spcBef>
                <a:spcPts val="0"/>
              </a:spcBef>
              <a:spcAft>
                <a:spcPts val="0"/>
              </a:spcAft>
              <a:buSzPts val="4800"/>
              <a:buNone/>
              <a:defRPr sz="6400"/>
            </a:lvl2pPr>
            <a:lvl3pPr lvl="2" algn="ctr">
              <a:spcBef>
                <a:spcPts val="0"/>
              </a:spcBef>
              <a:spcAft>
                <a:spcPts val="0"/>
              </a:spcAft>
              <a:buSzPts val="4800"/>
              <a:buNone/>
              <a:defRPr sz="6400"/>
            </a:lvl3pPr>
            <a:lvl4pPr lvl="3" algn="ctr">
              <a:spcBef>
                <a:spcPts val="0"/>
              </a:spcBef>
              <a:spcAft>
                <a:spcPts val="0"/>
              </a:spcAft>
              <a:buSzPts val="4800"/>
              <a:buNone/>
              <a:defRPr sz="6400"/>
            </a:lvl4pPr>
            <a:lvl5pPr lvl="4" algn="ctr">
              <a:spcBef>
                <a:spcPts val="0"/>
              </a:spcBef>
              <a:spcAft>
                <a:spcPts val="0"/>
              </a:spcAft>
              <a:buSzPts val="4800"/>
              <a:buNone/>
              <a:defRPr sz="6400"/>
            </a:lvl5pPr>
            <a:lvl6pPr lvl="5" algn="ctr">
              <a:spcBef>
                <a:spcPts val="0"/>
              </a:spcBef>
              <a:spcAft>
                <a:spcPts val="0"/>
              </a:spcAft>
              <a:buSzPts val="4800"/>
              <a:buNone/>
              <a:defRPr sz="6400"/>
            </a:lvl6pPr>
            <a:lvl7pPr lvl="6" algn="ctr">
              <a:spcBef>
                <a:spcPts val="0"/>
              </a:spcBef>
              <a:spcAft>
                <a:spcPts val="0"/>
              </a:spcAft>
              <a:buSzPts val="4800"/>
              <a:buNone/>
              <a:defRPr sz="6400"/>
            </a:lvl7pPr>
            <a:lvl8pPr lvl="7" algn="ctr">
              <a:spcBef>
                <a:spcPts val="0"/>
              </a:spcBef>
              <a:spcAft>
                <a:spcPts val="0"/>
              </a:spcAft>
              <a:buSzPts val="4800"/>
              <a:buNone/>
              <a:defRPr sz="6400"/>
            </a:lvl8pPr>
            <a:lvl9pPr lvl="8" algn="ctr">
              <a:spcBef>
                <a:spcPts val="0"/>
              </a:spcBef>
              <a:spcAft>
                <a:spcPts val="0"/>
              </a:spcAft>
              <a:buSzPts val="4800"/>
              <a:buNone/>
              <a:defRPr sz="6400"/>
            </a:lvl9pPr>
          </a:lstStyle>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283"/>
        <p:cNvGrpSpPr/>
        <p:nvPr/>
      </p:nvGrpSpPr>
      <p:grpSpPr>
        <a:xfrm>
          <a:off x="0" y="0"/>
          <a:ext cx="0" cy="0"/>
          <a:chOff x="0" y="0"/>
          <a:chExt cx="0" cy="0"/>
        </a:xfrm>
      </p:grpSpPr>
      <p:pic>
        <p:nvPicPr>
          <p:cNvPr id="284" name="Google Shape;284;p32"/>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85" name="Google Shape;285;p32"/>
          <p:cNvSpPr/>
          <p:nvPr/>
        </p:nvSpPr>
        <p:spPr>
          <a:xfrm>
            <a:off x="9076801" y="1"/>
            <a:ext cx="3115215" cy="1066801"/>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6" name="Google Shape;286;p32"/>
          <p:cNvSpPr/>
          <p:nvPr/>
        </p:nvSpPr>
        <p:spPr>
          <a:xfrm>
            <a:off x="11335197" y="1226721"/>
            <a:ext cx="550791" cy="550791"/>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7" name="Google Shape;287;p32"/>
          <p:cNvSpPr/>
          <p:nvPr/>
        </p:nvSpPr>
        <p:spPr>
          <a:xfrm>
            <a:off x="11695199" y="1937432"/>
            <a:ext cx="310392" cy="310392"/>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8" name="Google Shape;288;p32"/>
          <p:cNvSpPr txBox="1">
            <a:spLocks noGrp="1"/>
          </p:cNvSpPr>
          <p:nvPr>
            <p:ph type="title"/>
          </p:nvPr>
        </p:nvSpPr>
        <p:spPr>
          <a:xfrm>
            <a:off x="960000" y="4044879"/>
            <a:ext cx="3115200" cy="55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665"/>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p:txBody>
      </p:sp>
      <p:sp>
        <p:nvSpPr>
          <p:cNvPr id="289" name="Google Shape;289;p32"/>
          <p:cNvSpPr txBox="1">
            <a:spLocks noGrp="1"/>
          </p:cNvSpPr>
          <p:nvPr>
            <p:ph type="subTitle" idx="1"/>
          </p:nvPr>
        </p:nvSpPr>
        <p:spPr>
          <a:xfrm>
            <a:off x="960000" y="4701817"/>
            <a:ext cx="31152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5">
                <a:latin typeface="Comfortaa SemiBold"/>
                <a:ea typeface="Comfortaa SemiBold"/>
                <a:cs typeface="Comfortaa SemiBold"/>
                <a:sym typeface="Comfortaa SemiBold"/>
              </a:defRPr>
            </a:lvl1pPr>
            <a:lvl2pPr lvl="1" algn="ctr" rtl="0">
              <a:lnSpc>
                <a:spcPct val="100000"/>
              </a:lnSpc>
              <a:spcBef>
                <a:spcPts val="2135"/>
              </a:spcBef>
              <a:spcAft>
                <a:spcPts val="0"/>
              </a:spcAft>
              <a:buSzPts val="1300"/>
              <a:buNone/>
              <a:defRPr/>
            </a:lvl2pPr>
            <a:lvl3pPr lvl="2" algn="ctr" rtl="0">
              <a:lnSpc>
                <a:spcPct val="100000"/>
              </a:lnSpc>
              <a:spcBef>
                <a:spcPts val="2135"/>
              </a:spcBef>
              <a:spcAft>
                <a:spcPts val="0"/>
              </a:spcAft>
              <a:buSzPts val="1300"/>
              <a:buNone/>
              <a:defRPr/>
            </a:lvl3pPr>
            <a:lvl4pPr lvl="3" algn="ctr" rtl="0">
              <a:lnSpc>
                <a:spcPct val="100000"/>
              </a:lnSpc>
              <a:spcBef>
                <a:spcPts val="2135"/>
              </a:spcBef>
              <a:spcAft>
                <a:spcPts val="0"/>
              </a:spcAft>
              <a:buSzPts val="1300"/>
              <a:buNone/>
              <a:defRPr/>
            </a:lvl4pPr>
            <a:lvl5pPr lvl="4" algn="ctr" rtl="0">
              <a:lnSpc>
                <a:spcPct val="100000"/>
              </a:lnSpc>
              <a:spcBef>
                <a:spcPts val="2135"/>
              </a:spcBef>
              <a:spcAft>
                <a:spcPts val="0"/>
              </a:spcAft>
              <a:buSzPts val="1300"/>
              <a:buNone/>
              <a:defRPr/>
            </a:lvl5pPr>
            <a:lvl6pPr lvl="5" algn="ctr" rtl="0">
              <a:lnSpc>
                <a:spcPct val="100000"/>
              </a:lnSpc>
              <a:spcBef>
                <a:spcPts val="2135"/>
              </a:spcBef>
              <a:spcAft>
                <a:spcPts val="0"/>
              </a:spcAft>
              <a:buSzPts val="1300"/>
              <a:buNone/>
              <a:defRPr/>
            </a:lvl6pPr>
            <a:lvl7pPr lvl="6" algn="ctr" rtl="0">
              <a:lnSpc>
                <a:spcPct val="100000"/>
              </a:lnSpc>
              <a:spcBef>
                <a:spcPts val="2135"/>
              </a:spcBef>
              <a:spcAft>
                <a:spcPts val="0"/>
              </a:spcAft>
              <a:buSzPts val="1300"/>
              <a:buNone/>
              <a:defRPr/>
            </a:lvl7pPr>
            <a:lvl8pPr lvl="7" algn="ctr" rtl="0">
              <a:lnSpc>
                <a:spcPct val="100000"/>
              </a:lnSpc>
              <a:spcBef>
                <a:spcPts val="2135"/>
              </a:spcBef>
              <a:spcAft>
                <a:spcPts val="0"/>
              </a:spcAft>
              <a:buSzPts val="1300"/>
              <a:buNone/>
              <a:defRPr/>
            </a:lvl8pPr>
            <a:lvl9pPr lvl="8" algn="ctr" rtl="0">
              <a:lnSpc>
                <a:spcPct val="100000"/>
              </a:lnSpc>
              <a:spcBef>
                <a:spcPts val="2135"/>
              </a:spcBef>
              <a:spcAft>
                <a:spcPts val="2135"/>
              </a:spcAft>
              <a:buSzPts val="1300"/>
              <a:buNone/>
              <a:defRPr/>
            </a:lvl9pPr>
          </a:lstStyle>
          <a:p/>
        </p:txBody>
      </p:sp>
      <p:sp>
        <p:nvSpPr>
          <p:cNvPr id="290" name="Google Shape;290;p32"/>
          <p:cNvSpPr txBox="1">
            <a:spLocks noGrp="1"/>
          </p:cNvSpPr>
          <p:nvPr>
            <p:ph type="title" idx="2"/>
          </p:nvPr>
        </p:nvSpPr>
        <p:spPr>
          <a:xfrm>
            <a:off x="4538400" y="4044892"/>
            <a:ext cx="3115200" cy="55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665"/>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p:txBody>
      </p:sp>
      <p:sp>
        <p:nvSpPr>
          <p:cNvPr id="291" name="Google Shape;291;p32"/>
          <p:cNvSpPr txBox="1">
            <a:spLocks noGrp="1"/>
          </p:cNvSpPr>
          <p:nvPr>
            <p:ph type="subTitle" idx="3"/>
          </p:nvPr>
        </p:nvSpPr>
        <p:spPr>
          <a:xfrm>
            <a:off x="4538400" y="4701836"/>
            <a:ext cx="31152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5">
                <a:latin typeface="Comfortaa SemiBold"/>
                <a:ea typeface="Comfortaa SemiBold"/>
                <a:cs typeface="Comfortaa SemiBold"/>
                <a:sym typeface="Comfortaa SemiBold"/>
              </a:defRPr>
            </a:lvl1pPr>
            <a:lvl2pPr lvl="1" algn="ctr" rtl="0">
              <a:lnSpc>
                <a:spcPct val="100000"/>
              </a:lnSpc>
              <a:spcBef>
                <a:spcPts val="2135"/>
              </a:spcBef>
              <a:spcAft>
                <a:spcPts val="0"/>
              </a:spcAft>
              <a:buSzPts val="1300"/>
              <a:buNone/>
              <a:defRPr/>
            </a:lvl2pPr>
            <a:lvl3pPr lvl="2" algn="ctr" rtl="0">
              <a:lnSpc>
                <a:spcPct val="100000"/>
              </a:lnSpc>
              <a:spcBef>
                <a:spcPts val="2135"/>
              </a:spcBef>
              <a:spcAft>
                <a:spcPts val="0"/>
              </a:spcAft>
              <a:buSzPts val="1300"/>
              <a:buNone/>
              <a:defRPr/>
            </a:lvl3pPr>
            <a:lvl4pPr lvl="3" algn="ctr" rtl="0">
              <a:lnSpc>
                <a:spcPct val="100000"/>
              </a:lnSpc>
              <a:spcBef>
                <a:spcPts val="2135"/>
              </a:spcBef>
              <a:spcAft>
                <a:spcPts val="0"/>
              </a:spcAft>
              <a:buSzPts val="1300"/>
              <a:buNone/>
              <a:defRPr/>
            </a:lvl4pPr>
            <a:lvl5pPr lvl="4" algn="ctr" rtl="0">
              <a:lnSpc>
                <a:spcPct val="100000"/>
              </a:lnSpc>
              <a:spcBef>
                <a:spcPts val="2135"/>
              </a:spcBef>
              <a:spcAft>
                <a:spcPts val="0"/>
              </a:spcAft>
              <a:buSzPts val="1300"/>
              <a:buNone/>
              <a:defRPr/>
            </a:lvl5pPr>
            <a:lvl6pPr lvl="5" algn="ctr" rtl="0">
              <a:lnSpc>
                <a:spcPct val="100000"/>
              </a:lnSpc>
              <a:spcBef>
                <a:spcPts val="2135"/>
              </a:spcBef>
              <a:spcAft>
                <a:spcPts val="0"/>
              </a:spcAft>
              <a:buSzPts val="1300"/>
              <a:buNone/>
              <a:defRPr/>
            </a:lvl6pPr>
            <a:lvl7pPr lvl="6" algn="ctr" rtl="0">
              <a:lnSpc>
                <a:spcPct val="100000"/>
              </a:lnSpc>
              <a:spcBef>
                <a:spcPts val="2135"/>
              </a:spcBef>
              <a:spcAft>
                <a:spcPts val="0"/>
              </a:spcAft>
              <a:buSzPts val="1300"/>
              <a:buNone/>
              <a:defRPr/>
            </a:lvl7pPr>
            <a:lvl8pPr lvl="7" algn="ctr" rtl="0">
              <a:lnSpc>
                <a:spcPct val="100000"/>
              </a:lnSpc>
              <a:spcBef>
                <a:spcPts val="2135"/>
              </a:spcBef>
              <a:spcAft>
                <a:spcPts val="0"/>
              </a:spcAft>
              <a:buSzPts val="1300"/>
              <a:buNone/>
              <a:defRPr/>
            </a:lvl8pPr>
            <a:lvl9pPr lvl="8" algn="ctr" rtl="0">
              <a:lnSpc>
                <a:spcPct val="100000"/>
              </a:lnSpc>
              <a:spcBef>
                <a:spcPts val="2135"/>
              </a:spcBef>
              <a:spcAft>
                <a:spcPts val="2135"/>
              </a:spcAft>
              <a:buSzPts val="1300"/>
              <a:buNone/>
              <a:defRPr/>
            </a:lvl9pPr>
          </a:lstStyle>
          <a:p/>
        </p:txBody>
      </p:sp>
      <p:sp>
        <p:nvSpPr>
          <p:cNvPr id="292" name="Google Shape;292;p32"/>
          <p:cNvSpPr txBox="1">
            <a:spLocks noGrp="1"/>
          </p:cNvSpPr>
          <p:nvPr>
            <p:ph type="title" idx="4"/>
          </p:nvPr>
        </p:nvSpPr>
        <p:spPr>
          <a:xfrm>
            <a:off x="8116800" y="4044879"/>
            <a:ext cx="3115200" cy="55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665"/>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p:txBody>
      </p:sp>
      <p:sp>
        <p:nvSpPr>
          <p:cNvPr id="293" name="Google Shape;293;p32"/>
          <p:cNvSpPr txBox="1">
            <a:spLocks noGrp="1"/>
          </p:cNvSpPr>
          <p:nvPr>
            <p:ph type="subTitle" idx="5"/>
          </p:nvPr>
        </p:nvSpPr>
        <p:spPr>
          <a:xfrm>
            <a:off x="8116800" y="4701817"/>
            <a:ext cx="31152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5">
                <a:latin typeface="Comfortaa SemiBold"/>
                <a:ea typeface="Comfortaa SemiBold"/>
                <a:cs typeface="Comfortaa SemiBold"/>
                <a:sym typeface="Comfortaa SemiBold"/>
              </a:defRPr>
            </a:lvl1pPr>
            <a:lvl2pPr lvl="1" algn="ctr" rtl="0">
              <a:lnSpc>
                <a:spcPct val="100000"/>
              </a:lnSpc>
              <a:spcBef>
                <a:spcPts val="2135"/>
              </a:spcBef>
              <a:spcAft>
                <a:spcPts val="0"/>
              </a:spcAft>
              <a:buSzPts val="1300"/>
              <a:buNone/>
              <a:defRPr/>
            </a:lvl2pPr>
            <a:lvl3pPr lvl="2" algn="ctr" rtl="0">
              <a:lnSpc>
                <a:spcPct val="100000"/>
              </a:lnSpc>
              <a:spcBef>
                <a:spcPts val="2135"/>
              </a:spcBef>
              <a:spcAft>
                <a:spcPts val="0"/>
              </a:spcAft>
              <a:buSzPts val="1300"/>
              <a:buNone/>
              <a:defRPr/>
            </a:lvl3pPr>
            <a:lvl4pPr lvl="3" algn="ctr" rtl="0">
              <a:lnSpc>
                <a:spcPct val="100000"/>
              </a:lnSpc>
              <a:spcBef>
                <a:spcPts val="2135"/>
              </a:spcBef>
              <a:spcAft>
                <a:spcPts val="0"/>
              </a:spcAft>
              <a:buSzPts val="1300"/>
              <a:buNone/>
              <a:defRPr/>
            </a:lvl4pPr>
            <a:lvl5pPr lvl="4" algn="ctr" rtl="0">
              <a:lnSpc>
                <a:spcPct val="100000"/>
              </a:lnSpc>
              <a:spcBef>
                <a:spcPts val="2135"/>
              </a:spcBef>
              <a:spcAft>
                <a:spcPts val="0"/>
              </a:spcAft>
              <a:buSzPts val="1300"/>
              <a:buNone/>
              <a:defRPr/>
            </a:lvl5pPr>
            <a:lvl6pPr lvl="5" algn="ctr" rtl="0">
              <a:lnSpc>
                <a:spcPct val="100000"/>
              </a:lnSpc>
              <a:spcBef>
                <a:spcPts val="2135"/>
              </a:spcBef>
              <a:spcAft>
                <a:spcPts val="0"/>
              </a:spcAft>
              <a:buSzPts val="1300"/>
              <a:buNone/>
              <a:defRPr/>
            </a:lvl6pPr>
            <a:lvl7pPr lvl="6" algn="ctr" rtl="0">
              <a:lnSpc>
                <a:spcPct val="100000"/>
              </a:lnSpc>
              <a:spcBef>
                <a:spcPts val="2135"/>
              </a:spcBef>
              <a:spcAft>
                <a:spcPts val="0"/>
              </a:spcAft>
              <a:buSzPts val="1300"/>
              <a:buNone/>
              <a:defRPr/>
            </a:lvl7pPr>
            <a:lvl8pPr lvl="7" algn="ctr" rtl="0">
              <a:lnSpc>
                <a:spcPct val="100000"/>
              </a:lnSpc>
              <a:spcBef>
                <a:spcPts val="2135"/>
              </a:spcBef>
              <a:spcAft>
                <a:spcPts val="0"/>
              </a:spcAft>
              <a:buSzPts val="1300"/>
              <a:buNone/>
              <a:defRPr/>
            </a:lvl8pPr>
            <a:lvl9pPr lvl="8" algn="ctr" rtl="0">
              <a:lnSpc>
                <a:spcPct val="100000"/>
              </a:lnSpc>
              <a:spcBef>
                <a:spcPts val="2135"/>
              </a:spcBef>
              <a:spcAft>
                <a:spcPts val="2135"/>
              </a:spcAft>
              <a:buSzPts val="1300"/>
              <a:buNone/>
              <a:defRPr/>
            </a:lvl9pPr>
          </a:lstStyle>
          <a:p/>
        </p:txBody>
      </p:sp>
      <p:sp>
        <p:nvSpPr>
          <p:cNvPr id="294" name="Google Shape;294;p32"/>
          <p:cNvSpPr txBox="1">
            <a:spLocks noGrp="1"/>
          </p:cNvSpPr>
          <p:nvPr>
            <p:ph type="subTitle" idx="6"/>
          </p:nvPr>
        </p:nvSpPr>
        <p:spPr>
          <a:xfrm>
            <a:off x="960000" y="1585835"/>
            <a:ext cx="10272000" cy="55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5"/>
              </a:spcBef>
              <a:spcAft>
                <a:spcPts val="0"/>
              </a:spcAft>
              <a:buSzPts val="1300"/>
              <a:buNone/>
              <a:defRPr/>
            </a:lvl2pPr>
            <a:lvl3pPr lvl="2" algn="ctr" rtl="0">
              <a:lnSpc>
                <a:spcPct val="100000"/>
              </a:lnSpc>
              <a:spcBef>
                <a:spcPts val="2135"/>
              </a:spcBef>
              <a:spcAft>
                <a:spcPts val="0"/>
              </a:spcAft>
              <a:buSzPts val="1300"/>
              <a:buNone/>
              <a:defRPr/>
            </a:lvl3pPr>
            <a:lvl4pPr lvl="3" algn="ctr" rtl="0">
              <a:lnSpc>
                <a:spcPct val="100000"/>
              </a:lnSpc>
              <a:spcBef>
                <a:spcPts val="2135"/>
              </a:spcBef>
              <a:spcAft>
                <a:spcPts val="0"/>
              </a:spcAft>
              <a:buSzPts val="1300"/>
              <a:buNone/>
              <a:defRPr/>
            </a:lvl4pPr>
            <a:lvl5pPr lvl="4" algn="ctr" rtl="0">
              <a:lnSpc>
                <a:spcPct val="100000"/>
              </a:lnSpc>
              <a:spcBef>
                <a:spcPts val="2135"/>
              </a:spcBef>
              <a:spcAft>
                <a:spcPts val="0"/>
              </a:spcAft>
              <a:buSzPts val="1300"/>
              <a:buNone/>
              <a:defRPr/>
            </a:lvl5pPr>
            <a:lvl6pPr lvl="5" algn="ctr" rtl="0">
              <a:lnSpc>
                <a:spcPct val="100000"/>
              </a:lnSpc>
              <a:spcBef>
                <a:spcPts val="2135"/>
              </a:spcBef>
              <a:spcAft>
                <a:spcPts val="0"/>
              </a:spcAft>
              <a:buSzPts val="1300"/>
              <a:buNone/>
              <a:defRPr/>
            </a:lvl6pPr>
            <a:lvl7pPr lvl="6" algn="ctr" rtl="0">
              <a:lnSpc>
                <a:spcPct val="100000"/>
              </a:lnSpc>
              <a:spcBef>
                <a:spcPts val="2135"/>
              </a:spcBef>
              <a:spcAft>
                <a:spcPts val="0"/>
              </a:spcAft>
              <a:buSzPts val="1300"/>
              <a:buNone/>
              <a:defRPr/>
            </a:lvl7pPr>
            <a:lvl8pPr lvl="7" algn="ctr" rtl="0">
              <a:lnSpc>
                <a:spcPct val="100000"/>
              </a:lnSpc>
              <a:spcBef>
                <a:spcPts val="2135"/>
              </a:spcBef>
              <a:spcAft>
                <a:spcPts val="0"/>
              </a:spcAft>
              <a:buSzPts val="1300"/>
              <a:buNone/>
              <a:defRPr/>
            </a:lvl8pPr>
            <a:lvl9pPr lvl="8" algn="ctr" rtl="0">
              <a:lnSpc>
                <a:spcPct val="100000"/>
              </a:lnSpc>
              <a:spcBef>
                <a:spcPts val="2135"/>
              </a:spcBef>
              <a:spcAft>
                <a:spcPts val="2135"/>
              </a:spcAft>
              <a:buSzPts val="1300"/>
              <a:buNone/>
              <a:defRPr/>
            </a:lvl9pPr>
          </a:lstStyle>
          <a:p/>
        </p:txBody>
      </p:sp>
      <p:sp>
        <p:nvSpPr>
          <p:cNvPr id="295" name="Google Shape;295;p32"/>
          <p:cNvSpPr/>
          <p:nvPr/>
        </p:nvSpPr>
        <p:spPr>
          <a:xfrm>
            <a:off x="1" y="5096432"/>
            <a:ext cx="3848209" cy="2082829"/>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6" name="Google Shape;296;p32"/>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7" name="Google Shape;297;p32"/>
          <p:cNvSpPr txBox="1">
            <a:spLocks noGrp="1"/>
          </p:cNvSpPr>
          <p:nvPr>
            <p:ph type="title" idx="7"/>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298"/>
        <p:cNvGrpSpPr/>
        <p:nvPr/>
      </p:nvGrpSpPr>
      <p:grpSpPr>
        <a:xfrm>
          <a:off x="0" y="0"/>
          <a:ext cx="0" cy="0"/>
          <a:chOff x="0" y="0"/>
          <a:chExt cx="0" cy="0"/>
        </a:xfrm>
      </p:grpSpPr>
      <p:pic>
        <p:nvPicPr>
          <p:cNvPr id="299" name="Google Shape;299;p33"/>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00" name="Google Shape;300;p33"/>
          <p:cNvSpPr/>
          <p:nvPr/>
        </p:nvSpPr>
        <p:spPr>
          <a:xfrm rot="5400000">
            <a:off x="9034137" y="3852035"/>
            <a:ext cx="4756004" cy="192366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1" name="Google Shape;301;p33"/>
          <p:cNvSpPr/>
          <p:nvPr/>
        </p:nvSpPr>
        <p:spPr>
          <a:xfrm>
            <a:off x="-203200" y="4947469"/>
            <a:ext cx="6513731" cy="2244473"/>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2" name="Google Shape;302;p33"/>
          <p:cNvSpPr/>
          <p:nvPr/>
        </p:nvSpPr>
        <p:spPr>
          <a:xfrm>
            <a:off x="5297967" y="0"/>
            <a:ext cx="6894037" cy="108957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3" name="Google Shape;303;p33"/>
          <p:cNvSpPr txBox="1">
            <a:spLocks noGrp="1"/>
          </p:cNvSpPr>
          <p:nvPr>
            <p:ph type="title"/>
          </p:nvPr>
        </p:nvSpPr>
        <p:spPr>
          <a:xfrm>
            <a:off x="960000" y="4136895"/>
            <a:ext cx="3115200" cy="55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935"/>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p:txBody>
      </p:sp>
      <p:sp>
        <p:nvSpPr>
          <p:cNvPr id="304" name="Google Shape;304;p33"/>
          <p:cNvSpPr txBox="1">
            <a:spLocks noGrp="1"/>
          </p:cNvSpPr>
          <p:nvPr>
            <p:ph type="subTitle" idx="1"/>
          </p:nvPr>
        </p:nvSpPr>
        <p:spPr>
          <a:xfrm>
            <a:off x="960000" y="4701817"/>
            <a:ext cx="31152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5">
                <a:latin typeface="Comfortaa SemiBold"/>
                <a:ea typeface="Comfortaa SemiBold"/>
                <a:cs typeface="Comfortaa SemiBold"/>
                <a:sym typeface="Comfortaa SemiBold"/>
              </a:defRPr>
            </a:lvl1pPr>
            <a:lvl2pPr lvl="1" algn="ctr" rtl="0">
              <a:lnSpc>
                <a:spcPct val="100000"/>
              </a:lnSpc>
              <a:spcBef>
                <a:spcPts val="2135"/>
              </a:spcBef>
              <a:spcAft>
                <a:spcPts val="0"/>
              </a:spcAft>
              <a:buSzPts val="1300"/>
              <a:buNone/>
              <a:defRPr/>
            </a:lvl2pPr>
            <a:lvl3pPr lvl="2" algn="ctr" rtl="0">
              <a:lnSpc>
                <a:spcPct val="100000"/>
              </a:lnSpc>
              <a:spcBef>
                <a:spcPts val="2135"/>
              </a:spcBef>
              <a:spcAft>
                <a:spcPts val="0"/>
              </a:spcAft>
              <a:buSzPts val="1300"/>
              <a:buNone/>
              <a:defRPr/>
            </a:lvl3pPr>
            <a:lvl4pPr lvl="3" algn="ctr" rtl="0">
              <a:lnSpc>
                <a:spcPct val="100000"/>
              </a:lnSpc>
              <a:spcBef>
                <a:spcPts val="2135"/>
              </a:spcBef>
              <a:spcAft>
                <a:spcPts val="0"/>
              </a:spcAft>
              <a:buSzPts val="1300"/>
              <a:buNone/>
              <a:defRPr/>
            </a:lvl4pPr>
            <a:lvl5pPr lvl="4" algn="ctr" rtl="0">
              <a:lnSpc>
                <a:spcPct val="100000"/>
              </a:lnSpc>
              <a:spcBef>
                <a:spcPts val="2135"/>
              </a:spcBef>
              <a:spcAft>
                <a:spcPts val="0"/>
              </a:spcAft>
              <a:buSzPts val="1300"/>
              <a:buNone/>
              <a:defRPr/>
            </a:lvl5pPr>
            <a:lvl6pPr lvl="5" algn="ctr" rtl="0">
              <a:lnSpc>
                <a:spcPct val="100000"/>
              </a:lnSpc>
              <a:spcBef>
                <a:spcPts val="2135"/>
              </a:spcBef>
              <a:spcAft>
                <a:spcPts val="0"/>
              </a:spcAft>
              <a:buSzPts val="1300"/>
              <a:buNone/>
              <a:defRPr/>
            </a:lvl6pPr>
            <a:lvl7pPr lvl="6" algn="ctr" rtl="0">
              <a:lnSpc>
                <a:spcPct val="100000"/>
              </a:lnSpc>
              <a:spcBef>
                <a:spcPts val="2135"/>
              </a:spcBef>
              <a:spcAft>
                <a:spcPts val="0"/>
              </a:spcAft>
              <a:buSzPts val="1300"/>
              <a:buNone/>
              <a:defRPr/>
            </a:lvl7pPr>
            <a:lvl8pPr lvl="7" algn="ctr" rtl="0">
              <a:lnSpc>
                <a:spcPct val="100000"/>
              </a:lnSpc>
              <a:spcBef>
                <a:spcPts val="2135"/>
              </a:spcBef>
              <a:spcAft>
                <a:spcPts val="0"/>
              </a:spcAft>
              <a:buSzPts val="1300"/>
              <a:buNone/>
              <a:defRPr/>
            </a:lvl8pPr>
            <a:lvl9pPr lvl="8" algn="ctr" rtl="0">
              <a:lnSpc>
                <a:spcPct val="100000"/>
              </a:lnSpc>
              <a:spcBef>
                <a:spcPts val="2135"/>
              </a:spcBef>
              <a:spcAft>
                <a:spcPts val="2135"/>
              </a:spcAft>
              <a:buSzPts val="1300"/>
              <a:buNone/>
              <a:defRPr/>
            </a:lvl9pPr>
          </a:lstStyle>
          <a:p/>
        </p:txBody>
      </p:sp>
      <p:sp>
        <p:nvSpPr>
          <p:cNvPr id="305" name="Google Shape;305;p33"/>
          <p:cNvSpPr txBox="1">
            <a:spLocks noGrp="1"/>
          </p:cNvSpPr>
          <p:nvPr>
            <p:ph type="title" idx="2"/>
          </p:nvPr>
        </p:nvSpPr>
        <p:spPr>
          <a:xfrm>
            <a:off x="4538400" y="4136908"/>
            <a:ext cx="3115200" cy="55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935"/>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p:txBody>
      </p:sp>
      <p:sp>
        <p:nvSpPr>
          <p:cNvPr id="306" name="Google Shape;306;p33"/>
          <p:cNvSpPr txBox="1">
            <a:spLocks noGrp="1"/>
          </p:cNvSpPr>
          <p:nvPr>
            <p:ph type="subTitle" idx="3"/>
          </p:nvPr>
        </p:nvSpPr>
        <p:spPr>
          <a:xfrm>
            <a:off x="4538400" y="4701836"/>
            <a:ext cx="31152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5">
                <a:latin typeface="Comfortaa SemiBold"/>
                <a:ea typeface="Comfortaa SemiBold"/>
                <a:cs typeface="Comfortaa SemiBold"/>
                <a:sym typeface="Comfortaa SemiBold"/>
              </a:defRPr>
            </a:lvl1pPr>
            <a:lvl2pPr lvl="1" algn="ctr" rtl="0">
              <a:lnSpc>
                <a:spcPct val="100000"/>
              </a:lnSpc>
              <a:spcBef>
                <a:spcPts val="2135"/>
              </a:spcBef>
              <a:spcAft>
                <a:spcPts val="0"/>
              </a:spcAft>
              <a:buSzPts val="1300"/>
              <a:buNone/>
              <a:defRPr/>
            </a:lvl2pPr>
            <a:lvl3pPr lvl="2" algn="ctr" rtl="0">
              <a:lnSpc>
                <a:spcPct val="100000"/>
              </a:lnSpc>
              <a:spcBef>
                <a:spcPts val="2135"/>
              </a:spcBef>
              <a:spcAft>
                <a:spcPts val="0"/>
              </a:spcAft>
              <a:buSzPts val="1300"/>
              <a:buNone/>
              <a:defRPr/>
            </a:lvl3pPr>
            <a:lvl4pPr lvl="3" algn="ctr" rtl="0">
              <a:lnSpc>
                <a:spcPct val="100000"/>
              </a:lnSpc>
              <a:spcBef>
                <a:spcPts val="2135"/>
              </a:spcBef>
              <a:spcAft>
                <a:spcPts val="0"/>
              </a:spcAft>
              <a:buSzPts val="1300"/>
              <a:buNone/>
              <a:defRPr/>
            </a:lvl4pPr>
            <a:lvl5pPr lvl="4" algn="ctr" rtl="0">
              <a:lnSpc>
                <a:spcPct val="100000"/>
              </a:lnSpc>
              <a:spcBef>
                <a:spcPts val="2135"/>
              </a:spcBef>
              <a:spcAft>
                <a:spcPts val="0"/>
              </a:spcAft>
              <a:buSzPts val="1300"/>
              <a:buNone/>
              <a:defRPr/>
            </a:lvl5pPr>
            <a:lvl6pPr lvl="5" algn="ctr" rtl="0">
              <a:lnSpc>
                <a:spcPct val="100000"/>
              </a:lnSpc>
              <a:spcBef>
                <a:spcPts val="2135"/>
              </a:spcBef>
              <a:spcAft>
                <a:spcPts val="0"/>
              </a:spcAft>
              <a:buSzPts val="1300"/>
              <a:buNone/>
              <a:defRPr/>
            </a:lvl6pPr>
            <a:lvl7pPr lvl="6" algn="ctr" rtl="0">
              <a:lnSpc>
                <a:spcPct val="100000"/>
              </a:lnSpc>
              <a:spcBef>
                <a:spcPts val="2135"/>
              </a:spcBef>
              <a:spcAft>
                <a:spcPts val="0"/>
              </a:spcAft>
              <a:buSzPts val="1300"/>
              <a:buNone/>
              <a:defRPr/>
            </a:lvl7pPr>
            <a:lvl8pPr lvl="7" algn="ctr" rtl="0">
              <a:lnSpc>
                <a:spcPct val="100000"/>
              </a:lnSpc>
              <a:spcBef>
                <a:spcPts val="2135"/>
              </a:spcBef>
              <a:spcAft>
                <a:spcPts val="0"/>
              </a:spcAft>
              <a:buSzPts val="1300"/>
              <a:buNone/>
              <a:defRPr/>
            </a:lvl8pPr>
            <a:lvl9pPr lvl="8" algn="ctr" rtl="0">
              <a:lnSpc>
                <a:spcPct val="100000"/>
              </a:lnSpc>
              <a:spcBef>
                <a:spcPts val="2135"/>
              </a:spcBef>
              <a:spcAft>
                <a:spcPts val="2135"/>
              </a:spcAft>
              <a:buSzPts val="1300"/>
              <a:buNone/>
              <a:defRPr/>
            </a:lvl9pPr>
          </a:lstStyle>
          <a:p/>
        </p:txBody>
      </p:sp>
      <p:sp>
        <p:nvSpPr>
          <p:cNvPr id="307" name="Google Shape;307;p33"/>
          <p:cNvSpPr txBox="1">
            <a:spLocks noGrp="1"/>
          </p:cNvSpPr>
          <p:nvPr>
            <p:ph type="title" idx="4"/>
          </p:nvPr>
        </p:nvSpPr>
        <p:spPr>
          <a:xfrm>
            <a:off x="8116800" y="4136895"/>
            <a:ext cx="3115200" cy="55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935"/>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p:txBody>
      </p:sp>
      <p:sp>
        <p:nvSpPr>
          <p:cNvPr id="308" name="Google Shape;308;p33"/>
          <p:cNvSpPr txBox="1">
            <a:spLocks noGrp="1"/>
          </p:cNvSpPr>
          <p:nvPr>
            <p:ph type="subTitle" idx="5"/>
          </p:nvPr>
        </p:nvSpPr>
        <p:spPr>
          <a:xfrm>
            <a:off x="8116800" y="4701817"/>
            <a:ext cx="31152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5">
                <a:latin typeface="Comfortaa SemiBold"/>
                <a:ea typeface="Comfortaa SemiBold"/>
                <a:cs typeface="Comfortaa SemiBold"/>
                <a:sym typeface="Comfortaa SemiBold"/>
              </a:defRPr>
            </a:lvl1pPr>
            <a:lvl2pPr lvl="1" algn="ctr" rtl="0">
              <a:lnSpc>
                <a:spcPct val="100000"/>
              </a:lnSpc>
              <a:spcBef>
                <a:spcPts val="2135"/>
              </a:spcBef>
              <a:spcAft>
                <a:spcPts val="0"/>
              </a:spcAft>
              <a:buSzPts val="1300"/>
              <a:buNone/>
              <a:defRPr/>
            </a:lvl2pPr>
            <a:lvl3pPr lvl="2" algn="ctr" rtl="0">
              <a:lnSpc>
                <a:spcPct val="100000"/>
              </a:lnSpc>
              <a:spcBef>
                <a:spcPts val="2135"/>
              </a:spcBef>
              <a:spcAft>
                <a:spcPts val="0"/>
              </a:spcAft>
              <a:buSzPts val="1300"/>
              <a:buNone/>
              <a:defRPr/>
            </a:lvl3pPr>
            <a:lvl4pPr lvl="3" algn="ctr" rtl="0">
              <a:lnSpc>
                <a:spcPct val="100000"/>
              </a:lnSpc>
              <a:spcBef>
                <a:spcPts val="2135"/>
              </a:spcBef>
              <a:spcAft>
                <a:spcPts val="0"/>
              </a:spcAft>
              <a:buSzPts val="1300"/>
              <a:buNone/>
              <a:defRPr/>
            </a:lvl4pPr>
            <a:lvl5pPr lvl="4" algn="ctr" rtl="0">
              <a:lnSpc>
                <a:spcPct val="100000"/>
              </a:lnSpc>
              <a:spcBef>
                <a:spcPts val="2135"/>
              </a:spcBef>
              <a:spcAft>
                <a:spcPts val="0"/>
              </a:spcAft>
              <a:buSzPts val="1300"/>
              <a:buNone/>
              <a:defRPr/>
            </a:lvl5pPr>
            <a:lvl6pPr lvl="5" algn="ctr" rtl="0">
              <a:lnSpc>
                <a:spcPct val="100000"/>
              </a:lnSpc>
              <a:spcBef>
                <a:spcPts val="2135"/>
              </a:spcBef>
              <a:spcAft>
                <a:spcPts val="0"/>
              </a:spcAft>
              <a:buSzPts val="1300"/>
              <a:buNone/>
              <a:defRPr/>
            </a:lvl6pPr>
            <a:lvl7pPr lvl="6" algn="ctr" rtl="0">
              <a:lnSpc>
                <a:spcPct val="100000"/>
              </a:lnSpc>
              <a:spcBef>
                <a:spcPts val="2135"/>
              </a:spcBef>
              <a:spcAft>
                <a:spcPts val="0"/>
              </a:spcAft>
              <a:buSzPts val="1300"/>
              <a:buNone/>
              <a:defRPr/>
            </a:lvl7pPr>
            <a:lvl8pPr lvl="7" algn="ctr" rtl="0">
              <a:lnSpc>
                <a:spcPct val="100000"/>
              </a:lnSpc>
              <a:spcBef>
                <a:spcPts val="2135"/>
              </a:spcBef>
              <a:spcAft>
                <a:spcPts val="0"/>
              </a:spcAft>
              <a:buSzPts val="1300"/>
              <a:buNone/>
              <a:defRPr/>
            </a:lvl8pPr>
            <a:lvl9pPr lvl="8" algn="ctr" rtl="0">
              <a:lnSpc>
                <a:spcPct val="100000"/>
              </a:lnSpc>
              <a:spcBef>
                <a:spcPts val="2135"/>
              </a:spcBef>
              <a:spcAft>
                <a:spcPts val="2135"/>
              </a:spcAft>
              <a:buSzPts val="1300"/>
              <a:buNone/>
              <a:defRPr/>
            </a:lvl9pPr>
          </a:lstStyle>
          <a:p/>
        </p:txBody>
      </p:sp>
      <p:sp>
        <p:nvSpPr>
          <p:cNvPr id="309" name="Google Shape;309;p33"/>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0" name="Google Shape;310;p33"/>
          <p:cNvSpPr txBox="1">
            <a:spLocks noGrp="1"/>
          </p:cNvSpPr>
          <p:nvPr>
            <p:ph type="title" idx="6"/>
          </p:nvPr>
        </p:nvSpPr>
        <p:spPr>
          <a:xfrm>
            <a:off x="960000" y="720000"/>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311"/>
        <p:cNvGrpSpPr/>
        <p:nvPr/>
      </p:nvGrpSpPr>
      <p:grpSpPr>
        <a:xfrm>
          <a:off x="0" y="0"/>
          <a:ext cx="0" cy="0"/>
          <a:chOff x="0" y="0"/>
          <a:chExt cx="0" cy="0"/>
        </a:xfrm>
      </p:grpSpPr>
      <p:pic>
        <p:nvPicPr>
          <p:cNvPr id="312" name="Google Shape;312;p34"/>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13" name="Google Shape;313;p34"/>
          <p:cNvSpPr/>
          <p:nvPr/>
        </p:nvSpPr>
        <p:spPr>
          <a:xfrm>
            <a:off x="1" y="720134"/>
            <a:ext cx="2069593" cy="6208436"/>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4" name="Google Shape;314;p34"/>
          <p:cNvSpPr/>
          <p:nvPr/>
        </p:nvSpPr>
        <p:spPr>
          <a:xfrm>
            <a:off x="4535600" y="0"/>
            <a:ext cx="7656403" cy="2621925"/>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5" name="Google Shape;315;p34"/>
          <p:cNvSpPr txBox="1">
            <a:spLocks noGrp="1"/>
          </p:cNvSpPr>
          <p:nvPr>
            <p:ph type="title"/>
          </p:nvPr>
        </p:nvSpPr>
        <p:spPr>
          <a:xfrm>
            <a:off x="9020267" y="2860933"/>
            <a:ext cx="2069600" cy="635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5"/>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p:txBody>
      </p:sp>
      <p:sp>
        <p:nvSpPr>
          <p:cNvPr id="316" name="Google Shape;316;p34"/>
          <p:cNvSpPr txBox="1">
            <a:spLocks noGrp="1"/>
          </p:cNvSpPr>
          <p:nvPr>
            <p:ph type="title" idx="2"/>
          </p:nvPr>
        </p:nvSpPr>
        <p:spPr>
          <a:xfrm>
            <a:off x="6380967" y="2860933"/>
            <a:ext cx="2069600" cy="635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5"/>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p:txBody>
      </p:sp>
      <p:sp>
        <p:nvSpPr>
          <p:cNvPr id="317" name="Google Shape;317;p34"/>
          <p:cNvSpPr txBox="1">
            <a:spLocks noGrp="1"/>
          </p:cNvSpPr>
          <p:nvPr>
            <p:ph type="title" idx="3"/>
          </p:nvPr>
        </p:nvSpPr>
        <p:spPr>
          <a:xfrm>
            <a:off x="3741633" y="2860933"/>
            <a:ext cx="2069600" cy="635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5"/>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p:txBody>
      </p:sp>
      <p:sp>
        <p:nvSpPr>
          <p:cNvPr id="318" name="Google Shape;318;p34"/>
          <p:cNvSpPr txBox="1">
            <a:spLocks noGrp="1"/>
          </p:cNvSpPr>
          <p:nvPr>
            <p:ph type="title" idx="4"/>
          </p:nvPr>
        </p:nvSpPr>
        <p:spPr>
          <a:xfrm>
            <a:off x="1102300" y="2860933"/>
            <a:ext cx="2069600" cy="635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5"/>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p:txBody>
      </p:sp>
      <p:sp>
        <p:nvSpPr>
          <p:cNvPr id="319" name="Google Shape;319;p34"/>
          <p:cNvSpPr txBox="1">
            <a:spLocks noGrp="1"/>
          </p:cNvSpPr>
          <p:nvPr>
            <p:ph type="subTitle" idx="1"/>
          </p:nvPr>
        </p:nvSpPr>
        <p:spPr>
          <a:xfrm>
            <a:off x="1102100" y="3784933"/>
            <a:ext cx="2069600" cy="1492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5"/>
              </a:spcBef>
              <a:spcAft>
                <a:spcPts val="0"/>
              </a:spcAft>
              <a:buSzPts val="1300"/>
              <a:buNone/>
              <a:defRPr/>
            </a:lvl2pPr>
            <a:lvl3pPr lvl="2" algn="ctr" rtl="0">
              <a:lnSpc>
                <a:spcPct val="100000"/>
              </a:lnSpc>
              <a:spcBef>
                <a:spcPts val="2135"/>
              </a:spcBef>
              <a:spcAft>
                <a:spcPts val="0"/>
              </a:spcAft>
              <a:buSzPts val="1300"/>
              <a:buNone/>
              <a:defRPr/>
            </a:lvl3pPr>
            <a:lvl4pPr lvl="3" algn="ctr" rtl="0">
              <a:lnSpc>
                <a:spcPct val="100000"/>
              </a:lnSpc>
              <a:spcBef>
                <a:spcPts val="2135"/>
              </a:spcBef>
              <a:spcAft>
                <a:spcPts val="0"/>
              </a:spcAft>
              <a:buSzPts val="1300"/>
              <a:buNone/>
              <a:defRPr/>
            </a:lvl4pPr>
            <a:lvl5pPr lvl="4" algn="ctr" rtl="0">
              <a:lnSpc>
                <a:spcPct val="100000"/>
              </a:lnSpc>
              <a:spcBef>
                <a:spcPts val="2135"/>
              </a:spcBef>
              <a:spcAft>
                <a:spcPts val="0"/>
              </a:spcAft>
              <a:buSzPts val="1300"/>
              <a:buNone/>
              <a:defRPr/>
            </a:lvl5pPr>
            <a:lvl6pPr lvl="5" algn="ctr" rtl="0">
              <a:lnSpc>
                <a:spcPct val="100000"/>
              </a:lnSpc>
              <a:spcBef>
                <a:spcPts val="2135"/>
              </a:spcBef>
              <a:spcAft>
                <a:spcPts val="0"/>
              </a:spcAft>
              <a:buSzPts val="1300"/>
              <a:buNone/>
              <a:defRPr/>
            </a:lvl6pPr>
            <a:lvl7pPr lvl="6" algn="ctr" rtl="0">
              <a:lnSpc>
                <a:spcPct val="100000"/>
              </a:lnSpc>
              <a:spcBef>
                <a:spcPts val="2135"/>
              </a:spcBef>
              <a:spcAft>
                <a:spcPts val="0"/>
              </a:spcAft>
              <a:buSzPts val="1300"/>
              <a:buNone/>
              <a:defRPr/>
            </a:lvl7pPr>
            <a:lvl8pPr lvl="7" algn="ctr" rtl="0">
              <a:lnSpc>
                <a:spcPct val="100000"/>
              </a:lnSpc>
              <a:spcBef>
                <a:spcPts val="2135"/>
              </a:spcBef>
              <a:spcAft>
                <a:spcPts val="0"/>
              </a:spcAft>
              <a:buSzPts val="1300"/>
              <a:buNone/>
              <a:defRPr/>
            </a:lvl8pPr>
            <a:lvl9pPr lvl="8" algn="ctr" rtl="0">
              <a:lnSpc>
                <a:spcPct val="100000"/>
              </a:lnSpc>
              <a:spcBef>
                <a:spcPts val="2135"/>
              </a:spcBef>
              <a:spcAft>
                <a:spcPts val="2135"/>
              </a:spcAft>
              <a:buSzPts val="1300"/>
              <a:buNone/>
              <a:defRPr/>
            </a:lvl9pPr>
          </a:lstStyle>
          <a:p/>
        </p:txBody>
      </p:sp>
      <p:sp>
        <p:nvSpPr>
          <p:cNvPr id="320" name="Google Shape;320;p34"/>
          <p:cNvSpPr txBox="1">
            <a:spLocks noGrp="1"/>
          </p:cNvSpPr>
          <p:nvPr>
            <p:ph type="subTitle" idx="5"/>
          </p:nvPr>
        </p:nvSpPr>
        <p:spPr>
          <a:xfrm>
            <a:off x="3741644" y="3784933"/>
            <a:ext cx="2069600" cy="1492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5"/>
              </a:spcBef>
              <a:spcAft>
                <a:spcPts val="0"/>
              </a:spcAft>
              <a:buSzPts val="1300"/>
              <a:buNone/>
              <a:defRPr/>
            </a:lvl2pPr>
            <a:lvl3pPr lvl="2" algn="ctr" rtl="0">
              <a:lnSpc>
                <a:spcPct val="100000"/>
              </a:lnSpc>
              <a:spcBef>
                <a:spcPts val="2135"/>
              </a:spcBef>
              <a:spcAft>
                <a:spcPts val="0"/>
              </a:spcAft>
              <a:buSzPts val="1300"/>
              <a:buNone/>
              <a:defRPr/>
            </a:lvl3pPr>
            <a:lvl4pPr lvl="3" algn="ctr" rtl="0">
              <a:lnSpc>
                <a:spcPct val="100000"/>
              </a:lnSpc>
              <a:spcBef>
                <a:spcPts val="2135"/>
              </a:spcBef>
              <a:spcAft>
                <a:spcPts val="0"/>
              </a:spcAft>
              <a:buSzPts val="1300"/>
              <a:buNone/>
              <a:defRPr/>
            </a:lvl4pPr>
            <a:lvl5pPr lvl="4" algn="ctr" rtl="0">
              <a:lnSpc>
                <a:spcPct val="100000"/>
              </a:lnSpc>
              <a:spcBef>
                <a:spcPts val="2135"/>
              </a:spcBef>
              <a:spcAft>
                <a:spcPts val="0"/>
              </a:spcAft>
              <a:buSzPts val="1300"/>
              <a:buNone/>
              <a:defRPr/>
            </a:lvl5pPr>
            <a:lvl6pPr lvl="5" algn="ctr" rtl="0">
              <a:lnSpc>
                <a:spcPct val="100000"/>
              </a:lnSpc>
              <a:spcBef>
                <a:spcPts val="2135"/>
              </a:spcBef>
              <a:spcAft>
                <a:spcPts val="0"/>
              </a:spcAft>
              <a:buSzPts val="1300"/>
              <a:buNone/>
              <a:defRPr/>
            </a:lvl6pPr>
            <a:lvl7pPr lvl="6" algn="ctr" rtl="0">
              <a:lnSpc>
                <a:spcPct val="100000"/>
              </a:lnSpc>
              <a:spcBef>
                <a:spcPts val="2135"/>
              </a:spcBef>
              <a:spcAft>
                <a:spcPts val="0"/>
              </a:spcAft>
              <a:buSzPts val="1300"/>
              <a:buNone/>
              <a:defRPr/>
            </a:lvl7pPr>
            <a:lvl8pPr lvl="7" algn="ctr" rtl="0">
              <a:lnSpc>
                <a:spcPct val="100000"/>
              </a:lnSpc>
              <a:spcBef>
                <a:spcPts val="2135"/>
              </a:spcBef>
              <a:spcAft>
                <a:spcPts val="0"/>
              </a:spcAft>
              <a:buSzPts val="1300"/>
              <a:buNone/>
              <a:defRPr/>
            </a:lvl8pPr>
            <a:lvl9pPr lvl="8" algn="ctr" rtl="0">
              <a:lnSpc>
                <a:spcPct val="100000"/>
              </a:lnSpc>
              <a:spcBef>
                <a:spcPts val="2135"/>
              </a:spcBef>
              <a:spcAft>
                <a:spcPts val="2135"/>
              </a:spcAft>
              <a:buSzPts val="1300"/>
              <a:buNone/>
              <a:defRPr/>
            </a:lvl9pPr>
          </a:lstStyle>
          <a:p/>
        </p:txBody>
      </p:sp>
      <p:sp>
        <p:nvSpPr>
          <p:cNvPr id="321" name="Google Shape;321;p34"/>
          <p:cNvSpPr txBox="1">
            <a:spLocks noGrp="1"/>
          </p:cNvSpPr>
          <p:nvPr>
            <p:ph type="subTitle" idx="6"/>
          </p:nvPr>
        </p:nvSpPr>
        <p:spPr>
          <a:xfrm>
            <a:off x="6380956" y="3803989"/>
            <a:ext cx="2069600" cy="1492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5"/>
              </a:spcBef>
              <a:spcAft>
                <a:spcPts val="0"/>
              </a:spcAft>
              <a:buSzPts val="1300"/>
              <a:buNone/>
              <a:defRPr/>
            </a:lvl2pPr>
            <a:lvl3pPr lvl="2" algn="ctr" rtl="0">
              <a:lnSpc>
                <a:spcPct val="100000"/>
              </a:lnSpc>
              <a:spcBef>
                <a:spcPts val="2135"/>
              </a:spcBef>
              <a:spcAft>
                <a:spcPts val="0"/>
              </a:spcAft>
              <a:buSzPts val="1300"/>
              <a:buNone/>
              <a:defRPr/>
            </a:lvl3pPr>
            <a:lvl4pPr lvl="3" algn="ctr" rtl="0">
              <a:lnSpc>
                <a:spcPct val="100000"/>
              </a:lnSpc>
              <a:spcBef>
                <a:spcPts val="2135"/>
              </a:spcBef>
              <a:spcAft>
                <a:spcPts val="0"/>
              </a:spcAft>
              <a:buSzPts val="1300"/>
              <a:buNone/>
              <a:defRPr/>
            </a:lvl4pPr>
            <a:lvl5pPr lvl="4" algn="ctr" rtl="0">
              <a:lnSpc>
                <a:spcPct val="100000"/>
              </a:lnSpc>
              <a:spcBef>
                <a:spcPts val="2135"/>
              </a:spcBef>
              <a:spcAft>
                <a:spcPts val="0"/>
              </a:spcAft>
              <a:buSzPts val="1300"/>
              <a:buNone/>
              <a:defRPr/>
            </a:lvl5pPr>
            <a:lvl6pPr lvl="5" algn="ctr" rtl="0">
              <a:lnSpc>
                <a:spcPct val="100000"/>
              </a:lnSpc>
              <a:spcBef>
                <a:spcPts val="2135"/>
              </a:spcBef>
              <a:spcAft>
                <a:spcPts val="0"/>
              </a:spcAft>
              <a:buSzPts val="1300"/>
              <a:buNone/>
              <a:defRPr/>
            </a:lvl6pPr>
            <a:lvl7pPr lvl="6" algn="ctr" rtl="0">
              <a:lnSpc>
                <a:spcPct val="100000"/>
              </a:lnSpc>
              <a:spcBef>
                <a:spcPts val="2135"/>
              </a:spcBef>
              <a:spcAft>
                <a:spcPts val="0"/>
              </a:spcAft>
              <a:buSzPts val="1300"/>
              <a:buNone/>
              <a:defRPr/>
            </a:lvl7pPr>
            <a:lvl8pPr lvl="7" algn="ctr" rtl="0">
              <a:lnSpc>
                <a:spcPct val="100000"/>
              </a:lnSpc>
              <a:spcBef>
                <a:spcPts val="2135"/>
              </a:spcBef>
              <a:spcAft>
                <a:spcPts val="0"/>
              </a:spcAft>
              <a:buSzPts val="1300"/>
              <a:buNone/>
              <a:defRPr/>
            </a:lvl8pPr>
            <a:lvl9pPr lvl="8" algn="ctr" rtl="0">
              <a:lnSpc>
                <a:spcPct val="100000"/>
              </a:lnSpc>
              <a:spcBef>
                <a:spcPts val="2135"/>
              </a:spcBef>
              <a:spcAft>
                <a:spcPts val="2135"/>
              </a:spcAft>
              <a:buSzPts val="1300"/>
              <a:buNone/>
              <a:defRPr/>
            </a:lvl9pPr>
          </a:lstStyle>
          <a:p/>
        </p:txBody>
      </p:sp>
      <p:sp>
        <p:nvSpPr>
          <p:cNvPr id="322" name="Google Shape;322;p34"/>
          <p:cNvSpPr txBox="1">
            <a:spLocks noGrp="1"/>
          </p:cNvSpPr>
          <p:nvPr>
            <p:ph type="subTitle" idx="7"/>
          </p:nvPr>
        </p:nvSpPr>
        <p:spPr>
          <a:xfrm>
            <a:off x="9020267" y="3784933"/>
            <a:ext cx="2069600" cy="1492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5"/>
              </a:spcBef>
              <a:spcAft>
                <a:spcPts val="0"/>
              </a:spcAft>
              <a:buSzPts val="1300"/>
              <a:buNone/>
              <a:defRPr/>
            </a:lvl2pPr>
            <a:lvl3pPr lvl="2" algn="ctr" rtl="0">
              <a:lnSpc>
                <a:spcPct val="100000"/>
              </a:lnSpc>
              <a:spcBef>
                <a:spcPts val="2135"/>
              </a:spcBef>
              <a:spcAft>
                <a:spcPts val="0"/>
              </a:spcAft>
              <a:buSzPts val="1300"/>
              <a:buNone/>
              <a:defRPr/>
            </a:lvl3pPr>
            <a:lvl4pPr lvl="3" algn="ctr" rtl="0">
              <a:lnSpc>
                <a:spcPct val="100000"/>
              </a:lnSpc>
              <a:spcBef>
                <a:spcPts val="2135"/>
              </a:spcBef>
              <a:spcAft>
                <a:spcPts val="0"/>
              </a:spcAft>
              <a:buSzPts val="1300"/>
              <a:buNone/>
              <a:defRPr/>
            </a:lvl4pPr>
            <a:lvl5pPr lvl="4" algn="ctr" rtl="0">
              <a:lnSpc>
                <a:spcPct val="100000"/>
              </a:lnSpc>
              <a:spcBef>
                <a:spcPts val="2135"/>
              </a:spcBef>
              <a:spcAft>
                <a:spcPts val="0"/>
              </a:spcAft>
              <a:buSzPts val="1300"/>
              <a:buNone/>
              <a:defRPr/>
            </a:lvl5pPr>
            <a:lvl6pPr lvl="5" algn="ctr" rtl="0">
              <a:lnSpc>
                <a:spcPct val="100000"/>
              </a:lnSpc>
              <a:spcBef>
                <a:spcPts val="2135"/>
              </a:spcBef>
              <a:spcAft>
                <a:spcPts val="0"/>
              </a:spcAft>
              <a:buSzPts val="1300"/>
              <a:buNone/>
              <a:defRPr/>
            </a:lvl6pPr>
            <a:lvl7pPr lvl="6" algn="ctr" rtl="0">
              <a:lnSpc>
                <a:spcPct val="100000"/>
              </a:lnSpc>
              <a:spcBef>
                <a:spcPts val="2135"/>
              </a:spcBef>
              <a:spcAft>
                <a:spcPts val="0"/>
              </a:spcAft>
              <a:buSzPts val="1300"/>
              <a:buNone/>
              <a:defRPr/>
            </a:lvl7pPr>
            <a:lvl8pPr lvl="7" algn="ctr" rtl="0">
              <a:lnSpc>
                <a:spcPct val="100000"/>
              </a:lnSpc>
              <a:spcBef>
                <a:spcPts val="2135"/>
              </a:spcBef>
              <a:spcAft>
                <a:spcPts val="0"/>
              </a:spcAft>
              <a:buSzPts val="1300"/>
              <a:buNone/>
              <a:defRPr/>
            </a:lvl8pPr>
            <a:lvl9pPr lvl="8" algn="ctr" rtl="0">
              <a:lnSpc>
                <a:spcPct val="100000"/>
              </a:lnSpc>
              <a:spcBef>
                <a:spcPts val="2135"/>
              </a:spcBef>
              <a:spcAft>
                <a:spcPts val="2135"/>
              </a:spcAft>
              <a:buSzPts val="1300"/>
              <a:buNone/>
              <a:defRPr/>
            </a:lvl9pPr>
          </a:lstStyle>
          <a:p/>
        </p:txBody>
      </p:sp>
      <p:sp>
        <p:nvSpPr>
          <p:cNvPr id="323" name="Google Shape;323;p34"/>
          <p:cNvSpPr/>
          <p:nvPr/>
        </p:nvSpPr>
        <p:spPr>
          <a:xfrm>
            <a:off x="10308985" y="5546667"/>
            <a:ext cx="747220" cy="747220"/>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4" name="Google Shape;324;p34"/>
          <p:cNvSpPr/>
          <p:nvPr/>
        </p:nvSpPr>
        <p:spPr>
          <a:xfrm>
            <a:off x="11027877" y="6419560"/>
            <a:ext cx="731791" cy="731885"/>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5" name="Google Shape;325;p34"/>
          <p:cNvSpPr/>
          <p:nvPr/>
        </p:nvSpPr>
        <p:spPr>
          <a:xfrm>
            <a:off x="11715912" y="5818795"/>
            <a:ext cx="439112" cy="439207"/>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6" name="Google Shape;326;p34"/>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7" name="Google Shape;327;p34"/>
          <p:cNvSpPr txBox="1">
            <a:spLocks noGrp="1"/>
          </p:cNvSpPr>
          <p:nvPr>
            <p:ph type="title" idx="8"/>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328"/>
        <p:cNvGrpSpPr/>
        <p:nvPr/>
      </p:nvGrpSpPr>
      <p:grpSpPr>
        <a:xfrm>
          <a:off x="0" y="0"/>
          <a:ext cx="0" cy="0"/>
          <a:chOff x="0" y="0"/>
          <a:chExt cx="0" cy="0"/>
        </a:xfrm>
      </p:grpSpPr>
      <p:pic>
        <p:nvPicPr>
          <p:cNvPr id="329" name="Google Shape;329;p35"/>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30" name="Google Shape;330;p35"/>
          <p:cNvSpPr/>
          <p:nvPr/>
        </p:nvSpPr>
        <p:spPr>
          <a:xfrm>
            <a:off x="7699867" y="80917"/>
            <a:ext cx="5154077" cy="4042568"/>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rgbClr val="FECA2A">
              <a:alpha val="531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1" name="Google Shape;331;p35"/>
          <p:cNvSpPr/>
          <p:nvPr/>
        </p:nvSpPr>
        <p:spPr>
          <a:xfrm>
            <a:off x="0" y="4826560"/>
            <a:ext cx="4955243" cy="2419291"/>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2" name="Google Shape;332;p35"/>
          <p:cNvSpPr/>
          <p:nvPr/>
        </p:nvSpPr>
        <p:spPr>
          <a:xfrm>
            <a:off x="1" y="8052"/>
            <a:ext cx="5588591" cy="2168313"/>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3" name="Google Shape;333;p35"/>
          <p:cNvSpPr/>
          <p:nvPr/>
        </p:nvSpPr>
        <p:spPr>
          <a:xfrm>
            <a:off x="7964900" y="2024000"/>
            <a:ext cx="4227104" cy="4833984"/>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4" name="Google Shape;334;p35"/>
          <p:cNvSpPr txBox="1">
            <a:spLocks noGrp="1"/>
          </p:cNvSpPr>
          <p:nvPr>
            <p:ph type="title"/>
          </p:nvPr>
        </p:nvSpPr>
        <p:spPr>
          <a:xfrm>
            <a:off x="999709" y="2318133"/>
            <a:ext cx="3074000" cy="597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5"/>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p:txBody>
      </p:sp>
      <p:sp>
        <p:nvSpPr>
          <p:cNvPr id="335" name="Google Shape;335;p35"/>
          <p:cNvSpPr txBox="1">
            <a:spLocks noGrp="1"/>
          </p:cNvSpPr>
          <p:nvPr>
            <p:ph type="title" idx="2"/>
          </p:nvPr>
        </p:nvSpPr>
        <p:spPr>
          <a:xfrm>
            <a:off x="4558929" y="2318133"/>
            <a:ext cx="3074000" cy="597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5"/>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p:txBody>
      </p:sp>
      <p:sp>
        <p:nvSpPr>
          <p:cNvPr id="336" name="Google Shape;336;p35"/>
          <p:cNvSpPr txBox="1">
            <a:spLocks noGrp="1"/>
          </p:cNvSpPr>
          <p:nvPr>
            <p:ph type="title" idx="3"/>
          </p:nvPr>
        </p:nvSpPr>
        <p:spPr>
          <a:xfrm>
            <a:off x="999709" y="4371900"/>
            <a:ext cx="3074000" cy="5920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5"/>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p:txBody>
      </p:sp>
      <p:sp>
        <p:nvSpPr>
          <p:cNvPr id="337" name="Google Shape;337;p35"/>
          <p:cNvSpPr txBox="1">
            <a:spLocks noGrp="1"/>
          </p:cNvSpPr>
          <p:nvPr>
            <p:ph type="title" idx="4"/>
          </p:nvPr>
        </p:nvSpPr>
        <p:spPr>
          <a:xfrm>
            <a:off x="4558929" y="4371900"/>
            <a:ext cx="3074000" cy="5920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665"/>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p:txBody>
      </p:sp>
      <p:sp>
        <p:nvSpPr>
          <p:cNvPr id="338" name="Google Shape;338;p35"/>
          <p:cNvSpPr txBox="1">
            <a:spLocks noGrp="1"/>
          </p:cNvSpPr>
          <p:nvPr>
            <p:ph type="title" idx="5"/>
          </p:nvPr>
        </p:nvSpPr>
        <p:spPr>
          <a:xfrm>
            <a:off x="8118149" y="2318133"/>
            <a:ext cx="3074000" cy="597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5"/>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p:txBody>
      </p:sp>
      <p:sp>
        <p:nvSpPr>
          <p:cNvPr id="339" name="Google Shape;339;p35"/>
          <p:cNvSpPr txBox="1">
            <a:spLocks noGrp="1"/>
          </p:cNvSpPr>
          <p:nvPr>
            <p:ph type="title" idx="6"/>
          </p:nvPr>
        </p:nvSpPr>
        <p:spPr>
          <a:xfrm>
            <a:off x="8118149" y="4371900"/>
            <a:ext cx="3074000" cy="5920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5"/>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p:txBody>
      </p:sp>
      <p:sp>
        <p:nvSpPr>
          <p:cNvPr id="340" name="Google Shape;340;p35"/>
          <p:cNvSpPr txBox="1">
            <a:spLocks noGrp="1"/>
          </p:cNvSpPr>
          <p:nvPr>
            <p:ph type="subTitle" idx="1"/>
          </p:nvPr>
        </p:nvSpPr>
        <p:spPr>
          <a:xfrm>
            <a:off x="999709" y="2915747"/>
            <a:ext cx="3074000" cy="7436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5">
                <a:latin typeface="Comfortaa SemiBold"/>
                <a:ea typeface="Comfortaa SemiBold"/>
                <a:cs typeface="Comfortaa SemiBold"/>
                <a:sym typeface="Comfortaa SemiBold"/>
              </a:defRPr>
            </a:lvl1pPr>
            <a:lvl2pPr lvl="1" algn="ctr" rtl="0">
              <a:lnSpc>
                <a:spcPct val="100000"/>
              </a:lnSpc>
              <a:spcBef>
                <a:spcPts val="2135"/>
              </a:spcBef>
              <a:spcAft>
                <a:spcPts val="0"/>
              </a:spcAft>
              <a:buSzPts val="1300"/>
              <a:buNone/>
              <a:defRPr/>
            </a:lvl2pPr>
            <a:lvl3pPr lvl="2" algn="ctr" rtl="0">
              <a:lnSpc>
                <a:spcPct val="100000"/>
              </a:lnSpc>
              <a:spcBef>
                <a:spcPts val="2135"/>
              </a:spcBef>
              <a:spcAft>
                <a:spcPts val="0"/>
              </a:spcAft>
              <a:buSzPts val="1300"/>
              <a:buNone/>
              <a:defRPr/>
            </a:lvl3pPr>
            <a:lvl4pPr lvl="3" algn="ctr" rtl="0">
              <a:lnSpc>
                <a:spcPct val="100000"/>
              </a:lnSpc>
              <a:spcBef>
                <a:spcPts val="2135"/>
              </a:spcBef>
              <a:spcAft>
                <a:spcPts val="0"/>
              </a:spcAft>
              <a:buSzPts val="1300"/>
              <a:buNone/>
              <a:defRPr/>
            </a:lvl4pPr>
            <a:lvl5pPr lvl="4" algn="ctr" rtl="0">
              <a:lnSpc>
                <a:spcPct val="100000"/>
              </a:lnSpc>
              <a:spcBef>
                <a:spcPts val="2135"/>
              </a:spcBef>
              <a:spcAft>
                <a:spcPts val="0"/>
              </a:spcAft>
              <a:buSzPts val="1300"/>
              <a:buNone/>
              <a:defRPr/>
            </a:lvl5pPr>
            <a:lvl6pPr lvl="5" algn="ctr" rtl="0">
              <a:lnSpc>
                <a:spcPct val="100000"/>
              </a:lnSpc>
              <a:spcBef>
                <a:spcPts val="2135"/>
              </a:spcBef>
              <a:spcAft>
                <a:spcPts val="0"/>
              </a:spcAft>
              <a:buSzPts val="1300"/>
              <a:buNone/>
              <a:defRPr/>
            </a:lvl6pPr>
            <a:lvl7pPr lvl="6" algn="ctr" rtl="0">
              <a:lnSpc>
                <a:spcPct val="100000"/>
              </a:lnSpc>
              <a:spcBef>
                <a:spcPts val="2135"/>
              </a:spcBef>
              <a:spcAft>
                <a:spcPts val="0"/>
              </a:spcAft>
              <a:buSzPts val="1300"/>
              <a:buNone/>
              <a:defRPr/>
            </a:lvl7pPr>
            <a:lvl8pPr lvl="7" algn="ctr" rtl="0">
              <a:lnSpc>
                <a:spcPct val="100000"/>
              </a:lnSpc>
              <a:spcBef>
                <a:spcPts val="2135"/>
              </a:spcBef>
              <a:spcAft>
                <a:spcPts val="0"/>
              </a:spcAft>
              <a:buSzPts val="1300"/>
              <a:buNone/>
              <a:defRPr/>
            </a:lvl8pPr>
            <a:lvl9pPr lvl="8" algn="ctr" rtl="0">
              <a:lnSpc>
                <a:spcPct val="100000"/>
              </a:lnSpc>
              <a:spcBef>
                <a:spcPts val="2135"/>
              </a:spcBef>
              <a:spcAft>
                <a:spcPts val="2135"/>
              </a:spcAft>
              <a:buSzPts val="1300"/>
              <a:buNone/>
              <a:defRPr/>
            </a:lvl9pPr>
          </a:lstStyle>
          <a:p/>
        </p:txBody>
      </p:sp>
      <p:sp>
        <p:nvSpPr>
          <p:cNvPr id="341" name="Google Shape;341;p35"/>
          <p:cNvSpPr txBox="1">
            <a:spLocks noGrp="1"/>
          </p:cNvSpPr>
          <p:nvPr>
            <p:ph type="subTitle" idx="7"/>
          </p:nvPr>
        </p:nvSpPr>
        <p:spPr>
          <a:xfrm>
            <a:off x="4558929" y="2915747"/>
            <a:ext cx="3074000" cy="7436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5">
                <a:latin typeface="Comfortaa SemiBold"/>
                <a:ea typeface="Comfortaa SemiBold"/>
                <a:cs typeface="Comfortaa SemiBold"/>
                <a:sym typeface="Comfortaa SemiBold"/>
              </a:defRPr>
            </a:lvl1pPr>
            <a:lvl2pPr lvl="1" algn="ctr" rtl="0">
              <a:lnSpc>
                <a:spcPct val="100000"/>
              </a:lnSpc>
              <a:spcBef>
                <a:spcPts val="2135"/>
              </a:spcBef>
              <a:spcAft>
                <a:spcPts val="0"/>
              </a:spcAft>
              <a:buSzPts val="1300"/>
              <a:buNone/>
              <a:defRPr/>
            </a:lvl2pPr>
            <a:lvl3pPr lvl="2" algn="ctr" rtl="0">
              <a:lnSpc>
                <a:spcPct val="100000"/>
              </a:lnSpc>
              <a:spcBef>
                <a:spcPts val="2135"/>
              </a:spcBef>
              <a:spcAft>
                <a:spcPts val="0"/>
              </a:spcAft>
              <a:buSzPts val="1300"/>
              <a:buNone/>
              <a:defRPr/>
            </a:lvl3pPr>
            <a:lvl4pPr lvl="3" algn="ctr" rtl="0">
              <a:lnSpc>
                <a:spcPct val="100000"/>
              </a:lnSpc>
              <a:spcBef>
                <a:spcPts val="2135"/>
              </a:spcBef>
              <a:spcAft>
                <a:spcPts val="0"/>
              </a:spcAft>
              <a:buSzPts val="1300"/>
              <a:buNone/>
              <a:defRPr/>
            </a:lvl4pPr>
            <a:lvl5pPr lvl="4" algn="ctr" rtl="0">
              <a:lnSpc>
                <a:spcPct val="100000"/>
              </a:lnSpc>
              <a:spcBef>
                <a:spcPts val="2135"/>
              </a:spcBef>
              <a:spcAft>
                <a:spcPts val="0"/>
              </a:spcAft>
              <a:buSzPts val="1300"/>
              <a:buNone/>
              <a:defRPr/>
            </a:lvl5pPr>
            <a:lvl6pPr lvl="5" algn="ctr" rtl="0">
              <a:lnSpc>
                <a:spcPct val="100000"/>
              </a:lnSpc>
              <a:spcBef>
                <a:spcPts val="2135"/>
              </a:spcBef>
              <a:spcAft>
                <a:spcPts val="0"/>
              </a:spcAft>
              <a:buSzPts val="1300"/>
              <a:buNone/>
              <a:defRPr/>
            </a:lvl6pPr>
            <a:lvl7pPr lvl="6" algn="ctr" rtl="0">
              <a:lnSpc>
                <a:spcPct val="100000"/>
              </a:lnSpc>
              <a:spcBef>
                <a:spcPts val="2135"/>
              </a:spcBef>
              <a:spcAft>
                <a:spcPts val="0"/>
              </a:spcAft>
              <a:buSzPts val="1300"/>
              <a:buNone/>
              <a:defRPr/>
            </a:lvl7pPr>
            <a:lvl8pPr lvl="7" algn="ctr" rtl="0">
              <a:lnSpc>
                <a:spcPct val="100000"/>
              </a:lnSpc>
              <a:spcBef>
                <a:spcPts val="2135"/>
              </a:spcBef>
              <a:spcAft>
                <a:spcPts val="0"/>
              </a:spcAft>
              <a:buSzPts val="1300"/>
              <a:buNone/>
              <a:defRPr/>
            </a:lvl8pPr>
            <a:lvl9pPr lvl="8" algn="ctr" rtl="0">
              <a:lnSpc>
                <a:spcPct val="100000"/>
              </a:lnSpc>
              <a:spcBef>
                <a:spcPts val="2135"/>
              </a:spcBef>
              <a:spcAft>
                <a:spcPts val="2135"/>
              </a:spcAft>
              <a:buSzPts val="1300"/>
              <a:buNone/>
              <a:defRPr/>
            </a:lvl9pPr>
          </a:lstStyle>
          <a:p/>
        </p:txBody>
      </p:sp>
      <p:sp>
        <p:nvSpPr>
          <p:cNvPr id="342" name="Google Shape;342;p35"/>
          <p:cNvSpPr txBox="1">
            <a:spLocks noGrp="1"/>
          </p:cNvSpPr>
          <p:nvPr>
            <p:ph type="subTitle" idx="8"/>
          </p:nvPr>
        </p:nvSpPr>
        <p:spPr>
          <a:xfrm>
            <a:off x="8118149" y="2915747"/>
            <a:ext cx="3074000" cy="7436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5">
                <a:latin typeface="Comfortaa SemiBold"/>
                <a:ea typeface="Comfortaa SemiBold"/>
                <a:cs typeface="Comfortaa SemiBold"/>
                <a:sym typeface="Comfortaa SemiBold"/>
              </a:defRPr>
            </a:lvl1pPr>
            <a:lvl2pPr lvl="1" algn="ctr" rtl="0">
              <a:lnSpc>
                <a:spcPct val="100000"/>
              </a:lnSpc>
              <a:spcBef>
                <a:spcPts val="2135"/>
              </a:spcBef>
              <a:spcAft>
                <a:spcPts val="0"/>
              </a:spcAft>
              <a:buSzPts val="1300"/>
              <a:buNone/>
              <a:defRPr/>
            </a:lvl2pPr>
            <a:lvl3pPr lvl="2" algn="ctr" rtl="0">
              <a:lnSpc>
                <a:spcPct val="100000"/>
              </a:lnSpc>
              <a:spcBef>
                <a:spcPts val="2135"/>
              </a:spcBef>
              <a:spcAft>
                <a:spcPts val="0"/>
              </a:spcAft>
              <a:buSzPts val="1300"/>
              <a:buNone/>
              <a:defRPr/>
            </a:lvl3pPr>
            <a:lvl4pPr lvl="3" algn="ctr" rtl="0">
              <a:lnSpc>
                <a:spcPct val="100000"/>
              </a:lnSpc>
              <a:spcBef>
                <a:spcPts val="2135"/>
              </a:spcBef>
              <a:spcAft>
                <a:spcPts val="0"/>
              </a:spcAft>
              <a:buSzPts val="1300"/>
              <a:buNone/>
              <a:defRPr/>
            </a:lvl4pPr>
            <a:lvl5pPr lvl="4" algn="ctr" rtl="0">
              <a:lnSpc>
                <a:spcPct val="100000"/>
              </a:lnSpc>
              <a:spcBef>
                <a:spcPts val="2135"/>
              </a:spcBef>
              <a:spcAft>
                <a:spcPts val="0"/>
              </a:spcAft>
              <a:buSzPts val="1300"/>
              <a:buNone/>
              <a:defRPr/>
            </a:lvl5pPr>
            <a:lvl6pPr lvl="5" algn="ctr" rtl="0">
              <a:lnSpc>
                <a:spcPct val="100000"/>
              </a:lnSpc>
              <a:spcBef>
                <a:spcPts val="2135"/>
              </a:spcBef>
              <a:spcAft>
                <a:spcPts val="0"/>
              </a:spcAft>
              <a:buSzPts val="1300"/>
              <a:buNone/>
              <a:defRPr/>
            </a:lvl6pPr>
            <a:lvl7pPr lvl="6" algn="ctr" rtl="0">
              <a:lnSpc>
                <a:spcPct val="100000"/>
              </a:lnSpc>
              <a:spcBef>
                <a:spcPts val="2135"/>
              </a:spcBef>
              <a:spcAft>
                <a:spcPts val="0"/>
              </a:spcAft>
              <a:buSzPts val="1300"/>
              <a:buNone/>
              <a:defRPr/>
            </a:lvl7pPr>
            <a:lvl8pPr lvl="7" algn="ctr" rtl="0">
              <a:lnSpc>
                <a:spcPct val="100000"/>
              </a:lnSpc>
              <a:spcBef>
                <a:spcPts val="2135"/>
              </a:spcBef>
              <a:spcAft>
                <a:spcPts val="0"/>
              </a:spcAft>
              <a:buSzPts val="1300"/>
              <a:buNone/>
              <a:defRPr/>
            </a:lvl8pPr>
            <a:lvl9pPr lvl="8" algn="ctr" rtl="0">
              <a:lnSpc>
                <a:spcPct val="100000"/>
              </a:lnSpc>
              <a:spcBef>
                <a:spcPts val="2135"/>
              </a:spcBef>
              <a:spcAft>
                <a:spcPts val="2135"/>
              </a:spcAft>
              <a:buSzPts val="1300"/>
              <a:buNone/>
              <a:defRPr/>
            </a:lvl9pPr>
          </a:lstStyle>
          <a:p/>
        </p:txBody>
      </p:sp>
      <p:sp>
        <p:nvSpPr>
          <p:cNvPr id="343" name="Google Shape;343;p35"/>
          <p:cNvSpPr txBox="1">
            <a:spLocks noGrp="1"/>
          </p:cNvSpPr>
          <p:nvPr>
            <p:ph type="subTitle" idx="9"/>
          </p:nvPr>
        </p:nvSpPr>
        <p:spPr>
          <a:xfrm>
            <a:off x="8118149" y="4963900"/>
            <a:ext cx="3074000" cy="744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5">
                <a:latin typeface="Comfortaa SemiBold"/>
                <a:ea typeface="Comfortaa SemiBold"/>
                <a:cs typeface="Comfortaa SemiBold"/>
                <a:sym typeface="Comfortaa SemiBold"/>
              </a:defRPr>
            </a:lvl1pPr>
            <a:lvl2pPr lvl="1" algn="ctr" rtl="0">
              <a:lnSpc>
                <a:spcPct val="100000"/>
              </a:lnSpc>
              <a:spcBef>
                <a:spcPts val="2135"/>
              </a:spcBef>
              <a:spcAft>
                <a:spcPts val="0"/>
              </a:spcAft>
              <a:buSzPts val="1300"/>
              <a:buNone/>
              <a:defRPr/>
            </a:lvl2pPr>
            <a:lvl3pPr lvl="2" algn="ctr" rtl="0">
              <a:lnSpc>
                <a:spcPct val="100000"/>
              </a:lnSpc>
              <a:spcBef>
                <a:spcPts val="2135"/>
              </a:spcBef>
              <a:spcAft>
                <a:spcPts val="0"/>
              </a:spcAft>
              <a:buSzPts val="1300"/>
              <a:buNone/>
              <a:defRPr/>
            </a:lvl3pPr>
            <a:lvl4pPr lvl="3" algn="ctr" rtl="0">
              <a:lnSpc>
                <a:spcPct val="100000"/>
              </a:lnSpc>
              <a:spcBef>
                <a:spcPts val="2135"/>
              </a:spcBef>
              <a:spcAft>
                <a:spcPts val="0"/>
              </a:spcAft>
              <a:buSzPts val="1300"/>
              <a:buNone/>
              <a:defRPr/>
            </a:lvl4pPr>
            <a:lvl5pPr lvl="4" algn="ctr" rtl="0">
              <a:lnSpc>
                <a:spcPct val="100000"/>
              </a:lnSpc>
              <a:spcBef>
                <a:spcPts val="2135"/>
              </a:spcBef>
              <a:spcAft>
                <a:spcPts val="0"/>
              </a:spcAft>
              <a:buSzPts val="1300"/>
              <a:buNone/>
              <a:defRPr/>
            </a:lvl5pPr>
            <a:lvl6pPr lvl="5" algn="ctr" rtl="0">
              <a:lnSpc>
                <a:spcPct val="100000"/>
              </a:lnSpc>
              <a:spcBef>
                <a:spcPts val="2135"/>
              </a:spcBef>
              <a:spcAft>
                <a:spcPts val="0"/>
              </a:spcAft>
              <a:buSzPts val="1300"/>
              <a:buNone/>
              <a:defRPr/>
            </a:lvl6pPr>
            <a:lvl7pPr lvl="6" algn="ctr" rtl="0">
              <a:lnSpc>
                <a:spcPct val="100000"/>
              </a:lnSpc>
              <a:spcBef>
                <a:spcPts val="2135"/>
              </a:spcBef>
              <a:spcAft>
                <a:spcPts val="0"/>
              </a:spcAft>
              <a:buSzPts val="1300"/>
              <a:buNone/>
              <a:defRPr/>
            </a:lvl7pPr>
            <a:lvl8pPr lvl="7" algn="ctr" rtl="0">
              <a:lnSpc>
                <a:spcPct val="100000"/>
              </a:lnSpc>
              <a:spcBef>
                <a:spcPts val="2135"/>
              </a:spcBef>
              <a:spcAft>
                <a:spcPts val="0"/>
              </a:spcAft>
              <a:buSzPts val="1300"/>
              <a:buNone/>
              <a:defRPr/>
            </a:lvl8pPr>
            <a:lvl9pPr lvl="8" algn="ctr" rtl="0">
              <a:lnSpc>
                <a:spcPct val="100000"/>
              </a:lnSpc>
              <a:spcBef>
                <a:spcPts val="2135"/>
              </a:spcBef>
              <a:spcAft>
                <a:spcPts val="2135"/>
              </a:spcAft>
              <a:buSzPts val="1300"/>
              <a:buNone/>
              <a:defRPr/>
            </a:lvl9pPr>
          </a:lstStyle>
          <a:p/>
        </p:txBody>
      </p:sp>
      <p:sp>
        <p:nvSpPr>
          <p:cNvPr id="344" name="Google Shape;344;p35"/>
          <p:cNvSpPr txBox="1">
            <a:spLocks noGrp="1"/>
          </p:cNvSpPr>
          <p:nvPr>
            <p:ph type="subTitle" idx="13"/>
          </p:nvPr>
        </p:nvSpPr>
        <p:spPr>
          <a:xfrm>
            <a:off x="4558929" y="4963900"/>
            <a:ext cx="3074000" cy="744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5">
                <a:latin typeface="Comfortaa SemiBold"/>
                <a:ea typeface="Comfortaa SemiBold"/>
                <a:cs typeface="Comfortaa SemiBold"/>
                <a:sym typeface="Comfortaa SemiBold"/>
              </a:defRPr>
            </a:lvl1pPr>
            <a:lvl2pPr lvl="1" algn="ctr" rtl="0">
              <a:lnSpc>
                <a:spcPct val="100000"/>
              </a:lnSpc>
              <a:spcBef>
                <a:spcPts val="2135"/>
              </a:spcBef>
              <a:spcAft>
                <a:spcPts val="0"/>
              </a:spcAft>
              <a:buSzPts val="1300"/>
              <a:buNone/>
              <a:defRPr/>
            </a:lvl2pPr>
            <a:lvl3pPr lvl="2" algn="ctr" rtl="0">
              <a:lnSpc>
                <a:spcPct val="100000"/>
              </a:lnSpc>
              <a:spcBef>
                <a:spcPts val="2135"/>
              </a:spcBef>
              <a:spcAft>
                <a:spcPts val="0"/>
              </a:spcAft>
              <a:buSzPts val="1300"/>
              <a:buNone/>
              <a:defRPr/>
            </a:lvl3pPr>
            <a:lvl4pPr lvl="3" algn="ctr" rtl="0">
              <a:lnSpc>
                <a:spcPct val="100000"/>
              </a:lnSpc>
              <a:spcBef>
                <a:spcPts val="2135"/>
              </a:spcBef>
              <a:spcAft>
                <a:spcPts val="0"/>
              </a:spcAft>
              <a:buSzPts val="1300"/>
              <a:buNone/>
              <a:defRPr/>
            </a:lvl4pPr>
            <a:lvl5pPr lvl="4" algn="ctr" rtl="0">
              <a:lnSpc>
                <a:spcPct val="100000"/>
              </a:lnSpc>
              <a:spcBef>
                <a:spcPts val="2135"/>
              </a:spcBef>
              <a:spcAft>
                <a:spcPts val="0"/>
              </a:spcAft>
              <a:buSzPts val="1300"/>
              <a:buNone/>
              <a:defRPr/>
            </a:lvl5pPr>
            <a:lvl6pPr lvl="5" algn="ctr" rtl="0">
              <a:lnSpc>
                <a:spcPct val="100000"/>
              </a:lnSpc>
              <a:spcBef>
                <a:spcPts val="2135"/>
              </a:spcBef>
              <a:spcAft>
                <a:spcPts val="0"/>
              </a:spcAft>
              <a:buSzPts val="1300"/>
              <a:buNone/>
              <a:defRPr/>
            </a:lvl6pPr>
            <a:lvl7pPr lvl="6" algn="ctr" rtl="0">
              <a:lnSpc>
                <a:spcPct val="100000"/>
              </a:lnSpc>
              <a:spcBef>
                <a:spcPts val="2135"/>
              </a:spcBef>
              <a:spcAft>
                <a:spcPts val="0"/>
              </a:spcAft>
              <a:buSzPts val="1300"/>
              <a:buNone/>
              <a:defRPr/>
            </a:lvl7pPr>
            <a:lvl8pPr lvl="7" algn="ctr" rtl="0">
              <a:lnSpc>
                <a:spcPct val="100000"/>
              </a:lnSpc>
              <a:spcBef>
                <a:spcPts val="2135"/>
              </a:spcBef>
              <a:spcAft>
                <a:spcPts val="0"/>
              </a:spcAft>
              <a:buSzPts val="1300"/>
              <a:buNone/>
              <a:defRPr/>
            </a:lvl8pPr>
            <a:lvl9pPr lvl="8" algn="ctr" rtl="0">
              <a:lnSpc>
                <a:spcPct val="100000"/>
              </a:lnSpc>
              <a:spcBef>
                <a:spcPts val="2135"/>
              </a:spcBef>
              <a:spcAft>
                <a:spcPts val="2135"/>
              </a:spcAft>
              <a:buSzPts val="1300"/>
              <a:buNone/>
              <a:defRPr/>
            </a:lvl9pPr>
          </a:lstStyle>
          <a:p/>
        </p:txBody>
      </p:sp>
      <p:sp>
        <p:nvSpPr>
          <p:cNvPr id="345" name="Google Shape;345;p35"/>
          <p:cNvSpPr txBox="1">
            <a:spLocks noGrp="1"/>
          </p:cNvSpPr>
          <p:nvPr>
            <p:ph type="subTitle" idx="14"/>
          </p:nvPr>
        </p:nvSpPr>
        <p:spPr>
          <a:xfrm>
            <a:off x="999709" y="4963900"/>
            <a:ext cx="3074000" cy="744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5">
                <a:latin typeface="Comfortaa SemiBold"/>
                <a:ea typeface="Comfortaa SemiBold"/>
                <a:cs typeface="Comfortaa SemiBold"/>
                <a:sym typeface="Comfortaa SemiBold"/>
              </a:defRPr>
            </a:lvl1pPr>
            <a:lvl2pPr lvl="1" algn="ctr" rtl="0">
              <a:lnSpc>
                <a:spcPct val="100000"/>
              </a:lnSpc>
              <a:spcBef>
                <a:spcPts val="2135"/>
              </a:spcBef>
              <a:spcAft>
                <a:spcPts val="0"/>
              </a:spcAft>
              <a:buSzPts val="1300"/>
              <a:buNone/>
              <a:defRPr/>
            </a:lvl2pPr>
            <a:lvl3pPr lvl="2" algn="ctr" rtl="0">
              <a:lnSpc>
                <a:spcPct val="100000"/>
              </a:lnSpc>
              <a:spcBef>
                <a:spcPts val="2135"/>
              </a:spcBef>
              <a:spcAft>
                <a:spcPts val="0"/>
              </a:spcAft>
              <a:buSzPts val="1300"/>
              <a:buNone/>
              <a:defRPr/>
            </a:lvl3pPr>
            <a:lvl4pPr lvl="3" algn="ctr" rtl="0">
              <a:lnSpc>
                <a:spcPct val="100000"/>
              </a:lnSpc>
              <a:spcBef>
                <a:spcPts val="2135"/>
              </a:spcBef>
              <a:spcAft>
                <a:spcPts val="0"/>
              </a:spcAft>
              <a:buSzPts val="1300"/>
              <a:buNone/>
              <a:defRPr/>
            </a:lvl4pPr>
            <a:lvl5pPr lvl="4" algn="ctr" rtl="0">
              <a:lnSpc>
                <a:spcPct val="100000"/>
              </a:lnSpc>
              <a:spcBef>
                <a:spcPts val="2135"/>
              </a:spcBef>
              <a:spcAft>
                <a:spcPts val="0"/>
              </a:spcAft>
              <a:buSzPts val="1300"/>
              <a:buNone/>
              <a:defRPr/>
            </a:lvl5pPr>
            <a:lvl6pPr lvl="5" algn="ctr" rtl="0">
              <a:lnSpc>
                <a:spcPct val="100000"/>
              </a:lnSpc>
              <a:spcBef>
                <a:spcPts val="2135"/>
              </a:spcBef>
              <a:spcAft>
                <a:spcPts val="0"/>
              </a:spcAft>
              <a:buSzPts val="1300"/>
              <a:buNone/>
              <a:defRPr/>
            </a:lvl6pPr>
            <a:lvl7pPr lvl="6" algn="ctr" rtl="0">
              <a:lnSpc>
                <a:spcPct val="100000"/>
              </a:lnSpc>
              <a:spcBef>
                <a:spcPts val="2135"/>
              </a:spcBef>
              <a:spcAft>
                <a:spcPts val="0"/>
              </a:spcAft>
              <a:buSzPts val="1300"/>
              <a:buNone/>
              <a:defRPr/>
            </a:lvl7pPr>
            <a:lvl8pPr lvl="7" algn="ctr" rtl="0">
              <a:lnSpc>
                <a:spcPct val="100000"/>
              </a:lnSpc>
              <a:spcBef>
                <a:spcPts val="2135"/>
              </a:spcBef>
              <a:spcAft>
                <a:spcPts val="0"/>
              </a:spcAft>
              <a:buSzPts val="1300"/>
              <a:buNone/>
              <a:defRPr/>
            </a:lvl8pPr>
            <a:lvl9pPr lvl="8" algn="ctr" rtl="0">
              <a:lnSpc>
                <a:spcPct val="100000"/>
              </a:lnSpc>
              <a:spcBef>
                <a:spcPts val="2135"/>
              </a:spcBef>
              <a:spcAft>
                <a:spcPts val="2135"/>
              </a:spcAft>
              <a:buSzPts val="1300"/>
              <a:buNone/>
              <a:defRPr/>
            </a:lvl9pPr>
          </a:lstStyle>
          <a:p/>
        </p:txBody>
      </p:sp>
      <p:sp>
        <p:nvSpPr>
          <p:cNvPr id="346" name="Google Shape;346;p35"/>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7" name="Google Shape;347;p35"/>
          <p:cNvSpPr txBox="1">
            <a:spLocks noGrp="1"/>
          </p:cNvSpPr>
          <p:nvPr>
            <p:ph type="title" idx="15"/>
          </p:nvPr>
        </p:nvSpPr>
        <p:spPr>
          <a:xfrm>
            <a:off x="960033"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348"/>
        <p:cNvGrpSpPr/>
        <p:nvPr/>
      </p:nvGrpSpPr>
      <p:grpSpPr>
        <a:xfrm>
          <a:off x="0" y="0"/>
          <a:ext cx="0" cy="0"/>
          <a:chOff x="0" y="0"/>
          <a:chExt cx="0" cy="0"/>
        </a:xfrm>
      </p:grpSpPr>
      <p:pic>
        <p:nvPicPr>
          <p:cNvPr id="349" name="Google Shape;349;p36"/>
          <p:cNvPicPr preferRelativeResize="0"/>
          <p:nvPr/>
        </p:nvPicPr>
        <p:blipFill>
          <a:blip r:embed="rId2">
            <a:alphaModFix amt="50000"/>
          </a:blip>
          <a:stretch>
            <a:fillRect/>
          </a:stretch>
        </p:blipFill>
        <p:spPr>
          <a:xfrm>
            <a:off x="208534" y="203201"/>
            <a:ext cx="12191996" cy="6857999"/>
          </a:xfrm>
          <a:prstGeom prst="rect">
            <a:avLst/>
          </a:prstGeom>
          <a:noFill/>
          <a:ln>
            <a:noFill/>
          </a:ln>
        </p:spPr>
      </p:pic>
      <p:sp>
        <p:nvSpPr>
          <p:cNvPr id="350" name="Google Shape;350;p36"/>
          <p:cNvSpPr/>
          <p:nvPr/>
        </p:nvSpPr>
        <p:spPr>
          <a:xfrm>
            <a:off x="0" y="0"/>
            <a:ext cx="9458243" cy="3206112"/>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1" name="Google Shape;351;p36"/>
          <p:cNvSpPr/>
          <p:nvPr/>
        </p:nvSpPr>
        <p:spPr>
          <a:xfrm rot="10800000">
            <a:off x="8157986" y="-23"/>
            <a:ext cx="4034015" cy="8523224"/>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2" name="Google Shape;352;p36"/>
          <p:cNvSpPr/>
          <p:nvPr/>
        </p:nvSpPr>
        <p:spPr>
          <a:xfrm rot="5400000">
            <a:off x="6505587" y="-2446636"/>
            <a:ext cx="2651767" cy="15957527"/>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3" name="Google Shape;353;p36"/>
          <p:cNvSpPr txBox="1">
            <a:spLocks noGrp="1"/>
          </p:cNvSpPr>
          <p:nvPr>
            <p:ph type="subTitle" idx="1"/>
          </p:nvPr>
        </p:nvSpPr>
        <p:spPr>
          <a:xfrm>
            <a:off x="831117" y="4786667"/>
            <a:ext cx="5106800" cy="5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5">
                <a:latin typeface="Comfortaa SemiBold"/>
                <a:ea typeface="Comfortaa SemiBold"/>
                <a:cs typeface="Comfortaa SemiBold"/>
                <a:sym typeface="Comfortaa SemiBold"/>
              </a:defRPr>
            </a:lvl1pPr>
            <a:lvl2pPr lvl="1" algn="ctr" rtl="0">
              <a:lnSpc>
                <a:spcPct val="100000"/>
              </a:lnSpc>
              <a:spcBef>
                <a:spcPts val="2135"/>
              </a:spcBef>
              <a:spcAft>
                <a:spcPts val="0"/>
              </a:spcAft>
              <a:buSzPts val="1300"/>
              <a:buNone/>
              <a:defRPr/>
            </a:lvl2pPr>
            <a:lvl3pPr lvl="2" algn="ctr" rtl="0">
              <a:lnSpc>
                <a:spcPct val="100000"/>
              </a:lnSpc>
              <a:spcBef>
                <a:spcPts val="2135"/>
              </a:spcBef>
              <a:spcAft>
                <a:spcPts val="0"/>
              </a:spcAft>
              <a:buSzPts val="1300"/>
              <a:buNone/>
              <a:defRPr/>
            </a:lvl3pPr>
            <a:lvl4pPr lvl="3" algn="ctr" rtl="0">
              <a:lnSpc>
                <a:spcPct val="100000"/>
              </a:lnSpc>
              <a:spcBef>
                <a:spcPts val="2135"/>
              </a:spcBef>
              <a:spcAft>
                <a:spcPts val="0"/>
              </a:spcAft>
              <a:buSzPts val="1300"/>
              <a:buNone/>
              <a:defRPr/>
            </a:lvl4pPr>
            <a:lvl5pPr lvl="4" algn="ctr" rtl="0">
              <a:lnSpc>
                <a:spcPct val="100000"/>
              </a:lnSpc>
              <a:spcBef>
                <a:spcPts val="2135"/>
              </a:spcBef>
              <a:spcAft>
                <a:spcPts val="0"/>
              </a:spcAft>
              <a:buSzPts val="1300"/>
              <a:buNone/>
              <a:defRPr/>
            </a:lvl5pPr>
            <a:lvl6pPr lvl="5" algn="ctr" rtl="0">
              <a:lnSpc>
                <a:spcPct val="100000"/>
              </a:lnSpc>
              <a:spcBef>
                <a:spcPts val="2135"/>
              </a:spcBef>
              <a:spcAft>
                <a:spcPts val="0"/>
              </a:spcAft>
              <a:buSzPts val="1300"/>
              <a:buNone/>
              <a:defRPr/>
            </a:lvl6pPr>
            <a:lvl7pPr lvl="6" algn="ctr" rtl="0">
              <a:lnSpc>
                <a:spcPct val="100000"/>
              </a:lnSpc>
              <a:spcBef>
                <a:spcPts val="2135"/>
              </a:spcBef>
              <a:spcAft>
                <a:spcPts val="0"/>
              </a:spcAft>
              <a:buSzPts val="1300"/>
              <a:buNone/>
              <a:defRPr/>
            </a:lvl7pPr>
            <a:lvl8pPr lvl="7" algn="ctr" rtl="0">
              <a:lnSpc>
                <a:spcPct val="100000"/>
              </a:lnSpc>
              <a:spcBef>
                <a:spcPts val="2135"/>
              </a:spcBef>
              <a:spcAft>
                <a:spcPts val="0"/>
              </a:spcAft>
              <a:buSzPts val="1300"/>
              <a:buNone/>
              <a:defRPr/>
            </a:lvl8pPr>
            <a:lvl9pPr lvl="8" algn="ctr" rtl="0">
              <a:lnSpc>
                <a:spcPct val="100000"/>
              </a:lnSpc>
              <a:spcBef>
                <a:spcPts val="2135"/>
              </a:spcBef>
              <a:spcAft>
                <a:spcPts val="2135"/>
              </a:spcAft>
              <a:buSzPts val="1300"/>
              <a:buNone/>
              <a:defRPr/>
            </a:lvl9pPr>
          </a:lstStyle>
          <a:p/>
        </p:txBody>
      </p:sp>
      <p:sp>
        <p:nvSpPr>
          <p:cNvPr id="354" name="Google Shape;354;p36"/>
          <p:cNvSpPr txBox="1">
            <a:spLocks noGrp="1"/>
          </p:cNvSpPr>
          <p:nvPr>
            <p:ph type="title" hasCustomPrompt="1"/>
          </p:nvPr>
        </p:nvSpPr>
        <p:spPr>
          <a:xfrm>
            <a:off x="1122917" y="4025876"/>
            <a:ext cx="4523200" cy="56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6200"/>
              <a:buNone/>
              <a:defRPr sz="5335">
                <a:solidFill>
                  <a:schemeClr val="lt1"/>
                </a:solidFill>
              </a:defRPr>
            </a:lvl1pPr>
            <a:lvl2pPr lvl="1" algn="ctr" rtl="0">
              <a:spcBef>
                <a:spcPts val="0"/>
              </a:spcBef>
              <a:spcAft>
                <a:spcPts val="0"/>
              </a:spcAft>
              <a:buSzPts val="6200"/>
              <a:buNone/>
              <a:defRPr sz="8265"/>
            </a:lvl2pPr>
            <a:lvl3pPr lvl="2" algn="ctr" rtl="0">
              <a:spcBef>
                <a:spcPts val="0"/>
              </a:spcBef>
              <a:spcAft>
                <a:spcPts val="0"/>
              </a:spcAft>
              <a:buSzPts val="6200"/>
              <a:buNone/>
              <a:defRPr sz="8265"/>
            </a:lvl3pPr>
            <a:lvl4pPr lvl="3" algn="ctr" rtl="0">
              <a:spcBef>
                <a:spcPts val="0"/>
              </a:spcBef>
              <a:spcAft>
                <a:spcPts val="0"/>
              </a:spcAft>
              <a:buSzPts val="6200"/>
              <a:buNone/>
              <a:defRPr sz="8265"/>
            </a:lvl4pPr>
            <a:lvl5pPr lvl="4" algn="ctr" rtl="0">
              <a:spcBef>
                <a:spcPts val="0"/>
              </a:spcBef>
              <a:spcAft>
                <a:spcPts val="0"/>
              </a:spcAft>
              <a:buSzPts val="6200"/>
              <a:buNone/>
              <a:defRPr sz="8265"/>
            </a:lvl5pPr>
            <a:lvl6pPr lvl="5" algn="ctr" rtl="0">
              <a:spcBef>
                <a:spcPts val="0"/>
              </a:spcBef>
              <a:spcAft>
                <a:spcPts val="0"/>
              </a:spcAft>
              <a:buSzPts val="6200"/>
              <a:buNone/>
              <a:defRPr sz="8265"/>
            </a:lvl6pPr>
            <a:lvl7pPr lvl="6" algn="ctr" rtl="0">
              <a:spcBef>
                <a:spcPts val="0"/>
              </a:spcBef>
              <a:spcAft>
                <a:spcPts val="0"/>
              </a:spcAft>
              <a:buSzPts val="6200"/>
              <a:buNone/>
              <a:defRPr sz="8265"/>
            </a:lvl7pPr>
            <a:lvl8pPr lvl="7" algn="ctr" rtl="0">
              <a:spcBef>
                <a:spcPts val="0"/>
              </a:spcBef>
              <a:spcAft>
                <a:spcPts val="0"/>
              </a:spcAft>
              <a:buSzPts val="6200"/>
              <a:buNone/>
              <a:defRPr sz="8265"/>
            </a:lvl8pPr>
            <a:lvl9pPr lvl="8" algn="ctr" rtl="0">
              <a:spcBef>
                <a:spcPts val="0"/>
              </a:spcBef>
              <a:spcAft>
                <a:spcPts val="0"/>
              </a:spcAft>
              <a:buSzPts val="6200"/>
              <a:buNone/>
              <a:defRPr sz="8265"/>
            </a:lvl9pPr>
          </a:lstStyle>
          <a:p>
            <a:r>
              <a:t>xx%</a:t>
            </a:r>
          </a:p>
        </p:txBody>
      </p:sp>
      <p:sp>
        <p:nvSpPr>
          <p:cNvPr id="355" name="Google Shape;355;p36"/>
          <p:cNvSpPr txBox="1">
            <a:spLocks noGrp="1"/>
          </p:cNvSpPr>
          <p:nvPr>
            <p:ph type="subTitle" idx="2"/>
          </p:nvPr>
        </p:nvSpPr>
        <p:spPr>
          <a:xfrm>
            <a:off x="3537869" y="2579167"/>
            <a:ext cx="5108400" cy="5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5">
                <a:latin typeface="Comfortaa SemiBold"/>
                <a:ea typeface="Comfortaa SemiBold"/>
                <a:cs typeface="Comfortaa SemiBold"/>
                <a:sym typeface="Comfortaa SemiBold"/>
              </a:defRPr>
            </a:lvl1pPr>
            <a:lvl2pPr lvl="1" algn="ctr" rtl="0">
              <a:lnSpc>
                <a:spcPct val="100000"/>
              </a:lnSpc>
              <a:spcBef>
                <a:spcPts val="2135"/>
              </a:spcBef>
              <a:spcAft>
                <a:spcPts val="0"/>
              </a:spcAft>
              <a:buSzPts val="1300"/>
              <a:buNone/>
              <a:defRPr/>
            </a:lvl2pPr>
            <a:lvl3pPr lvl="2" algn="ctr" rtl="0">
              <a:lnSpc>
                <a:spcPct val="100000"/>
              </a:lnSpc>
              <a:spcBef>
                <a:spcPts val="2135"/>
              </a:spcBef>
              <a:spcAft>
                <a:spcPts val="0"/>
              </a:spcAft>
              <a:buSzPts val="1300"/>
              <a:buNone/>
              <a:defRPr/>
            </a:lvl3pPr>
            <a:lvl4pPr lvl="3" algn="ctr" rtl="0">
              <a:lnSpc>
                <a:spcPct val="100000"/>
              </a:lnSpc>
              <a:spcBef>
                <a:spcPts val="2135"/>
              </a:spcBef>
              <a:spcAft>
                <a:spcPts val="0"/>
              </a:spcAft>
              <a:buSzPts val="1300"/>
              <a:buNone/>
              <a:defRPr/>
            </a:lvl4pPr>
            <a:lvl5pPr lvl="4" algn="ctr" rtl="0">
              <a:lnSpc>
                <a:spcPct val="100000"/>
              </a:lnSpc>
              <a:spcBef>
                <a:spcPts val="2135"/>
              </a:spcBef>
              <a:spcAft>
                <a:spcPts val="0"/>
              </a:spcAft>
              <a:buSzPts val="1300"/>
              <a:buNone/>
              <a:defRPr/>
            </a:lvl5pPr>
            <a:lvl6pPr lvl="5" algn="ctr" rtl="0">
              <a:lnSpc>
                <a:spcPct val="100000"/>
              </a:lnSpc>
              <a:spcBef>
                <a:spcPts val="2135"/>
              </a:spcBef>
              <a:spcAft>
                <a:spcPts val="0"/>
              </a:spcAft>
              <a:buSzPts val="1300"/>
              <a:buNone/>
              <a:defRPr/>
            </a:lvl6pPr>
            <a:lvl7pPr lvl="6" algn="ctr" rtl="0">
              <a:lnSpc>
                <a:spcPct val="100000"/>
              </a:lnSpc>
              <a:spcBef>
                <a:spcPts val="2135"/>
              </a:spcBef>
              <a:spcAft>
                <a:spcPts val="0"/>
              </a:spcAft>
              <a:buSzPts val="1300"/>
              <a:buNone/>
              <a:defRPr/>
            </a:lvl7pPr>
            <a:lvl8pPr lvl="7" algn="ctr" rtl="0">
              <a:lnSpc>
                <a:spcPct val="100000"/>
              </a:lnSpc>
              <a:spcBef>
                <a:spcPts val="2135"/>
              </a:spcBef>
              <a:spcAft>
                <a:spcPts val="0"/>
              </a:spcAft>
              <a:buSzPts val="1300"/>
              <a:buNone/>
              <a:defRPr/>
            </a:lvl8pPr>
            <a:lvl9pPr lvl="8" algn="ctr" rtl="0">
              <a:lnSpc>
                <a:spcPct val="100000"/>
              </a:lnSpc>
              <a:spcBef>
                <a:spcPts val="2135"/>
              </a:spcBef>
              <a:spcAft>
                <a:spcPts val="2135"/>
              </a:spcAft>
              <a:buSzPts val="1300"/>
              <a:buNone/>
              <a:defRPr/>
            </a:lvl9pPr>
          </a:lstStyle>
          <a:p/>
        </p:txBody>
      </p:sp>
      <p:sp>
        <p:nvSpPr>
          <p:cNvPr id="356" name="Google Shape;356;p36"/>
          <p:cNvSpPr txBox="1">
            <a:spLocks noGrp="1"/>
          </p:cNvSpPr>
          <p:nvPr>
            <p:ph type="title" idx="3" hasCustomPrompt="1"/>
          </p:nvPr>
        </p:nvSpPr>
        <p:spPr>
          <a:xfrm>
            <a:off x="3907469" y="1821560"/>
            <a:ext cx="4521200" cy="56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6200"/>
              <a:buNone/>
              <a:defRPr sz="5335">
                <a:solidFill>
                  <a:schemeClr val="lt1"/>
                </a:solidFill>
              </a:defRPr>
            </a:lvl1pPr>
            <a:lvl2pPr lvl="1" algn="ctr" rtl="0">
              <a:spcBef>
                <a:spcPts val="0"/>
              </a:spcBef>
              <a:spcAft>
                <a:spcPts val="0"/>
              </a:spcAft>
              <a:buSzPts val="6200"/>
              <a:buNone/>
              <a:defRPr sz="8265"/>
            </a:lvl2pPr>
            <a:lvl3pPr lvl="2" algn="ctr" rtl="0">
              <a:spcBef>
                <a:spcPts val="0"/>
              </a:spcBef>
              <a:spcAft>
                <a:spcPts val="0"/>
              </a:spcAft>
              <a:buSzPts val="6200"/>
              <a:buNone/>
              <a:defRPr sz="8265"/>
            </a:lvl3pPr>
            <a:lvl4pPr lvl="3" algn="ctr" rtl="0">
              <a:spcBef>
                <a:spcPts val="0"/>
              </a:spcBef>
              <a:spcAft>
                <a:spcPts val="0"/>
              </a:spcAft>
              <a:buSzPts val="6200"/>
              <a:buNone/>
              <a:defRPr sz="8265"/>
            </a:lvl4pPr>
            <a:lvl5pPr lvl="4" algn="ctr" rtl="0">
              <a:spcBef>
                <a:spcPts val="0"/>
              </a:spcBef>
              <a:spcAft>
                <a:spcPts val="0"/>
              </a:spcAft>
              <a:buSzPts val="6200"/>
              <a:buNone/>
              <a:defRPr sz="8265"/>
            </a:lvl5pPr>
            <a:lvl6pPr lvl="5" algn="ctr" rtl="0">
              <a:spcBef>
                <a:spcPts val="0"/>
              </a:spcBef>
              <a:spcAft>
                <a:spcPts val="0"/>
              </a:spcAft>
              <a:buSzPts val="6200"/>
              <a:buNone/>
              <a:defRPr sz="8265"/>
            </a:lvl6pPr>
            <a:lvl7pPr lvl="6" algn="ctr" rtl="0">
              <a:spcBef>
                <a:spcPts val="0"/>
              </a:spcBef>
              <a:spcAft>
                <a:spcPts val="0"/>
              </a:spcAft>
              <a:buSzPts val="6200"/>
              <a:buNone/>
              <a:defRPr sz="8265"/>
            </a:lvl7pPr>
            <a:lvl8pPr lvl="7" algn="ctr" rtl="0">
              <a:spcBef>
                <a:spcPts val="0"/>
              </a:spcBef>
              <a:spcAft>
                <a:spcPts val="0"/>
              </a:spcAft>
              <a:buSzPts val="6200"/>
              <a:buNone/>
              <a:defRPr sz="8265"/>
            </a:lvl8pPr>
            <a:lvl9pPr lvl="8" algn="ctr" rtl="0">
              <a:spcBef>
                <a:spcPts val="0"/>
              </a:spcBef>
              <a:spcAft>
                <a:spcPts val="0"/>
              </a:spcAft>
              <a:buSzPts val="6200"/>
              <a:buNone/>
              <a:defRPr sz="8265"/>
            </a:lvl9pPr>
          </a:lstStyle>
          <a:p>
            <a:r>
              <a:t>xx%</a:t>
            </a:r>
          </a:p>
        </p:txBody>
      </p:sp>
      <p:sp>
        <p:nvSpPr>
          <p:cNvPr id="357" name="Google Shape;357;p36"/>
          <p:cNvSpPr txBox="1">
            <a:spLocks noGrp="1"/>
          </p:cNvSpPr>
          <p:nvPr>
            <p:ph type="subTitle" idx="4"/>
          </p:nvPr>
        </p:nvSpPr>
        <p:spPr>
          <a:xfrm>
            <a:off x="6254083" y="4786667"/>
            <a:ext cx="5106800" cy="5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5">
                <a:latin typeface="Comfortaa SemiBold"/>
                <a:ea typeface="Comfortaa SemiBold"/>
                <a:cs typeface="Comfortaa SemiBold"/>
                <a:sym typeface="Comfortaa SemiBold"/>
              </a:defRPr>
            </a:lvl1pPr>
            <a:lvl2pPr lvl="1" algn="ctr" rtl="0">
              <a:lnSpc>
                <a:spcPct val="100000"/>
              </a:lnSpc>
              <a:spcBef>
                <a:spcPts val="2135"/>
              </a:spcBef>
              <a:spcAft>
                <a:spcPts val="0"/>
              </a:spcAft>
              <a:buSzPts val="1300"/>
              <a:buNone/>
              <a:defRPr/>
            </a:lvl2pPr>
            <a:lvl3pPr lvl="2" algn="ctr" rtl="0">
              <a:lnSpc>
                <a:spcPct val="100000"/>
              </a:lnSpc>
              <a:spcBef>
                <a:spcPts val="2135"/>
              </a:spcBef>
              <a:spcAft>
                <a:spcPts val="0"/>
              </a:spcAft>
              <a:buSzPts val="1300"/>
              <a:buNone/>
              <a:defRPr/>
            </a:lvl3pPr>
            <a:lvl4pPr lvl="3" algn="ctr" rtl="0">
              <a:lnSpc>
                <a:spcPct val="100000"/>
              </a:lnSpc>
              <a:spcBef>
                <a:spcPts val="2135"/>
              </a:spcBef>
              <a:spcAft>
                <a:spcPts val="0"/>
              </a:spcAft>
              <a:buSzPts val="1300"/>
              <a:buNone/>
              <a:defRPr/>
            </a:lvl4pPr>
            <a:lvl5pPr lvl="4" algn="ctr" rtl="0">
              <a:lnSpc>
                <a:spcPct val="100000"/>
              </a:lnSpc>
              <a:spcBef>
                <a:spcPts val="2135"/>
              </a:spcBef>
              <a:spcAft>
                <a:spcPts val="0"/>
              </a:spcAft>
              <a:buSzPts val="1300"/>
              <a:buNone/>
              <a:defRPr/>
            </a:lvl5pPr>
            <a:lvl6pPr lvl="5" algn="ctr" rtl="0">
              <a:lnSpc>
                <a:spcPct val="100000"/>
              </a:lnSpc>
              <a:spcBef>
                <a:spcPts val="2135"/>
              </a:spcBef>
              <a:spcAft>
                <a:spcPts val="0"/>
              </a:spcAft>
              <a:buSzPts val="1300"/>
              <a:buNone/>
              <a:defRPr/>
            </a:lvl6pPr>
            <a:lvl7pPr lvl="6" algn="ctr" rtl="0">
              <a:lnSpc>
                <a:spcPct val="100000"/>
              </a:lnSpc>
              <a:spcBef>
                <a:spcPts val="2135"/>
              </a:spcBef>
              <a:spcAft>
                <a:spcPts val="0"/>
              </a:spcAft>
              <a:buSzPts val="1300"/>
              <a:buNone/>
              <a:defRPr/>
            </a:lvl7pPr>
            <a:lvl8pPr lvl="7" algn="ctr" rtl="0">
              <a:lnSpc>
                <a:spcPct val="100000"/>
              </a:lnSpc>
              <a:spcBef>
                <a:spcPts val="2135"/>
              </a:spcBef>
              <a:spcAft>
                <a:spcPts val="0"/>
              </a:spcAft>
              <a:buSzPts val="1300"/>
              <a:buNone/>
              <a:defRPr/>
            </a:lvl8pPr>
            <a:lvl9pPr lvl="8" algn="ctr" rtl="0">
              <a:lnSpc>
                <a:spcPct val="100000"/>
              </a:lnSpc>
              <a:spcBef>
                <a:spcPts val="2135"/>
              </a:spcBef>
              <a:spcAft>
                <a:spcPts val="2135"/>
              </a:spcAft>
              <a:buSzPts val="1300"/>
              <a:buNone/>
              <a:defRPr/>
            </a:lvl9pPr>
          </a:lstStyle>
          <a:p/>
        </p:txBody>
      </p:sp>
      <p:sp>
        <p:nvSpPr>
          <p:cNvPr id="358" name="Google Shape;358;p36"/>
          <p:cNvSpPr txBox="1">
            <a:spLocks noGrp="1"/>
          </p:cNvSpPr>
          <p:nvPr>
            <p:ph type="title" idx="5" hasCustomPrompt="1"/>
          </p:nvPr>
        </p:nvSpPr>
        <p:spPr>
          <a:xfrm>
            <a:off x="6545883" y="4025876"/>
            <a:ext cx="4523200" cy="56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6200"/>
              <a:buNone/>
              <a:defRPr sz="5335">
                <a:solidFill>
                  <a:schemeClr val="lt1"/>
                </a:solidFill>
              </a:defRPr>
            </a:lvl1pPr>
            <a:lvl2pPr lvl="1" algn="ctr" rtl="0">
              <a:spcBef>
                <a:spcPts val="0"/>
              </a:spcBef>
              <a:spcAft>
                <a:spcPts val="0"/>
              </a:spcAft>
              <a:buSzPts val="6200"/>
              <a:buNone/>
              <a:defRPr sz="8265"/>
            </a:lvl2pPr>
            <a:lvl3pPr lvl="2" algn="ctr" rtl="0">
              <a:spcBef>
                <a:spcPts val="0"/>
              </a:spcBef>
              <a:spcAft>
                <a:spcPts val="0"/>
              </a:spcAft>
              <a:buSzPts val="6200"/>
              <a:buNone/>
              <a:defRPr sz="8265"/>
            </a:lvl3pPr>
            <a:lvl4pPr lvl="3" algn="ctr" rtl="0">
              <a:spcBef>
                <a:spcPts val="0"/>
              </a:spcBef>
              <a:spcAft>
                <a:spcPts val="0"/>
              </a:spcAft>
              <a:buSzPts val="6200"/>
              <a:buNone/>
              <a:defRPr sz="8265"/>
            </a:lvl4pPr>
            <a:lvl5pPr lvl="4" algn="ctr" rtl="0">
              <a:spcBef>
                <a:spcPts val="0"/>
              </a:spcBef>
              <a:spcAft>
                <a:spcPts val="0"/>
              </a:spcAft>
              <a:buSzPts val="6200"/>
              <a:buNone/>
              <a:defRPr sz="8265"/>
            </a:lvl5pPr>
            <a:lvl6pPr lvl="5" algn="ctr" rtl="0">
              <a:spcBef>
                <a:spcPts val="0"/>
              </a:spcBef>
              <a:spcAft>
                <a:spcPts val="0"/>
              </a:spcAft>
              <a:buSzPts val="6200"/>
              <a:buNone/>
              <a:defRPr sz="8265"/>
            </a:lvl6pPr>
            <a:lvl7pPr lvl="6" algn="ctr" rtl="0">
              <a:spcBef>
                <a:spcPts val="0"/>
              </a:spcBef>
              <a:spcAft>
                <a:spcPts val="0"/>
              </a:spcAft>
              <a:buSzPts val="6200"/>
              <a:buNone/>
              <a:defRPr sz="8265"/>
            </a:lvl7pPr>
            <a:lvl8pPr lvl="7" algn="ctr" rtl="0">
              <a:spcBef>
                <a:spcPts val="0"/>
              </a:spcBef>
              <a:spcAft>
                <a:spcPts val="0"/>
              </a:spcAft>
              <a:buSzPts val="6200"/>
              <a:buNone/>
              <a:defRPr sz="8265"/>
            </a:lvl8pPr>
            <a:lvl9pPr lvl="8" algn="ctr" rtl="0">
              <a:spcBef>
                <a:spcPts val="0"/>
              </a:spcBef>
              <a:spcAft>
                <a:spcPts val="0"/>
              </a:spcAft>
              <a:buSzPts val="6200"/>
              <a:buNone/>
              <a:defRPr sz="8265"/>
            </a:lvl9pPr>
          </a:lstStyle>
          <a:p>
            <a:r>
              <a:t>xx%</a:t>
            </a:r>
          </a:p>
        </p:txBody>
      </p:sp>
      <p:pic>
        <p:nvPicPr>
          <p:cNvPr id="359" name="Google Shape;359;p36"/>
          <p:cNvPicPr preferRelativeResize="0"/>
          <p:nvPr/>
        </p:nvPicPr>
        <p:blipFill>
          <a:blip r:embed="rId2">
            <a:alphaModFix amt="50000"/>
          </a:blip>
          <a:stretch>
            <a:fillRect/>
          </a:stretch>
        </p:blipFill>
        <p:spPr>
          <a:xfrm>
            <a:off x="5334" y="1"/>
            <a:ext cx="12191996" cy="6857999"/>
          </a:xfrm>
          <a:prstGeom prst="rect">
            <a:avLst/>
          </a:prstGeom>
          <a:noFill/>
          <a:ln>
            <a:noFill/>
          </a:ln>
        </p:spPr>
      </p:pic>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360"/>
        <p:cNvGrpSpPr/>
        <p:nvPr/>
      </p:nvGrpSpPr>
      <p:grpSpPr>
        <a:xfrm>
          <a:off x="0" y="0"/>
          <a:ext cx="0" cy="0"/>
          <a:chOff x="0" y="0"/>
          <a:chExt cx="0" cy="0"/>
        </a:xfrm>
      </p:grpSpPr>
      <p:pic>
        <p:nvPicPr>
          <p:cNvPr id="361" name="Google Shape;361;p37"/>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62" name="Google Shape;362;p37"/>
          <p:cNvSpPr/>
          <p:nvPr/>
        </p:nvSpPr>
        <p:spPr>
          <a:xfrm rot="10800000">
            <a:off x="7661735" y="0"/>
            <a:ext cx="4530276" cy="2451995"/>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3" name="Google Shape;363;p37"/>
          <p:cNvSpPr/>
          <p:nvPr/>
        </p:nvSpPr>
        <p:spPr>
          <a:xfrm rot="10800000">
            <a:off x="1" y="2"/>
            <a:ext cx="1139649" cy="6857973"/>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4" name="Google Shape;364;p37"/>
          <p:cNvSpPr/>
          <p:nvPr/>
        </p:nvSpPr>
        <p:spPr>
          <a:xfrm rot="10800000" flipH="1">
            <a:off x="9800622" y="5532331"/>
            <a:ext cx="2391383" cy="1325661"/>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rgbClr val="ED6A3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5" name="Google Shape;365;p37"/>
          <p:cNvSpPr txBox="1">
            <a:spLocks noGrp="1"/>
          </p:cNvSpPr>
          <p:nvPr>
            <p:ph type="subTitle" idx="1"/>
          </p:nvPr>
        </p:nvSpPr>
        <p:spPr>
          <a:xfrm>
            <a:off x="960000" y="4764733"/>
            <a:ext cx="3062000" cy="820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5">
                <a:latin typeface="Comfortaa SemiBold"/>
                <a:ea typeface="Comfortaa SemiBold"/>
                <a:cs typeface="Comfortaa SemiBold"/>
                <a:sym typeface="Comfortaa SemiBold"/>
              </a:defRPr>
            </a:lvl1pPr>
            <a:lvl2pPr lvl="1" algn="ctr" rtl="0">
              <a:lnSpc>
                <a:spcPct val="100000"/>
              </a:lnSpc>
              <a:spcBef>
                <a:spcPts val="2135"/>
              </a:spcBef>
              <a:spcAft>
                <a:spcPts val="0"/>
              </a:spcAft>
              <a:buSzPts val="1300"/>
              <a:buNone/>
              <a:defRPr/>
            </a:lvl2pPr>
            <a:lvl3pPr lvl="2" algn="ctr" rtl="0">
              <a:lnSpc>
                <a:spcPct val="100000"/>
              </a:lnSpc>
              <a:spcBef>
                <a:spcPts val="2135"/>
              </a:spcBef>
              <a:spcAft>
                <a:spcPts val="0"/>
              </a:spcAft>
              <a:buSzPts val="1300"/>
              <a:buNone/>
              <a:defRPr/>
            </a:lvl3pPr>
            <a:lvl4pPr lvl="3" algn="ctr" rtl="0">
              <a:lnSpc>
                <a:spcPct val="100000"/>
              </a:lnSpc>
              <a:spcBef>
                <a:spcPts val="2135"/>
              </a:spcBef>
              <a:spcAft>
                <a:spcPts val="0"/>
              </a:spcAft>
              <a:buSzPts val="1300"/>
              <a:buNone/>
              <a:defRPr/>
            </a:lvl4pPr>
            <a:lvl5pPr lvl="4" algn="ctr" rtl="0">
              <a:lnSpc>
                <a:spcPct val="100000"/>
              </a:lnSpc>
              <a:spcBef>
                <a:spcPts val="2135"/>
              </a:spcBef>
              <a:spcAft>
                <a:spcPts val="0"/>
              </a:spcAft>
              <a:buSzPts val="1300"/>
              <a:buNone/>
              <a:defRPr/>
            </a:lvl5pPr>
            <a:lvl6pPr lvl="5" algn="ctr" rtl="0">
              <a:lnSpc>
                <a:spcPct val="100000"/>
              </a:lnSpc>
              <a:spcBef>
                <a:spcPts val="2135"/>
              </a:spcBef>
              <a:spcAft>
                <a:spcPts val="0"/>
              </a:spcAft>
              <a:buSzPts val="1300"/>
              <a:buNone/>
              <a:defRPr/>
            </a:lvl6pPr>
            <a:lvl7pPr lvl="6" algn="ctr" rtl="0">
              <a:lnSpc>
                <a:spcPct val="100000"/>
              </a:lnSpc>
              <a:spcBef>
                <a:spcPts val="2135"/>
              </a:spcBef>
              <a:spcAft>
                <a:spcPts val="0"/>
              </a:spcAft>
              <a:buSzPts val="1300"/>
              <a:buNone/>
              <a:defRPr/>
            </a:lvl7pPr>
            <a:lvl8pPr lvl="7" algn="ctr" rtl="0">
              <a:lnSpc>
                <a:spcPct val="100000"/>
              </a:lnSpc>
              <a:spcBef>
                <a:spcPts val="2135"/>
              </a:spcBef>
              <a:spcAft>
                <a:spcPts val="0"/>
              </a:spcAft>
              <a:buSzPts val="1300"/>
              <a:buNone/>
              <a:defRPr/>
            </a:lvl8pPr>
            <a:lvl9pPr lvl="8" algn="ctr" rtl="0">
              <a:lnSpc>
                <a:spcPct val="100000"/>
              </a:lnSpc>
              <a:spcBef>
                <a:spcPts val="2135"/>
              </a:spcBef>
              <a:spcAft>
                <a:spcPts val="2135"/>
              </a:spcAft>
              <a:buSzPts val="1300"/>
              <a:buNone/>
              <a:defRPr/>
            </a:lvl9pPr>
          </a:lstStyle>
          <a:p/>
        </p:txBody>
      </p:sp>
      <p:sp>
        <p:nvSpPr>
          <p:cNvPr id="366" name="Google Shape;366;p37"/>
          <p:cNvSpPr txBox="1">
            <a:spLocks noGrp="1"/>
          </p:cNvSpPr>
          <p:nvPr>
            <p:ph type="title" hasCustomPrompt="1"/>
          </p:nvPr>
        </p:nvSpPr>
        <p:spPr>
          <a:xfrm>
            <a:off x="1613200" y="4049333"/>
            <a:ext cx="1755600" cy="670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200"/>
              <a:buNone/>
              <a:defRPr sz="5335"/>
            </a:lvl1pPr>
            <a:lvl2pPr lvl="1" algn="ctr" rtl="0">
              <a:spcBef>
                <a:spcPts val="0"/>
              </a:spcBef>
              <a:spcAft>
                <a:spcPts val="0"/>
              </a:spcAft>
              <a:buSzPts val="6200"/>
              <a:buNone/>
              <a:defRPr sz="8265"/>
            </a:lvl2pPr>
            <a:lvl3pPr lvl="2" algn="ctr" rtl="0">
              <a:spcBef>
                <a:spcPts val="0"/>
              </a:spcBef>
              <a:spcAft>
                <a:spcPts val="0"/>
              </a:spcAft>
              <a:buSzPts val="6200"/>
              <a:buNone/>
              <a:defRPr sz="8265"/>
            </a:lvl3pPr>
            <a:lvl4pPr lvl="3" algn="ctr" rtl="0">
              <a:spcBef>
                <a:spcPts val="0"/>
              </a:spcBef>
              <a:spcAft>
                <a:spcPts val="0"/>
              </a:spcAft>
              <a:buSzPts val="6200"/>
              <a:buNone/>
              <a:defRPr sz="8265"/>
            </a:lvl4pPr>
            <a:lvl5pPr lvl="4" algn="ctr" rtl="0">
              <a:spcBef>
                <a:spcPts val="0"/>
              </a:spcBef>
              <a:spcAft>
                <a:spcPts val="0"/>
              </a:spcAft>
              <a:buSzPts val="6200"/>
              <a:buNone/>
              <a:defRPr sz="8265"/>
            </a:lvl5pPr>
            <a:lvl6pPr lvl="5" algn="ctr" rtl="0">
              <a:spcBef>
                <a:spcPts val="0"/>
              </a:spcBef>
              <a:spcAft>
                <a:spcPts val="0"/>
              </a:spcAft>
              <a:buSzPts val="6200"/>
              <a:buNone/>
              <a:defRPr sz="8265"/>
            </a:lvl6pPr>
            <a:lvl7pPr lvl="6" algn="ctr" rtl="0">
              <a:spcBef>
                <a:spcPts val="0"/>
              </a:spcBef>
              <a:spcAft>
                <a:spcPts val="0"/>
              </a:spcAft>
              <a:buSzPts val="6200"/>
              <a:buNone/>
              <a:defRPr sz="8265"/>
            </a:lvl7pPr>
            <a:lvl8pPr lvl="7" algn="ctr" rtl="0">
              <a:spcBef>
                <a:spcPts val="0"/>
              </a:spcBef>
              <a:spcAft>
                <a:spcPts val="0"/>
              </a:spcAft>
              <a:buSzPts val="6200"/>
              <a:buNone/>
              <a:defRPr sz="8265"/>
            </a:lvl8pPr>
            <a:lvl9pPr lvl="8" algn="ctr" rtl="0">
              <a:spcBef>
                <a:spcPts val="0"/>
              </a:spcBef>
              <a:spcAft>
                <a:spcPts val="0"/>
              </a:spcAft>
              <a:buSzPts val="6200"/>
              <a:buNone/>
              <a:defRPr sz="8265"/>
            </a:lvl9pPr>
          </a:lstStyle>
          <a:p>
            <a:r>
              <a:t>xx%</a:t>
            </a:r>
          </a:p>
        </p:txBody>
      </p:sp>
      <p:sp>
        <p:nvSpPr>
          <p:cNvPr id="367" name="Google Shape;367;p37"/>
          <p:cNvSpPr txBox="1">
            <a:spLocks noGrp="1"/>
          </p:cNvSpPr>
          <p:nvPr>
            <p:ph type="subTitle" idx="2"/>
          </p:nvPr>
        </p:nvSpPr>
        <p:spPr>
          <a:xfrm>
            <a:off x="4519067" y="2056867"/>
            <a:ext cx="3062000" cy="820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5">
                <a:latin typeface="Comfortaa SemiBold"/>
                <a:ea typeface="Comfortaa SemiBold"/>
                <a:cs typeface="Comfortaa SemiBold"/>
                <a:sym typeface="Comfortaa SemiBold"/>
              </a:defRPr>
            </a:lvl1pPr>
            <a:lvl2pPr lvl="1" algn="ctr" rtl="0">
              <a:lnSpc>
                <a:spcPct val="100000"/>
              </a:lnSpc>
              <a:spcBef>
                <a:spcPts val="2135"/>
              </a:spcBef>
              <a:spcAft>
                <a:spcPts val="0"/>
              </a:spcAft>
              <a:buSzPts val="1300"/>
              <a:buNone/>
              <a:defRPr/>
            </a:lvl2pPr>
            <a:lvl3pPr lvl="2" algn="ctr" rtl="0">
              <a:lnSpc>
                <a:spcPct val="100000"/>
              </a:lnSpc>
              <a:spcBef>
                <a:spcPts val="2135"/>
              </a:spcBef>
              <a:spcAft>
                <a:spcPts val="0"/>
              </a:spcAft>
              <a:buSzPts val="1300"/>
              <a:buNone/>
              <a:defRPr/>
            </a:lvl3pPr>
            <a:lvl4pPr lvl="3" algn="ctr" rtl="0">
              <a:lnSpc>
                <a:spcPct val="100000"/>
              </a:lnSpc>
              <a:spcBef>
                <a:spcPts val="2135"/>
              </a:spcBef>
              <a:spcAft>
                <a:spcPts val="0"/>
              </a:spcAft>
              <a:buSzPts val="1300"/>
              <a:buNone/>
              <a:defRPr/>
            </a:lvl4pPr>
            <a:lvl5pPr lvl="4" algn="ctr" rtl="0">
              <a:lnSpc>
                <a:spcPct val="100000"/>
              </a:lnSpc>
              <a:spcBef>
                <a:spcPts val="2135"/>
              </a:spcBef>
              <a:spcAft>
                <a:spcPts val="0"/>
              </a:spcAft>
              <a:buSzPts val="1300"/>
              <a:buNone/>
              <a:defRPr/>
            </a:lvl5pPr>
            <a:lvl6pPr lvl="5" algn="ctr" rtl="0">
              <a:lnSpc>
                <a:spcPct val="100000"/>
              </a:lnSpc>
              <a:spcBef>
                <a:spcPts val="2135"/>
              </a:spcBef>
              <a:spcAft>
                <a:spcPts val="0"/>
              </a:spcAft>
              <a:buSzPts val="1300"/>
              <a:buNone/>
              <a:defRPr/>
            </a:lvl6pPr>
            <a:lvl7pPr lvl="6" algn="ctr" rtl="0">
              <a:lnSpc>
                <a:spcPct val="100000"/>
              </a:lnSpc>
              <a:spcBef>
                <a:spcPts val="2135"/>
              </a:spcBef>
              <a:spcAft>
                <a:spcPts val="0"/>
              </a:spcAft>
              <a:buSzPts val="1300"/>
              <a:buNone/>
              <a:defRPr/>
            </a:lvl7pPr>
            <a:lvl8pPr lvl="7" algn="ctr" rtl="0">
              <a:lnSpc>
                <a:spcPct val="100000"/>
              </a:lnSpc>
              <a:spcBef>
                <a:spcPts val="2135"/>
              </a:spcBef>
              <a:spcAft>
                <a:spcPts val="0"/>
              </a:spcAft>
              <a:buSzPts val="1300"/>
              <a:buNone/>
              <a:defRPr/>
            </a:lvl8pPr>
            <a:lvl9pPr lvl="8" algn="ctr" rtl="0">
              <a:lnSpc>
                <a:spcPct val="100000"/>
              </a:lnSpc>
              <a:spcBef>
                <a:spcPts val="2135"/>
              </a:spcBef>
              <a:spcAft>
                <a:spcPts val="2135"/>
              </a:spcAft>
              <a:buSzPts val="1300"/>
              <a:buNone/>
              <a:defRPr/>
            </a:lvl9pPr>
          </a:lstStyle>
          <a:p/>
        </p:txBody>
      </p:sp>
      <p:sp>
        <p:nvSpPr>
          <p:cNvPr id="368" name="Google Shape;368;p37"/>
          <p:cNvSpPr txBox="1">
            <a:spLocks noGrp="1"/>
          </p:cNvSpPr>
          <p:nvPr>
            <p:ph type="title" idx="3" hasCustomPrompt="1"/>
          </p:nvPr>
        </p:nvSpPr>
        <p:spPr>
          <a:xfrm>
            <a:off x="5172267" y="2918717"/>
            <a:ext cx="1755600" cy="676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200"/>
              <a:buNone/>
              <a:defRPr sz="5335"/>
            </a:lvl1pPr>
            <a:lvl2pPr lvl="1" algn="ctr" rtl="0">
              <a:spcBef>
                <a:spcPts val="0"/>
              </a:spcBef>
              <a:spcAft>
                <a:spcPts val="0"/>
              </a:spcAft>
              <a:buSzPts val="6200"/>
              <a:buNone/>
              <a:defRPr sz="8265"/>
            </a:lvl2pPr>
            <a:lvl3pPr lvl="2" algn="ctr" rtl="0">
              <a:spcBef>
                <a:spcPts val="0"/>
              </a:spcBef>
              <a:spcAft>
                <a:spcPts val="0"/>
              </a:spcAft>
              <a:buSzPts val="6200"/>
              <a:buNone/>
              <a:defRPr sz="8265"/>
            </a:lvl3pPr>
            <a:lvl4pPr lvl="3" algn="ctr" rtl="0">
              <a:spcBef>
                <a:spcPts val="0"/>
              </a:spcBef>
              <a:spcAft>
                <a:spcPts val="0"/>
              </a:spcAft>
              <a:buSzPts val="6200"/>
              <a:buNone/>
              <a:defRPr sz="8265"/>
            </a:lvl4pPr>
            <a:lvl5pPr lvl="4" algn="ctr" rtl="0">
              <a:spcBef>
                <a:spcPts val="0"/>
              </a:spcBef>
              <a:spcAft>
                <a:spcPts val="0"/>
              </a:spcAft>
              <a:buSzPts val="6200"/>
              <a:buNone/>
              <a:defRPr sz="8265"/>
            </a:lvl5pPr>
            <a:lvl6pPr lvl="5" algn="ctr" rtl="0">
              <a:spcBef>
                <a:spcPts val="0"/>
              </a:spcBef>
              <a:spcAft>
                <a:spcPts val="0"/>
              </a:spcAft>
              <a:buSzPts val="6200"/>
              <a:buNone/>
              <a:defRPr sz="8265"/>
            </a:lvl6pPr>
            <a:lvl7pPr lvl="6" algn="ctr" rtl="0">
              <a:spcBef>
                <a:spcPts val="0"/>
              </a:spcBef>
              <a:spcAft>
                <a:spcPts val="0"/>
              </a:spcAft>
              <a:buSzPts val="6200"/>
              <a:buNone/>
              <a:defRPr sz="8265"/>
            </a:lvl7pPr>
            <a:lvl8pPr lvl="7" algn="ctr" rtl="0">
              <a:spcBef>
                <a:spcPts val="0"/>
              </a:spcBef>
              <a:spcAft>
                <a:spcPts val="0"/>
              </a:spcAft>
              <a:buSzPts val="6200"/>
              <a:buNone/>
              <a:defRPr sz="8265"/>
            </a:lvl8pPr>
            <a:lvl9pPr lvl="8" algn="ctr" rtl="0">
              <a:spcBef>
                <a:spcPts val="0"/>
              </a:spcBef>
              <a:spcAft>
                <a:spcPts val="0"/>
              </a:spcAft>
              <a:buSzPts val="6200"/>
              <a:buNone/>
              <a:defRPr sz="8265"/>
            </a:lvl9pPr>
          </a:lstStyle>
          <a:p>
            <a:r>
              <a:t>xx%</a:t>
            </a:r>
          </a:p>
        </p:txBody>
      </p:sp>
      <p:sp>
        <p:nvSpPr>
          <p:cNvPr id="369" name="Google Shape;369;p37"/>
          <p:cNvSpPr txBox="1">
            <a:spLocks noGrp="1"/>
          </p:cNvSpPr>
          <p:nvPr>
            <p:ph type="subTitle" idx="4"/>
          </p:nvPr>
        </p:nvSpPr>
        <p:spPr>
          <a:xfrm>
            <a:off x="8169667" y="4764733"/>
            <a:ext cx="3062000" cy="816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5">
                <a:latin typeface="Comfortaa SemiBold"/>
                <a:ea typeface="Comfortaa SemiBold"/>
                <a:cs typeface="Comfortaa SemiBold"/>
                <a:sym typeface="Comfortaa SemiBold"/>
              </a:defRPr>
            </a:lvl1pPr>
            <a:lvl2pPr lvl="1" algn="ctr" rtl="0">
              <a:lnSpc>
                <a:spcPct val="100000"/>
              </a:lnSpc>
              <a:spcBef>
                <a:spcPts val="0"/>
              </a:spcBef>
              <a:spcAft>
                <a:spcPts val="0"/>
              </a:spcAft>
              <a:buSzPts val="1300"/>
              <a:buNone/>
              <a:defRPr/>
            </a:lvl2pPr>
            <a:lvl3pPr lvl="2" algn="ctr" rtl="0">
              <a:lnSpc>
                <a:spcPct val="100000"/>
              </a:lnSpc>
              <a:spcBef>
                <a:spcPts val="2135"/>
              </a:spcBef>
              <a:spcAft>
                <a:spcPts val="0"/>
              </a:spcAft>
              <a:buSzPts val="1300"/>
              <a:buNone/>
              <a:defRPr/>
            </a:lvl3pPr>
            <a:lvl4pPr lvl="3" algn="ctr" rtl="0">
              <a:lnSpc>
                <a:spcPct val="100000"/>
              </a:lnSpc>
              <a:spcBef>
                <a:spcPts val="2135"/>
              </a:spcBef>
              <a:spcAft>
                <a:spcPts val="0"/>
              </a:spcAft>
              <a:buSzPts val="1300"/>
              <a:buNone/>
              <a:defRPr/>
            </a:lvl4pPr>
            <a:lvl5pPr lvl="4" algn="ctr" rtl="0">
              <a:lnSpc>
                <a:spcPct val="100000"/>
              </a:lnSpc>
              <a:spcBef>
                <a:spcPts val="2135"/>
              </a:spcBef>
              <a:spcAft>
                <a:spcPts val="0"/>
              </a:spcAft>
              <a:buSzPts val="1300"/>
              <a:buNone/>
              <a:defRPr/>
            </a:lvl5pPr>
            <a:lvl6pPr lvl="5" algn="ctr" rtl="0">
              <a:lnSpc>
                <a:spcPct val="100000"/>
              </a:lnSpc>
              <a:spcBef>
                <a:spcPts val="2135"/>
              </a:spcBef>
              <a:spcAft>
                <a:spcPts val="0"/>
              </a:spcAft>
              <a:buSzPts val="1300"/>
              <a:buNone/>
              <a:defRPr/>
            </a:lvl6pPr>
            <a:lvl7pPr lvl="6" algn="ctr" rtl="0">
              <a:lnSpc>
                <a:spcPct val="100000"/>
              </a:lnSpc>
              <a:spcBef>
                <a:spcPts val="2135"/>
              </a:spcBef>
              <a:spcAft>
                <a:spcPts val="0"/>
              </a:spcAft>
              <a:buSzPts val="1300"/>
              <a:buNone/>
              <a:defRPr/>
            </a:lvl7pPr>
            <a:lvl8pPr lvl="7" algn="ctr" rtl="0">
              <a:lnSpc>
                <a:spcPct val="100000"/>
              </a:lnSpc>
              <a:spcBef>
                <a:spcPts val="2135"/>
              </a:spcBef>
              <a:spcAft>
                <a:spcPts val="0"/>
              </a:spcAft>
              <a:buSzPts val="1300"/>
              <a:buNone/>
              <a:defRPr/>
            </a:lvl8pPr>
            <a:lvl9pPr lvl="8" algn="ctr" rtl="0">
              <a:lnSpc>
                <a:spcPct val="100000"/>
              </a:lnSpc>
              <a:spcBef>
                <a:spcPts val="2135"/>
              </a:spcBef>
              <a:spcAft>
                <a:spcPts val="2135"/>
              </a:spcAft>
              <a:buSzPts val="1300"/>
              <a:buNone/>
              <a:defRPr/>
            </a:lvl9pPr>
          </a:lstStyle>
          <a:p/>
        </p:txBody>
      </p:sp>
      <p:sp>
        <p:nvSpPr>
          <p:cNvPr id="370" name="Google Shape;370;p37"/>
          <p:cNvSpPr txBox="1">
            <a:spLocks noGrp="1"/>
          </p:cNvSpPr>
          <p:nvPr>
            <p:ph type="title" idx="5" hasCustomPrompt="1"/>
          </p:nvPr>
        </p:nvSpPr>
        <p:spPr>
          <a:xfrm>
            <a:off x="8825400" y="4049333"/>
            <a:ext cx="1751200" cy="670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200"/>
              <a:buNone/>
              <a:defRPr sz="5335"/>
            </a:lvl1pPr>
            <a:lvl2pPr lvl="1" algn="ctr" rtl="0">
              <a:spcBef>
                <a:spcPts val="0"/>
              </a:spcBef>
              <a:spcAft>
                <a:spcPts val="0"/>
              </a:spcAft>
              <a:buSzPts val="6200"/>
              <a:buNone/>
              <a:defRPr sz="8265"/>
            </a:lvl2pPr>
            <a:lvl3pPr lvl="2" algn="ctr" rtl="0">
              <a:spcBef>
                <a:spcPts val="0"/>
              </a:spcBef>
              <a:spcAft>
                <a:spcPts val="0"/>
              </a:spcAft>
              <a:buSzPts val="6200"/>
              <a:buNone/>
              <a:defRPr sz="8265"/>
            </a:lvl3pPr>
            <a:lvl4pPr lvl="3" algn="ctr" rtl="0">
              <a:spcBef>
                <a:spcPts val="0"/>
              </a:spcBef>
              <a:spcAft>
                <a:spcPts val="0"/>
              </a:spcAft>
              <a:buSzPts val="6200"/>
              <a:buNone/>
              <a:defRPr sz="8265"/>
            </a:lvl4pPr>
            <a:lvl5pPr lvl="4" algn="ctr" rtl="0">
              <a:spcBef>
                <a:spcPts val="0"/>
              </a:spcBef>
              <a:spcAft>
                <a:spcPts val="0"/>
              </a:spcAft>
              <a:buSzPts val="6200"/>
              <a:buNone/>
              <a:defRPr sz="8265"/>
            </a:lvl5pPr>
            <a:lvl6pPr lvl="5" algn="ctr" rtl="0">
              <a:spcBef>
                <a:spcPts val="0"/>
              </a:spcBef>
              <a:spcAft>
                <a:spcPts val="0"/>
              </a:spcAft>
              <a:buSzPts val="6200"/>
              <a:buNone/>
              <a:defRPr sz="8265"/>
            </a:lvl6pPr>
            <a:lvl7pPr lvl="6" algn="ctr" rtl="0">
              <a:spcBef>
                <a:spcPts val="0"/>
              </a:spcBef>
              <a:spcAft>
                <a:spcPts val="0"/>
              </a:spcAft>
              <a:buSzPts val="6200"/>
              <a:buNone/>
              <a:defRPr sz="8265"/>
            </a:lvl7pPr>
            <a:lvl8pPr lvl="7" algn="ctr" rtl="0">
              <a:spcBef>
                <a:spcPts val="0"/>
              </a:spcBef>
              <a:spcAft>
                <a:spcPts val="0"/>
              </a:spcAft>
              <a:buSzPts val="6200"/>
              <a:buNone/>
              <a:defRPr sz="8265"/>
            </a:lvl8pPr>
            <a:lvl9pPr lvl="8" algn="ctr" rtl="0">
              <a:spcBef>
                <a:spcPts val="0"/>
              </a:spcBef>
              <a:spcAft>
                <a:spcPts val="0"/>
              </a:spcAft>
              <a:buSzPts val="6200"/>
              <a:buNone/>
              <a:defRPr sz="8265"/>
            </a:lvl9pPr>
          </a:lstStyle>
          <a:p>
            <a:r>
              <a:t>xx%</a:t>
            </a:r>
          </a:p>
        </p:txBody>
      </p:sp>
      <p:sp>
        <p:nvSpPr>
          <p:cNvPr id="371" name="Google Shape;371;p37"/>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2" name="Google Shape;372;p37"/>
          <p:cNvSpPr txBox="1">
            <a:spLocks noGrp="1"/>
          </p:cNvSpPr>
          <p:nvPr>
            <p:ph type="title" idx="6"/>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373"/>
        <p:cNvGrpSpPr/>
        <p:nvPr/>
      </p:nvGrpSpPr>
      <p:grpSpPr>
        <a:xfrm>
          <a:off x="0" y="0"/>
          <a:ext cx="0" cy="0"/>
          <a:chOff x="0" y="0"/>
          <a:chExt cx="0" cy="0"/>
        </a:xfrm>
      </p:grpSpPr>
      <p:pic>
        <p:nvPicPr>
          <p:cNvPr id="374" name="Google Shape;374;p38"/>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75" name="Google Shape;375;p38"/>
          <p:cNvSpPr/>
          <p:nvPr/>
        </p:nvSpPr>
        <p:spPr>
          <a:xfrm>
            <a:off x="1" y="4405996"/>
            <a:ext cx="4530276" cy="2451995"/>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6" name="Google Shape;376;p38"/>
          <p:cNvSpPr txBox="1">
            <a:spLocks noGrp="1"/>
          </p:cNvSpPr>
          <p:nvPr>
            <p:ph type="subTitle" idx="1"/>
          </p:nvPr>
        </p:nvSpPr>
        <p:spPr>
          <a:xfrm>
            <a:off x="3264133" y="2240500"/>
            <a:ext cx="5802800" cy="154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300"/>
              <a:buNone/>
              <a:defRPr sz="2265">
                <a:solidFill>
                  <a:schemeClr val="lt1"/>
                </a:solidFill>
                <a:latin typeface="Comfortaa SemiBold"/>
                <a:ea typeface="Comfortaa SemiBold"/>
                <a:cs typeface="Comfortaa SemiBold"/>
                <a:sym typeface="Comfortaa SemiBold"/>
              </a:defRPr>
            </a:lvl1pPr>
            <a:lvl2pPr lvl="1" algn="ctr" rtl="0">
              <a:lnSpc>
                <a:spcPct val="100000"/>
              </a:lnSpc>
              <a:spcBef>
                <a:spcPts val="0"/>
              </a:spcBef>
              <a:spcAft>
                <a:spcPts val="0"/>
              </a:spcAft>
              <a:buClr>
                <a:schemeClr val="lt1"/>
              </a:buClr>
              <a:buSzPts val="1800"/>
              <a:buNone/>
              <a:defRPr sz="2400">
                <a:solidFill>
                  <a:schemeClr val="lt1"/>
                </a:solidFill>
              </a:defRPr>
            </a:lvl2pPr>
            <a:lvl3pPr lvl="2" algn="ctr" rtl="0">
              <a:lnSpc>
                <a:spcPct val="100000"/>
              </a:lnSpc>
              <a:spcBef>
                <a:spcPts val="0"/>
              </a:spcBef>
              <a:spcAft>
                <a:spcPts val="0"/>
              </a:spcAft>
              <a:buClr>
                <a:schemeClr val="lt1"/>
              </a:buClr>
              <a:buSzPts val="1800"/>
              <a:buNone/>
              <a:defRPr sz="2400">
                <a:solidFill>
                  <a:schemeClr val="lt1"/>
                </a:solidFill>
              </a:defRPr>
            </a:lvl3pPr>
            <a:lvl4pPr lvl="3" algn="ctr" rtl="0">
              <a:lnSpc>
                <a:spcPct val="100000"/>
              </a:lnSpc>
              <a:spcBef>
                <a:spcPts val="0"/>
              </a:spcBef>
              <a:spcAft>
                <a:spcPts val="0"/>
              </a:spcAft>
              <a:buClr>
                <a:schemeClr val="lt1"/>
              </a:buClr>
              <a:buSzPts val="1800"/>
              <a:buNone/>
              <a:defRPr sz="2400">
                <a:solidFill>
                  <a:schemeClr val="lt1"/>
                </a:solidFill>
              </a:defRPr>
            </a:lvl4pPr>
            <a:lvl5pPr lvl="4" algn="ctr" rtl="0">
              <a:lnSpc>
                <a:spcPct val="100000"/>
              </a:lnSpc>
              <a:spcBef>
                <a:spcPts val="0"/>
              </a:spcBef>
              <a:spcAft>
                <a:spcPts val="0"/>
              </a:spcAft>
              <a:buClr>
                <a:schemeClr val="lt1"/>
              </a:buClr>
              <a:buSzPts val="1800"/>
              <a:buNone/>
              <a:defRPr sz="2400">
                <a:solidFill>
                  <a:schemeClr val="lt1"/>
                </a:solidFill>
              </a:defRPr>
            </a:lvl5pPr>
            <a:lvl6pPr lvl="5" algn="ctr" rtl="0">
              <a:lnSpc>
                <a:spcPct val="100000"/>
              </a:lnSpc>
              <a:spcBef>
                <a:spcPts val="0"/>
              </a:spcBef>
              <a:spcAft>
                <a:spcPts val="0"/>
              </a:spcAft>
              <a:buClr>
                <a:schemeClr val="lt1"/>
              </a:buClr>
              <a:buSzPts val="1800"/>
              <a:buNone/>
              <a:defRPr sz="2400">
                <a:solidFill>
                  <a:schemeClr val="lt1"/>
                </a:solidFill>
              </a:defRPr>
            </a:lvl6pPr>
            <a:lvl7pPr lvl="6" algn="ctr" rtl="0">
              <a:lnSpc>
                <a:spcPct val="100000"/>
              </a:lnSpc>
              <a:spcBef>
                <a:spcPts val="0"/>
              </a:spcBef>
              <a:spcAft>
                <a:spcPts val="0"/>
              </a:spcAft>
              <a:buClr>
                <a:schemeClr val="lt1"/>
              </a:buClr>
              <a:buSzPts val="1800"/>
              <a:buNone/>
              <a:defRPr sz="2400">
                <a:solidFill>
                  <a:schemeClr val="lt1"/>
                </a:solidFill>
              </a:defRPr>
            </a:lvl7pPr>
            <a:lvl8pPr lvl="7" algn="ctr" rtl="0">
              <a:lnSpc>
                <a:spcPct val="100000"/>
              </a:lnSpc>
              <a:spcBef>
                <a:spcPts val="0"/>
              </a:spcBef>
              <a:spcAft>
                <a:spcPts val="0"/>
              </a:spcAft>
              <a:buClr>
                <a:schemeClr val="lt1"/>
              </a:buClr>
              <a:buSzPts val="1800"/>
              <a:buNone/>
              <a:defRPr sz="2400">
                <a:solidFill>
                  <a:schemeClr val="lt1"/>
                </a:solidFill>
              </a:defRPr>
            </a:lvl8pPr>
            <a:lvl9pPr lvl="8" algn="ctr" rtl="0">
              <a:lnSpc>
                <a:spcPct val="100000"/>
              </a:lnSpc>
              <a:spcBef>
                <a:spcPts val="0"/>
              </a:spcBef>
              <a:spcAft>
                <a:spcPts val="0"/>
              </a:spcAft>
              <a:buClr>
                <a:schemeClr val="lt1"/>
              </a:buClr>
              <a:buSzPts val="1800"/>
              <a:buNone/>
              <a:defRPr sz="2400">
                <a:solidFill>
                  <a:schemeClr val="lt1"/>
                </a:solidFill>
              </a:defRPr>
            </a:lvl9pPr>
          </a:lstStyle>
          <a:p/>
        </p:txBody>
      </p:sp>
      <p:sp>
        <p:nvSpPr>
          <p:cNvPr id="377" name="Google Shape;377;p38"/>
          <p:cNvSpPr txBox="1">
            <a:spLocks noGrp="1"/>
          </p:cNvSpPr>
          <p:nvPr>
            <p:ph type="subTitle" idx="2"/>
          </p:nvPr>
        </p:nvSpPr>
        <p:spPr>
          <a:xfrm rot="-711">
            <a:off x="3264000" y="3825213"/>
            <a:ext cx="5802800" cy="558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100"/>
              <a:buNone/>
              <a:defRPr sz="2000">
                <a:latin typeface="Mali SemiBold" panose="00000700000000000000"/>
                <a:ea typeface="Mali SemiBold" panose="00000700000000000000"/>
                <a:cs typeface="Mali SemiBold" panose="00000700000000000000"/>
                <a:sym typeface="Mali SemiBold" panose="00000700000000000000"/>
              </a:defRPr>
            </a:lvl1pPr>
            <a:lvl2pPr lvl="1" algn="ctr" rtl="0">
              <a:lnSpc>
                <a:spcPct val="100000"/>
              </a:lnSpc>
              <a:spcBef>
                <a:spcPts val="0"/>
              </a:spcBef>
              <a:spcAft>
                <a:spcPts val="0"/>
              </a:spcAft>
              <a:buClr>
                <a:schemeClr val="lt1"/>
              </a:buClr>
              <a:buSzPts val="1100"/>
              <a:buNone/>
              <a:defRPr sz="1465">
                <a:solidFill>
                  <a:schemeClr val="lt1"/>
                </a:solidFill>
              </a:defRPr>
            </a:lvl2pPr>
            <a:lvl3pPr lvl="2" algn="ctr" rtl="0">
              <a:lnSpc>
                <a:spcPct val="100000"/>
              </a:lnSpc>
              <a:spcBef>
                <a:spcPts val="0"/>
              </a:spcBef>
              <a:spcAft>
                <a:spcPts val="0"/>
              </a:spcAft>
              <a:buClr>
                <a:schemeClr val="lt1"/>
              </a:buClr>
              <a:buSzPts val="1100"/>
              <a:buNone/>
              <a:defRPr sz="1465">
                <a:solidFill>
                  <a:schemeClr val="lt1"/>
                </a:solidFill>
              </a:defRPr>
            </a:lvl3pPr>
            <a:lvl4pPr lvl="3" algn="ctr" rtl="0">
              <a:lnSpc>
                <a:spcPct val="100000"/>
              </a:lnSpc>
              <a:spcBef>
                <a:spcPts val="0"/>
              </a:spcBef>
              <a:spcAft>
                <a:spcPts val="0"/>
              </a:spcAft>
              <a:buClr>
                <a:schemeClr val="lt1"/>
              </a:buClr>
              <a:buSzPts val="1100"/>
              <a:buNone/>
              <a:defRPr sz="1465">
                <a:solidFill>
                  <a:schemeClr val="lt1"/>
                </a:solidFill>
              </a:defRPr>
            </a:lvl4pPr>
            <a:lvl5pPr lvl="4" algn="ctr" rtl="0">
              <a:lnSpc>
                <a:spcPct val="100000"/>
              </a:lnSpc>
              <a:spcBef>
                <a:spcPts val="0"/>
              </a:spcBef>
              <a:spcAft>
                <a:spcPts val="0"/>
              </a:spcAft>
              <a:buClr>
                <a:schemeClr val="lt1"/>
              </a:buClr>
              <a:buSzPts val="1100"/>
              <a:buNone/>
              <a:defRPr sz="1465">
                <a:solidFill>
                  <a:schemeClr val="lt1"/>
                </a:solidFill>
              </a:defRPr>
            </a:lvl5pPr>
            <a:lvl6pPr lvl="5" algn="ctr" rtl="0">
              <a:lnSpc>
                <a:spcPct val="100000"/>
              </a:lnSpc>
              <a:spcBef>
                <a:spcPts val="0"/>
              </a:spcBef>
              <a:spcAft>
                <a:spcPts val="0"/>
              </a:spcAft>
              <a:buClr>
                <a:schemeClr val="lt1"/>
              </a:buClr>
              <a:buSzPts val="1100"/>
              <a:buNone/>
              <a:defRPr sz="1465">
                <a:solidFill>
                  <a:schemeClr val="lt1"/>
                </a:solidFill>
              </a:defRPr>
            </a:lvl6pPr>
            <a:lvl7pPr lvl="6" algn="ctr" rtl="0">
              <a:lnSpc>
                <a:spcPct val="100000"/>
              </a:lnSpc>
              <a:spcBef>
                <a:spcPts val="0"/>
              </a:spcBef>
              <a:spcAft>
                <a:spcPts val="0"/>
              </a:spcAft>
              <a:buClr>
                <a:schemeClr val="lt1"/>
              </a:buClr>
              <a:buSzPts val="1100"/>
              <a:buNone/>
              <a:defRPr sz="1465">
                <a:solidFill>
                  <a:schemeClr val="lt1"/>
                </a:solidFill>
              </a:defRPr>
            </a:lvl7pPr>
            <a:lvl8pPr lvl="7" algn="ctr" rtl="0">
              <a:lnSpc>
                <a:spcPct val="100000"/>
              </a:lnSpc>
              <a:spcBef>
                <a:spcPts val="0"/>
              </a:spcBef>
              <a:spcAft>
                <a:spcPts val="0"/>
              </a:spcAft>
              <a:buClr>
                <a:schemeClr val="lt1"/>
              </a:buClr>
              <a:buSzPts val="1100"/>
              <a:buNone/>
              <a:defRPr sz="1465">
                <a:solidFill>
                  <a:schemeClr val="lt1"/>
                </a:solidFill>
              </a:defRPr>
            </a:lvl8pPr>
            <a:lvl9pPr lvl="8" algn="ctr" rtl="0">
              <a:lnSpc>
                <a:spcPct val="100000"/>
              </a:lnSpc>
              <a:spcBef>
                <a:spcPts val="0"/>
              </a:spcBef>
              <a:spcAft>
                <a:spcPts val="0"/>
              </a:spcAft>
              <a:buClr>
                <a:schemeClr val="lt1"/>
              </a:buClr>
              <a:buSzPts val="1100"/>
              <a:buNone/>
              <a:defRPr sz="1465">
                <a:solidFill>
                  <a:schemeClr val="lt1"/>
                </a:solidFill>
              </a:defRPr>
            </a:lvl9pPr>
          </a:lstStyle>
          <a:p/>
        </p:txBody>
      </p:sp>
      <p:sp>
        <p:nvSpPr>
          <p:cNvPr id="378" name="Google Shape;378;p38"/>
          <p:cNvSpPr txBox="1">
            <a:spLocks noGrp="1"/>
          </p:cNvSpPr>
          <p:nvPr>
            <p:ph type="ctrTitle"/>
          </p:nvPr>
        </p:nvSpPr>
        <p:spPr>
          <a:xfrm>
            <a:off x="3264133" y="899900"/>
            <a:ext cx="5802800" cy="1245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lt1"/>
              </a:buClr>
              <a:buSzPts val="5200"/>
              <a:buNone/>
              <a:defRPr sz="12000">
                <a:solidFill>
                  <a:schemeClr val="lt1"/>
                </a:solidFill>
              </a:defRPr>
            </a:lvl1pPr>
            <a:lvl2pPr lvl="1" algn="ctr" rtl="0">
              <a:spcBef>
                <a:spcPts val="0"/>
              </a:spcBef>
              <a:spcAft>
                <a:spcPts val="0"/>
              </a:spcAft>
              <a:buClr>
                <a:schemeClr val="lt1"/>
              </a:buClr>
              <a:buSzPts val="5200"/>
              <a:buNone/>
              <a:defRPr sz="6935">
                <a:solidFill>
                  <a:schemeClr val="lt1"/>
                </a:solidFill>
              </a:defRPr>
            </a:lvl2pPr>
            <a:lvl3pPr lvl="2" algn="ctr" rtl="0">
              <a:spcBef>
                <a:spcPts val="0"/>
              </a:spcBef>
              <a:spcAft>
                <a:spcPts val="0"/>
              </a:spcAft>
              <a:buClr>
                <a:schemeClr val="lt1"/>
              </a:buClr>
              <a:buSzPts val="5200"/>
              <a:buNone/>
              <a:defRPr sz="6935">
                <a:solidFill>
                  <a:schemeClr val="lt1"/>
                </a:solidFill>
              </a:defRPr>
            </a:lvl3pPr>
            <a:lvl4pPr lvl="3" algn="ctr" rtl="0">
              <a:spcBef>
                <a:spcPts val="0"/>
              </a:spcBef>
              <a:spcAft>
                <a:spcPts val="0"/>
              </a:spcAft>
              <a:buClr>
                <a:schemeClr val="lt1"/>
              </a:buClr>
              <a:buSzPts val="5200"/>
              <a:buNone/>
              <a:defRPr sz="6935">
                <a:solidFill>
                  <a:schemeClr val="lt1"/>
                </a:solidFill>
              </a:defRPr>
            </a:lvl4pPr>
            <a:lvl5pPr lvl="4" algn="ctr" rtl="0">
              <a:spcBef>
                <a:spcPts val="0"/>
              </a:spcBef>
              <a:spcAft>
                <a:spcPts val="0"/>
              </a:spcAft>
              <a:buClr>
                <a:schemeClr val="lt1"/>
              </a:buClr>
              <a:buSzPts val="5200"/>
              <a:buNone/>
              <a:defRPr sz="6935">
                <a:solidFill>
                  <a:schemeClr val="lt1"/>
                </a:solidFill>
              </a:defRPr>
            </a:lvl5pPr>
            <a:lvl6pPr lvl="5" algn="ctr" rtl="0">
              <a:spcBef>
                <a:spcPts val="0"/>
              </a:spcBef>
              <a:spcAft>
                <a:spcPts val="0"/>
              </a:spcAft>
              <a:buClr>
                <a:schemeClr val="lt1"/>
              </a:buClr>
              <a:buSzPts val="5200"/>
              <a:buNone/>
              <a:defRPr sz="6935">
                <a:solidFill>
                  <a:schemeClr val="lt1"/>
                </a:solidFill>
              </a:defRPr>
            </a:lvl6pPr>
            <a:lvl7pPr lvl="6" algn="ctr" rtl="0">
              <a:spcBef>
                <a:spcPts val="0"/>
              </a:spcBef>
              <a:spcAft>
                <a:spcPts val="0"/>
              </a:spcAft>
              <a:buClr>
                <a:schemeClr val="lt1"/>
              </a:buClr>
              <a:buSzPts val="5200"/>
              <a:buNone/>
              <a:defRPr sz="6935">
                <a:solidFill>
                  <a:schemeClr val="lt1"/>
                </a:solidFill>
              </a:defRPr>
            </a:lvl7pPr>
            <a:lvl8pPr lvl="7" algn="ctr" rtl="0">
              <a:spcBef>
                <a:spcPts val="0"/>
              </a:spcBef>
              <a:spcAft>
                <a:spcPts val="0"/>
              </a:spcAft>
              <a:buClr>
                <a:schemeClr val="lt1"/>
              </a:buClr>
              <a:buSzPts val="5200"/>
              <a:buNone/>
              <a:defRPr sz="6935">
                <a:solidFill>
                  <a:schemeClr val="lt1"/>
                </a:solidFill>
              </a:defRPr>
            </a:lvl8pPr>
            <a:lvl9pPr lvl="8" algn="ctr" rtl="0">
              <a:spcBef>
                <a:spcPts val="0"/>
              </a:spcBef>
              <a:spcAft>
                <a:spcPts val="0"/>
              </a:spcAft>
              <a:buClr>
                <a:schemeClr val="lt1"/>
              </a:buClr>
              <a:buSzPts val="5200"/>
              <a:buNone/>
              <a:defRPr sz="6935">
                <a:solidFill>
                  <a:schemeClr val="lt1"/>
                </a:solidFill>
              </a:defRPr>
            </a:lvl9pPr>
          </a:lstStyle>
          <a:p/>
        </p:txBody>
      </p:sp>
      <p:sp>
        <p:nvSpPr>
          <p:cNvPr id="379" name="Google Shape;379;p38"/>
          <p:cNvSpPr/>
          <p:nvPr/>
        </p:nvSpPr>
        <p:spPr>
          <a:xfrm>
            <a:off x="11052362" y="17"/>
            <a:ext cx="1139649" cy="6857973"/>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rgbClr val="FECA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0" name="Google Shape;380;p38"/>
          <p:cNvSpPr/>
          <p:nvPr/>
        </p:nvSpPr>
        <p:spPr>
          <a:xfrm flipH="1">
            <a:off x="7" y="0"/>
            <a:ext cx="2391383" cy="1325661"/>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rgbClr val="ED6A3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1" name="Google Shape;381;p38"/>
          <p:cNvSpPr txBox="1"/>
          <p:nvPr/>
        </p:nvSpPr>
        <p:spPr>
          <a:xfrm>
            <a:off x="2868633" y="5440234"/>
            <a:ext cx="6825600" cy="749011"/>
          </a:xfrm>
          <a:prstGeom prst="rect">
            <a:avLst/>
          </a:prstGeom>
          <a:noFill/>
          <a:ln>
            <a:noFill/>
          </a:ln>
        </p:spPr>
        <p:txBody>
          <a:bodyPr spcFirstLastPara="1" wrap="square" lIns="121900" tIns="121900" rIns="121900" bIns="121900" anchor="t" anchorCtr="0">
            <a:spAutoFit/>
          </a:bodyPr>
          <a:lstStyle/>
          <a:p>
            <a:pPr marL="0" lvl="0" indent="0" algn="ctr" rtl="0">
              <a:spcBef>
                <a:spcPts val="400"/>
              </a:spcBef>
              <a:spcAft>
                <a:spcPts val="0"/>
              </a:spcAft>
              <a:buNone/>
            </a:pPr>
            <a:r>
              <a:rPr lang="en-GB" sz="1465" b="1">
                <a:solidFill>
                  <a:schemeClr val="accent3"/>
                </a:solidFill>
                <a:latin typeface="Comfortaa"/>
                <a:ea typeface="Comfortaa"/>
                <a:cs typeface="Comfortaa"/>
                <a:sym typeface="Comfortaa"/>
              </a:rPr>
              <a:t>CREDITS: </a:t>
            </a:r>
            <a:r>
              <a:rPr lang="en-GB" sz="1465">
                <a:solidFill>
                  <a:schemeClr val="dk1"/>
                </a:solidFill>
                <a:latin typeface="Comfortaa SemiBold"/>
                <a:ea typeface="Comfortaa SemiBold"/>
                <a:cs typeface="Comfortaa SemiBold"/>
                <a:sym typeface="Comfortaa SemiBold"/>
              </a:rPr>
              <a:t>This presentation template was created by </a:t>
            </a:r>
            <a:r>
              <a:rPr lang="en-GB" sz="1465" b="1">
                <a:solidFill>
                  <a:schemeClr val="accent3"/>
                </a:solidFill>
                <a:uFill>
                  <a:noFill/>
                </a:uFill>
                <a:latin typeface="Comfortaa"/>
                <a:ea typeface="Comfortaa"/>
                <a:cs typeface="Comfortaa"/>
                <a:sym typeface="Comfortaa"/>
                <a:hlinkClick r:id="rId3"/>
              </a:rPr>
              <a:t>Slidesgo</a:t>
            </a:r>
            <a:r>
              <a:rPr lang="en-GB" sz="1465">
                <a:solidFill>
                  <a:schemeClr val="dk1"/>
                </a:solidFill>
                <a:latin typeface="Comfortaa SemiBold"/>
                <a:ea typeface="Comfortaa SemiBold"/>
                <a:cs typeface="Comfortaa SemiBold"/>
                <a:sym typeface="Comfortaa SemiBold"/>
              </a:rPr>
              <a:t>, and includes icons by </a:t>
            </a:r>
            <a:r>
              <a:rPr lang="en-GB" sz="1465" b="1">
                <a:solidFill>
                  <a:schemeClr val="accent3"/>
                </a:solidFill>
                <a:uFill>
                  <a:noFill/>
                </a:uFill>
                <a:latin typeface="Comfortaa"/>
                <a:ea typeface="Comfortaa"/>
                <a:cs typeface="Comfortaa"/>
                <a:sym typeface="Comfortaa"/>
                <a:hlinkClick r:id="rId4"/>
              </a:rPr>
              <a:t>Flaticon</a:t>
            </a:r>
            <a:r>
              <a:rPr lang="en-GB" sz="1465">
                <a:solidFill>
                  <a:schemeClr val="dk1"/>
                </a:solidFill>
                <a:latin typeface="Comfortaa SemiBold"/>
                <a:ea typeface="Comfortaa SemiBold"/>
                <a:cs typeface="Comfortaa SemiBold"/>
                <a:sym typeface="Comfortaa SemiBold"/>
              </a:rPr>
              <a:t>, and infographics &amp; images by </a:t>
            </a:r>
            <a:r>
              <a:rPr lang="en-GB" sz="1465" b="1">
                <a:solidFill>
                  <a:schemeClr val="accent3"/>
                </a:solidFill>
                <a:uFill>
                  <a:noFill/>
                </a:uFill>
                <a:latin typeface="Comfortaa"/>
                <a:ea typeface="Comfortaa"/>
                <a:cs typeface="Comfortaa"/>
                <a:sym typeface="Comfortaa"/>
                <a:hlinkClick r:id="rId5"/>
              </a:rPr>
              <a:t>Freepik</a:t>
            </a:r>
            <a:endParaRPr sz="1465" b="1">
              <a:solidFill>
                <a:schemeClr val="accent3"/>
              </a:solidFill>
              <a:latin typeface="Comfortaa"/>
              <a:ea typeface="Comfortaa"/>
              <a:cs typeface="Comfortaa"/>
              <a:sym typeface="Comfortaa"/>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rgbClr val="FECA2A">
            <a:alpha val="10270"/>
          </a:srgbClr>
        </a:solidFill>
        <a:effectLst/>
      </p:bgPr>
    </p:bg>
    <p:spTree>
      <p:nvGrpSpPr>
        <p:cNvPr id="1" name="Shape 382"/>
        <p:cNvGrpSpPr/>
        <p:nvPr/>
      </p:nvGrpSpPr>
      <p:grpSpPr>
        <a:xfrm>
          <a:off x="0" y="0"/>
          <a:ext cx="0" cy="0"/>
          <a:chOff x="0" y="0"/>
          <a:chExt cx="0" cy="0"/>
        </a:xfrm>
      </p:grpSpPr>
      <p:pic>
        <p:nvPicPr>
          <p:cNvPr id="383" name="Google Shape;383;p39"/>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84" name="Google Shape;384;p39"/>
          <p:cNvSpPr/>
          <p:nvPr/>
        </p:nvSpPr>
        <p:spPr>
          <a:xfrm>
            <a:off x="1" y="720134"/>
            <a:ext cx="2069593" cy="6208436"/>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5" name="Google Shape;385;p39"/>
          <p:cNvSpPr/>
          <p:nvPr/>
        </p:nvSpPr>
        <p:spPr>
          <a:xfrm>
            <a:off x="4535600" y="0"/>
            <a:ext cx="7656403" cy="2621925"/>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6" name="Google Shape;386;p39"/>
          <p:cNvSpPr/>
          <p:nvPr/>
        </p:nvSpPr>
        <p:spPr>
          <a:xfrm>
            <a:off x="10308985" y="5546667"/>
            <a:ext cx="747220" cy="747220"/>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7" name="Google Shape;387;p39"/>
          <p:cNvSpPr/>
          <p:nvPr/>
        </p:nvSpPr>
        <p:spPr>
          <a:xfrm>
            <a:off x="11027877" y="6419560"/>
            <a:ext cx="731791" cy="731885"/>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8" name="Google Shape;388;p39"/>
          <p:cNvSpPr/>
          <p:nvPr/>
        </p:nvSpPr>
        <p:spPr>
          <a:xfrm>
            <a:off x="11715912" y="5818795"/>
            <a:ext cx="439112" cy="439207"/>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rgbClr val="FECA2A">
            <a:alpha val="10270"/>
          </a:srgbClr>
        </a:solidFill>
        <a:effectLst/>
      </p:bgPr>
    </p:bg>
    <p:spTree>
      <p:nvGrpSpPr>
        <p:cNvPr id="1" name="Shape 389"/>
        <p:cNvGrpSpPr/>
        <p:nvPr/>
      </p:nvGrpSpPr>
      <p:grpSpPr>
        <a:xfrm>
          <a:off x="0" y="0"/>
          <a:ext cx="0" cy="0"/>
          <a:chOff x="0" y="0"/>
          <a:chExt cx="0" cy="0"/>
        </a:xfrm>
      </p:grpSpPr>
      <p:pic>
        <p:nvPicPr>
          <p:cNvPr id="390" name="Google Shape;390;p40"/>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91" name="Google Shape;391;p40"/>
          <p:cNvSpPr/>
          <p:nvPr/>
        </p:nvSpPr>
        <p:spPr>
          <a:xfrm>
            <a:off x="-182240" y="4714833"/>
            <a:ext cx="12374200" cy="2447963"/>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2" name="Google Shape;392;p40"/>
          <p:cNvSpPr/>
          <p:nvPr/>
        </p:nvSpPr>
        <p:spPr>
          <a:xfrm>
            <a:off x="-182240" y="-127001"/>
            <a:ext cx="5744591" cy="1300341"/>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3" name="Google Shape;393;p40"/>
          <p:cNvSpPr/>
          <p:nvPr/>
        </p:nvSpPr>
        <p:spPr>
          <a:xfrm>
            <a:off x="10240367" y="-127000"/>
            <a:ext cx="2044941" cy="1591381"/>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70"/>
        <p:cNvGrpSpPr/>
        <p:nvPr/>
      </p:nvGrpSpPr>
      <p:grpSpPr>
        <a:xfrm>
          <a:off x="0" y="0"/>
          <a:ext cx="0" cy="0"/>
          <a:chOff x="0" y="0"/>
          <a:chExt cx="0" cy="0"/>
        </a:xfrm>
      </p:grpSpPr>
      <p:pic>
        <p:nvPicPr>
          <p:cNvPr id="71" name="Google Shape;71;p9"/>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72" name="Google Shape;72;p9"/>
          <p:cNvSpPr/>
          <p:nvPr/>
        </p:nvSpPr>
        <p:spPr>
          <a:xfrm>
            <a:off x="9015800" y="-133229"/>
            <a:ext cx="3732232" cy="2927252"/>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9"/>
          <p:cNvSpPr txBox="1">
            <a:spLocks noGrp="1"/>
          </p:cNvSpPr>
          <p:nvPr>
            <p:ph type="title"/>
          </p:nvPr>
        </p:nvSpPr>
        <p:spPr>
          <a:xfrm>
            <a:off x="1894200" y="2009800"/>
            <a:ext cx="8403600" cy="1217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600"/>
              <a:buNone/>
              <a:defRPr sz="9865">
                <a:solidFill>
                  <a:schemeClr val="lt1"/>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p:txBody>
      </p:sp>
      <p:sp>
        <p:nvSpPr>
          <p:cNvPr id="74" name="Google Shape;74;p9"/>
          <p:cNvSpPr txBox="1">
            <a:spLocks noGrp="1"/>
          </p:cNvSpPr>
          <p:nvPr>
            <p:ph type="subTitle" idx="1"/>
          </p:nvPr>
        </p:nvSpPr>
        <p:spPr>
          <a:xfrm>
            <a:off x="2890200" y="3930751"/>
            <a:ext cx="6411600" cy="139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5">
                <a:latin typeface="Comfortaa Medium"/>
                <a:ea typeface="Comfortaa Medium"/>
                <a:cs typeface="Comfortaa Medium"/>
                <a:sym typeface="Comfortaa Medium"/>
              </a:defRPr>
            </a:lvl1pPr>
            <a:lvl2pPr lvl="1" algn="ctr" rtl="0">
              <a:lnSpc>
                <a:spcPct val="100000"/>
              </a:lnSpc>
              <a:spcBef>
                <a:spcPts val="0"/>
              </a:spcBef>
              <a:spcAft>
                <a:spcPts val="0"/>
              </a:spcAft>
              <a:buSzPts val="1300"/>
              <a:buNone/>
              <a:defRPr/>
            </a:lvl2pPr>
            <a:lvl3pPr lvl="2" algn="ctr" rtl="0">
              <a:lnSpc>
                <a:spcPct val="100000"/>
              </a:lnSpc>
              <a:spcBef>
                <a:spcPts val="2135"/>
              </a:spcBef>
              <a:spcAft>
                <a:spcPts val="0"/>
              </a:spcAft>
              <a:buSzPts val="1300"/>
              <a:buNone/>
              <a:defRPr/>
            </a:lvl3pPr>
            <a:lvl4pPr lvl="3" algn="ctr" rtl="0">
              <a:lnSpc>
                <a:spcPct val="100000"/>
              </a:lnSpc>
              <a:spcBef>
                <a:spcPts val="2135"/>
              </a:spcBef>
              <a:spcAft>
                <a:spcPts val="0"/>
              </a:spcAft>
              <a:buSzPts val="1300"/>
              <a:buNone/>
              <a:defRPr/>
            </a:lvl4pPr>
            <a:lvl5pPr lvl="4" algn="ctr" rtl="0">
              <a:lnSpc>
                <a:spcPct val="100000"/>
              </a:lnSpc>
              <a:spcBef>
                <a:spcPts val="2135"/>
              </a:spcBef>
              <a:spcAft>
                <a:spcPts val="0"/>
              </a:spcAft>
              <a:buSzPts val="1300"/>
              <a:buNone/>
              <a:defRPr/>
            </a:lvl5pPr>
            <a:lvl6pPr lvl="5" algn="ctr" rtl="0">
              <a:lnSpc>
                <a:spcPct val="100000"/>
              </a:lnSpc>
              <a:spcBef>
                <a:spcPts val="2135"/>
              </a:spcBef>
              <a:spcAft>
                <a:spcPts val="0"/>
              </a:spcAft>
              <a:buSzPts val="1300"/>
              <a:buNone/>
              <a:defRPr/>
            </a:lvl6pPr>
            <a:lvl7pPr lvl="6" algn="ctr" rtl="0">
              <a:lnSpc>
                <a:spcPct val="100000"/>
              </a:lnSpc>
              <a:spcBef>
                <a:spcPts val="2135"/>
              </a:spcBef>
              <a:spcAft>
                <a:spcPts val="0"/>
              </a:spcAft>
              <a:buSzPts val="1300"/>
              <a:buNone/>
              <a:defRPr/>
            </a:lvl7pPr>
            <a:lvl8pPr lvl="7" algn="ctr" rtl="0">
              <a:lnSpc>
                <a:spcPct val="100000"/>
              </a:lnSpc>
              <a:spcBef>
                <a:spcPts val="2135"/>
              </a:spcBef>
              <a:spcAft>
                <a:spcPts val="0"/>
              </a:spcAft>
              <a:buSzPts val="1300"/>
              <a:buNone/>
              <a:defRPr/>
            </a:lvl8pPr>
            <a:lvl9pPr lvl="8" algn="ctr" rtl="0">
              <a:lnSpc>
                <a:spcPct val="100000"/>
              </a:lnSpc>
              <a:spcBef>
                <a:spcPts val="2135"/>
              </a:spcBef>
              <a:spcAft>
                <a:spcPts val="2135"/>
              </a:spcAft>
              <a:buSzPts val="1300"/>
              <a:buNone/>
              <a:defRPr/>
            </a:lvl9pPr>
          </a:lstStyle>
          <a:p/>
        </p:txBody>
      </p:sp>
      <p:sp>
        <p:nvSpPr>
          <p:cNvPr id="75" name="Google Shape;75;p9"/>
          <p:cNvSpPr/>
          <p:nvPr/>
        </p:nvSpPr>
        <p:spPr>
          <a:xfrm rot="6818514">
            <a:off x="-906102" y="3855446"/>
            <a:ext cx="3732223" cy="2927253"/>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
    <p:bg>
      <p:bgPr>
        <a:solidFill>
          <a:srgbClr val="FECA2A">
            <a:alpha val="10270"/>
          </a:srgbClr>
        </a:solidFill>
        <a:effectLst/>
      </p:bgPr>
    </p:bg>
    <p:spTree>
      <p:nvGrpSpPr>
        <p:cNvPr id="1" name="Shape 76"/>
        <p:cNvGrpSpPr/>
        <p:nvPr/>
      </p:nvGrpSpPr>
      <p:grpSpPr>
        <a:xfrm>
          <a:off x="0" y="0"/>
          <a:ext cx="0" cy="0"/>
          <a:chOff x="0" y="0"/>
          <a:chExt cx="0" cy="0"/>
        </a:xfrm>
      </p:grpSpPr>
      <p:pic>
        <p:nvPicPr>
          <p:cNvPr id="77" name="Google Shape;77;p10"/>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78" name="Google Shape;78;p10"/>
          <p:cNvSpPr txBox="1">
            <a:spLocks noGrp="1"/>
          </p:cNvSpPr>
          <p:nvPr>
            <p:ph type="title"/>
          </p:nvPr>
        </p:nvSpPr>
        <p:spPr>
          <a:xfrm>
            <a:off x="5702367" y="673100"/>
            <a:ext cx="5530000" cy="1150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3200"/>
              <a:buNone/>
              <a:defRPr sz="3735">
                <a:solidFill>
                  <a:schemeClr val="l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79" name="Google Shape;79;p10"/>
          <p:cNvSpPr/>
          <p:nvPr/>
        </p:nvSpPr>
        <p:spPr>
          <a:xfrm>
            <a:off x="-279400" y="4775777"/>
            <a:ext cx="4955243" cy="2419291"/>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10"/>
          <p:cNvSpPr/>
          <p:nvPr/>
        </p:nvSpPr>
        <p:spPr>
          <a:xfrm>
            <a:off x="-279399" y="-1211133"/>
            <a:ext cx="6934172" cy="2168313"/>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10"/>
          <p:cNvSpPr/>
          <p:nvPr/>
        </p:nvSpPr>
        <p:spPr>
          <a:xfrm>
            <a:off x="9438100" y="3060433"/>
            <a:ext cx="4227104" cy="4833984"/>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2" name="Google Shape;82;p10"/>
          <p:cNvGrpSpPr/>
          <p:nvPr/>
        </p:nvGrpSpPr>
        <p:grpSpPr>
          <a:xfrm>
            <a:off x="1453553" y="719985"/>
            <a:ext cx="427271" cy="545673"/>
            <a:chOff x="5905475" y="2032050"/>
            <a:chExt cx="454350" cy="580175"/>
          </a:xfrm>
        </p:grpSpPr>
        <p:sp>
          <p:nvSpPr>
            <p:cNvPr id="83" name="Google Shape;83;p10"/>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10"/>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10"/>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10"/>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10"/>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10"/>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 name="Google Shape;89;p10"/>
          <p:cNvGrpSpPr/>
          <p:nvPr/>
        </p:nvGrpSpPr>
        <p:grpSpPr>
          <a:xfrm>
            <a:off x="797128" y="1870225"/>
            <a:ext cx="325739" cy="408075"/>
            <a:chOff x="7249250" y="2312150"/>
            <a:chExt cx="433317" cy="542846"/>
          </a:xfrm>
        </p:grpSpPr>
        <p:sp>
          <p:nvSpPr>
            <p:cNvPr id="90" name="Google Shape;90;p10"/>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10"/>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10"/>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3" name="Google Shape;93;p10"/>
          <p:cNvGrpSpPr/>
          <p:nvPr/>
        </p:nvGrpSpPr>
        <p:grpSpPr>
          <a:xfrm rot="195562">
            <a:off x="384311" y="5279089"/>
            <a:ext cx="1458763" cy="1371608"/>
            <a:chOff x="5047850" y="2794950"/>
            <a:chExt cx="1095150" cy="1047150"/>
          </a:xfrm>
        </p:grpSpPr>
        <p:sp>
          <p:nvSpPr>
            <p:cNvPr id="94" name="Google Shape;94;p10"/>
            <p:cNvSpPr/>
            <p:nvPr/>
          </p:nvSpPr>
          <p:spPr>
            <a:xfrm>
              <a:off x="5047850" y="2794950"/>
              <a:ext cx="1095150" cy="1047150"/>
            </a:xfrm>
            <a:custGeom>
              <a:avLst/>
              <a:gdLst/>
              <a:ahLst/>
              <a:cxnLst/>
              <a:rect l="l" t="t" r="r" b="b"/>
              <a:pathLst>
                <a:path w="43806" h="41886" extrusionOk="0">
                  <a:moveTo>
                    <a:pt x="11284" y="6001"/>
                  </a:moveTo>
                  <a:cubicBezTo>
                    <a:pt x="11501" y="6489"/>
                    <a:pt x="11664" y="6869"/>
                    <a:pt x="11827" y="7276"/>
                  </a:cubicBezTo>
                  <a:cubicBezTo>
                    <a:pt x="11935" y="7493"/>
                    <a:pt x="11935" y="7737"/>
                    <a:pt x="11745" y="7927"/>
                  </a:cubicBezTo>
                  <a:cubicBezTo>
                    <a:pt x="11176" y="8496"/>
                    <a:pt x="10606" y="9039"/>
                    <a:pt x="10009" y="9636"/>
                  </a:cubicBezTo>
                  <a:cubicBezTo>
                    <a:pt x="9602" y="9283"/>
                    <a:pt x="9196" y="8985"/>
                    <a:pt x="8762" y="8632"/>
                  </a:cubicBezTo>
                  <a:cubicBezTo>
                    <a:pt x="9602" y="7764"/>
                    <a:pt x="10389" y="6923"/>
                    <a:pt x="11284" y="6001"/>
                  </a:cubicBezTo>
                  <a:close/>
                  <a:moveTo>
                    <a:pt x="8138" y="9229"/>
                  </a:moveTo>
                  <a:cubicBezTo>
                    <a:pt x="8545" y="9608"/>
                    <a:pt x="8924" y="9961"/>
                    <a:pt x="9331" y="10341"/>
                  </a:cubicBezTo>
                  <a:cubicBezTo>
                    <a:pt x="8707" y="10992"/>
                    <a:pt x="8084" y="11588"/>
                    <a:pt x="7460" y="12239"/>
                  </a:cubicBezTo>
                  <a:cubicBezTo>
                    <a:pt x="6782" y="11995"/>
                    <a:pt x="6510" y="11805"/>
                    <a:pt x="6049" y="11399"/>
                  </a:cubicBezTo>
                  <a:cubicBezTo>
                    <a:pt x="6727" y="10666"/>
                    <a:pt x="7460" y="9988"/>
                    <a:pt x="8138" y="9229"/>
                  </a:cubicBezTo>
                  <a:close/>
                  <a:moveTo>
                    <a:pt x="8984" y="881"/>
                  </a:moveTo>
                  <a:cubicBezTo>
                    <a:pt x="9035" y="881"/>
                    <a:pt x="9087" y="888"/>
                    <a:pt x="9141" y="902"/>
                  </a:cubicBezTo>
                  <a:cubicBezTo>
                    <a:pt x="9304" y="956"/>
                    <a:pt x="9494" y="1010"/>
                    <a:pt x="9657" y="1092"/>
                  </a:cubicBezTo>
                  <a:cubicBezTo>
                    <a:pt x="10687" y="1607"/>
                    <a:pt x="11637" y="2231"/>
                    <a:pt x="12505" y="2963"/>
                  </a:cubicBezTo>
                  <a:cubicBezTo>
                    <a:pt x="12993" y="3370"/>
                    <a:pt x="13346" y="3885"/>
                    <a:pt x="13644" y="4428"/>
                  </a:cubicBezTo>
                  <a:cubicBezTo>
                    <a:pt x="14241" y="5513"/>
                    <a:pt x="14566" y="6679"/>
                    <a:pt x="14729" y="7927"/>
                  </a:cubicBezTo>
                  <a:cubicBezTo>
                    <a:pt x="14865" y="9066"/>
                    <a:pt x="14919" y="10205"/>
                    <a:pt x="14729" y="11317"/>
                  </a:cubicBezTo>
                  <a:cubicBezTo>
                    <a:pt x="14675" y="11561"/>
                    <a:pt x="14620" y="11778"/>
                    <a:pt x="14566" y="11995"/>
                  </a:cubicBezTo>
                  <a:cubicBezTo>
                    <a:pt x="14051" y="12131"/>
                    <a:pt x="13590" y="12348"/>
                    <a:pt x="13047" y="12402"/>
                  </a:cubicBezTo>
                  <a:cubicBezTo>
                    <a:pt x="13074" y="12050"/>
                    <a:pt x="13101" y="11751"/>
                    <a:pt x="13129" y="11453"/>
                  </a:cubicBezTo>
                  <a:cubicBezTo>
                    <a:pt x="13264" y="10287"/>
                    <a:pt x="13237" y="9147"/>
                    <a:pt x="12993" y="7981"/>
                  </a:cubicBezTo>
                  <a:cubicBezTo>
                    <a:pt x="12722" y="6625"/>
                    <a:pt x="12071" y="5404"/>
                    <a:pt x="11176" y="4346"/>
                  </a:cubicBezTo>
                  <a:cubicBezTo>
                    <a:pt x="10715" y="3777"/>
                    <a:pt x="10172" y="3289"/>
                    <a:pt x="9630" y="2773"/>
                  </a:cubicBezTo>
                  <a:cubicBezTo>
                    <a:pt x="9413" y="2529"/>
                    <a:pt x="9141" y="2339"/>
                    <a:pt x="8897" y="2095"/>
                  </a:cubicBezTo>
                  <a:cubicBezTo>
                    <a:pt x="8762" y="1960"/>
                    <a:pt x="8653" y="1824"/>
                    <a:pt x="8572" y="1661"/>
                  </a:cubicBezTo>
                  <a:cubicBezTo>
                    <a:pt x="8463" y="1444"/>
                    <a:pt x="8436" y="1227"/>
                    <a:pt x="8599" y="1064"/>
                  </a:cubicBezTo>
                  <a:cubicBezTo>
                    <a:pt x="8701" y="942"/>
                    <a:pt x="8833" y="881"/>
                    <a:pt x="8984" y="881"/>
                  </a:cubicBezTo>
                  <a:close/>
                  <a:moveTo>
                    <a:pt x="12125" y="8578"/>
                  </a:moveTo>
                  <a:cubicBezTo>
                    <a:pt x="12450" y="10042"/>
                    <a:pt x="12179" y="11371"/>
                    <a:pt x="12125" y="12728"/>
                  </a:cubicBezTo>
                  <a:cubicBezTo>
                    <a:pt x="11488" y="12904"/>
                    <a:pt x="10871" y="13012"/>
                    <a:pt x="10250" y="13012"/>
                  </a:cubicBezTo>
                  <a:cubicBezTo>
                    <a:pt x="9630" y="13012"/>
                    <a:pt x="9006" y="12904"/>
                    <a:pt x="8355" y="12646"/>
                  </a:cubicBezTo>
                  <a:cubicBezTo>
                    <a:pt x="9630" y="11290"/>
                    <a:pt x="10959" y="10097"/>
                    <a:pt x="12125" y="8578"/>
                  </a:cubicBezTo>
                  <a:close/>
                  <a:moveTo>
                    <a:pt x="20615" y="15738"/>
                  </a:moveTo>
                  <a:cubicBezTo>
                    <a:pt x="21130" y="15766"/>
                    <a:pt x="21591" y="16037"/>
                    <a:pt x="22134" y="16362"/>
                  </a:cubicBezTo>
                  <a:cubicBezTo>
                    <a:pt x="21347" y="17122"/>
                    <a:pt x="20615" y="17800"/>
                    <a:pt x="19855" y="18505"/>
                  </a:cubicBezTo>
                  <a:cubicBezTo>
                    <a:pt x="19448" y="18315"/>
                    <a:pt x="19177" y="18017"/>
                    <a:pt x="18825" y="17773"/>
                  </a:cubicBezTo>
                  <a:cubicBezTo>
                    <a:pt x="19123" y="17176"/>
                    <a:pt x="19638" y="16579"/>
                    <a:pt x="20615" y="15738"/>
                  </a:cubicBezTo>
                  <a:close/>
                  <a:moveTo>
                    <a:pt x="18084" y="15371"/>
                  </a:moveTo>
                  <a:cubicBezTo>
                    <a:pt x="18810" y="15371"/>
                    <a:pt x="18960" y="15431"/>
                    <a:pt x="19340" y="15576"/>
                  </a:cubicBezTo>
                  <a:cubicBezTo>
                    <a:pt x="18336" y="16823"/>
                    <a:pt x="17251" y="17990"/>
                    <a:pt x="15977" y="19129"/>
                  </a:cubicBezTo>
                  <a:cubicBezTo>
                    <a:pt x="15570" y="17908"/>
                    <a:pt x="15353" y="16796"/>
                    <a:pt x="15353" y="15603"/>
                  </a:cubicBezTo>
                  <a:cubicBezTo>
                    <a:pt x="15597" y="15434"/>
                    <a:pt x="15867" y="15408"/>
                    <a:pt x="16127" y="15408"/>
                  </a:cubicBezTo>
                  <a:cubicBezTo>
                    <a:pt x="16243" y="15408"/>
                    <a:pt x="16356" y="15413"/>
                    <a:pt x="16465" y="15413"/>
                  </a:cubicBezTo>
                  <a:cubicBezTo>
                    <a:pt x="17215" y="15386"/>
                    <a:pt x="17722" y="15371"/>
                    <a:pt x="18084" y="15371"/>
                  </a:cubicBezTo>
                  <a:close/>
                  <a:moveTo>
                    <a:pt x="18201" y="18369"/>
                  </a:moveTo>
                  <a:cubicBezTo>
                    <a:pt x="18499" y="18614"/>
                    <a:pt x="18797" y="18885"/>
                    <a:pt x="19150" y="19156"/>
                  </a:cubicBezTo>
                  <a:cubicBezTo>
                    <a:pt x="18418" y="19861"/>
                    <a:pt x="17685" y="20512"/>
                    <a:pt x="16953" y="21217"/>
                  </a:cubicBezTo>
                  <a:cubicBezTo>
                    <a:pt x="16655" y="20892"/>
                    <a:pt x="16492" y="20566"/>
                    <a:pt x="16356" y="20160"/>
                  </a:cubicBezTo>
                  <a:cubicBezTo>
                    <a:pt x="16926" y="19563"/>
                    <a:pt x="17468" y="18912"/>
                    <a:pt x="18201" y="18369"/>
                  </a:cubicBezTo>
                  <a:close/>
                  <a:moveTo>
                    <a:pt x="25741" y="19346"/>
                  </a:moveTo>
                  <a:cubicBezTo>
                    <a:pt x="25904" y="19590"/>
                    <a:pt x="26012" y="19807"/>
                    <a:pt x="26148" y="20024"/>
                  </a:cubicBezTo>
                  <a:cubicBezTo>
                    <a:pt x="25633" y="20892"/>
                    <a:pt x="24873" y="21489"/>
                    <a:pt x="24249" y="22248"/>
                  </a:cubicBezTo>
                  <a:cubicBezTo>
                    <a:pt x="23897" y="22031"/>
                    <a:pt x="23626" y="21814"/>
                    <a:pt x="23273" y="21570"/>
                  </a:cubicBezTo>
                  <a:cubicBezTo>
                    <a:pt x="24114" y="20838"/>
                    <a:pt x="24900" y="20105"/>
                    <a:pt x="25741" y="19346"/>
                  </a:cubicBezTo>
                  <a:close/>
                  <a:moveTo>
                    <a:pt x="22975" y="16823"/>
                  </a:moveTo>
                  <a:cubicBezTo>
                    <a:pt x="23788" y="17339"/>
                    <a:pt x="24548" y="17881"/>
                    <a:pt x="25226" y="18641"/>
                  </a:cubicBezTo>
                  <a:cubicBezTo>
                    <a:pt x="23246" y="20349"/>
                    <a:pt x="21293" y="22031"/>
                    <a:pt x="19340" y="23686"/>
                  </a:cubicBezTo>
                  <a:cubicBezTo>
                    <a:pt x="18580" y="23279"/>
                    <a:pt x="17957" y="22736"/>
                    <a:pt x="17523" y="22004"/>
                  </a:cubicBezTo>
                  <a:cubicBezTo>
                    <a:pt x="19313" y="20295"/>
                    <a:pt x="21130" y="18586"/>
                    <a:pt x="22975" y="16823"/>
                  </a:cubicBezTo>
                  <a:close/>
                  <a:moveTo>
                    <a:pt x="22649" y="22167"/>
                  </a:moveTo>
                  <a:cubicBezTo>
                    <a:pt x="22920" y="22411"/>
                    <a:pt x="23219" y="22628"/>
                    <a:pt x="23517" y="22899"/>
                  </a:cubicBezTo>
                  <a:cubicBezTo>
                    <a:pt x="22920" y="23523"/>
                    <a:pt x="22351" y="24093"/>
                    <a:pt x="21673" y="24744"/>
                  </a:cubicBezTo>
                  <a:cubicBezTo>
                    <a:pt x="21239" y="24744"/>
                    <a:pt x="20805" y="24472"/>
                    <a:pt x="20344" y="24255"/>
                  </a:cubicBezTo>
                  <a:cubicBezTo>
                    <a:pt x="20615" y="23794"/>
                    <a:pt x="21862" y="22655"/>
                    <a:pt x="22649" y="22167"/>
                  </a:cubicBezTo>
                  <a:close/>
                  <a:moveTo>
                    <a:pt x="26528" y="20919"/>
                  </a:moveTo>
                  <a:cubicBezTo>
                    <a:pt x="26989" y="21597"/>
                    <a:pt x="26962" y="22330"/>
                    <a:pt x="27043" y="23008"/>
                  </a:cubicBezTo>
                  <a:cubicBezTo>
                    <a:pt x="27152" y="23659"/>
                    <a:pt x="27152" y="24310"/>
                    <a:pt x="26989" y="24988"/>
                  </a:cubicBezTo>
                  <a:cubicBezTo>
                    <a:pt x="26197" y="25049"/>
                    <a:pt x="25422" y="25084"/>
                    <a:pt x="24640" y="25084"/>
                  </a:cubicBezTo>
                  <a:cubicBezTo>
                    <a:pt x="24030" y="25084"/>
                    <a:pt x="23415" y="25062"/>
                    <a:pt x="22785" y="25015"/>
                  </a:cubicBezTo>
                  <a:cubicBezTo>
                    <a:pt x="23002" y="24608"/>
                    <a:pt x="23300" y="24418"/>
                    <a:pt x="23571" y="24201"/>
                  </a:cubicBezTo>
                  <a:cubicBezTo>
                    <a:pt x="23843" y="23930"/>
                    <a:pt x="24141" y="23713"/>
                    <a:pt x="24412" y="23442"/>
                  </a:cubicBezTo>
                  <a:cubicBezTo>
                    <a:pt x="24683" y="23197"/>
                    <a:pt x="24900" y="22953"/>
                    <a:pt x="25144" y="22682"/>
                  </a:cubicBezTo>
                  <a:cubicBezTo>
                    <a:pt x="25389" y="22384"/>
                    <a:pt x="25633" y="22113"/>
                    <a:pt x="25877" y="21814"/>
                  </a:cubicBezTo>
                  <a:cubicBezTo>
                    <a:pt x="26094" y="21543"/>
                    <a:pt x="26284" y="21245"/>
                    <a:pt x="26528" y="20919"/>
                  </a:cubicBezTo>
                  <a:close/>
                  <a:moveTo>
                    <a:pt x="14431" y="15657"/>
                  </a:moveTo>
                  <a:cubicBezTo>
                    <a:pt x="14458" y="15928"/>
                    <a:pt x="14485" y="16118"/>
                    <a:pt x="14512" y="16335"/>
                  </a:cubicBezTo>
                  <a:cubicBezTo>
                    <a:pt x="14593" y="17664"/>
                    <a:pt x="14919" y="18912"/>
                    <a:pt x="15407" y="20132"/>
                  </a:cubicBezTo>
                  <a:cubicBezTo>
                    <a:pt x="16682" y="23387"/>
                    <a:pt x="19096" y="25286"/>
                    <a:pt x="22513" y="25883"/>
                  </a:cubicBezTo>
                  <a:cubicBezTo>
                    <a:pt x="22959" y="25957"/>
                    <a:pt x="23409" y="25975"/>
                    <a:pt x="23863" y="25975"/>
                  </a:cubicBezTo>
                  <a:cubicBezTo>
                    <a:pt x="24283" y="25975"/>
                    <a:pt x="24705" y="25959"/>
                    <a:pt x="25128" y="25959"/>
                  </a:cubicBezTo>
                  <a:cubicBezTo>
                    <a:pt x="25251" y="25959"/>
                    <a:pt x="25374" y="25961"/>
                    <a:pt x="25497" y="25964"/>
                  </a:cubicBezTo>
                  <a:cubicBezTo>
                    <a:pt x="25844" y="25964"/>
                    <a:pt x="26191" y="25929"/>
                    <a:pt x="26566" y="25929"/>
                  </a:cubicBezTo>
                  <a:cubicBezTo>
                    <a:pt x="26660" y="25929"/>
                    <a:pt x="26756" y="25932"/>
                    <a:pt x="26853" y="25937"/>
                  </a:cubicBezTo>
                  <a:cubicBezTo>
                    <a:pt x="26826" y="26696"/>
                    <a:pt x="26663" y="27347"/>
                    <a:pt x="26392" y="28025"/>
                  </a:cubicBezTo>
                  <a:cubicBezTo>
                    <a:pt x="26014" y="28050"/>
                    <a:pt x="25642" y="28063"/>
                    <a:pt x="25272" y="28063"/>
                  </a:cubicBezTo>
                  <a:cubicBezTo>
                    <a:pt x="24820" y="28063"/>
                    <a:pt x="24372" y="28043"/>
                    <a:pt x="23924" y="27998"/>
                  </a:cubicBezTo>
                  <a:cubicBezTo>
                    <a:pt x="22758" y="27890"/>
                    <a:pt x="21618" y="27700"/>
                    <a:pt x="20506" y="27320"/>
                  </a:cubicBezTo>
                  <a:cubicBezTo>
                    <a:pt x="19693" y="27049"/>
                    <a:pt x="18906" y="26696"/>
                    <a:pt x="18174" y="26262"/>
                  </a:cubicBezTo>
                  <a:cubicBezTo>
                    <a:pt x="16302" y="25150"/>
                    <a:pt x="14973" y="23604"/>
                    <a:pt x="14132" y="21624"/>
                  </a:cubicBezTo>
                  <a:cubicBezTo>
                    <a:pt x="13454" y="19970"/>
                    <a:pt x="13074" y="18288"/>
                    <a:pt x="13129" y="16498"/>
                  </a:cubicBezTo>
                  <a:cubicBezTo>
                    <a:pt x="13156" y="16417"/>
                    <a:pt x="13156" y="16308"/>
                    <a:pt x="13156" y="16227"/>
                  </a:cubicBezTo>
                  <a:cubicBezTo>
                    <a:pt x="13156" y="16172"/>
                    <a:pt x="13183" y="16118"/>
                    <a:pt x="13237" y="15955"/>
                  </a:cubicBezTo>
                  <a:cubicBezTo>
                    <a:pt x="13590" y="15874"/>
                    <a:pt x="13969" y="15766"/>
                    <a:pt x="14431" y="15657"/>
                  </a:cubicBezTo>
                  <a:close/>
                  <a:moveTo>
                    <a:pt x="30715" y="28466"/>
                  </a:moveTo>
                  <a:cubicBezTo>
                    <a:pt x="30881" y="28466"/>
                    <a:pt x="31044" y="28487"/>
                    <a:pt x="31193" y="28487"/>
                  </a:cubicBezTo>
                  <a:cubicBezTo>
                    <a:pt x="31302" y="28478"/>
                    <a:pt x="31410" y="28475"/>
                    <a:pt x="31519" y="28475"/>
                  </a:cubicBezTo>
                  <a:cubicBezTo>
                    <a:pt x="31736" y="28475"/>
                    <a:pt x="31953" y="28487"/>
                    <a:pt x="32170" y="28487"/>
                  </a:cubicBezTo>
                  <a:cubicBezTo>
                    <a:pt x="32197" y="28541"/>
                    <a:pt x="32197" y="28568"/>
                    <a:pt x="32197" y="28622"/>
                  </a:cubicBezTo>
                  <a:cubicBezTo>
                    <a:pt x="31437" y="29246"/>
                    <a:pt x="30678" y="29870"/>
                    <a:pt x="29918" y="30521"/>
                  </a:cubicBezTo>
                  <a:cubicBezTo>
                    <a:pt x="29891" y="30534"/>
                    <a:pt x="29864" y="30534"/>
                    <a:pt x="29840" y="30534"/>
                  </a:cubicBezTo>
                  <a:cubicBezTo>
                    <a:pt x="29817" y="30534"/>
                    <a:pt x="29796" y="30534"/>
                    <a:pt x="29783" y="30548"/>
                  </a:cubicBezTo>
                  <a:cubicBezTo>
                    <a:pt x="29756" y="30494"/>
                    <a:pt x="29728" y="30440"/>
                    <a:pt x="29728" y="30412"/>
                  </a:cubicBezTo>
                  <a:cubicBezTo>
                    <a:pt x="29891" y="29816"/>
                    <a:pt x="30054" y="29192"/>
                    <a:pt x="30217" y="28568"/>
                  </a:cubicBezTo>
                  <a:cubicBezTo>
                    <a:pt x="30379" y="28487"/>
                    <a:pt x="30549" y="28466"/>
                    <a:pt x="30715" y="28466"/>
                  </a:cubicBezTo>
                  <a:close/>
                  <a:moveTo>
                    <a:pt x="33417" y="28649"/>
                  </a:moveTo>
                  <a:cubicBezTo>
                    <a:pt x="33878" y="28758"/>
                    <a:pt x="34339" y="28812"/>
                    <a:pt x="34773" y="29056"/>
                  </a:cubicBezTo>
                  <a:cubicBezTo>
                    <a:pt x="34394" y="29544"/>
                    <a:pt x="33471" y="30358"/>
                    <a:pt x="32576" y="30928"/>
                  </a:cubicBezTo>
                  <a:cubicBezTo>
                    <a:pt x="32468" y="30819"/>
                    <a:pt x="32332" y="30684"/>
                    <a:pt x="32224" y="30548"/>
                  </a:cubicBezTo>
                  <a:cubicBezTo>
                    <a:pt x="32088" y="30412"/>
                    <a:pt x="31980" y="30277"/>
                    <a:pt x="31817" y="30114"/>
                  </a:cubicBezTo>
                  <a:cubicBezTo>
                    <a:pt x="32359" y="29599"/>
                    <a:pt x="32875" y="29138"/>
                    <a:pt x="33417" y="28649"/>
                  </a:cubicBezTo>
                  <a:close/>
                  <a:moveTo>
                    <a:pt x="31085" y="30738"/>
                  </a:moveTo>
                  <a:cubicBezTo>
                    <a:pt x="31329" y="31009"/>
                    <a:pt x="31573" y="31253"/>
                    <a:pt x="31844" y="31552"/>
                  </a:cubicBezTo>
                  <a:cubicBezTo>
                    <a:pt x="31193" y="32148"/>
                    <a:pt x="30515" y="32637"/>
                    <a:pt x="29810" y="33152"/>
                  </a:cubicBezTo>
                  <a:cubicBezTo>
                    <a:pt x="29566" y="32854"/>
                    <a:pt x="29511" y="32555"/>
                    <a:pt x="29511" y="32257"/>
                  </a:cubicBezTo>
                  <a:cubicBezTo>
                    <a:pt x="29539" y="32121"/>
                    <a:pt x="29593" y="31958"/>
                    <a:pt x="29674" y="31877"/>
                  </a:cubicBezTo>
                  <a:cubicBezTo>
                    <a:pt x="30108" y="31470"/>
                    <a:pt x="30542" y="31090"/>
                    <a:pt x="31085" y="30738"/>
                  </a:cubicBezTo>
                  <a:close/>
                  <a:moveTo>
                    <a:pt x="32303" y="25454"/>
                  </a:moveTo>
                  <a:cubicBezTo>
                    <a:pt x="33960" y="25454"/>
                    <a:pt x="35574" y="25769"/>
                    <a:pt x="37106" y="26588"/>
                  </a:cubicBezTo>
                  <a:cubicBezTo>
                    <a:pt x="38598" y="27402"/>
                    <a:pt x="39927" y="28405"/>
                    <a:pt x="41012" y="29734"/>
                  </a:cubicBezTo>
                  <a:cubicBezTo>
                    <a:pt x="41446" y="30250"/>
                    <a:pt x="41880" y="30738"/>
                    <a:pt x="42314" y="31226"/>
                  </a:cubicBezTo>
                  <a:cubicBezTo>
                    <a:pt x="42694" y="31687"/>
                    <a:pt x="42883" y="32203"/>
                    <a:pt x="42802" y="32826"/>
                  </a:cubicBezTo>
                  <a:cubicBezTo>
                    <a:pt x="42775" y="33071"/>
                    <a:pt x="42666" y="33315"/>
                    <a:pt x="42477" y="33505"/>
                  </a:cubicBezTo>
                  <a:cubicBezTo>
                    <a:pt x="42296" y="33700"/>
                    <a:pt x="42107" y="33795"/>
                    <a:pt x="41910" y="33795"/>
                  </a:cubicBezTo>
                  <a:cubicBezTo>
                    <a:pt x="41752" y="33795"/>
                    <a:pt x="41588" y="33734"/>
                    <a:pt x="41419" y="33613"/>
                  </a:cubicBezTo>
                  <a:cubicBezTo>
                    <a:pt x="40985" y="33342"/>
                    <a:pt x="40659" y="32989"/>
                    <a:pt x="40388" y="32555"/>
                  </a:cubicBezTo>
                  <a:cubicBezTo>
                    <a:pt x="39629" y="31470"/>
                    <a:pt x="38706" y="30575"/>
                    <a:pt x="37730" y="29707"/>
                  </a:cubicBezTo>
                  <a:cubicBezTo>
                    <a:pt x="36509" y="28595"/>
                    <a:pt x="35072" y="27998"/>
                    <a:pt x="33471" y="27727"/>
                  </a:cubicBezTo>
                  <a:cubicBezTo>
                    <a:pt x="32883" y="27622"/>
                    <a:pt x="32278" y="27582"/>
                    <a:pt x="31669" y="27582"/>
                  </a:cubicBezTo>
                  <a:cubicBezTo>
                    <a:pt x="31492" y="27582"/>
                    <a:pt x="31316" y="27585"/>
                    <a:pt x="31139" y="27592"/>
                  </a:cubicBezTo>
                  <a:lnTo>
                    <a:pt x="30434" y="27592"/>
                  </a:lnTo>
                  <a:cubicBezTo>
                    <a:pt x="30542" y="26859"/>
                    <a:pt x="30623" y="26208"/>
                    <a:pt x="30705" y="25611"/>
                  </a:cubicBezTo>
                  <a:cubicBezTo>
                    <a:pt x="30786" y="25557"/>
                    <a:pt x="30813" y="25530"/>
                    <a:pt x="30840" y="25530"/>
                  </a:cubicBezTo>
                  <a:cubicBezTo>
                    <a:pt x="31331" y="25481"/>
                    <a:pt x="31819" y="25454"/>
                    <a:pt x="32303" y="25454"/>
                  </a:cubicBezTo>
                  <a:close/>
                  <a:moveTo>
                    <a:pt x="38272" y="31606"/>
                  </a:moveTo>
                  <a:cubicBezTo>
                    <a:pt x="38598" y="31769"/>
                    <a:pt x="38788" y="32067"/>
                    <a:pt x="39005" y="32338"/>
                  </a:cubicBezTo>
                  <a:cubicBezTo>
                    <a:pt x="38625" y="32799"/>
                    <a:pt x="36401" y="34671"/>
                    <a:pt x="35858" y="34996"/>
                  </a:cubicBezTo>
                  <a:cubicBezTo>
                    <a:pt x="35641" y="34752"/>
                    <a:pt x="35397" y="34508"/>
                    <a:pt x="35207" y="34291"/>
                  </a:cubicBezTo>
                  <a:cubicBezTo>
                    <a:pt x="35235" y="34210"/>
                    <a:pt x="35235" y="34155"/>
                    <a:pt x="35262" y="34128"/>
                  </a:cubicBezTo>
                  <a:cubicBezTo>
                    <a:pt x="36265" y="33315"/>
                    <a:pt x="37269" y="32474"/>
                    <a:pt x="38272" y="31606"/>
                  </a:cubicBezTo>
                  <a:close/>
                  <a:moveTo>
                    <a:pt x="35614" y="29463"/>
                  </a:moveTo>
                  <a:cubicBezTo>
                    <a:pt x="36238" y="29653"/>
                    <a:pt x="36970" y="30195"/>
                    <a:pt x="37621" y="30955"/>
                  </a:cubicBezTo>
                  <a:cubicBezTo>
                    <a:pt x="37540" y="31063"/>
                    <a:pt x="37432" y="31199"/>
                    <a:pt x="37323" y="31307"/>
                  </a:cubicBezTo>
                  <a:cubicBezTo>
                    <a:pt x="35777" y="32609"/>
                    <a:pt x="34204" y="33911"/>
                    <a:pt x="32631" y="35240"/>
                  </a:cubicBezTo>
                  <a:cubicBezTo>
                    <a:pt x="32251" y="35566"/>
                    <a:pt x="31844" y="35891"/>
                    <a:pt x="31356" y="36271"/>
                  </a:cubicBezTo>
                  <a:cubicBezTo>
                    <a:pt x="30840" y="35512"/>
                    <a:pt x="30434" y="34806"/>
                    <a:pt x="30135" y="33993"/>
                  </a:cubicBezTo>
                  <a:cubicBezTo>
                    <a:pt x="32061" y="32582"/>
                    <a:pt x="33933" y="31145"/>
                    <a:pt x="35614" y="29463"/>
                  </a:cubicBezTo>
                  <a:close/>
                  <a:moveTo>
                    <a:pt x="34529" y="34834"/>
                  </a:moveTo>
                  <a:cubicBezTo>
                    <a:pt x="34746" y="35105"/>
                    <a:pt x="34936" y="35322"/>
                    <a:pt x="35126" y="35566"/>
                  </a:cubicBezTo>
                  <a:cubicBezTo>
                    <a:pt x="34746" y="36081"/>
                    <a:pt x="33200" y="37275"/>
                    <a:pt x="32441" y="37654"/>
                  </a:cubicBezTo>
                  <a:cubicBezTo>
                    <a:pt x="32278" y="37465"/>
                    <a:pt x="32088" y="37248"/>
                    <a:pt x="31925" y="37031"/>
                  </a:cubicBezTo>
                  <a:cubicBezTo>
                    <a:pt x="32251" y="36651"/>
                    <a:pt x="33851" y="35268"/>
                    <a:pt x="34529" y="34834"/>
                  </a:cubicBezTo>
                  <a:close/>
                  <a:moveTo>
                    <a:pt x="1740" y="9986"/>
                  </a:moveTo>
                  <a:cubicBezTo>
                    <a:pt x="1817" y="9986"/>
                    <a:pt x="1897" y="9996"/>
                    <a:pt x="1981" y="10015"/>
                  </a:cubicBezTo>
                  <a:cubicBezTo>
                    <a:pt x="2279" y="10097"/>
                    <a:pt x="2577" y="10205"/>
                    <a:pt x="2822" y="10368"/>
                  </a:cubicBezTo>
                  <a:cubicBezTo>
                    <a:pt x="3310" y="10666"/>
                    <a:pt x="3771" y="10992"/>
                    <a:pt x="4232" y="11317"/>
                  </a:cubicBezTo>
                  <a:cubicBezTo>
                    <a:pt x="4910" y="11805"/>
                    <a:pt x="5534" y="12294"/>
                    <a:pt x="6212" y="12728"/>
                  </a:cubicBezTo>
                  <a:cubicBezTo>
                    <a:pt x="6809" y="13135"/>
                    <a:pt x="7460" y="13406"/>
                    <a:pt x="8138" y="13623"/>
                  </a:cubicBezTo>
                  <a:cubicBezTo>
                    <a:pt x="8794" y="13841"/>
                    <a:pt x="9450" y="13961"/>
                    <a:pt x="10106" y="13961"/>
                  </a:cubicBezTo>
                  <a:cubicBezTo>
                    <a:pt x="10589" y="13961"/>
                    <a:pt x="11072" y="13896"/>
                    <a:pt x="11555" y="13758"/>
                  </a:cubicBezTo>
                  <a:cubicBezTo>
                    <a:pt x="12423" y="13514"/>
                    <a:pt x="13291" y="13270"/>
                    <a:pt x="14159" y="13053"/>
                  </a:cubicBezTo>
                  <a:cubicBezTo>
                    <a:pt x="15842" y="12633"/>
                    <a:pt x="17524" y="12353"/>
                    <a:pt x="19242" y="12353"/>
                  </a:cubicBezTo>
                  <a:cubicBezTo>
                    <a:pt x="19518" y="12353"/>
                    <a:pt x="19794" y="12360"/>
                    <a:pt x="20072" y="12375"/>
                  </a:cubicBezTo>
                  <a:cubicBezTo>
                    <a:pt x="21645" y="12484"/>
                    <a:pt x="23083" y="12918"/>
                    <a:pt x="24466" y="13650"/>
                  </a:cubicBezTo>
                  <a:cubicBezTo>
                    <a:pt x="26121" y="14518"/>
                    <a:pt x="27369" y="15766"/>
                    <a:pt x="28182" y="17447"/>
                  </a:cubicBezTo>
                  <a:cubicBezTo>
                    <a:pt x="28643" y="18397"/>
                    <a:pt x="29105" y="19373"/>
                    <a:pt x="29457" y="20377"/>
                  </a:cubicBezTo>
                  <a:cubicBezTo>
                    <a:pt x="29647" y="20865"/>
                    <a:pt x="29728" y="21434"/>
                    <a:pt x="29783" y="21977"/>
                  </a:cubicBezTo>
                  <a:cubicBezTo>
                    <a:pt x="29837" y="22574"/>
                    <a:pt x="29837" y="23143"/>
                    <a:pt x="29864" y="23740"/>
                  </a:cubicBezTo>
                  <a:cubicBezTo>
                    <a:pt x="29837" y="25720"/>
                    <a:pt x="29539" y="27673"/>
                    <a:pt x="28996" y="29572"/>
                  </a:cubicBezTo>
                  <a:cubicBezTo>
                    <a:pt x="28860" y="30087"/>
                    <a:pt x="28752" y="30602"/>
                    <a:pt x="28643" y="31118"/>
                  </a:cubicBezTo>
                  <a:cubicBezTo>
                    <a:pt x="28481" y="31986"/>
                    <a:pt x="28643" y="32854"/>
                    <a:pt x="28996" y="33667"/>
                  </a:cubicBezTo>
                  <a:cubicBezTo>
                    <a:pt x="29674" y="35349"/>
                    <a:pt x="30569" y="36922"/>
                    <a:pt x="31817" y="38251"/>
                  </a:cubicBezTo>
                  <a:cubicBezTo>
                    <a:pt x="32088" y="38550"/>
                    <a:pt x="32387" y="38821"/>
                    <a:pt x="32685" y="39092"/>
                  </a:cubicBezTo>
                  <a:cubicBezTo>
                    <a:pt x="33038" y="39472"/>
                    <a:pt x="33390" y="39879"/>
                    <a:pt x="33526" y="40394"/>
                  </a:cubicBezTo>
                  <a:cubicBezTo>
                    <a:pt x="33634" y="40719"/>
                    <a:pt x="33499" y="40964"/>
                    <a:pt x="33146" y="40991"/>
                  </a:cubicBezTo>
                  <a:cubicBezTo>
                    <a:pt x="33065" y="40997"/>
                    <a:pt x="32982" y="41001"/>
                    <a:pt x="32898" y="41001"/>
                  </a:cubicBezTo>
                  <a:cubicBezTo>
                    <a:pt x="32648" y="41001"/>
                    <a:pt x="32393" y="40970"/>
                    <a:pt x="32170" y="40909"/>
                  </a:cubicBezTo>
                  <a:cubicBezTo>
                    <a:pt x="31627" y="40774"/>
                    <a:pt x="31166" y="40475"/>
                    <a:pt x="30759" y="40096"/>
                  </a:cubicBezTo>
                  <a:cubicBezTo>
                    <a:pt x="30244" y="39607"/>
                    <a:pt x="29728" y="39119"/>
                    <a:pt x="29267" y="38577"/>
                  </a:cubicBezTo>
                  <a:cubicBezTo>
                    <a:pt x="28454" y="37600"/>
                    <a:pt x="27803" y="36488"/>
                    <a:pt x="27233" y="35349"/>
                  </a:cubicBezTo>
                  <a:cubicBezTo>
                    <a:pt x="26636" y="34155"/>
                    <a:pt x="26474" y="32908"/>
                    <a:pt x="26636" y="31606"/>
                  </a:cubicBezTo>
                  <a:cubicBezTo>
                    <a:pt x="26799" y="30440"/>
                    <a:pt x="27070" y="29273"/>
                    <a:pt x="27369" y="28134"/>
                  </a:cubicBezTo>
                  <a:cubicBezTo>
                    <a:pt x="27748" y="26724"/>
                    <a:pt x="27992" y="25259"/>
                    <a:pt x="27992" y="23794"/>
                  </a:cubicBezTo>
                  <a:cubicBezTo>
                    <a:pt x="27992" y="20838"/>
                    <a:pt x="26799" y="18478"/>
                    <a:pt x="24412" y="16715"/>
                  </a:cubicBezTo>
                  <a:cubicBezTo>
                    <a:pt x="23110" y="15766"/>
                    <a:pt x="21700" y="14979"/>
                    <a:pt x="20072" y="14708"/>
                  </a:cubicBezTo>
                  <a:cubicBezTo>
                    <a:pt x="19222" y="14563"/>
                    <a:pt x="18373" y="14503"/>
                    <a:pt x="17523" y="14503"/>
                  </a:cubicBezTo>
                  <a:cubicBezTo>
                    <a:pt x="17098" y="14503"/>
                    <a:pt x="16673" y="14518"/>
                    <a:pt x="16248" y="14545"/>
                  </a:cubicBezTo>
                  <a:cubicBezTo>
                    <a:pt x="14783" y="14653"/>
                    <a:pt x="13400" y="15033"/>
                    <a:pt x="12017" y="15440"/>
                  </a:cubicBezTo>
                  <a:cubicBezTo>
                    <a:pt x="11393" y="15603"/>
                    <a:pt x="10796" y="15793"/>
                    <a:pt x="10172" y="15928"/>
                  </a:cubicBezTo>
                  <a:cubicBezTo>
                    <a:pt x="9654" y="16042"/>
                    <a:pt x="9148" y="16097"/>
                    <a:pt x="8656" y="16097"/>
                  </a:cubicBezTo>
                  <a:cubicBezTo>
                    <a:pt x="7038" y="16097"/>
                    <a:pt x="5563" y="15504"/>
                    <a:pt x="4232" y="14464"/>
                  </a:cubicBezTo>
                  <a:cubicBezTo>
                    <a:pt x="3147" y="13650"/>
                    <a:pt x="2225" y="12646"/>
                    <a:pt x="1357" y="11616"/>
                  </a:cubicBezTo>
                  <a:cubicBezTo>
                    <a:pt x="1275" y="11507"/>
                    <a:pt x="1167" y="11399"/>
                    <a:pt x="1113" y="11263"/>
                  </a:cubicBezTo>
                  <a:cubicBezTo>
                    <a:pt x="923" y="10965"/>
                    <a:pt x="896" y="10639"/>
                    <a:pt x="1113" y="10341"/>
                  </a:cubicBezTo>
                  <a:cubicBezTo>
                    <a:pt x="1278" y="10092"/>
                    <a:pt x="1492" y="9986"/>
                    <a:pt x="1740" y="9986"/>
                  </a:cubicBezTo>
                  <a:close/>
                  <a:moveTo>
                    <a:pt x="8962" y="0"/>
                  </a:moveTo>
                  <a:cubicBezTo>
                    <a:pt x="8093" y="0"/>
                    <a:pt x="7485" y="793"/>
                    <a:pt x="7704" y="1715"/>
                  </a:cubicBezTo>
                  <a:cubicBezTo>
                    <a:pt x="7785" y="2041"/>
                    <a:pt x="7948" y="2312"/>
                    <a:pt x="8192" y="2556"/>
                  </a:cubicBezTo>
                  <a:cubicBezTo>
                    <a:pt x="8463" y="2800"/>
                    <a:pt x="8735" y="3044"/>
                    <a:pt x="8979" y="3289"/>
                  </a:cubicBezTo>
                  <a:cubicBezTo>
                    <a:pt x="9467" y="3777"/>
                    <a:pt x="9955" y="4265"/>
                    <a:pt x="10416" y="4753"/>
                  </a:cubicBezTo>
                  <a:cubicBezTo>
                    <a:pt x="10552" y="4889"/>
                    <a:pt x="10633" y="5079"/>
                    <a:pt x="10769" y="5269"/>
                  </a:cubicBezTo>
                  <a:cubicBezTo>
                    <a:pt x="8924" y="7140"/>
                    <a:pt x="7107" y="8985"/>
                    <a:pt x="5236" y="10883"/>
                  </a:cubicBezTo>
                  <a:cubicBezTo>
                    <a:pt x="5073" y="10748"/>
                    <a:pt x="4883" y="10612"/>
                    <a:pt x="4693" y="10504"/>
                  </a:cubicBezTo>
                  <a:cubicBezTo>
                    <a:pt x="4232" y="10205"/>
                    <a:pt x="3798" y="9880"/>
                    <a:pt x="3337" y="9608"/>
                  </a:cubicBezTo>
                  <a:cubicBezTo>
                    <a:pt x="2984" y="9419"/>
                    <a:pt x="2605" y="9283"/>
                    <a:pt x="2198" y="9147"/>
                  </a:cubicBezTo>
                  <a:cubicBezTo>
                    <a:pt x="2066" y="9106"/>
                    <a:pt x="1932" y="9088"/>
                    <a:pt x="1798" y="9088"/>
                  </a:cubicBezTo>
                  <a:cubicBezTo>
                    <a:pt x="1489" y="9088"/>
                    <a:pt x="1179" y="9186"/>
                    <a:pt x="896" y="9337"/>
                  </a:cubicBezTo>
                  <a:cubicBezTo>
                    <a:pt x="272" y="9663"/>
                    <a:pt x="1" y="10232"/>
                    <a:pt x="82" y="10910"/>
                  </a:cubicBezTo>
                  <a:cubicBezTo>
                    <a:pt x="163" y="11371"/>
                    <a:pt x="326" y="11778"/>
                    <a:pt x="652" y="12131"/>
                  </a:cubicBezTo>
                  <a:cubicBezTo>
                    <a:pt x="1275" y="12809"/>
                    <a:pt x="1872" y="13514"/>
                    <a:pt x="2523" y="14165"/>
                  </a:cubicBezTo>
                  <a:cubicBezTo>
                    <a:pt x="3174" y="14843"/>
                    <a:pt x="3934" y="15386"/>
                    <a:pt x="4747" y="15793"/>
                  </a:cubicBezTo>
                  <a:cubicBezTo>
                    <a:pt x="6037" y="16470"/>
                    <a:pt x="7379" y="16901"/>
                    <a:pt x="8788" y="16901"/>
                  </a:cubicBezTo>
                  <a:cubicBezTo>
                    <a:pt x="9128" y="16901"/>
                    <a:pt x="9472" y="16876"/>
                    <a:pt x="9819" y="16823"/>
                  </a:cubicBezTo>
                  <a:cubicBezTo>
                    <a:pt x="10443" y="16715"/>
                    <a:pt x="11040" y="16552"/>
                    <a:pt x="11637" y="16417"/>
                  </a:cubicBezTo>
                  <a:cubicBezTo>
                    <a:pt x="11827" y="16389"/>
                    <a:pt x="12017" y="16335"/>
                    <a:pt x="12288" y="16281"/>
                  </a:cubicBezTo>
                  <a:cubicBezTo>
                    <a:pt x="12288" y="16552"/>
                    <a:pt x="12288" y="16715"/>
                    <a:pt x="12288" y="16905"/>
                  </a:cubicBezTo>
                  <a:cubicBezTo>
                    <a:pt x="12234" y="17881"/>
                    <a:pt x="12369" y="18858"/>
                    <a:pt x="12586" y="19807"/>
                  </a:cubicBezTo>
                  <a:cubicBezTo>
                    <a:pt x="12993" y="21462"/>
                    <a:pt x="13644" y="23008"/>
                    <a:pt x="14675" y="24364"/>
                  </a:cubicBezTo>
                  <a:cubicBezTo>
                    <a:pt x="16031" y="26127"/>
                    <a:pt x="17821" y="27293"/>
                    <a:pt x="19882" y="28053"/>
                  </a:cubicBezTo>
                  <a:cubicBezTo>
                    <a:pt x="21592" y="28674"/>
                    <a:pt x="23350" y="28950"/>
                    <a:pt x="25159" y="28950"/>
                  </a:cubicBezTo>
                  <a:cubicBezTo>
                    <a:pt x="25244" y="28950"/>
                    <a:pt x="25330" y="28949"/>
                    <a:pt x="25416" y="28948"/>
                  </a:cubicBezTo>
                  <a:cubicBezTo>
                    <a:pt x="25555" y="28948"/>
                    <a:pt x="25695" y="28912"/>
                    <a:pt x="25839" y="28912"/>
                  </a:cubicBezTo>
                  <a:cubicBezTo>
                    <a:pt x="25948" y="28912"/>
                    <a:pt x="26059" y="28932"/>
                    <a:pt x="26175" y="29002"/>
                  </a:cubicBezTo>
                  <a:cubicBezTo>
                    <a:pt x="26148" y="29219"/>
                    <a:pt x="26094" y="29409"/>
                    <a:pt x="26067" y="29572"/>
                  </a:cubicBezTo>
                  <a:cubicBezTo>
                    <a:pt x="25958" y="30223"/>
                    <a:pt x="25823" y="30846"/>
                    <a:pt x="25768" y="31470"/>
                  </a:cubicBezTo>
                  <a:cubicBezTo>
                    <a:pt x="25714" y="32121"/>
                    <a:pt x="25714" y="32799"/>
                    <a:pt x="25741" y="33450"/>
                  </a:cubicBezTo>
                  <a:cubicBezTo>
                    <a:pt x="25741" y="34128"/>
                    <a:pt x="26067" y="34698"/>
                    <a:pt x="26311" y="35295"/>
                  </a:cubicBezTo>
                  <a:cubicBezTo>
                    <a:pt x="27206" y="37410"/>
                    <a:pt x="28454" y="39282"/>
                    <a:pt x="30244" y="40801"/>
                  </a:cubicBezTo>
                  <a:cubicBezTo>
                    <a:pt x="30732" y="41235"/>
                    <a:pt x="31302" y="41587"/>
                    <a:pt x="31953" y="41750"/>
                  </a:cubicBezTo>
                  <a:cubicBezTo>
                    <a:pt x="32332" y="41832"/>
                    <a:pt x="32766" y="41886"/>
                    <a:pt x="33146" y="41886"/>
                  </a:cubicBezTo>
                  <a:cubicBezTo>
                    <a:pt x="33987" y="41832"/>
                    <a:pt x="34475" y="41235"/>
                    <a:pt x="34421" y="40394"/>
                  </a:cubicBezTo>
                  <a:cubicBezTo>
                    <a:pt x="34394" y="39770"/>
                    <a:pt x="34068" y="39282"/>
                    <a:pt x="33661" y="38821"/>
                  </a:cubicBezTo>
                  <a:cubicBezTo>
                    <a:pt x="33526" y="38685"/>
                    <a:pt x="33390" y="38550"/>
                    <a:pt x="33227" y="38387"/>
                  </a:cubicBezTo>
                  <a:cubicBezTo>
                    <a:pt x="34339" y="37465"/>
                    <a:pt x="35424" y="36624"/>
                    <a:pt x="36455" y="35729"/>
                  </a:cubicBezTo>
                  <a:cubicBezTo>
                    <a:pt x="37513" y="34861"/>
                    <a:pt x="38544" y="33966"/>
                    <a:pt x="39574" y="33098"/>
                  </a:cubicBezTo>
                  <a:cubicBezTo>
                    <a:pt x="40063" y="33532"/>
                    <a:pt x="40469" y="33938"/>
                    <a:pt x="40931" y="34318"/>
                  </a:cubicBezTo>
                  <a:cubicBezTo>
                    <a:pt x="41243" y="34552"/>
                    <a:pt x="41580" y="34668"/>
                    <a:pt x="41915" y="34668"/>
                  </a:cubicBezTo>
                  <a:cubicBezTo>
                    <a:pt x="42279" y="34668"/>
                    <a:pt x="42640" y="34532"/>
                    <a:pt x="42965" y="34264"/>
                  </a:cubicBezTo>
                  <a:cubicBezTo>
                    <a:pt x="43562" y="33749"/>
                    <a:pt x="43806" y="33071"/>
                    <a:pt x="43724" y="32284"/>
                  </a:cubicBezTo>
                  <a:cubicBezTo>
                    <a:pt x="43643" y="31524"/>
                    <a:pt x="43236" y="30901"/>
                    <a:pt x="42748" y="30331"/>
                  </a:cubicBezTo>
                  <a:cubicBezTo>
                    <a:pt x="42422" y="29951"/>
                    <a:pt x="42070" y="29544"/>
                    <a:pt x="41744" y="29138"/>
                  </a:cubicBezTo>
                  <a:cubicBezTo>
                    <a:pt x="40334" y="27402"/>
                    <a:pt x="38544" y="26127"/>
                    <a:pt x="36455" y="25286"/>
                  </a:cubicBezTo>
                  <a:cubicBezTo>
                    <a:pt x="35150" y="24759"/>
                    <a:pt x="33806" y="24561"/>
                    <a:pt x="32424" y="24561"/>
                  </a:cubicBezTo>
                  <a:cubicBezTo>
                    <a:pt x="32169" y="24561"/>
                    <a:pt x="31912" y="24568"/>
                    <a:pt x="31654" y="24581"/>
                  </a:cubicBezTo>
                  <a:lnTo>
                    <a:pt x="30840" y="24581"/>
                  </a:lnTo>
                  <a:cubicBezTo>
                    <a:pt x="30813" y="24310"/>
                    <a:pt x="30813" y="24065"/>
                    <a:pt x="30813" y="23848"/>
                  </a:cubicBezTo>
                  <a:cubicBezTo>
                    <a:pt x="30759" y="23035"/>
                    <a:pt x="30759" y="22194"/>
                    <a:pt x="30623" y="21380"/>
                  </a:cubicBezTo>
                  <a:cubicBezTo>
                    <a:pt x="30217" y="19265"/>
                    <a:pt x="29322" y="17366"/>
                    <a:pt x="28128" y="15603"/>
                  </a:cubicBezTo>
                  <a:cubicBezTo>
                    <a:pt x="27504" y="14681"/>
                    <a:pt x="26718" y="13948"/>
                    <a:pt x="25795" y="13324"/>
                  </a:cubicBezTo>
                  <a:cubicBezTo>
                    <a:pt x="24738" y="12619"/>
                    <a:pt x="23571" y="12131"/>
                    <a:pt x="22378" y="11805"/>
                  </a:cubicBezTo>
                  <a:cubicBezTo>
                    <a:pt x="21808" y="11643"/>
                    <a:pt x="21212" y="11588"/>
                    <a:pt x="20615" y="11507"/>
                  </a:cubicBezTo>
                  <a:cubicBezTo>
                    <a:pt x="20117" y="11445"/>
                    <a:pt x="19620" y="11418"/>
                    <a:pt x="19124" y="11418"/>
                  </a:cubicBezTo>
                  <a:cubicBezTo>
                    <a:pt x="18104" y="11418"/>
                    <a:pt x="17088" y="11533"/>
                    <a:pt x="16085" y="11697"/>
                  </a:cubicBezTo>
                  <a:cubicBezTo>
                    <a:pt x="15949" y="11724"/>
                    <a:pt x="15814" y="11724"/>
                    <a:pt x="15624" y="11751"/>
                  </a:cubicBezTo>
                  <a:cubicBezTo>
                    <a:pt x="15624" y="11453"/>
                    <a:pt x="15651" y="11236"/>
                    <a:pt x="15678" y="11019"/>
                  </a:cubicBezTo>
                  <a:cubicBezTo>
                    <a:pt x="15977" y="8551"/>
                    <a:pt x="15597" y="6218"/>
                    <a:pt x="14458" y="4048"/>
                  </a:cubicBezTo>
                  <a:cubicBezTo>
                    <a:pt x="14159" y="3506"/>
                    <a:pt x="13834" y="2963"/>
                    <a:pt x="13346" y="2583"/>
                  </a:cubicBezTo>
                  <a:cubicBezTo>
                    <a:pt x="12505" y="1851"/>
                    <a:pt x="11664" y="1119"/>
                    <a:pt x="10660" y="603"/>
                  </a:cubicBezTo>
                  <a:cubicBezTo>
                    <a:pt x="10226" y="359"/>
                    <a:pt x="9765" y="142"/>
                    <a:pt x="9277" y="34"/>
                  </a:cubicBezTo>
                  <a:cubicBezTo>
                    <a:pt x="9169" y="11"/>
                    <a:pt x="9064" y="0"/>
                    <a:pt x="8962" y="0"/>
                  </a:cubicBezTo>
                  <a:close/>
                </a:path>
              </a:pathLst>
            </a:custGeom>
            <a:solidFill>
              <a:srgbClr val="FECA2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10"/>
            <p:cNvSpPr/>
            <p:nvPr/>
          </p:nvSpPr>
          <p:spPr>
            <a:xfrm>
              <a:off x="5047850" y="2794975"/>
              <a:ext cx="1095150" cy="1046675"/>
            </a:xfrm>
            <a:custGeom>
              <a:avLst/>
              <a:gdLst/>
              <a:ahLst/>
              <a:cxnLst/>
              <a:rect l="l" t="t" r="r" b="b"/>
              <a:pathLst>
                <a:path w="43806" h="41867" extrusionOk="0">
                  <a:moveTo>
                    <a:pt x="11284" y="5974"/>
                  </a:moveTo>
                  <a:cubicBezTo>
                    <a:pt x="11501" y="6490"/>
                    <a:pt x="11691" y="6869"/>
                    <a:pt x="11854" y="7249"/>
                  </a:cubicBezTo>
                  <a:cubicBezTo>
                    <a:pt x="11935" y="7493"/>
                    <a:pt x="11935" y="7737"/>
                    <a:pt x="11746" y="7927"/>
                  </a:cubicBezTo>
                  <a:cubicBezTo>
                    <a:pt x="11176" y="8470"/>
                    <a:pt x="10606" y="9039"/>
                    <a:pt x="10010" y="9609"/>
                  </a:cubicBezTo>
                  <a:cubicBezTo>
                    <a:pt x="9603" y="9283"/>
                    <a:pt x="9196" y="8958"/>
                    <a:pt x="8762" y="8605"/>
                  </a:cubicBezTo>
                  <a:cubicBezTo>
                    <a:pt x="9603" y="7737"/>
                    <a:pt x="10389" y="6924"/>
                    <a:pt x="11284" y="5974"/>
                  </a:cubicBezTo>
                  <a:close/>
                  <a:moveTo>
                    <a:pt x="8138" y="9202"/>
                  </a:moveTo>
                  <a:cubicBezTo>
                    <a:pt x="8572" y="9609"/>
                    <a:pt x="8925" y="9934"/>
                    <a:pt x="9359" y="10341"/>
                  </a:cubicBezTo>
                  <a:cubicBezTo>
                    <a:pt x="8708" y="10965"/>
                    <a:pt x="8111" y="11589"/>
                    <a:pt x="7460" y="12240"/>
                  </a:cubicBezTo>
                  <a:cubicBezTo>
                    <a:pt x="6782" y="11996"/>
                    <a:pt x="6511" y="11806"/>
                    <a:pt x="6077" y="11399"/>
                  </a:cubicBezTo>
                  <a:cubicBezTo>
                    <a:pt x="6728" y="10639"/>
                    <a:pt x="7460" y="9989"/>
                    <a:pt x="8138" y="9202"/>
                  </a:cubicBezTo>
                  <a:close/>
                  <a:moveTo>
                    <a:pt x="8971" y="877"/>
                  </a:moveTo>
                  <a:cubicBezTo>
                    <a:pt x="9027" y="877"/>
                    <a:pt x="9084" y="886"/>
                    <a:pt x="9142" y="902"/>
                  </a:cubicBezTo>
                  <a:cubicBezTo>
                    <a:pt x="9332" y="956"/>
                    <a:pt x="9494" y="1011"/>
                    <a:pt x="9684" y="1092"/>
                  </a:cubicBezTo>
                  <a:cubicBezTo>
                    <a:pt x="10688" y="1607"/>
                    <a:pt x="11637" y="2231"/>
                    <a:pt x="12505" y="2963"/>
                  </a:cubicBezTo>
                  <a:cubicBezTo>
                    <a:pt x="12993" y="3370"/>
                    <a:pt x="13346" y="3886"/>
                    <a:pt x="13644" y="4428"/>
                  </a:cubicBezTo>
                  <a:cubicBezTo>
                    <a:pt x="14241" y="5513"/>
                    <a:pt x="14594" y="6679"/>
                    <a:pt x="14729" y="7927"/>
                  </a:cubicBezTo>
                  <a:cubicBezTo>
                    <a:pt x="14865" y="9066"/>
                    <a:pt x="14919" y="10206"/>
                    <a:pt x="14729" y="11318"/>
                  </a:cubicBezTo>
                  <a:cubicBezTo>
                    <a:pt x="14675" y="11562"/>
                    <a:pt x="14621" y="11779"/>
                    <a:pt x="14566" y="11996"/>
                  </a:cubicBezTo>
                  <a:cubicBezTo>
                    <a:pt x="14051" y="12131"/>
                    <a:pt x="13617" y="12348"/>
                    <a:pt x="13048" y="12403"/>
                  </a:cubicBezTo>
                  <a:cubicBezTo>
                    <a:pt x="13075" y="12050"/>
                    <a:pt x="13102" y="11752"/>
                    <a:pt x="13129" y="11453"/>
                  </a:cubicBezTo>
                  <a:cubicBezTo>
                    <a:pt x="13265" y="10287"/>
                    <a:pt x="13237" y="9121"/>
                    <a:pt x="13020" y="7981"/>
                  </a:cubicBezTo>
                  <a:cubicBezTo>
                    <a:pt x="12722" y="6598"/>
                    <a:pt x="12098" y="5405"/>
                    <a:pt x="11203" y="4320"/>
                  </a:cubicBezTo>
                  <a:cubicBezTo>
                    <a:pt x="10715" y="3777"/>
                    <a:pt x="10172" y="3262"/>
                    <a:pt x="9657" y="2774"/>
                  </a:cubicBezTo>
                  <a:cubicBezTo>
                    <a:pt x="9413" y="2529"/>
                    <a:pt x="9142" y="2340"/>
                    <a:pt x="8925" y="2096"/>
                  </a:cubicBezTo>
                  <a:cubicBezTo>
                    <a:pt x="8789" y="1960"/>
                    <a:pt x="8653" y="1797"/>
                    <a:pt x="8572" y="1634"/>
                  </a:cubicBezTo>
                  <a:cubicBezTo>
                    <a:pt x="8464" y="1445"/>
                    <a:pt x="8464" y="1228"/>
                    <a:pt x="8626" y="1038"/>
                  </a:cubicBezTo>
                  <a:cubicBezTo>
                    <a:pt x="8721" y="924"/>
                    <a:pt x="8842" y="877"/>
                    <a:pt x="8971" y="877"/>
                  </a:cubicBezTo>
                  <a:close/>
                  <a:moveTo>
                    <a:pt x="12125" y="8551"/>
                  </a:moveTo>
                  <a:cubicBezTo>
                    <a:pt x="12478" y="10016"/>
                    <a:pt x="12207" y="11345"/>
                    <a:pt x="12125" y="12728"/>
                  </a:cubicBezTo>
                  <a:cubicBezTo>
                    <a:pt x="11501" y="12904"/>
                    <a:pt x="10884" y="13013"/>
                    <a:pt x="10261" y="13013"/>
                  </a:cubicBezTo>
                  <a:cubicBezTo>
                    <a:pt x="9637" y="13013"/>
                    <a:pt x="9006" y="12904"/>
                    <a:pt x="8355" y="12647"/>
                  </a:cubicBezTo>
                  <a:cubicBezTo>
                    <a:pt x="9630" y="11290"/>
                    <a:pt x="10959" y="10097"/>
                    <a:pt x="12125" y="8551"/>
                  </a:cubicBezTo>
                  <a:close/>
                  <a:moveTo>
                    <a:pt x="20615" y="15712"/>
                  </a:moveTo>
                  <a:cubicBezTo>
                    <a:pt x="21130" y="15766"/>
                    <a:pt x="21592" y="16037"/>
                    <a:pt x="22161" y="16335"/>
                  </a:cubicBezTo>
                  <a:cubicBezTo>
                    <a:pt x="21347" y="17095"/>
                    <a:pt x="20615" y="17800"/>
                    <a:pt x="19856" y="18505"/>
                  </a:cubicBezTo>
                  <a:cubicBezTo>
                    <a:pt x="19449" y="18316"/>
                    <a:pt x="19178" y="18017"/>
                    <a:pt x="18852" y="17773"/>
                  </a:cubicBezTo>
                  <a:cubicBezTo>
                    <a:pt x="19123" y="17176"/>
                    <a:pt x="19639" y="16580"/>
                    <a:pt x="20615" y="15712"/>
                  </a:cubicBezTo>
                  <a:close/>
                  <a:moveTo>
                    <a:pt x="18187" y="15365"/>
                  </a:moveTo>
                  <a:cubicBezTo>
                    <a:pt x="18825" y="15365"/>
                    <a:pt x="18979" y="15421"/>
                    <a:pt x="19340" y="15576"/>
                  </a:cubicBezTo>
                  <a:cubicBezTo>
                    <a:pt x="18337" y="16824"/>
                    <a:pt x="17252" y="17963"/>
                    <a:pt x="16004" y="19129"/>
                  </a:cubicBezTo>
                  <a:cubicBezTo>
                    <a:pt x="15597" y="17909"/>
                    <a:pt x="15353" y="16769"/>
                    <a:pt x="15380" y="15603"/>
                  </a:cubicBezTo>
                  <a:cubicBezTo>
                    <a:pt x="15624" y="15434"/>
                    <a:pt x="15881" y="15408"/>
                    <a:pt x="16134" y="15408"/>
                  </a:cubicBezTo>
                  <a:cubicBezTo>
                    <a:pt x="16246" y="15408"/>
                    <a:pt x="16357" y="15413"/>
                    <a:pt x="16465" y="15413"/>
                  </a:cubicBezTo>
                  <a:cubicBezTo>
                    <a:pt x="17289" y="15384"/>
                    <a:pt x="17819" y="15365"/>
                    <a:pt x="18187" y="15365"/>
                  </a:cubicBezTo>
                  <a:close/>
                  <a:moveTo>
                    <a:pt x="18201" y="18370"/>
                  </a:moveTo>
                  <a:cubicBezTo>
                    <a:pt x="18499" y="18614"/>
                    <a:pt x="18825" y="18858"/>
                    <a:pt x="19178" y="19156"/>
                  </a:cubicBezTo>
                  <a:cubicBezTo>
                    <a:pt x="18418" y="19834"/>
                    <a:pt x="17686" y="20513"/>
                    <a:pt x="16953" y="21191"/>
                  </a:cubicBezTo>
                  <a:cubicBezTo>
                    <a:pt x="16655" y="20892"/>
                    <a:pt x="16519" y="20540"/>
                    <a:pt x="16357" y="20160"/>
                  </a:cubicBezTo>
                  <a:cubicBezTo>
                    <a:pt x="16926" y="19536"/>
                    <a:pt x="17496" y="18912"/>
                    <a:pt x="18201" y="18370"/>
                  </a:cubicBezTo>
                  <a:close/>
                  <a:moveTo>
                    <a:pt x="25741" y="19319"/>
                  </a:moveTo>
                  <a:cubicBezTo>
                    <a:pt x="25904" y="19590"/>
                    <a:pt x="26040" y="19780"/>
                    <a:pt x="26148" y="19997"/>
                  </a:cubicBezTo>
                  <a:cubicBezTo>
                    <a:pt x="25633" y="20865"/>
                    <a:pt x="24874" y="21489"/>
                    <a:pt x="24250" y="22248"/>
                  </a:cubicBezTo>
                  <a:cubicBezTo>
                    <a:pt x="23897" y="22004"/>
                    <a:pt x="23626" y="21815"/>
                    <a:pt x="23273" y="21570"/>
                  </a:cubicBezTo>
                  <a:cubicBezTo>
                    <a:pt x="24114" y="20811"/>
                    <a:pt x="24901" y="20106"/>
                    <a:pt x="25741" y="19319"/>
                  </a:cubicBezTo>
                  <a:close/>
                  <a:moveTo>
                    <a:pt x="22975" y="16824"/>
                  </a:moveTo>
                  <a:cubicBezTo>
                    <a:pt x="23816" y="17312"/>
                    <a:pt x="24548" y="17882"/>
                    <a:pt x="25226" y="18641"/>
                  </a:cubicBezTo>
                  <a:cubicBezTo>
                    <a:pt x="23246" y="20350"/>
                    <a:pt x="21293" y="22004"/>
                    <a:pt x="19340" y="23686"/>
                  </a:cubicBezTo>
                  <a:cubicBezTo>
                    <a:pt x="18581" y="23279"/>
                    <a:pt x="17957" y="22710"/>
                    <a:pt x="17523" y="22004"/>
                  </a:cubicBezTo>
                  <a:cubicBezTo>
                    <a:pt x="19313" y="20296"/>
                    <a:pt x="21130" y="18587"/>
                    <a:pt x="22975" y="16824"/>
                  </a:cubicBezTo>
                  <a:close/>
                  <a:moveTo>
                    <a:pt x="22676" y="22167"/>
                  </a:moveTo>
                  <a:cubicBezTo>
                    <a:pt x="22948" y="22384"/>
                    <a:pt x="23219" y="22628"/>
                    <a:pt x="23517" y="22899"/>
                  </a:cubicBezTo>
                  <a:cubicBezTo>
                    <a:pt x="22921" y="23496"/>
                    <a:pt x="22351" y="24093"/>
                    <a:pt x="21700" y="24744"/>
                  </a:cubicBezTo>
                  <a:cubicBezTo>
                    <a:pt x="21266" y="24744"/>
                    <a:pt x="20832" y="24473"/>
                    <a:pt x="20344" y="24256"/>
                  </a:cubicBezTo>
                  <a:cubicBezTo>
                    <a:pt x="20615" y="23795"/>
                    <a:pt x="21890" y="22655"/>
                    <a:pt x="22676" y="22167"/>
                  </a:cubicBezTo>
                  <a:close/>
                  <a:moveTo>
                    <a:pt x="26528" y="20919"/>
                  </a:moveTo>
                  <a:cubicBezTo>
                    <a:pt x="26989" y="21598"/>
                    <a:pt x="26962" y="22303"/>
                    <a:pt x="27071" y="23008"/>
                  </a:cubicBezTo>
                  <a:cubicBezTo>
                    <a:pt x="27152" y="23659"/>
                    <a:pt x="27179" y="24310"/>
                    <a:pt x="26989" y="24988"/>
                  </a:cubicBezTo>
                  <a:cubicBezTo>
                    <a:pt x="26185" y="25035"/>
                    <a:pt x="25391" y="25064"/>
                    <a:pt x="24578" y="25064"/>
                  </a:cubicBezTo>
                  <a:cubicBezTo>
                    <a:pt x="23993" y="25064"/>
                    <a:pt x="23398" y="25049"/>
                    <a:pt x="22785" y="25015"/>
                  </a:cubicBezTo>
                  <a:cubicBezTo>
                    <a:pt x="23002" y="24608"/>
                    <a:pt x="23327" y="24418"/>
                    <a:pt x="23572" y="24201"/>
                  </a:cubicBezTo>
                  <a:cubicBezTo>
                    <a:pt x="23843" y="23930"/>
                    <a:pt x="24141" y="23713"/>
                    <a:pt x="24412" y="23442"/>
                  </a:cubicBezTo>
                  <a:cubicBezTo>
                    <a:pt x="24684" y="23198"/>
                    <a:pt x="24928" y="22927"/>
                    <a:pt x="25145" y="22682"/>
                  </a:cubicBezTo>
                  <a:cubicBezTo>
                    <a:pt x="25416" y="22384"/>
                    <a:pt x="25633" y="22086"/>
                    <a:pt x="25877" y="21787"/>
                  </a:cubicBezTo>
                  <a:cubicBezTo>
                    <a:pt x="26094" y="21516"/>
                    <a:pt x="26284" y="21245"/>
                    <a:pt x="26528" y="20919"/>
                  </a:cubicBezTo>
                  <a:close/>
                  <a:moveTo>
                    <a:pt x="14431" y="15630"/>
                  </a:moveTo>
                  <a:cubicBezTo>
                    <a:pt x="14458" y="15929"/>
                    <a:pt x="14512" y="16119"/>
                    <a:pt x="14512" y="16335"/>
                  </a:cubicBezTo>
                  <a:cubicBezTo>
                    <a:pt x="14594" y="17637"/>
                    <a:pt x="14919" y="18912"/>
                    <a:pt x="15407" y="20133"/>
                  </a:cubicBezTo>
                  <a:cubicBezTo>
                    <a:pt x="16682" y="23388"/>
                    <a:pt x="19096" y="25286"/>
                    <a:pt x="22514" y="25856"/>
                  </a:cubicBezTo>
                  <a:cubicBezTo>
                    <a:pt x="23060" y="25947"/>
                    <a:pt x="23614" y="25962"/>
                    <a:pt x="24172" y="25962"/>
                  </a:cubicBezTo>
                  <a:cubicBezTo>
                    <a:pt x="24438" y="25962"/>
                    <a:pt x="24705" y="25958"/>
                    <a:pt x="24972" y="25958"/>
                  </a:cubicBezTo>
                  <a:cubicBezTo>
                    <a:pt x="25147" y="25958"/>
                    <a:pt x="25322" y="25960"/>
                    <a:pt x="25497" y="25964"/>
                  </a:cubicBezTo>
                  <a:cubicBezTo>
                    <a:pt x="25845" y="25964"/>
                    <a:pt x="26209" y="25930"/>
                    <a:pt x="26577" y="25930"/>
                  </a:cubicBezTo>
                  <a:cubicBezTo>
                    <a:pt x="26669" y="25930"/>
                    <a:pt x="26761" y="25932"/>
                    <a:pt x="26854" y="25937"/>
                  </a:cubicBezTo>
                  <a:cubicBezTo>
                    <a:pt x="26826" y="26670"/>
                    <a:pt x="26664" y="27321"/>
                    <a:pt x="26420" y="28026"/>
                  </a:cubicBezTo>
                  <a:cubicBezTo>
                    <a:pt x="26042" y="28050"/>
                    <a:pt x="25664" y="28064"/>
                    <a:pt x="25288" y="28064"/>
                  </a:cubicBezTo>
                  <a:cubicBezTo>
                    <a:pt x="24828" y="28064"/>
                    <a:pt x="24372" y="28044"/>
                    <a:pt x="23924" y="27999"/>
                  </a:cubicBezTo>
                  <a:cubicBezTo>
                    <a:pt x="22758" y="27890"/>
                    <a:pt x="21619" y="27673"/>
                    <a:pt x="20507" y="27294"/>
                  </a:cubicBezTo>
                  <a:cubicBezTo>
                    <a:pt x="19693" y="27022"/>
                    <a:pt x="18933" y="26670"/>
                    <a:pt x="18174" y="26236"/>
                  </a:cubicBezTo>
                  <a:cubicBezTo>
                    <a:pt x="16330" y="25151"/>
                    <a:pt x="14973" y="23605"/>
                    <a:pt x="14132" y="21625"/>
                  </a:cubicBezTo>
                  <a:cubicBezTo>
                    <a:pt x="13454" y="19970"/>
                    <a:pt x="13075" y="18288"/>
                    <a:pt x="13156" y="16498"/>
                  </a:cubicBezTo>
                  <a:cubicBezTo>
                    <a:pt x="13156" y="16390"/>
                    <a:pt x="13156" y="16308"/>
                    <a:pt x="13156" y="16200"/>
                  </a:cubicBezTo>
                  <a:cubicBezTo>
                    <a:pt x="13156" y="16173"/>
                    <a:pt x="13183" y="16119"/>
                    <a:pt x="13237" y="15956"/>
                  </a:cubicBezTo>
                  <a:cubicBezTo>
                    <a:pt x="13617" y="15847"/>
                    <a:pt x="13997" y="15766"/>
                    <a:pt x="14431" y="15630"/>
                  </a:cubicBezTo>
                  <a:close/>
                  <a:moveTo>
                    <a:pt x="31221" y="28460"/>
                  </a:moveTo>
                  <a:cubicBezTo>
                    <a:pt x="31546" y="28460"/>
                    <a:pt x="31871" y="28487"/>
                    <a:pt x="32197" y="28487"/>
                  </a:cubicBezTo>
                  <a:cubicBezTo>
                    <a:pt x="32197" y="28514"/>
                    <a:pt x="32197" y="28568"/>
                    <a:pt x="32197" y="28623"/>
                  </a:cubicBezTo>
                  <a:cubicBezTo>
                    <a:pt x="31438" y="29246"/>
                    <a:pt x="30678" y="29870"/>
                    <a:pt x="29919" y="30494"/>
                  </a:cubicBezTo>
                  <a:cubicBezTo>
                    <a:pt x="29891" y="30521"/>
                    <a:pt x="29837" y="30521"/>
                    <a:pt x="29783" y="30521"/>
                  </a:cubicBezTo>
                  <a:cubicBezTo>
                    <a:pt x="29756" y="30494"/>
                    <a:pt x="29729" y="30440"/>
                    <a:pt x="29729" y="30413"/>
                  </a:cubicBezTo>
                  <a:cubicBezTo>
                    <a:pt x="29891" y="29789"/>
                    <a:pt x="30054" y="29192"/>
                    <a:pt x="30217" y="28568"/>
                  </a:cubicBezTo>
                  <a:cubicBezTo>
                    <a:pt x="30399" y="28477"/>
                    <a:pt x="30589" y="28463"/>
                    <a:pt x="30779" y="28463"/>
                  </a:cubicBezTo>
                  <a:cubicBezTo>
                    <a:pt x="30869" y="28463"/>
                    <a:pt x="30959" y="28466"/>
                    <a:pt x="31048" y="28466"/>
                  </a:cubicBezTo>
                  <a:cubicBezTo>
                    <a:pt x="31106" y="28466"/>
                    <a:pt x="31164" y="28465"/>
                    <a:pt x="31221" y="28460"/>
                  </a:cubicBezTo>
                  <a:close/>
                  <a:moveTo>
                    <a:pt x="33418" y="28650"/>
                  </a:moveTo>
                  <a:cubicBezTo>
                    <a:pt x="33879" y="28731"/>
                    <a:pt x="34340" y="28812"/>
                    <a:pt x="34774" y="29029"/>
                  </a:cubicBezTo>
                  <a:cubicBezTo>
                    <a:pt x="34394" y="29545"/>
                    <a:pt x="33472" y="30331"/>
                    <a:pt x="32604" y="30928"/>
                  </a:cubicBezTo>
                  <a:cubicBezTo>
                    <a:pt x="32468" y="30820"/>
                    <a:pt x="32333" y="30684"/>
                    <a:pt x="32224" y="30548"/>
                  </a:cubicBezTo>
                  <a:cubicBezTo>
                    <a:pt x="32088" y="30413"/>
                    <a:pt x="31980" y="30277"/>
                    <a:pt x="31844" y="30087"/>
                  </a:cubicBezTo>
                  <a:cubicBezTo>
                    <a:pt x="32360" y="29599"/>
                    <a:pt x="32875" y="29138"/>
                    <a:pt x="33418" y="28650"/>
                  </a:cubicBezTo>
                  <a:close/>
                  <a:moveTo>
                    <a:pt x="31085" y="30738"/>
                  </a:moveTo>
                  <a:cubicBezTo>
                    <a:pt x="31329" y="31009"/>
                    <a:pt x="31573" y="31254"/>
                    <a:pt x="31871" y="31552"/>
                  </a:cubicBezTo>
                  <a:cubicBezTo>
                    <a:pt x="31193" y="32149"/>
                    <a:pt x="30542" y="32637"/>
                    <a:pt x="29837" y="33152"/>
                  </a:cubicBezTo>
                  <a:cubicBezTo>
                    <a:pt x="29593" y="32854"/>
                    <a:pt x="29512" y="32556"/>
                    <a:pt x="29539" y="32257"/>
                  </a:cubicBezTo>
                  <a:cubicBezTo>
                    <a:pt x="29539" y="32122"/>
                    <a:pt x="29593" y="31959"/>
                    <a:pt x="29674" y="31877"/>
                  </a:cubicBezTo>
                  <a:cubicBezTo>
                    <a:pt x="30108" y="31471"/>
                    <a:pt x="30542" y="31064"/>
                    <a:pt x="31085" y="30738"/>
                  </a:cubicBezTo>
                  <a:close/>
                  <a:moveTo>
                    <a:pt x="32356" y="25443"/>
                  </a:moveTo>
                  <a:cubicBezTo>
                    <a:pt x="34011" y="25443"/>
                    <a:pt x="35607" y="25776"/>
                    <a:pt x="37106" y="26588"/>
                  </a:cubicBezTo>
                  <a:cubicBezTo>
                    <a:pt x="38598" y="27375"/>
                    <a:pt x="39927" y="28406"/>
                    <a:pt x="41012" y="29708"/>
                  </a:cubicBezTo>
                  <a:cubicBezTo>
                    <a:pt x="41446" y="30223"/>
                    <a:pt x="41880" y="30711"/>
                    <a:pt x="42314" y="31226"/>
                  </a:cubicBezTo>
                  <a:cubicBezTo>
                    <a:pt x="42694" y="31688"/>
                    <a:pt x="42884" y="32203"/>
                    <a:pt x="42802" y="32800"/>
                  </a:cubicBezTo>
                  <a:cubicBezTo>
                    <a:pt x="42775" y="33071"/>
                    <a:pt x="42694" y="33315"/>
                    <a:pt x="42504" y="33505"/>
                  </a:cubicBezTo>
                  <a:cubicBezTo>
                    <a:pt x="42304" y="33690"/>
                    <a:pt x="42104" y="33787"/>
                    <a:pt x="41898" y="33787"/>
                  </a:cubicBezTo>
                  <a:cubicBezTo>
                    <a:pt x="41742" y="33787"/>
                    <a:pt x="41583" y="33731"/>
                    <a:pt x="41419" y="33613"/>
                  </a:cubicBezTo>
                  <a:cubicBezTo>
                    <a:pt x="41012" y="33342"/>
                    <a:pt x="40660" y="32962"/>
                    <a:pt x="40388" y="32556"/>
                  </a:cubicBezTo>
                  <a:cubicBezTo>
                    <a:pt x="39656" y="31471"/>
                    <a:pt x="38707" y="30548"/>
                    <a:pt x="37730" y="29680"/>
                  </a:cubicBezTo>
                  <a:cubicBezTo>
                    <a:pt x="36537" y="28595"/>
                    <a:pt x="35099" y="27999"/>
                    <a:pt x="33499" y="27727"/>
                  </a:cubicBezTo>
                  <a:cubicBezTo>
                    <a:pt x="32843" y="27614"/>
                    <a:pt x="32207" y="27558"/>
                    <a:pt x="31558" y="27558"/>
                  </a:cubicBezTo>
                  <a:cubicBezTo>
                    <a:pt x="31428" y="27558"/>
                    <a:pt x="31297" y="27560"/>
                    <a:pt x="31166" y="27565"/>
                  </a:cubicBezTo>
                  <a:lnTo>
                    <a:pt x="30434" y="27565"/>
                  </a:lnTo>
                  <a:cubicBezTo>
                    <a:pt x="30542" y="26832"/>
                    <a:pt x="30624" y="26209"/>
                    <a:pt x="30732" y="25612"/>
                  </a:cubicBezTo>
                  <a:cubicBezTo>
                    <a:pt x="30814" y="25558"/>
                    <a:pt x="30814" y="25530"/>
                    <a:pt x="30841" y="25530"/>
                  </a:cubicBezTo>
                  <a:cubicBezTo>
                    <a:pt x="31351" y="25474"/>
                    <a:pt x="31856" y="25443"/>
                    <a:pt x="32356" y="25443"/>
                  </a:cubicBezTo>
                  <a:close/>
                  <a:moveTo>
                    <a:pt x="38300" y="31606"/>
                  </a:moveTo>
                  <a:cubicBezTo>
                    <a:pt x="38598" y="31769"/>
                    <a:pt x="38788" y="32040"/>
                    <a:pt x="39005" y="32339"/>
                  </a:cubicBezTo>
                  <a:cubicBezTo>
                    <a:pt x="38625" y="32800"/>
                    <a:pt x="36428" y="34671"/>
                    <a:pt x="35859" y="34997"/>
                  </a:cubicBezTo>
                  <a:cubicBezTo>
                    <a:pt x="35642" y="34753"/>
                    <a:pt x="35425" y="34508"/>
                    <a:pt x="35208" y="34291"/>
                  </a:cubicBezTo>
                  <a:cubicBezTo>
                    <a:pt x="35235" y="34210"/>
                    <a:pt x="35262" y="34156"/>
                    <a:pt x="35289" y="34129"/>
                  </a:cubicBezTo>
                  <a:cubicBezTo>
                    <a:pt x="36266" y="33315"/>
                    <a:pt x="37269" y="32474"/>
                    <a:pt x="38300" y="31606"/>
                  </a:cubicBezTo>
                  <a:close/>
                  <a:moveTo>
                    <a:pt x="35615" y="29463"/>
                  </a:moveTo>
                  <a:cubicBezTo>
                    <a:pt x="36238" y="29653"/>
                    <a:pt x="36971" y="30196"/>
                    <a:pt x="37649" y="30955"/>
                  </a:cubicBezTo>
                  <a:cubicBezTo>
                    <a:pt x="37540" y="31064"/>
                    <a:pt x="37459" y="31199"/>
                    <a:pt x="37323" y="31281"/>
                  </a:cubicBezTo>
                  <a:cubicBezTo>
                    <a:pt x="35777" y="32610"/>
                    <a:pt x="34204" y="33912"/>
                    <a:pt x="32658" y="35241"/>
                  </a:cubicBezTo>
                  <a:cubicBezTo>
                    <a:pt x="32251" y="35566"/>
                    <a:pt x="31844" y="35892"/>
                    <a:pt x="31356" y="36271"/>
                  </a:cubicBezTo>
                  <a:cubicBezTo>
                    <a:pt x="30841" y="35512"/>
                    <a:pt x="30434" y="34780"/>
                    <a:pt x="30136" y="33993"/>
                  </a:cubicBezTo>
                  <a:cubicBezTo>
                    <a:pt x="32061" y="32583"/>
                    <a:pt x="33960" y="31145"/>
                    <a:pt x="35615" y="29463"/>
                  </a:cubicBezTo>
                  <a:close/>
                  <a:moveTo>
                    <a:pt x="34530" y="34834"/>
                  </a:moveTo>
                  <a:cubicBezTo>
                    <a:pt x="34747" y="35105"/>
                    <a:pt x="34936" y="35322"/>
                    <a:pt x="35126" y="35539"/>
                  </a:cubicBezTo>
                  <a:cubicBezTo>
                    <a:pt x="34747" y="36054"/>
                    <a:pt x="33201" y="37275"/>
                    <a:pt x="32441" y="37655"/>
                  </a:cubicBezTo>
                  <a:cubicBezTo>
                    <a:pt x="32278" y="37438"/>
                    <a:pt x="32088" y="37248"/>
                    <a:pt x="31926" y="37031"/>
                  </a:cubicBezTo>
                  <a:cubicBezTo>
                    <a:pt x="32251" y="36651"/>
                    <a:pt x="33879" y="35268"/>
                    <a:pt x="34530" y="34834"/>
                  </a:cubicBezTo>
                  <a:close/>
                  <a:moveTo>
                    <a:pt x="1735" y="9975"/>
                  </a:moveTo>
                  <a:cubicBezTo>
                    <a:pt x="1816" y="9975"/>
                    <a:pt x="1898" y="9988"/>
                    <a:pt x="1981" y="10016"/>
                  </a:cubicBezTo>
                  <a:cubicBezTo>
                    <a:pt x="2279" y="10097"/>
                    <a:pt x="2578" y="10206"/>
                    <a:pt x="2849" y="10368"/>
                  </a:cubicBezTo>
                  <a:cubicBezTo>
                    <a:pt x="3310" y="10667"/>
                    <a:pt x="3798" y="10992"/>
                    <a:pt x="4259" y="11318"/>
                  </a:cubicBezTo>
                  <a:cubicBezTo>
                    <a:pt x="4910" y="11779"/>
                    <a:pt x="5561" y="12267"/>
                    <a:pt x="6212" y="12728"/>
                  </a:cubicBezTo>
                  <a:cubicBezTo>
                    <a:pt x="6809" y="13135"/>
                    <a:pt x="7460" y="13406"/>
                    <a:pt x="8138" y="13623"/>
                  </a:cubicBezTo>
                  <a:cubicBezTo>
                    <a:pt x="8787" y="13839"/>
                    <a:pt x="9436" y="13950"/>
                    <a:pt x="10090" y="13950"/>
                  </a:cubicBezTo>
                  <a:cubicBezTo>
                    <a:pt x="10584" y="13950"/>
                    <a:pt x="11081" y="13887"/>
                    <a:pt x="11583" y="13759"/>
                  </a:cubicBezTo>
                  <a:cubicBezTo>
                    <a:pt x="12451" y="13515"/>
                    <a:pt x="13292" y="13271"/>
                    <a:pt x="14187" y="13054"/>
                  </a:cubicBezTo>
                  <a:cubicBezTo>
                    <a:pt x="15846" y="12633"/>
                    <a:pt x="17525" y="12353"/>
                    <a:pt x="19242" y="12353"/>
                  </a:cubicBezTo>
                  <a:cubicBezTo>
                    <a:pt x="19518" y="12353"/>
                    <a:pt x="19795" y="12360"/>
                    <a:pt x="20073" y="12375"/>
                  </a:cubicBezTo>
                  <a:cubicBezTo>
                    <a:pt x="21646" y="12457"/>
                    <a:pt x="23110" y="12918"/>
                    <a:pt x="24494" y="13650"/>
                  </a:cubicBezTo>
                  <a:cubicBezTo>
                    <a:pt x="26148" y="14518"/>
                    <a:pt x="27396" y="15766"/>
                    <a:pt x="28183" y="17448"/>
                  </a:cubicBezTo>
                  <a:cubicBezTo>
                    <a:pt x="28671" y="18397"/>
                    <a:pt x="29105" y="19373"/>
                    <a:pt x="29485" y="20377"/>
                  </a:cubicBezTo>
                  <a:cubicBezTo>
                    <a:pt x="29674" y="20865"/>
                    <a:pt x="29729" y="21435"/>
                    <a:pt x="29783" y="21977"/>
                  </a:cubicBezTo>
                  <a:cubicBezTo>
                    <a:pt x="29837" y="22547"/>
                    <a:pt x="29837" y="23144"/>
                    <a:pt x="29864" y="23740"/>
                  </a:cubicBezTo>
                  <a:cubicBezTo>
                    <a:pt x="29837" y="25720"/>
                    <a:pt x="29566" y="27646"/>
                    <a:pt x="28996" y="29572"/>
                  </a:cubicBezTo>
                  <a:cubicBezTo>
                    <a:pt x="28861" y="30060"/>
                    <a:pt x="28752" y="30575"/>
                    <a:pt x="28644" y="31091"/>
                  </a:cubicBezTo>
                  <a:cubicBezTo>
                    <a:pt x="28481" y="31986"/>
                    <a:pt x="28644" y="32854"/>
                    <a:pt x="28996" y="33668"/>
                  </a:cubicBezTo>
                  <a:cubicBezTo>
                    <a:pt x="29674" y="35349"/>
                    <a:pt x="30570" y="36895"/>
                    <a:pt x="31817" y="38224"/>
                  </a:cubicBezTo>
                  <a:cubicBezTo>
                    <a:pt x="32088" y="38523"/>
                    <a:pt x="32387" y="38794"/>
                    <a:pt x="32685" y="39092"/>
                  </a:cubicBezTo>
                  <a:cubicBezTo>
                    <a:pt x="33065" y="39445"/>
                    <a:pt x="33390" y="39852"/>
                    <a:pt x="33526" y="40367"/>
                  </a:cubicBezTo>
                  <a:cubicBezTo>
                    <a:pt x="33635" y="40720"/>
                    <a:pt x="33499" y="40964"/>
                    <a:pt x="33146" y="40991"/>
                  </a:cubicBezTo>
                  <a:cubicBezTo>
                    <a:pt x="32821" y="40991"/>
                    <a:pt x="32495" y="40964"/>
                    <a:pt x="32170" y="40883"/>
                  </a:cubicBezTo>
                  <a:cubicBezTo>
                    <a:pt x="31627" y="40747"/>
                    <a:pt x="31166" y="40476"/>
                    <a:pt x="30759" y="40096"/>
                  </a:cubicBezTo>
                  <a:cubicBezTo>
                    <a:pt x="30244" y="39608"/>
                    <a:pt x="29729" y="39119"/>
                    <a:pt x="29268" y="38577"/>
                  </a:cubicBezTo>
                  <a:cubicBezTo>
                    <a:pt x="28454" y="37573"/>
                    <a:pt x="27803" y="36488"/>
                    <a:pt x="27233" y="35322"/>
                  </a:cubicBezTo>
                  <a:cubicBezTo>
                    <a:pt x="26637" y="34129"/>
                    <a:pt x="26474" y="32908"/>
                    <a:pt x="26637" y="31606"/>
                  </a:cubicBezTo>
                  <a:cubicBezTo>
                    <a:pt x="26799" y="30413"/>
                    <a:pt x="27071" y="29274"/>
                    <a:pt x="27369" y="28134"/>
                  </a:cubicBezTo>
                  <a:cubicBezTo>
                    <a:pt x="27776" y="26697"/>
                    <a:pt x="28020" y="25259"/>
                    <a:pt x="28020" y="23767"/>
                  </a:cubicBezTo>
                  <a:cubicBezTo>
                    <a:pt x="28020" y="20811"/>
                    <a:pt x="26799" y="18451"/>
                    <a:pt x="24412" y="16715"/>
                  </a:cubicBezTo>
                  <a:cubicBezTo>
                    <a:pt x="23110" y="15766"/>
                    <a:pt x="21700" y="14979"/>
                    <a:pt x="20073" y="14708"/>
                  </a:cubicBezTo>
                  <a:cubicBezTo>
                    <a:pt x="19223" y="14563"/>
                    <a:pt x="18373" y="14503"/>
                    <a:pt x="17523" y="14503"/>
                  </a:cubicBezTo>
                  <a:cubicBezTo>
                    <a:pt x="17098" y="14503"/>
                    <a:pt x="16673" y="14518"/>
                    <a:pt x="16248" y="14545"/>
                  </a:cubicBezTo>
                  <a:cubicBezTo>
                    <a:pt x="14783" y="14627"/>
                    <a:pt x="13400" y="15034"/>
                    <a:pt x="12017" y="15413"/>
                  </a:cubicBezTo>
                  <a:cubicBezTo>
                    <a:pt x="11393" y="15603"/>
                    <a:pt x="10796" y="15766"/>
                    <a:pt x="10172" y="15929"/>
                  </a:cubicBezTo>
                  <a:cubicBezTo>
                    <a:pt x="9663" y="16041"/>
                    <a:pt x="9166" y="16094"/>
                    <a:pt x="8682" y="16094"/>
                  </a:cubicBezTo>
                  <a:cubicBezTo>
                    <a:pt x="7054" y="16094"/>
                    <a:pt x="5570" y="15489"/>
                    <a:pt x="4232" y="14464"/>
                  </a:cubicBezTo>
                  <a:cubicBezTo>
                    <a:pt x="3147" y="13650"/>
                    <a:pt x="2225" y="12647"/>
                    <a:pt x="1357" y="11589"/>
                  </a:cubicBezTo>
                  <a:cubicBezTo>
                    <a:pt x="1276" y="11480"/>
                    <a:pt x="1194" y="11372"/>
                    <a:pt x="1113" y="11263"/>
                  </a:cubicBezTo>
                  <a:cubicBezTo>
                    <a:pt x="923" y="10938"/>
                    <a:pt x="896" y="10639"/>
                    <a:pt x="1113" y="10314"/>
                  </a:cubicBezTo>
                  <a:cubicBezTo>
                    <a:pt x="1275" y="10091"/>
                    <a:pt x="1497" y="9975"/>
                    <a:pt x="1735" y="9975"/>
                  </a:cubicBezTo>
                  <a:close/>
                  <a:moveTo>
                    <a:pt x="8962" y="1"/>
                  </a:moveTo>
                  <a:cubicBezTo>
                    <a:pt x="8093" y="1"/>
                    <a:pt x="7488" y="790"/>
                    <a:pt x="7731" y="1689"/>
                  </a:cubicBezTo>
                  <a:cubicBezTo>
                    <a:pt x="7813" y="2041"/>
                    <a:pt x="7975" y="2312"/>
                    <a:pt x="8219" y="2557"/>
                  </a:cubicBezTo>
                  <a:cubicBezTo>
                    <a:pt x="8464" y="2801"/>
                    <a:pt x="8735" y="3045"/>
                    <a:pt x="8979" y="3289"/>
                  </a:cubicBezTo>
                  <a:cubicBezTo>
                    <a:pt x="9467" y="3777"/>
                    <a:pt x="9955" y="4265"/>
                    <a:pt x="10417" y="4754"/>
                  </a:cubicBezTo>
                  <a:cubicBezTo>
                    <a:pt x="10552" y="4889"/>
                    <a:pt x="10633" y="5052"/>
                    <a:pt x="10769" y="5269"/>
                  </a:cubicBezTo>
                  <a:cubicBezTo>
                    <a:pt x="8925" y="7141"/>
                    <a:pt x="7107" y="8985"/>
                    <a:pt x="5263" y="10884"/>
                  </a:cubicBezTo>
                  <a:cubicBezTo>
                    <a:pt x="5073" y="10748"/>
                    <a:pt x="4883" y="10612"/>
                    <a:pt x="4693" y="10504"/>
                  </a:cubicBezTo>
                  <a:cubicBezTo>
                    <a:pt x="4232" y="10178"/>
                    <a:pt x="3798" y="9853"/>
                    <a:pt x="3337" y="9609"/>
                  </a:cubicBezTo>
                  <a:cubicBezTo>
                    <a:pt x="2985" y="9419"/>
                    <a:pt x="2605" y="9256"/>
                    <a:pt x="2225" y="9148"/>
                  </a:cubicBezTo>
                  <a:cubicBezTo>
                    <a:pt x="2071" y="9102"/>
                    <a:pt x="1921" y="9081"/>
                    <a:pt x="1772" y="9081"/>
                  </a:cubicBezTo>
                  <a:cubicBezTo>
                    <a:pt x="1475" y="9081"/>
                    <a:pt x="1185" y="9166"/>
                    <a:pt x="896" y="9310"/>
                  </a:cubicBezTo>
                  <a:cubicBezTo>
                    <a:pt x="272" y="9636"/>
                    <a:pt x="1" y="10233"/>
                    <a:pt x="82" y="10911"/>
                  </a:cubicBezTo>
                  <a:cubicBezTo>
                    <a:pt x="164" y="11372"/>
                    <a:pt x="354" y="11779"/>
                    <a:pt x="652" y="12131"/>
                  </a:cubicBezTo>
                  <a:cubicBezTo>
                    <a:pt x="1276" y="12809"/>
                    <a:pt x="1872" y="13515"/>
                    <a:pt x="2523" y="14166"/>
                  </a:cubicBezTo>
                  <a:cubicBezTo>
                    <a:pt x="3174" y="14844"/>
                    <a:pt x="3934" y="15359"/>
                    <a:pt x="4748" y="15793"/>
                  </a:cubicBezTo>
                  <a:cubicBezTo>
                    <a:pt x="6025" y="16443"/>
                    <a:pt x="7355" y="16885"/>
                    <a:pt x="8750" y="16885"/>
                  </a:cubicBezTo>
                  <a:cubicBezTo>
                    <a:pt x="9103" y="16885"/>
                    <a:pt x="9459" y="16857"/>
                    <a:pt x="9820" y="16797"/>
                  </a:cubicBezTo>
                  <a:cubicBezTo>
                    <a:pt x="10444" y="16715"/>
                    <a:pt x="11040" y="16552"/>
                    <a:pt x="11637" y="16417"/>
                  </a:cubicBezTo>
                  <a:cubicBezTo>
                    <a:pt x="11827" y="16363"/>
                    <a:pt x="12017" y="16335"/>
                    <a:pt x="12288" y="16281"/>
                  </a:cubicBezTo>
                  <a:cubicBezTo>
                    <a:pt x="12288" y="16525"/>
                    <a:pt x="12288" y="16715"/>
                    <a:pt x="12288" y="16905"/>
                  </a:cubicBezTo>
                  <a:cubicBezTo>
                    <a:pt x="12261" y="17882"/>
                    <a:pt x="12369" y="18831"/>
                    <a:pt x="12586" y="19807"/>
                  </a:cubicBezTo>
                  <a:cubicBezTo>
                    <a:pt x="12993" y="21462"/>
                    <a:pt x="13644" y="23008"/>
                    <a:pt x="14675" y="24364"/>
                  </a:cubicBezTo>
                  <a:cubicBezTo>
                    <a:pt x="16031" y="26127"/>
                    <a:pt x="17821" y="27294"/>
                    <a:pt x="19883" y="28026"/>
                  </a:cubicBezTo>
                  <a:cubicBezTo>
                    <a:pt x="21535" y="28627"/>
                    <a:pt x="23234" y="28927"/>
                    <a:pt x="24979" y="28927"/>
                  </a:cubicBezTo>
                  <a:cubicBezTo>
                    <a:pt x="25124" y="28927"/>
                    <a:pt x="25270" y="28925"/>
                    <a:pt x="25416" y="28921"/>
                  </a:cubicBezTo>
                  <a:cubicBezTo>
                    <a:pt x="25538" y="28921"/>
                    <a:pt x="25667" y="28901"/>
                    <a:pt x="25796" y="28901"/>
                  </a:cubicBezTo>
                  <a:cubicBezTo>
                    <a:pt x="25925" y="28901"/>
                    <a:pt x="26053" y="28921"/>
                    <a:pt x="26175" y="29002"/>
                  </a:cubicBezTo>
                  <a:cubicBezTo>
                    <a:pt x="26148" y="29192"/>
                    <a:pt x="26094" y="29382"/>
                    <a:pt x="26067" y="29572"/>
                  </a:cubicBezTo>
                  <a:cubicBezTo>
                    <a:pt x="25958" y="30196"/>
                    <a:pt x="25823" y="30820"/>
                    <a:pt x="25769" y="31471"/>
                  </a:cubicBezTo>
                  <a:cubicBezTo>
                    <a:pt x="25714" y="32122"/>
                    <a:pt x="25714" y="32800"/>
                    <a:pt x="25741" y="33451"/>
                  </a:cubicBezTo>
                  <a:cubicBezTo>
                    <a:pt x="25741" y="34102"/>
                    <a:pt x="26067" y="34698"/>
                    <a:pt x="26311" y="35268"/>
                  </a:cubicBezTo>
                  <a:cubicBezTo>
                    <a:pt x="27206" y="37411"/>
                    <a:pt x="28454" y="39282"/>
                    <a:pt x="30244" y="40774"/>
                  </a:cubicBezTo>
                  <a:cubicBezTo>
                    <a:pt x="30759" y="41208"/>
                    <a:pt x="31302" y="41561"/>
                    <a:pt x="31953" y="41750"/>
                  </a:cubicBezTo>
                  <a:cubicBezTo>
                    <a:pt x="32288" y="41817"/>
                    <a:pt x="32622" y="41866"/>
                    <a:pt x="32942" y="41866"/>
                  </a:cubicBezTo>
                  <a:cubicBezTo>
                    <a:pt x="33011" y="41866"/>
                    <a:pt x="33079" y="41864"/>
                    <a:pt x="33146" y="41859"/>
                  </a:cubicBezTo>
                  <a:cubicBezTo>
                    <a:pt x="33987" y="41832"/>
                    <a:pt x="34475" y="41208"/>
                    <a:pt x="34421" y="40394"/>
                  </a:cubicBezTo>
                  <a:cubicBezTo>
                    <a:pt x="34394" y="39770"/>
                    <a:pt x="34096" y="39255"/>
                    <a:pt x="33662" y="38821"/>
                  </a:cubicBezTo>
                  <a:cubicBezTo>
                    <a:pt x="33526" y="38686"/>
                    <a:pt x="33390" y="38523"/>
                    <a:pt x="33228" y="38387"/>
                  </a:cubicBezTo>
                  <a:cubicBezTo>
                    <a:pt x="34340" y="37465"/>
                    <a:pt x="35425" y="36597"/>
                    <a:pt x="36483" y="35729"/>
                  </a:cubicBezTo>
                  <a:cubicBezTo>
                    <a:pt x="37513" y="34834"/>
                    <a:pt x="38544" y="33966"/>
                    <a:pt x="39575" y="33071"/>
                  </a:cubicBezTo>
                  <a:cubicBezTo>
                    <a:pt x="40063" y="33505"/>
                    <a:pt x="40470" y="33939"/>
                    <a:pt x="40931" y="34291"/>
                  </a:cubicBezTo>
                  <a:cubicBezTo>
                    <a:pt x="41244" y="34539"/>
                    <a:pt x="41582" y="34662"/>
                    <a:pt x="41918" y="34662"/>
                  </a:cubicBezTo>
                  <a:cubicBezTo>
                    <a:pt x="42281" y="34662"/>
                    <a:pt x="42641" y="34519"/>
                    <a:pt x="42965" y="34237"/>
                  </a:cubicBezTo>
                  <a:cubicBezTo>
                    <a:pt x="43562" y="33722"/>
                    <a:pt x="43806" y="33071"/>
                    <a:pt x="43725" y="32284"/>
                  </a:cubicBezTo>
                  <a:cubicBezTo>
                    <a:pt x="43643" y="31525"/>
                    <a:pt x="43264" y="30901"/>
                    <a:pt x="42775" y="30331"/>
                  </a:cubicBezTo>
                  <a:cubicBezTo>
                    <a:pt x="42423" y="29925"/>
                    <a:pt x="42070" y="29545"/>
                    <a:pt x="41745" y="29138"/>
                  </a:cubicBezTo>
                  <a:cubicBezTo>
                    <a:pt x="40334" y="27375"/>
                    <a:pt x="38544" y="26127"/>
                    <a:pt x="36455" y="25286"/>
                  </a:cubicBezTo>
                  <a:cubicBezTo>
                    <a:pt x="35150" y="24760"/>
                    <a:pt x="33807" y="24562"/>
                    <a:pt x="32424" y="24562"/>
                  </a:cubicBezTo>
                  <a:cubicBezTo>
                    <a:pt x="32169" y="24562"/>
                    <a:pt x="31912" y="24568"/>
                    <a:pt x="31654" y="24581"/>
                  </a:cubicBezTo>
                  <a:lnTo>
                    <a:pt x="30841" y="24581"/>
                  </a:lnTo>
                  <a:cubicBezTo>
                    <a:pt x="30841" y="24310"/>
                    <a:pt x="30841" y="24066"/>
                    <a:pt x="30814" y="23849"/>
                  </a:cubicBezTo>
                  <a:cubicBezTo>
                    <a:pt x="30759" y="23008"/>
                    <a:pt x="30759" y="22167"/>
                    <a:pt x="30624" y="21353"/>
                  </a:cubicBezTo>
                  <a:cubicBezTo>
                    <a:pt x="30244" y="19265"/>
                    <a:pt x="29349" y="17366"/>
                    <a:pt x="28128" y="15603"/>
                  </a:cubicBezTo>
                  <a:cubicBezTo>
                    <a:pt x="27505" y="14681"/>
                    <a:pt x="26718" y="13949"/>
                    <a:pt x="25796" y="13325"/>
                  </a:cubicBezTo>
                  <a:cubicBezTo>
                    <a:pt x="24738" y="12592"/>
                    <a:pt x="23599" y="12131"/>
                    <a:pt x="22378" y="11806"/>
                  </a:cubicBezTo>
                  <a:cubicBezTo>
                    <a:pt x="21809" y="11643"/>
                    <a:pt x="21212" y="11562"/>
                    <a:pt x="20615" y="11507"/>
                  </a:cubicBezTo>
                  <a:cubicBezTo>
                    <a:pt x="20117" y="11436"/>
                    <a:pt x="19622" y="11406"/>
                    <a:pt x="19127" y="11406"/>
                  </a:cubicBezTo>
                  <a:cubicBezTo>
                    <a:pt x="18115" y="11406"/>
                    <a:pt x="17106" y="11533"/>
                    <a:pt x="16085" y="11697"/>
                  </a:cubicBezTo>
                  <a:cubicBezTo>
                    <a:pt x="15950" y="11697"/>
                    <a:pt x="15814" y="11724"/>
                    <a:pt x="15624" y="11752"/>
                  </a:cubicBezTo>
                  <a:cubicBezTo>
                    <a:pt x="15651" y="11453"/>
                    <a:pt x="15651" y="11236"/>
                    <a:pt x="15679" y="10992"/>
                  </a:cubicBezTo>
                  <a:cubicBezTo>
                    <a:pt x="15977" y="8551"/>
                    <a:pt x="15624" y="6218"/>
                    <a:pt x="14458" y="4048"/>
                  </a:cubicBezTo>
                  <a:cubicBezTo>
                    <a:pt x="14187" y="3479"/>
                    <a:pt x="13834" y="2963"/>
                    <a:pt x="13346" y="2557"/>
                  </a:cubicBezTo>
                  <a:cubicBezTo>
                    <a:pt x="12505" y="1851"/>
                    <a:pt x="11664" y="1119"/>
                    <a:pt x="10661" y="604"/>
                  </a:cubicBezTo>
                  <a:cubicBezTo>
                    <a:pt x="10227" y="360"/>
                    <a:pt x="9766" y="143"/>
                    <a:pt x="9277" y="34"/>
                  </a:cubicBezTo>
                  <a:cubicBezTo>
                    <a:pt x="9169" y="11"/>
                    <a:pt x="9064" y="1"/>
                    <a:pt x="8962"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10"/>
            <p:cNvSpPr/>
            <p:nvPr/>
          </p:nvSpPr>
          <p:spPr>
            <a:xfrm>
              <a:off x="5070250" y="3044625"/>
              <a:ext cx="818475" cy="775400"/>
            </a:xfrm>
            <a:custGeom>
              <a:avLst/>
              <a:gdLst/>
              <a:ahLst/>
              <a:cxnLst/>
              <a:rect l="l" t="t" r="r" b="b"/>
              <a:pathLst>
                <a:path w="32739" h="31016" extrusionOk="0">
                  <a:moveTo>
                    <a:pt x="871" y="0"/>
                  </a:moveTo>
                  <a:cubicBezTo>
                    <a:pt x="622" y="0"/>
                    <a:pt x="404" y="106"/>
                    <a:pt x="217" y="355"/>
                  </a:cubicBezTo>
                  <a:cubicBezTo>
                    <a:pt x="0" y="653"/>
                    <a:pt x="54" y="979"/>
                    <a:pt x="217" y="1277"/>
                  </a:cubicBezTo>
                  <a:cubicBezTo>
                    <a:pt x="298" y="1413"/>
                    <a:pt x="407" y="1521"/>
                    <a:pt x="488" y="1630"/>
                  </a:cubicBezTo>
                  <a:cubicBezTo>
                    <a:pt x="1356" y="2661"/>
                    <a:pt x="2278" y="3664"/>
                    <a:pt x="3336" y="4478"/>
                  </a:cubicBezTo>
                  <a:cubicBezTo>
                    <a:pt x="4688" y="5518"/>
                    <a:pt x="6168" y="6111"/>
                    <a:pt x="7775" y="6111"/>
                  </a:cubicBezTo>
                  <a:cubicBezTo>
                    <a:pt x="8264" y="6111"/>
                    <a:pt x="8764" y="6056"/>
                    <a:pt x="9276" y="5943"/>
                  </a:cubicBezTo>
                  <a:cubicBezTo>
                    <a:pt x="9900" y="5807"/>
                    <a:pt x="10524" y="5617"/>
                    <a:pt x="11148" y="5427"/>
                  </a:cubicBezTo>
                  <a:cubicBezTo>
                    <a:pt x="12531" y="5048"/>
                    <a:pt x="13915" y="4668"/>
                    <a:pt x="15379" y="4559"/>
                  </a:cubicBezTo>
                  <a:cubicBezTo>
                    <a:pt x="15804" y="4532"/>
                    <a:pt x="16229" y="4517"/>
                    <a:pt x="16654" y="4517"/>
                  </a:cubicBezTo>
                  <a:cubicBezTo>
                    <a:pt x="17504" y="4517"/>
                    <a:pt x="18354" y="4577"/>
                    <a:pt x="19204" y="4722"/>
                  </a:cubicBezTo>
                  <a:cubicBezTo>
                    <a:pt x="20831" y="4993"/>
                    <a:pt x="22242" y="5780"/>
                    <a:pt x="23544" y="6729"/>
                  </a:cubicBezTo>
                  <a:cubicBezTo>
                    <a:pt x="25930" y="8465"/>
                    <a:pt x="27124" y="10825"/>
                    <a:pt x="27124" y="13809"/>
                  </a:cubicBezTo>
                  <a:cubicBezTo>
                    <a:pt x="27124" y="15273"/>
                    <a:pt x="26880" y="16711"/>
                    <a:pt x="26500" y="18148"/>
                  </a:cubicBezTo>
                  <a:cubicBezTo>
                    <a:pt x="26175" y="19288"/>
                    <a:pt x="25930" y="20454"/>
                    <a:pt x="25768" y="21620"/>
                  </a:cubicBezTo>
                  <a:cubicBezTo>
                    <a:pt x="25578" y="22922"/>
                    <a:pt x="25741" y="24170"/>
                    <a:pt x="26337" y="25363"/>
                  </a:cubicBezTo>
                  <a:cubicBezTo>
                    <a:pt x="26907" y="26502"/>
                    <a:pt x="27558" y="27615"/>
                    <a:pt x="28399" y="28591"/>
                  </a:cubicBezTo>
                  <a:cubicBezTo>
                    <a:pt x="28833" y="29133"/>
                    <a:pt x="29375" y="29622"/>
                    <a:pt x="29891" y="30110"/>
                  </a:cubicBezTo>
                  <a:cubicBezTo>
                    <a:pt x="30270" y="30490"/>
                    <a:pt x="30758" y="30761"/>
                    <a:pt x="31301" y="30924"/>
                  </a:cubicBezTo>
                  <a:cubicBezTo>
                    <a:pt x="31525" y="30985"/>
                    <a:pt x="31779" y="31015"/>
                    <a:pt x="32030" y="31015"/>
                  </a:cubicBezTo>
                  <a:cubicBezTo>
                    <a:pt x="32113" y="31015"/>
                    <a:pt x="32196" y="31012"/>
                    <a:pt x="32277" y="31005"/>
                  </a:cubicBezTo>
                  <a:cubicBezTo>
                    <a:pt x="32630" y="30978"/>
                    <a:pt x="32739" y="30734"/>
                    <a:pt x="32657" y="30381"/>
                  </a:cubicBezTo>
                  <a:cubicBezTo>
                    <a:pt x="32494" y="29866"/>
                    <a:pt x="32169" y="29459"/>
                    <a:pt x="31789" y="29106"/>
                  </a:cubicBezTo>
                  <a:cubicBezTo>
                    <a:pt x="31518" y="28808"/>
                    <a:pt x="31220" y="28537"/>
                    <a:pt x="30948" y="28266"/>
                  </a:cubicBezTo>
                  <a:cubicBezTo>
                    <a:pt x="29701" y="26909"/>
                    <a:pt x="28806" y="25363"/>
                    <a:pt x="28100" y="23682"/>
                  </a:cubicBezTo>
                  <a:cubicBezTo>
                    <a:pt x="27775" y="22868"/>
                    <a:pt x="27612" y="22000"/>
                    <a:pt x="27775" y="21105"/>
                  </a:cubicBezTo>
                  <a:cubicBezTo>
                    <a:pt x="27856" y="20589"/>
                    <a:pt x="27965" y="20101"/>
                    <a:pt x="28127" y="19586"/>
                  </a:cubicBezTo>
                  <a:cubicBezTo>
                    <a:pt x="28670" y="17687"/>
                    <a:pt x="28968" y="15734"/>
                    <a:pt x="28995" y="13754"/>
                  </a:cubicBezTo>
                  <a:cubicBezTo>
                    <a:pt x="28968" y="13158"/>
                    <a:pt x="28968" y="12561"/>
                    <a:pt x="28914" y="11991"/>
                  </a:cubicBezTo>
                  <a:cubicBezTo>
                    <a:pt x="28833" y="11449"/>
                    <a:pt x="28778" y="10879"/>
                    <a:pt x="28589" y="10391"/>
                  </a:cubicBezTo>
                  <a:cubicBezTo>
                    <a:pt x="28209" y="9387"/>
                    <a:pt x="27775" y="8411"/>
                    <a:pt x="27314" y="7462"/>
                  </a:cubicBezTo>
                  <a:cubicBezTo>
                    <a:pt x="26500" y="5780"/>
                    <a:pt x="25252" y="4532"/>
                    <a:pt x="23598" y="3664"/>
                  </a:cubicBezTo>
                  <a:cubicBezTo>
                    <a:pt x="22214" y="2932"/>
                    <a:pt x="20777" y="2498"/>
                    <a:pt x="19204" y="2389"/>
                  </a:cubicBezTo>
                  <a:cubicBezTo>
                    <a:pt x="18926" y="2374"/>
                    <a:pt x="18649" y="2367"/>
                    <a:pt x="18373" y="2367"/>
                  </a:cubicBezTo>
                  <a:cubicBezTo>
                    <a:pt x="16656" y="2367"/>
                    <a:pt x="14973" y="2647"/>
                    <a:pt x="13291" y="3068"/>
                  </a:cubicBezTo>
                  <a:cubicBezTo>
                    <a:pt x="12423" y="3285"/>
                    <a:pt x="11555" y="3529"/>
                    <a:pt x="10687" y="3773"/>
                  </a:cubicBezTo>
                  <a:cubicBezTo>
                    <a:pt x="10204" y="3911"/>
                    <a:pt x="9721" y="3976"/>
                    <a:pt x="9238" y="3976"/>
                  </a:cubicBezTo>
                  <a:cubicBezTo>
                    <a:pt x="8582" y="3976"/>
                    <a:pt x="7925" y="3856"/>
                    <a:pt x="7269" y="3637"/>
                  </a:cubicBezTo>
                  <a:cubicBezTo>
                    <a:pt x="6591" y="3420"/>
                    <a:pt x="5940" y="3149"/>
                    <a:pt x="5343" y="2742"/>
                  </a:cubicBezTo>
                  <a:cubicBezTo>
                    <a:pt x="4665" y="2308"/>
                    <a:pt x="4014" y="1793"/>
                    <a:pt x="3363" y="1332"/>
                  </a:cubicBezTo>
                  <a:cubicBezTo>
                    <a:pt x="2902" y="1006"/>
                    <a:pt x="2441" y="681"/>
                    <a:pt x="1953" y="382"/>
                  </a:cubicBezTo>
                  <a:cubicBezTo>
                    <a:pt x="1709" y="220"/>
                    <a:pt x="1410" y="111"/>
                    <a:pt x="1112" y="30"/>
                  </a:cubicBezTo>
                  <a:cubicBezTo>
                    <a:pt x="1029" y="10"/>
                    <a:pt x="949" y="0"/>
                    <a:pt x="871"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10"/>
            <p:cNvSpPr/>
            <p:nvPr/>
          </p:nvSpPr>
          <p:spPr>
            <a:xfrm>
              <a:off x="5375375" y="3186400"/>
              <a:ext cx="344500" cy="310175"/>
            </a:xfrm>
            <a:custGeom>
              <a:avLst/>
              <a:gdLst/>
              <a:ahLst/>
              <a:cxnLst/>
              <a:rect l="l" t="t" r="r" b="b"/>
              <a:pathLst>
                <a:path w="13780" h="12407" extrusionOk="0">
                  <a:moveTo>
                    <a:pt x="1330" y="0"/>
                  </a:moveTo>
                  <a:cubicBezTo>
                    <a:pt x="896" y="109"/>
                    <a:pt x="516" y="217"/>
                    <a:pt x="164" y="299"/>
                  </a:cubicBezTo>
                  <a:cubicBezTo>
                    <a:pt x="109" y="462"/>
                    <a:pt x="82" y="516"/>
                    <a:pt x="82" y="543"/>
                  </a:cubicBezTo>
                  <a:cubicBezTo>
                    <a:pt x="82" y="651"/>
                    <a:pt x="55" y="733"/>
                    <a:pt x="55" y="841"/>
                  </a:cubicBezTo>
                  <a:cubicBezTo>
                    <a:pt x="1" y="2631"/>
                    <a:pt x="381" y="4313"/>
                    <a:pt x="1059" y="5968"/>
                  </a:cubicBezTo>
                  <a:cubicBezTo>
                    <a:pt x="1899" y="7948"/>
                    <a:pt x="3229" y="9494"/>
                    <a:pt x="5100" y="10579"/>
                  </a:cubicBezTo>
                  <a:cubicBezTo>
                    <a:pt x="5832" y="11040"/>
                    <a:pt x="6619" y="11365"/>
                    <a:pt x="7433" y="11664"/>
                  </a:cubicBezTo>
                  <a:cubicBezTo>
                    <a:pt x="8518" y="12016"/>
                    <a:pt x="9684" y="12233"/>
                    <a:pt x="10823" y="12342"/>
                  </a:cubicBezTo>
                  <a:cubicBezTo>
                    <a:pt x="11286" y="12387"/>
                    <a:pt x="11741" y="12407"/>
                    <a:pt x="12196" y="12407"/>
                  </a:cubicBezTo>
                  <a:cubicBezTo>
                    <a:pt x="12568" y="12407"/>
                    <a:pt x="12941" y="12393"/>
                    <a:pt x="13319" y="12369"/>
                  </a:cubicBezTo>
                  <a:cubicBezTo>
                    <a:pt x="13590" y="11691"/>
                    <a:pt x="13753" y="11040"/>
                    <a:pt x="13780" y="10280"/>
                  </a:cubicBezTo>
                  <a:cubicBezTo>
                    <a:pt x="13682" y="10275"/>
                    <a:pt x="13587" y="10273"/>
                    <a:pt x="13493" y="10273"/>
                  </a:cubicBezTo>
                  <a:cubicBezTo>
                    <a:pt x="13118" y="10273"/>
                    <a:pt x="12771" y="10307"/>
                    <a:pt x="12424" y="10307"/>
                  </a:cubicBezTo>
                  <a:cubicBezTo>
                    <a:pt x="12298" y="10304"/>
                    <a:pt x="12172" y="10303"/>
                    <a:pt x="12046" y="10303"/>
                  </a:cubicBezTo>
                  <a:cubicBezTo>
                    <a:pt x="11668" y="10303"/>
                    <a:pt x="11288" y="10314"/>
                    <a:pt x="10911" y="10314"/>
                  </a:cubicBezTo>
                  <a:cubicBezTo>
                    <a:pt x="10410" y="10314"/>
                    <a:pt x="9915" y="10294"/>
                    <a:pt x="9440" y="10199"/>
                  </a:cubicBezTo>
                  <a:cubicBezTo>
                    <a:pt x="6022" y="9629"/>
                    <a:pt x="3581" y="7731"/>
                    <a:pt x="2306" y="4476"/>
                  </a:cubicBezTo>
                  <a:cubicBezTo>
                    <a:pt x="1845" y="3255"/>
                    <a:pt x="1520" y="1980"/>
                    <a:pt x="1438" y="678"/>
                  </a:cubicBezTo>
                  <a:cubicBezTo>
                    <a:pt x="1411" y="462"/>
                    <a:pt x="1384" y="272"/>
                    <a:pt x="1330"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10"/>
            <p:cNvSpPr/>
            <p:nvPr/>
          </p:nvSpPr>
          <p:spPr>
            <a:xfrm>
              <a:off x="5808675" y="3431050"/>
              <a:ext cx="311275" cy="208825"/>
            </a:xfrm>
            <a:custGeom>
              <a:avLst/>
              <a:gdLst/>
              <a:ahLst/>
              <a:cxnLst/>
              <a:rect l="l" t="t" r="r" b="b"/>
              <a:pathLst>
                <a:path w="12451" h="8353" extrusionOk="0">
                  <a:moveTo>
                    <a:pt x="1936" y="0"/>
                  </a:moveTo>
                  <a:cubicBezTo>
                    <a:pt x="1439" y="0"/>
                    <a:pt x="938" y="31"/>
                    <a:pt x="435" y="87"/>
                  </a:cubicBezTo>
                  <a:cubicBezTo>
                    <a:pt x="408" y="87"/>
                    <a:pt x="381" y="115"/>
                    <a:pt x="299" y="169"/>
                  </a:cubicBezTo>
                  <a:cubicBezTo>
                    <a:pt x="218" y="766"/>
                    <a:pt x="109" y="1417"/>
                    <a:pt x="1" y="2122"/>
                  </a:cubicBezTo>
                  <a:cubicBezTo>
                    <a:pt x="218" y="2122"/>
                    <a:pt x="375" y="2134"/>
                    <a:pt x="519" y="2134"/>
                  </a:cubicBezTo>
                  <a:cubicBezTo>
                    <a:pt x="592" y="2134"/>
                    <a:pt x="661" y="2131"/>
                    <a:pt x="733" y="2122"/>
                  </a:cubicBezTo>
                  <a:cubicBezTo>
                    <a:pt x="1520" y="2122"/>
                    <a:pt x="2306" y="2149"/>
                    <a:pt x="3066" y="2284"/>
                  </a:cubicBezTo>
                  <a:cubicBezTo>
                    <a:pt x="4666" y="2556"/>
                    <a:pt x="6104" y="3152"/>
                    <a:pt x="7324" y="4265"/>
                  </a:cubicBezTo>
                  <a:cubicBezTo>
                    <a:pt x="8301" y="5132"/>
                    <a:pt x="9223" y="6028"/>
                    <a:pt x="9955" y="7113"/>
                  </a:cubicBezTo>
                  <a:cubicBezTo>
                    <a:pt x="10254" y="7519"/>
                    <a:pt x="10579" y="7899"/>
                    <a:pt x="10986" y="8170"/>
                  </a:cubicBezTo>
                  <a:cubicBezTo>
                    <a:pt x="11167" y="8291"/>
                    <a:pt x="11338" y="8353"/>
                    <a:pt x="11500" y="8353"/>
                  </a:cubicBezTo>
                  <a:cubicBezTo>
                    <a:pt x="11702" y="8353"/>
                    <a:pt x="11891" y="8257"/>
                    <a:pt x="12071" y="8062"/>
                  </a:cubicBezTo>
                  <a:cubicBezTo>
                    <a:pt x="12261" y="7872"/>
                    <a:pt x="12369" y="7628"/>
                    <a:pt x="12397" y="7357"/>
                  </a:cubicBezTo>
                  <a:cubicBezTo>
                    <a:pt x="12451" y="6760"/>
                    <a:pt x="12288" y="6245"/>
                    <a:pt x="11908" y="5783"/>
                  </a:cubicBezTo>
                  <a:cubicBezTo>
                    <a:pt x="11474" y="5295"/>
                    <a:pt x="11013" y="4780"/>
                    <a:pt x="10606" y="4292"/>
                  </a:cubicBezTo>
                  <a:cubicBezTo>
                    <a:pt x="9521" y="2963"/>
                    <a:pt x="8192" y="1959"/>
                    <a:pt x="6701" y="1145"/>
                  </a:cubicBezTo>
                  <a:cubicBezTo>
                    <a:pt x="5180" y="333"/>
                    <a:pt x="3579" y="0"/>
                    <a:pt x="1936"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10"/>
            <p:cNvSpPr/>
            <p:nvPr/>
          </p:nvSpPr>
          <p:spPr>
            <a:xfrm>
              <a:off x="5259425" y="2817000"/>
              <a:ext cx="162100" cy="288050"/>
            </a:xfrm>
            <a:custGeom>
              <a:avLst/>
              <a:gdLst/>
              <a:ahLst/>
              <a:cxnLst/>
              <a:rect l="l" t="t" r="r" b="b"/>
              <a:pathLst>
                <a:path w="6484" h="11522" extrusionOk="0">
                  <a:moveTo>
                    <a:pt x="532" y="0"/>
                  </a:moveTo>
                  <a:cubicBezTo>
                    <a:pt x="394" y="0"/>
                    <a:pt x="264" y="56"/>
                    <a:pt x="163" y="157"/>
                  </a:cubicBezTo>
                  <a:cubicBezTo>
                    <a:pt x="1" y="347"/>
                    <a:pt x="28" y="564"/>
                    <a:pt x="136" y="753"/>
                  </a:cubicBezTo>
                  <a:cubicBezTo>
                    <a:pt x="218" y="943"/>
                    <a:pt x="326" y="1079"/>
                    <a:pt x="462" y="1215"/>
                  </a:cubicBezTo>
                  <a:cubicBezTo>
                    <a:pt x="706" y="1459"/>
                    <a:pt x="977" y="1648"/>
                    <a:pt x="1194" y="1893"/>
                  </a:cubicBezTo>
                  <a:cubicBezTo>
                    <a:pt x="1737" y="2408"/>
                    <a:pt x="2279" y="2896"/>
                    <a:pt x="2740" y="3439"/>
                  </a:cubicBezTo>
                  <a:cubicBezTo>
                    <a:pt x="3635" y="4524"/>
                    <a:pt x="4286" y="5744"/>
                    <a:pt x="4557" y="7100"/>
                  </a:cubicBezTo>
                  <a:cubicBezTo>
                    <a:pt x="4802" y="8267"/>
                    <a:pt x="4829" y="9406"/>
                    <a:pt x="4693" y="10572"/>
                  </a:cubicBezTo>
                  <a:cubicBezTo>
                    <a:pt x="4666" y="10871"/>
                    <a:pt x="4639" y="11169"/>
                    <a:pt x="4612" y="11522"/>
                  </a:cubicBezTo>
                  <a:cubicBezTo>
                    <a:pt x="5154" y="11467"/>
                    <a:pt x="5615" y="11250"/>
                    <a:pt x="6131" y="11115"/>
                  </a:cubicBezTo>
                  <a:cubicBezTo>
                    <a:pt x="6185" y="10898"/>
                    <a:pt x="6239" y="10681"/>
                    <a:pt x="6293" y="10437"/>
                  </a:cubicBezTo>
                  <a:cubicBezTo>
                    <a:pt x="6483" y="9325"/>
                    <a:pt x="6429" y="8185"/>
                    <a:pt x="6293" y="7046"/>
                  </a:cubicBezTo>
                  <a:cubicBezTo>
                    <a:pt x="6131" y="5798"/>
                    <a:pt x="5805" y="4632"/>
                    <a:pt x="5208" y="3547"/>
                  </a:cubicBezTo>
                  <a:cubicBezTo>
                    <a:pt x="4910" y="3005"/>
                    <a:pt x="4557" y="2489"/>
                    <a:pt x="4069" y="2082"/>
                  </a:cubicBezTo>
                  <a:cubicBezTo>
                    <a:pt x="3201" y="1350"/>
                    <a:pt x="2225" y="726"/>
                    <a:pt x="1221" y="211"/>
                  </a:cubicBezTo>
                  <a:cubicBezTo>
                    <a:pt x="1058" y="130"/>
                    <a:pt x="869" y="75"/>
                    <a:pt x="679" y="21"/>
                  </a:cubicBezTo>
                  <a:cubicBezTo>
                    <a:pt x="630" y="7"/>
                    <a:pt x="581" y="0"/>
                    <a:pt x="532"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10"/>
            <p:cNvSpPr/>
            <p:nvPr/>
          </p:nvSpPr>
          <p:spPr>
            <a:xfrm>
              <a:off x="5267575" y="2945000"/>
              <a:ext cx="79350" cy="90875"/>
            </a:xfrm>
            <a:custGeom>
              <a:avLst/>
              <a:gdLst/>
              <a:ahLst/>
              <a:cxnLst/>
              <a:rect l="l" t="t" r="r" b="b"/>
              <a:pathLst>
                <a:path w="3174" h="3635" extrusionOk="0">
                  <a:moveTo>
                    <a:pt x="2523" y="0"/>
                  </a:moveTo>
                  <a:cubicBezTo>
                    <a:pt x="1628" y="923"/>
                    <a:pt x="814" y="1736"/>
                    <a:pt x="0" y="2604"/>
                  </a:cubicBezTo>
                  <a:cubicBezTo>
                    <a:pt x="434" y="2957"/>
                    <a:pt x="814" y="3282"/>
                    <a:pt x="1248" y="3635"/>
                  </a:cubicBezTo>
                  <a:cubicBezTo>
                    <a:pt x="1817" y="3038"/>
                    <a:pt x="2414" y="2496"/>
                    <a:pt x="2957" y="1926"/>
                  </a:cubicBezTo>
                  <a:cubicBezTo>
                    <a:pt x="3146" y="1736"/>
                    <a:pt x="3174" y="1492"/>
                    <a:pt x="3065" y="1248"/>
                  </a:cubicBezTo>
                  <a:cubicBezTo>
                    <a:pt x="2902" y="868"/>
                    <a:pt x="2740" y="489"/>
                    <a:pt x="2523"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10"/>
            <p:cNvSpPr/>
            <p:nvPr/>
          </p:nvSpPr>
          <p:spPr>
            <a:xfrm>
              <a:off x="5199750" y="3025700"/>
              <a:ext cx="82075" cy="75275"/>
            </a:xfrm>
            <a:custGeom>
              <a:avLst/>
              <a:gdLst/>
              <a:ahLst/>
              <a:cxnLst/>
              <a:rect l="l" t="t" r="r" b="b"/>
              <a:pathLst>
                <a:path w="3283" h="3011" extrusionOk="0">
                  <a:moveTo>
                    <a:pt x="2089" y="0"/>
                  </a:moveTo>
                  <a:cubicBezTo>
                    <a:pt x="1384" y="760"/>
                    <a:pt x="652" y="1438"/>
                    <a:pt x="1" y="2170"/>
                  </a:cubicBezTo>
                  <a:cubicBezTo>
                    <a:pt x="435" y="2577"/>
                    <a:pt x="733" y="2767"/>
                    <a:pt x="1384" y="3011"/>
                  </a:cubicBezTo>
                  <a:cubicBezTo>
                    <a:pt x="2035" y="2387"/>
                    <a:pt x="2659" y="1763"/>
                    <a:pt x="3283" y="1112"/>
                  </a:cubicBezTo>
                  <a:cubicBezTo>
                    <a:pt x="2876" y="732"/>
                    <a:pt x="2496" y="380"/>
                    <a:pt x="2089"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10"/>
            <p:cNvSpPr/>
            <p:nvPr/>
          </p:nvSpPr>
          <p:spPr>
            <a:xfrm>
              <a:off x="5928025" y="3585125"/>
              <a:ext cx="95650" cy="84775"/>
            </a:xfrm>
            <a:custGeom>
              <a:avLst/>
              <a:gdLst/>
              <a:ahLst/>
              <a:cxnLst/>
              <a:rect l="l" t="t" r="r" b="b"/>
              <a:pathLst>
                <a:path w="3826" h="3391" extrusionOk="0">
                  <a:moveTo>
                    <a:pt x="3093" y="0"/>
                  </a:moveTo>
                  <a:cubicBezTo>
                    <a:pt x="2089" y="868"/>
                    <a:pt x="1086" y="1709"/>
                    <a:pt x="82" y="2523"/>
                  </a:cubicBezTo>
                  <a:cubicBezTo>
                    <a:pt x="55" y="2550"/>
                    <a:pt x="55" y="2604"/>
                    <a:pt x="1" y="2685"/>
                  </a:cubicBezTo>
                  <a:cubicBezTo>
                    <a:pt x="218" y="2902"/>
                    <a:pt x="435" y="3147"/>
                    <a:pt x="652" y="3391"/>
                  </a:cubicBezTo>
                  <a:cubicBezTo>
                    <a:pt x="1221" y="3065"/>
                    <a:pt x="3418" y="1194"/>
                    <a:pt x="3825" y="733"/>
                  </a:cubicBezTo>
                  <a:cubicBezTo>
                    <a:pt x="3608" y="461"/>
                    <a:pt x="3418" y="163"/>
                    <a:pt x="3093"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10"/>
            <p:cNvSpPr/>
            <p:nvPr/>
          </p:nvSpPr>
          <p:spPr>
            <a:xfrm>
              <a:off x="5519150" y="3188425"/>
              <a:ext cx="82750" cy="69200"/>
            </a:xfrm>
            <a:custGeom>
              <a:avLst/>
              <a:gdLst/>
              <a:ahLst/>
              <a:cxnLst/>
              <a:rect l="l" t="t" r="r" b="b"/>
              <a:pathLst>
                <a:path w="3310" h="2768" extrusionOk="0">
                  <a:moveTo>
                    <a:pt x="1763" y="1"/>
                  </a:moveTo>
                  <a:cubicBezTo>
                    <a:pt x="787" y="842"/>
                    <a:pt x="298" y="1438"/>
                    <a:pt x="0" y="2035"/>
                  </a:cubicBezTo>
                  <a:cubicBezTo>
                    <a:pt x="326" y="2279"/>
                    <a:pt x="624" y="2578"/>
                    <a:pt x="1031" y="2767"/>
                  </a:cubicBezTo>
                  <a:cubicBezTo>
                    <a:pt x="1790" y="2062"/>
                    <a:pt x="2523" y="1357"/>
                    <a:pt x="3309" y="625"/>
                  </a:cubicBezTo>
                  <a:cubicBezTo>
                    <a:pt x="2767" y="299"/>
                    <a:pt x="2306" y="28"/>
                    <a:pt x="1763"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10"/>
            <p:cNvSpPr/>
            <p:nvPr/>
          </p:nvSpPr>
          <p:spPr>
            <a:xfrm>
              <a:off x="5557100" y="3349150"/>
              <a:ext cx="79375" cy="64425"/>
            </a:xfrm>
            <a:custGeom>
              <a:avLst/>
              <a:gdLst/>
              <a:ahLst/>
              <a:cxnLst/>
              <a:rect l="l" t="t" r="r" b="b"/>
              <a:pathLst>
                <a:path w="3175" h="2577" extrusionOk="0">
                  <a:moveTo>
                    <a:pt x="2306" y="0"/>
                  </a:moveTo>
                  <a:cubicBezTo>
                    <a:pt x="1520" y="488"/>
                    <a:pt x="272" y="1628"/>
                    <a:pt x="1" y="2089"/>
                  </a:cubicBezTo>
                  <a:cubicBezTo>
                    <a:pt x="462" y="2306"/>
                    <a:pt x="896" y="2577"/>
                    <a:pt x="1330" y="2577"/>
                  </a:cubicBezTo>
                  <a:cubicBezTo>
                    <a:pt x="1981" y="1926"/>
                    <a:pt x="2578" y="1329"/>
                    <a:pt x="3174" y="732"/>
                  </a:cubicBezTo>
                  <a:cubicBezTo>
                    <a:pt x="2876" y="461"/>
                    <a:pt x="2578" y="244"/>
                    <a:pt x="2306"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10"/>
            <p:cNvSpPr/>
            <p:nvPr/>
          </p:nvSpPr>
          <p:spPr>
            <a:xfrm>
              <a:off x="5457425" y="3254200"/>
              <a:ext cx="69875" cy="71225"/>
            </a:xfrm>
            <a:custGeom>
              <a:avLst/>
              <a:gdLst/>
              <a:ahLst/>
              <a:cxnLst/>
              <a:rect l="l" t="t" r="r" b="b"/>
              <a:pathLst>
                <a:path w="2795" h="2849" extrusionOk="0">
                  <a:moveTo>
                    <a:pt x="1818" y="1"/>
                  </a:moveTo>
                  <a:cubicBezTo>
                    <a:pt x="1113" y="543"/>
                    <a:pt x="570" y="1167"/>
                    <a:pt x="1" y="1791"/>
                  </a:cubicBezTo>
                  <a:cubicBezTo>
                    <a:pt x="136" y="2171"/>
                    <a:pt x="272" y="2523"/>
                    <a:pt x="597" y="2849"/>
                  </a:cubicBezTo>
                  <a:cubicBezTo>
                    <a:pt x="1330" y="2144"/>
                    <a:pt x="2035" y="1493"/>
                    <a:pt x="2795" y="787"/>
                  </a:cubicBezTo>
                  <a:cubicBezTo>
                    <a:pt x="2442" y="489"/>
                    <a:pt x="2144" y="245"/>
                    <a:pt x="1818"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10"/>
            <p:cNvSpPr/>
            <p:nvPr/>
          </p:nvSpPr>
          <p:spPr>
            <a:xfrm>
              <a:off x="5843950" y="3511200"/>
              <a:ext cx="73250" cy="57000"/>
            </a:xfrm>
            <a:custGeom>
              <a:avLst/>
              <a:gdLst/>
              <a:ahLst/>
              <a:cxnLst/>
              <a:rect l="l" t="t" r="r" b="b"/>
              <a:pathLst>
                <a:path w="2930" h="2280" extrusionOk="0">
                  <a:moveTo>
                    <a:pt x="1574" y="1"/>
                  </a:moveTo>
                  <a:cubicBezTo>
                    <a:pt x="1058" y="489"/>
                    <a:pt x="543" y="950"/>
                    <a:pt x="0" y="1465"/>
                  </a:cubicBezTo>
                  <a:cubicBezTo>
                    <a:pt x="136" y="1628"/>
                    <a:pt x="272" y="1764"/>
                    <a:pt x="380" y="1899"/>
                  </a:cubicBezTo>
                  <a:cubicBezTo>
                    <a:pt x="516" y="2035"/>
                    <a:pt x="651" y="2171"/>
                    <a:pt x="760" y="2279"/>
                  </a:cubicBezTo>
                  <a:cubicBezTo>
                    <a:pt x="1628" y="1682"/>
                    <a:pt x="2577" y="896"/>
                    <a:pt x="2930" y="408"/>
                  </a:cubicBezTo>
                  <a:cubicBezTo>
                    <a:pt x="2523" y="163"/>
                    <a:pt x="2062" y="109"/>
                    <a:pt x="1574"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10"/>
            <p:cNvSpPr/>
            <p:nvPr/>
          </p:nvSpPr>
          <p:spPr>
            <a:xfrm>
              <a:off x="5630350" y="3278625"/>
              <a:ext cx="71900" cy="72575"/>
            </a:xfrm>
            <a:custGeom>
              <a:avLst/>
              <a:gdLst/>
              <a:ahLst/>
              <a:cxnLst/>
              <a:rect l="l" t="t" r="r" b="b"/>
              <a:pathLst>
                <a:path w="2876" h="2903" extrusionOk="0">
                  <a:moveTo>
                    <a:pt x="2469" y="0"/>
                  </a:moveTo>
                  <a:cubicBezTo>
                    <a:pt x="1628" y="760"/>
                    <a:pt x="814" y="1465"/>
                    <a:pt x="0" y="2224"/>
                  </a:cubicBezTo>
                  <a:cubicBezTo>
                    <a:pt x="326" y="2469"/>
                    <a:pt x="624" y="2658"/>
                    <a:pt x="950" y="2902"/>
                  </a:cubicBezTo>
                  <a:cubicBezTo>
                    <a:pt x="1601" y="2143"/>
                    <a:pt x="2360" y="1546"/>
                    <a:pt x="2875" y="651"/>
                  </a:cubicBezTo>
                  <a:cubicBezTo>
                    <a:pt x="2740" y="461"/>
                    <a:pt x="2604" y="244"/>
                    <a:pt x="2469"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10"/>
            <p:cNvSpPr/>
            <p:nvPr/>
          </p:nvSpPr>
          <p:spPr>
            <a:xfrm>
              <a:off x="5786300" y="3563425"/>
              <a:ext cx="58350" cy="60375"/>
            </a:xfrm>
            <a:custGeom>
              <a:avLst/>
              <a:gdLst/>
              <a:ahLst/>
              <a:cxnLst/>
              <a:rect l="l" t="t" r="r" b="b"/>
              <a:pathLst>
                <a:path w="2334" h="2415" extrusionOk="0">
                  <a:moveTo>
                    <a:pt x="1574" y="0"/>
                  </a:moveTo>
                  <a:cubicBezTo>
                    <a:pt x="1032" y="353"/>
                    <a:pt x="598" y="733"/>
                    <a:pt x="164" y="1139"/>
                  </a:cubicBezTo>
                  <a:cubicBezTo>
                    <a:pt x="82" y="1221"/>
                    <a:pt x="1" y="1384"/>
                    <a:pt x="1" y="1519"/>
                  </a:cubicBezTo>
                  <a:cubicBezTo>
                    <a:pt x="1" y="1818"/>
                    <a:pt x="55" y="2116"/>
                    <a:pt x="299" y="2414"/>
                  </a:cubicBezTo>
                  <a:cubicBezTo>
                    <a:pt x="1004" y="1899"/>
                    <a:pt x="1683" y="1411"/>
                    <a:pt x="2333" y="814"/>
                  </a:cubicBezTo>
                  <a:cubicBezTo>
                    <a:pt x="2062" y="516"/>
                    <a:pt x="1818" y="271"/>
                    <a:pt x="1574"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9" name="Google Shape;109;p10"/>
          <p:cNvGrpSpPr/>
          <p:nvPr/>
        </p:nvGrpSpPr>
        <p:grpSpPr>
          <a:xfrm>
            <a:off x="11058502" y="5420840"/>
            <a:ext cx="277261" cy="418072"/>
            <a:chOff x="7509313" y="3231788"/>
            <a:chExt cx="249575" cy="365575"/>
          </a:xfrm>
        </p:grpSpPr>
        <p:sp>
          <p:nvSpPr>
            <p:cNvPr id="110" name="Google Shape;110;p10"/>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10"/>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10"/>
            <p:cNvSpPr/>
            <p:nvPr/>
          </p:nvSpPr>
          <p:spPr>
            <a:xfrm>
              <a:off x="7560863" y="3329488"/>
              <a:ext cx="149200" cy="172950"/>
            </a:xfrm>
            <a:custGeom>
              <a:avLst/>
              <a:gdLst/>
              <a:ahLst/>
              <a:cxnLst/>
              <a:rect l="l" t="t" r="r" b="b"/>
              <a:pathLst>
                <a:path w="5968" h="6918" extrusionOk="0">
                  <a:moveTo>
                    <a:pt x="2957" y="1"/>
                  </a:moveTo>
                  <a:cubicBezTo>
                    <a:pt x="2577" y="1764"/>
                    <a:pt x="1248" y="2713"/>
                    <a:pt x="0" y="3852"/>
                  </a:cubicBezTo>
                  <a:cubicBezTo>
                    <a:pt x="543" y="4178"/>
                    <a:pt x="977" y="4395"/>
                    <a:pt x="1356" y="4666"/>
                  </a:cubicBezTo>
                  <a:cubicBezTo>
                    <a:pt x="1763" y="4965"/>
                    <a:pt x="2116" y="5290"/>
                    <a:pt x="2441" y="5670"/>
                  </a:cubicBezTo>
                  <a:cubicBezTo>
                    <a:pt x="2767" y="6077"/>
                    <a:pt x="3065" y="6483"/>
                    <a:pt x="3309" y="6917"/>
                  </a:cubicBezTo>
                  <a:cubicBezTo>
                    <a:pt x="3770" y="5371"/>
                    <a:pt x="4774" y="4314"/>
                    <a:pt x="5967" y="3418"/>
                  </a:cubicBezTo>
                  <a:cubicBezTo>
                    <a:pt x="5371" y="2930"/>
                    <a:pt x="4801" y="2415"/>
                    <a:pt x="4259" y="1872"/>
                  </a:cubicBezTo>
                  <a:cubicBezTo>
                    <a:pt x="3770" y="1276"/>
                    <a:pt x="3336" y="652"/>
                    <a:pt x="2957"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0" Type="http://schemas.openxmlformats.org/officeDocument/2006/relationships/theme" Target="../theme/theme1.xml"/><Relationship Id="rId4" Type="http://schemas.openxmlformats.org/officeDocument/2006/relationships/slideLayout" Target="../slideLayouts/slideLayout4.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48.xml"/><Relationship Id="rId8" Type="http://schemas.openxmlformats.org/officeDocument/2006/relationships/slideLayout" Target="../slideLayouts/slideLayout47.xml"/><Relationship Id="rId7" Type="http://schemas.openxmlformats.org/officeDocument/2006/relationships/slideLayout" Target="../slideLayouts/slideLayout46.xml"/><Relationship Id="rId6" Type="http://schemas.openxmlformats.org/officeDocument/2006/relationships/slideLayout" Target="../slideLayouts/slideLayout45.xml"/><Relationship Id="rId5" Type="http://schemas.openxmlformats.org/officeDocument/2006/relationships/slideLayout" Target="../slideLayouts/slideLayout44.xml"/><Relationship Id="rId40" Type="http://schemas.openxmlformats.org/officeDocument/2006/relationships/theme" Target="../theme/theme2.xml"/><Relationship Id="rId4" Type="http://schemas.openxmlformats.org/officeDocument/2006/relationships/slideLayout" Target="../slideLayouts/slideLayout43.xml"/><Relationship Id="rId39" Type="http://schemas.openxmlformats.org/officeDocument/2006/relationships/slideLayout" Target="../slideLayouts/slideLayout78.xml"/><Relationship Id="rId38" Type="http://schemas.openxmlformats.org/officeDocument/2006/relationships/slideLayout" Target="../slideLayouts/slideLayout77.xml"/><Relationship Id="rId37" Type="http://schemas.openxmlformats.org/officeDocument/2006/relationships/slideLayout" Target="../slideLayouts/slideLayout76.xml"/><Relationship Id="rId36" Type="http://schemas.openxmlformats.org/officeDocument/2006/relationships/slideLayout" Target="../slideLayouts/slideLayout75.xml"/><Relationship Id="rId35" Type="http://schemas.openxmlformats.org/officeDocument/2006/relationships/slideLayout" Target="../slideLayouts/slideLayout74.xml"/><Relationship Id="rId34" Type="http://schemas.openxmlformats.org/officeDocument/2006/relationships/slideLayout" Target="../slideLayouts/slideLayout73.xml"/><Relationship Id="rId33" Type="http://schemas.openxmlformats.org/officeDocument/2006/relationships/slideLayout" Target="../slideLayouts/slideLayout72.xml"/><Relationship Id="rId32" Type="http://schemas.openxmlformats.org/officeDocument/2006/relationships/slideLayout" Target="../slideLayouts/slideLayout71.xml"/><Relationship Id="rId31" Type="http://schemas.openxmlformats.org/officeDocument/2006/relationships/slideLayout" Target="../slideLayouts/slideLayout70.xml"/><Relationship Id="rId30" Type="http://schemas.openxmlformats.org/officeDocument/2006/relationships/slideLayout" Target="../slideLayouts/slideLayout69.xml"/><Relationship Id="rId3" Type="http://schemas.openxmlformats.org/officeDocument/2006/relationships/slideLayout" Target="../slideLayouts/slideLayout42.xml"/><Relationship Id="rId29" Type="http://schemas.openxmlformats.org/officeDocument/2006/relationships/slideLayout" Target="../slideLayouts/slideLayout68.xml"/><Relationship Id="rId28" Type="http://schemas.openxmlformats.org/officeDocument/2006/relationships/slideLayout" Target="../slideLayouts/slideLayout67.xml"/><Relationship Id="rId27" Type="http://schemas.openxmlformats.org/officeDocument/2006/relationships/slideLayout" Target="../slideLayouts/slideLayout66.xml"/><Relationship Id="rId26" Type="http://schemas.openxmlformats.org/officeDocument/2006/relationships/slideLayout" Target="../slideLayouts/slideLayout65.xml"/><Relationship Id="rId25" Type="http://schemas.openxmlformats.org/officeDocument/2006/relationships/slideLayout" Target="../slideLayouts/slideLayout64.xml"/><Relationship Id="rId24" Type="http://schemas.openxmlformats.org/officeDocument/2006/relationships/slideLayout" Target="../slideLayouts/slideLayout63.xml"/><Relationship Id="rId23" Type="http://schemas.openxmlformats.org/officeDocument/2006/relationships/slideLayout" Target="../slideLayouts/slideLayout62.xml"/><Relationship Id="rId22" Type="http://schemas.openxmlformats.org/officeDocument/2006/relationships/slideLayout" Target="../slideLayouts/slideLayout61.xml"/><Relationship Id="rId21" Type="http://schemas.openxmlformats.org/officeDocument/2006/relationships/slideLayout" Target="../slideLayouts/slideLayout60.xml"/><Relationship Id="rId20" Type="http://schemas.openxmlformats.org/officeDocument/2006/relationships/slideLayout" Target="../slideLayouts/slideLayout59.xml"/><Relationship Id="rId2" Type="http://schemas.openxmlformats.org/officeDocument/2006/relationships/slideLayout" Target="../slideLayouts/slideLayout41.xml"/><Relationship Id="rId19" Type="http://schemas.openxmlformats.org/officeDocument/2006/relationships/slideLayout" Target="../slideLayouts/slideLayout58.xml"/><Relationship Id="rId18" Type="http://schemas.openxmlformats.org/officeDocument/2006/relationships/slideLayout" Target="../slideLayouts/slideLayout57.xml"/><Relationship Id="rId17" Type="http://schemas.openxmlformats.org/officeDocument/2006/relationships/slideLayout" Target="../slideLayouts/slideLayout56.xml"/><Relationship Id="rId16" Type="http://schemas.openxmlformats.org/officeDocument/2006/relationships/slideLayout" Target="../slideLayouts/slideLayout55.xml"/><Relationship Id="rId15" Type="http://schemas.openxmlformats.org/officeDocument/2006/relationships/slideLayout" Target="../slideLayouts/slideLayout54.xml"/><Relationship Id="rId14" Type="http://schemas.openxmlformats.org/officeDocument/2006/relationships/slideLayout" Target="../slideLayouts/slideLayout53.xml"/><Relationship Id="rId13" Type="http://schemas.openxmlformats.org/officeDocument/2006/relationships/slideLayout" Target="../slideLayouts/slideLayout52.xml"/><Relationship Id="rId12" Type="http://schemas.openxmlformats.org/officeDocument/2006/relationships/slideLayout" Target="../slideLayouts/slideLayout51.xml"/><Relationship Id="rId11" Type="http://schemas.openxmlformats.org/officeDocument/2006/relationships/slideLayout" Target="../slideLayouts/slideLayout50.xml"/><Relationship Id="rId10" Type="http://schemas.openxmlformats.org/officeDocument/2006/relationships/slideLayout" Target="../slideLayouts/slideLayout49.xml"/><Relationship Id="rId1"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ECA2A">
            <a:alpha val="10270"/>
          </a:srgb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720000"/>
            <a:ext cx="10272000" cy="744400"/>
          </a:xfrm>
          <a:prstGeom prst="rect">
            <a:avLst/>
          </a:prstGeom>
          <a:noFill/>
          <a:ln>
            <a:noFill/>
          </a:ln>
        </p:spPr>
        <p:txBody>
          <a:bodyPr spcFirstLastPara="1" wrap="square" lIns="91425" tIns="91425" rIns="91425" bIns="91425" anchor="t" anchorCtr="0">
            <a:noAutofit/>
          </a:bodyPr>
          <a:lstStyle>
            <a:lvl1pPr lvl="0" algn="ctr" rtl="0">
              <a:lnSpc>
                <a:spcPct val="70000"/>
              </a:lnSpc>
              <a:spcBef>
                <a:spcPts val="0"/>
              </a:spcBef>
              <a:spcAft>
                <a:spcPts val="0"/>
              </a:spcAft>
              <a:buClr>
                <a:schemeClr val="dk1"/>
              </a:buClr>
              <a:buSzPts val="3200"/>
              <a:buFont typeface="Mali Medium" panose="00000600000000000000"/>
              <a:buNone/>
              <a:defRPr sz="3200">
                <a:solidFill>
                  <a:schemeClr val="dk1"/>
                </a:solidFill>
                <a:latin typeface="Mali Medium" panose="00000600000000000000"/>
                <a:ea typeface="Mali Medium" panose="00000600000000000000"/>
                <a:cs typeface="Mali Medium" panose="00000600000000000000"/>
                <a:sym typeface="Mali Medium" panose="00000600000000000000"/>
              </a:defRPr>
            </a:lvl1pPr>
            <a:lvl2pPr lvl="1" algn="ctr" rtl="0">
              <a:lnSpc>
                <a:spcPct val="70000"/>
              </a:lnSpc>
              <a:spcBef>
                <a:spcPts val="0"/>
              </a:spcBef>
              <a:spcAft>
                <a:spcPts val="0"/>
              </a:spcAft>
              <a:buClr>
                <a:schemeClr val="dk1"/>
              </a:buClr>
              <a:buSzPts val="3200"/>
              <a:buFont typeface="Single Day" charset="-127"/>
              <a:buNone/>
              <a:defRPr sz="3200" b="1">
                <a:solidFill>
                  <a:schemeClr val="dk1"/>
                </a:solidFill>
                <a:latin typeface="Single Day" charset="-127"/>
                <a:ea typeface="Single Day" charset="-127"/>
                <a:cs typeface="Single Day" charset="-127"/>
                <a:sym typeface="Single Day" charset="-127"/>
              </a:defRPr>
            </a:lvl2pPr>
            <a:lvl3pPr lvl="2" algn="ctr" rtl="0">
              <a:lnSpc>
                <a:spcPct val="70000"/>
              </a:lnSpc>
              <a:spcBef>
                <a:spcPts val="0"/>
              </a:spcBef>
              <a:spcAft>
                <a:spcPts val="0"/>
              </a:spcAft>
              <a:buClr>
                <a:schemeClr val="dk1"/>
              </a:buClr>
              <a:buSzPts val="3200"/>
              <a:buFont typeface="Single Day" charset="-127"/>
              <a:buNone/>
              <a:defRPr sz="3200" b="1">
                <a:solidFill>
                  <a:schemeClr val="dk1"/>
                </a:solidFill>
                <a:latin typeface="Single Day" charset="-127"/>
                <a:ea typeface="Single Day" charset="-127"/>
                <a:cs typeface="Single Day" charset="-127"/>
                <a:sym typeface="Single Day" charset="-127"/>
              </a:defRPr>
            </a:lvl3pPr>
            <a:lvl4pPr lvl="3" algn="ctr" rtl="0">
              <a:lnSpc>
                <a:spcPct val="70000"/>
              </a:lnSpc>
              <a:spcBef>
                <a:spcPts val="0"/>
              </a:spcBef>
              <a:spcAft>
                <a:spcPts val="0"/>
              </a:spcAft>
              <a:buClr>
                <a:schemeClr val="dk1"/>
              </a:buClr>
              <a:buSzPts val="3200"/>
              <a:buFont typeface="Single Day" charset="-127"/>
              <a:buNone/>
              <a:defRPr sz="3200" b="1">
                <a:solidFill>
                  <a:schemeClr val="dk1"/>
                </a:solidFill>
                <a:latin typeface="Single Day" charset="-127"/>
                <a:ea typeface="Single Day" charset="-127"/>
                <a:cs typeface="Single Day" charset="-127"/>
                <a:sym typeface="Single Day" charset="-127"/>
              </a:defRPr>
            </a:lvl4pPr>
            <a:lvl5pPr lvl="4" algn="ctr" rtl="0">
              <a:lnSpc>
                <a:spcPct val="70000"/>
              </a:lnSpc>
              <a:spcBef>
                <a:spcPts val="0"/>
              </a:spcBef>
              <a:spcAft>
                <a:spcPts val="0"/>
              </a:spcAft>
              <a:buClr>
                <a:schemeClr val="dk1"/>
              </a:buClr>
              <a:buSzPts val="3200"/>
              <a:buFont typeface="Single Day" charset="-127"/>
              <a:buNone/>
              <a:defRPr sz="3200" b="1">
                <a:solidFill>
                  <a:schemeClr val="dk1"/>
                </a:solidFill>
                <a:latin typeface="Single Day" charset="-127"/>
                <a:ea typeface="Single Day" charset="-127"/>
                <a:cs typeface="Single Day" charset="-127"/>
                <a:sym typeface="Single Day" charset="-127"/>
              </a:defRPr>
            </a:lvl5pPr>
            <a:lvl6pPr lvl="5" algn="ctr" rtl="0">
              <a:lnSpc>
                <a:spcPct val="70000"/>
              </a:lnSpc>
              <a:spcBef>
                <a:spcPts val="0"/>
              </a:spcBef>
              <a:spcAft>
                <a:spcPts val="0"/>
              </a:spcAft>
              <a:buClr>
                <a:schemeClr val="dk1"/>
              </a:buClr>
              <a:buSzPts val="3200"/>
              <a:buFont typeface="Single Day" charset="-127"/>
              <a:buNone/>
              <a:defRPr sz="3200" b="1">
                <a:solidFill>
                  <a:schemeClr val="dk1"/>
                </a:solidFill>
                <a:latin typeface="Single Day" charset="-127"/>
                <a:ea typeface="Single Day" charset="-127"/>
                <a:cs typeface="Single Day" charset="-127"/>
                <a:sym typeface="Single Day" charset="-127"/>
              </a:defRPr>
            </a:lvl6pPr>
            <a:lvl7pPr lvl="6" algn="ctr" rtl="0">
              <a:lnSpc>
                <a:spcPct val="70000"/>
              </a:lnSpc>
              <a:spcBef>
                <a:spcPts val="0"/>
              </a:spcBef>
              <a:spcAft>
                <a:spcPts val="0"/>
              </a:spcAft>
              <a:buClr>
                <a:schemeClr val="dk1"/>
              </a:buClr>
              <a:buSzPts val="3200"/>
              <a:buFont typeface="Single Day" charset="-127"/>
              <a:buNone/>
              <a:defRPr sz="3200" b="1">
                <a:solidFill>
                  <a:schemeClr val="dk1"/>
                </a:solidFill>
                <a:latin typeface="Single Day" charset="-127"/>
                <a:ea typeface="Single Day" charset="-127"/>
                <a:cs typeface="Single Day" charset="-127"/>
                <a:sym typeface="Single Day" charset="-127"/>
              </a:defRPr>
            </a:lvl7pPr>
            <a:lvl8pPr lvl="7" algn="ctr" rtl="0">
              <a:lnSpc>
                <a:spcPct val="70000"/>
              </a:lnSpc>
              <a:spcBef>
                <a:spcPts val="0"/>
              </a:spcBef>
              <a:spcAft>
                <a:spcPts val="0"/>
              </a:spcAft>
              <a:buClr>
                <a:schemeClr val="dk1"/>
              </a:buClr>
              <a:buSzPts val="3200"/>
              <a:buFont typeface="Single Day" charset="-127"/>
              <a:buNone/>
              <a:defRPr sz="3200" b="1">
                <a:solidFill>
                  <a:schemeClr val="dk1"/>
                </a:solidFill>
                <a:latin typeface="Single Day" charset="-127"/>
                <a:ea typeface="Single Day" charset="-127"/>
                <a:cs typeface="Single Day" charset="-127"/>
                <a:sym typeface="Single Day" charset="-127"/>
              </a:defRPr>
            </a:lvl8pPr>
            <a:lvl9pPr lvl="8" algn="ctr" rtl="0">
              <a:lnSpc>
                <a:spcPct val="70000"/>
              </a:lnSpc>
              <a:spcBef>
                <a:spcPts val="0"/>
              </a:spcBef>
              <a:spcAft>
                <a:spcPts val="0"/>
              </a:spcAft>
              <a:buClr>
                <a:schemeClr val="dk1"/>
              </a:buClr>
              <a:buSzPts val="3200"/>
              <a:buFont typeface="Single Day" charset="-127"/>
              <a:buNone/>
              <a:defRPr sz="3200" b="1">
                <a:solidFill>
                  <a:schemeClr val="dk1"/>
                </a:solidFill>
                <a:latin typeface="Single Day" charset="-127"/>
                <a:ea typeface="Single Day" charset="-127"/>
                <a:cs typeface="Single Day" charset="-127"/>
                <a:sym typeface="Single Day" charset="-127"/>
              </a:defRPr>
            </a:lvl9pPr>
          </a:lstStyle>
          <a:p/>
        </p:txBody>
      </p:sp>
      <p:sp>
        <p:nvSpPr>
          <p:cNvPr id="7" name="Google Shape;7;p1"/>
          <p:cNvSpPr txBox="1">
            <a:spLocks noGrp="1"/>
          </p:cNvSpPr>
          <p:nvPr>
            <p:ph type="body" idx="1"/>
          </p:nvPr>
        </p:nvSpPr>
        <p:spPr>
          <a:xfrm>
            <a:off x="960000" y="1649444"/>
            <a:ext cx="10272000" cy="4488400"/>
          </a:xfrm>
          <a:prstGeom prst="rect">
            <a:avLst/>
          </a:prstGeom>
          <a:noFill/>
          <a:ln>
            <a:noFill/>
          </a:ln>
        </p:spPr>
        <p:txBody>
          <a:bodyPr spcFirstLastPara="1" wrap="square" lIns="91425" tIns="91425" rIns="91425" bIns="91425" anchor="t" anchorCtr="0">
            <a:noAutofit/>
          </a:bodyPr>
          <a:lstStyle>
            <a:lvl1pPr marL="457200" lvl="0" indent="-311150">
              <a:lnSpc>
                <a:spcPct val="100000"/>
              </a:lnSpc>
              <a:spcBef>
                <a:spcPts val="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1pPr>
            <a:lvl2pPr marL="914400" lvl="1"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2pPr>
            <a:lvl3pPr marL="1371600" lvl="2"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3pPr>
            <a:lvl4pPr marL="1828800" lvl="3"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4pPr>
            <a:lvl5pPr marL="2286000" lvl="4"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5pPr>
            <a:lvl6pPr marL="2743200" lvl="5"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6pPr>
            <a:lvl7pPr marL="3200400" lvl="6"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7pPr>
            <a:lvl8pPr marL="3657600" lvl="7"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8pPr>
            <a:lvl9pPr marL="4114800" lvl="8" indent="-311150">
              <a:lnSpc>
                <a:spcPct val="100000"/>
              </a:lnSpc>
              <a:spcBef>
                <a:spcPts val="1600"/>
              </a:spcBef>
              <a:spcAft>
                <a:spcPts val="160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9pPr>
          </a:lstStyle>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ECA2A">
            <a:alpha val="10270"/>
          </a:srgb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720000"/>
            <a:ext cx="10272000" cy="744400"/>
          </a:xfrm>
          <a:prstGeom prst="rect">
            <a:avLst/>
          </a:prstGeom>
          <a:noFill/>
          <a:ln>
            <a:noFill/>
          </a:ln>
        </p:spPr>
        <p:txBody>
          <a:bodyPr spcFirstLastPara="1" wrap="square" lIns="91425" tIns="91425" rIns="91425" bIns="91425" anchor="t" anchorCtr="0">
            <a:noAutofit/>
          </a:bodyPr>
          <a:lstStyle>
            <a:lvl1pPr lvl="0" algn="ctr" rtl="0">
              <a:lnSpc>
                <a:spcPct val="70000"/>
              </a:lnSpc>
              <a:spcBef>
                <a:spcPts val="0"/>
              </a:spcBef>
              <a:spcAft>
                <a:spcPts val="0"/>
              </a:spcAft>
              <a:buClr>
                <a:schemeClr val="dk1"/>
              </a:buClr>
              <a:buSzPts val="3200"/>
              <a:buFont typeface="Mali Medium" panose="00000600000000000000"/>
              <a:buNone/>
              <a:defRPr sz="3200">
                <a:solidFill>
                  <a:schemeClr val="dk1"/>
                </a:solidFill>
                <a:latin typeface="Mali Medium" panose="00000600000000000000"/>
                <a:ea typeface="Mali Medium" panose="00000600000000000000"/>
                <a:cs typeface="Mali Medium" panose="00000600000000000000"/>
                <a:sym typeface="Mali Medium" panose="00000600000000000000"/>
              </a:defRPr>
            </a:lvl1pPr>
            <a:lvl2pPr lvl="1" algn="ctr" rtl="0">
              <a:lnSpc>
                <a:spcPct val="70000"/>
              </a:lnSpc>
              <a:spcBef>
                <a:spcPts val="0"/>
              </a:spcBef>
              <a:spcAft>
                <a:spcPts val="0"/>
              </a:spcAft>
              <a:buClr>
                <a:schemeClr val="dk1"/>
              </a:buClr>
              <a:buSzPts val="3200"/>
              <a:buFont typeface="Single Day" charset="-127"/>
              <a:buNone/>
              <a:defRPr sz="3200" b="1">
                <a:solidFill>
                  <a:schemeClr val="dk1"/>
                </a:solidFill>
                <a:latin typeface="Single Day" charset="-127"/>
                <a:ea typeface="Single Day" charset="-127"/>
                <a:cs typeface="Single Day" charset="-127"/>
                <a:sym typeface="Single Day" charset="-127"/>
              </a:defRPr>
            </a:lvl2pPr>
            <a:lvl3pPr lvl="2" algn="ctr" rtl="0">
              <a:lnSpc>
                <a:spcPct val="70000"/>
              </a:lnSpc>
              <a:spcBef>
                <a:spcPts val="0"/>
              </a:spcBef>
              <a:spcAft>
                <a:spcPts val="0"/>
              </a:spcAft>
              <a:buClr>
                <a:schemeClr val="dk1"/>
              </a:buClr>
              <a:buSzPts val="3200"/>
              <a:buFont typeface="Single Day" charset="-127"/>
              <a:buNone/>
              <a:defRPr sz="3200" b="1">
                <a:solidFill>
                  <a:schemeClr val="dk1"/>
                </a:solidFill>
                <a:latin typeface="Single Day" charset="-127"/>
                <a:ea typeface="Single Day" charset="-127"/>
                <a:cs typeface="Single Day" charset="-127"/>
                <a:sym typeface="Single Day" charset="-127"/>
              </a:defRPr>
            </a:lvl3pPr>
            <a:lvl4pPr lvl="3" algn="ctr" rtl="0">
              <a:lnSpc>
                <a:spcPct val="70000"/>
              </a:lnSpc>
              <a:spcBef>
                <a:spcPts val="0"/>
              </a:spcBef>
              <a:spcAft>
                <a:spcPts val="0"/>
              </a:spcAft>
              <a:buClr>
                <a:schemeClr val="dk1"/>
              </a:buClr>
              <a:buSzPts val="3200"/>
              <a:buFont typeface="Single Day" charset="-127"/>
              <a:buNone/>
              <a:defRPr sz="3200" b="1">
                <a:solidFill>
                  <a:schemeClr val="dk1"/>
                </a:solidFill>
                <a:latin typeface="Single Day" charset="-127"/>
                <a:ea typeface="Single Day" charset="-127"/>
                <a:cs typeface="Single Day" charset="-127"/>
                <a:sym typeface="Single Day" charset="-127"/>
              </a:defRPr>
            </a:lvl4pPr>
            <a:lvl5pPr lvl="4" algn="ctr" rtl="0">
              <a:lnSpc>
                <a:spcPct val="70000"/>
              </a:lnSpc>
              <a:spcBef>
                <a:spcPts val="0"/>
              </a:spcBef>
              <a:spcAft>
                <a:spcPts val="0"/>
              </a:spcAft>
              <a:buClr>
                <a:schemeClr val="dk1"/>
              </a:buClr>
              <a:buSzPts val="3200"/>
              <a:buFont typeface="Single Day" charset="-127"/>
              <a:buNone/>
              <a:defRPr sz="3200" b="1">
                <a:solidFill>
                  <a:schemeClr val="dk1"/>
                </a:solidFill>
                <a:latin typeface="Single Day" charset="-127"/>
                <a:ea typeface="Single Day" charset="-127"/>
                <a:cs typeface="Single Day" charset="-127"/>
                <a:sym typeface="Single Day" charset="-127"/>
              </a:defRPr>
            </a:lvl5pPr>
            <a:lvl6pPr lvl="5" algn="ctr" rtl="0">
              <a:lnSpc>
                <a:spcPct val="70000"/>
              </a:lnSpc>
              <a:spcBef>
                <a:spcPts val="0"/>
              </a:spcBef>
              <a:spcAft>
                <a:spcPts val="0"/>
              </a:spcAft>
              <a:buClr>
                <a:schemeClr val="dk1"/>
              </a:buClr>
              <a:buSzPts val="3200"/>
              <a:buFont typeface="Single Day" charset="-127"/>
              <a:buNone/>
              <a:defRPr sz="3200" b="1">
                <a:solidFill>
                  <a:schemeClr val="dk1"/>
                </a:solidFill>
                <a:latin typeface="Single Day" charset="-127"/>
                <a:ea typeface="Single Day" charset="-127"/>
                <a:cs typeface="Single Day" charset="-127"/>
                <a:sym typeface="Single Day" charset="-127"/>
              </a:defRPr>
            </a:lvl6pPr>
            <a:lvl7pPr lvl="6" algn="ctr" rtl="0">
              <a:lnSpc>
                <a:spcPct val="70000"/>
              </a:lnSpc>
              <a:spcBef>
                <a:spcPts val="0"/>
              </a:spcBef>
              <a:spcAft>
                <a:spcPts val="0"/>
              </a:spcAft>
              <a:buClr>
                <a:schemeClr val="dk1"/>
              </a:buClr>
              <a:buSzPts val="3200"/>
              <a:buFont typeface="Single Day" charset="-127"/>
              <a:buNone/>
              <a:defRPr sz="3200" b="1">
                <a:solidFill>
                  <a:schemeClr val="dk1"/>
                </a:solidFill>
                <a:latin typeface="Single Day" charset="-127"/>
                <a:ea typeface="Single Day" charset="-127"/>
                <a:cs typeface="Single Day" charset="-127"/>
                <a:sym typeface="Single Day" charset="-127"/>
              </a:defRPr>
            </a:lvl7pPr>
            <a:lvl8pPr lvl="7" algn="ctr" rtl="0">
              <a:lnSpc>
                <a:spcPct val="70000"/>
              </a:lnSpc>
              <a:spcBef>
                <a:spcPts val="0"/>
              </a:spcBef>
              <a:spcAft>
                <a:spcPts val="0"/>
              </a:spcAft>
              <a:buClr>
                <a:schemeClr val="dk1"/>
              </a:buClr>
              <a:buSzPts val="3200"/>
              <a:buFont typeface="Single Day" charset="-127"/>
              <a:buNone/>
              <a:defRPr sz="3200" b="1">
                <a:solidFill>
                  <a:schemeClr val="dk1"/>
                </a:solidFill>
                <a:latin typeface="Single Day" charset="-127"/>
                <a:ea typeface="Single Day" charset="-127"/>
                <a:cs typeface="Single Day" charset="-127"/>
                <a:sym typeface="Single Day" charset="-127"/>
              </a:defRPr>
            </a:lvl8pPr>
            <a:lvl9pPr lvl="8" algn="ctr" rtl="0">
              <a:lnSpc>
                <a:spcPct val="70000"/>
              </a:lnSpc>
              <a:spcBef>
                <a:spcPts val="0"/>
              </a:spcBef>
              <a:spcAft>
                <a:spcPts val="0"/>
              </a:spcAft>
              <a:buClr>
                <a:schemeClr val="dk1"/>
              </a:buClr>
              <a:buSzPts val="3200"/>
              <a:buFont typeface="Single Day" charset="-127"/>
              <a:buNone/>
              <a:defRPr sz="3200" b="1">
                <a:solidFill>
                  <a:schemeClr val="dk1"/>
                </a:solidFill>
                <a:latin typeface="Single Day" charset="-127"/>
                <a:ea typeface="Single Day" charset="-127"/>
                <a:cs typeface="Single Day" charset="-127"/>
                <a:sym typeface="Single Day" charset="-127"/>
              </a:defRPr>
            </a:lvl9pPr>
          </a:lstStyle>
          <a:p/>
        </p:txBody>
      </p:sp>
      <p:sp>
        <p:nvSpPr>
          <p:cNvPr id="7" name="Google Shape;7;p1"/>
          <p:cNvSpPr txBox="1">
            <a:spLocks noGrp="1"/>
          </p:cNvSpPr>
          <p:nvPr>
            <p:ph type="body" idx="1"/>
          </p:nvPr>
        </p:nvSpPr>
        <p:spPr>
          <a:xfrm>
            <a:off x="960000" y="1649444"/>
            <a:ext cx="10272000" cy="4488400"/>
          </a:xfrm>
          <a:prstGeom prst="rect">
            <a:avLst/>
          </a:prstGeom>
          <a:noFill/>
          <a:ln>
            <a:noFill/>
          </a:ln>
        </p:spPr>
        <p:txBody>
          <a:bodyPr spcFirstLastPara="1" wrap="square" lIns="91425" tIns="91425" rIns="91425" bIns="91425" anchor="t" anchorCtr="0">
            <a:noAutofit/>
          </a:bodyPr>
          <a:lstStyle>
            <a:lvl1pPr marL="457200" lvl="0" indent="-311150">
              <a:lnSpc>
                <a:spcPct val="100000"/>
              </a:lnSpc>
              <a:spcBef>
                <a:spcPts val="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1pPr>
            <a:lvl2pPr marL="914400" lvl="1"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2pPr>
            <a:lvl3pPr marL="1371600" lvl="2"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3pPr>
            <a:lvl4pPr marL="1828800" lvl="3"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4pPr>
            <a:lvl5pPr marL="2286000" lvl="4"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5pPr>
            <a:lvl6pPr marL="2743200" lvl="5"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6pPr>
            <a:lvl7pPr marL="3200400" lvl="6"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7pPr>
            <a:lvl8pPr marL="3657600" lvl="7"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8pPr>
            <a:lvl9pPr marL="4114800" lvl="8" indent="-311150">
              <a:lnSpc>
                <a:spcPct val="100000"/>
              </a:lnSpc>
              <a:spcBef>
                <a:spcPts val="1600"/>
              </a:spcBef>
              <a:spcAft>
                <a:spcPts val="160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9pPr>
          </a:lstStyle>
          <a:p/>
        </p:txBody>
      </p:sp>
    </p:spTree>
  </p:cSld>
  <p:clrMap bg1="lt1" tx1="dk1" bg2="dk2"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 id="2147483709" r:id="rId21"/>
    <p:sldLayoutId id="2147483710" r:id="rId22"/>
    <p:sldLayoutId id="2147483711" r:id="rId23"/>
    <p:sldLayoutId id="2147483712" r:id="rId24"/>
    <p:sldLayoutId id="2147483713" r:id="rId25"/>
    <p:sldLayoutId id="2147483714" r:id="rId26"/>
    <p:sldLayoutId id="2147483715" r:id="rId27"/>
    <p:sldLayoutId id="2147483716" r:id="rId28"/>
    <p:sldLayoutId id="2147483717" r:id="rId29"/>
    <p:sldLayoutId id="2147483718" r:id="rId30"/>
    <p:sldLayoutId id="2147483719" r:id="rId31"/>
    <p:sldLayoutId id="2147483720" r:id="rId32"/>
    <p:sldLayoutId id="2147483721" r:id="rId33"/>
    <p:sldLayoutId id="2147483722" r:id="rId34"/>
    <p:sldLayoutId id="2147483723" r:id="rId35"/>
    <p:sldLayoutId id="2147483724" r:id="rId36"/>
    <p:sldLayoutId id="2147483725" r:id="rId37"/>
    <p:sldLayoutId id="2147483726" r:id="rId38"/>
    <p:sldLayoutId id="2147483727" r:id="rId3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31.xml"/><Relationship Id="rId2" Type="http://schemas.openxmlformats.org/officeDocument/2006/relationships/image" Target="../media/image12.jpeg"/><Relationship Id="rId1" Type="http://schemas.openxmlformats.org/officeDocument/2006/relationships/image" Target="../media/image11.jpe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31.xml"/><Relationship Id="rId2" Type="http://schemas.openxmlformats.org/officeDocument/2006/relationships/image" Target="../media/image14.jpeg"/><Relationship Id="rId1"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8.xml"/><Relationship Id="rId1"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1.xml"/><Relationship Id="rId1"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1.xml"/><Relationship Id="rId1"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9.xml"/><Relationship Id="rId1"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4.xml"/><Relationship Id="rId1"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4.xml"/><Relationship Id="rId1"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4.xml"/><Relationship Id="rId1"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8.xml"/><Relationship Id="rId1" Type="http://schemas.openxmlformats.org/officeDocument/2006/relationships/image" Target="../media/image17.jpeg"/></Relationships>
</file>

<file path=ppt/slides/_rels/slide2.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3.xml"/><Relationship Id="rId5" Type="http://schemas.openxmlformats.org/officeDocument/2006/relationships/image" Target="../media/image6.jpeg"/><Relationship Id="rId4" Type="http://schemas.openxmlformats.org/officeDocument/2006/relationships/image" Target="../media/image5.jpeg"/><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4.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4.xml"/><Relationship Id="rId1" Type="http://schemas.openxmlformats.org/officeDocument/2006/relationships/image" Target="../media/image20.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4.xml"/><Relationship Id="rId1" Type="http://schemas.openxmlformats.org/officeDocument/2006/relationships/image" Target="../media/image21.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4.xml"/><Relationship Id="rId1" Type="http://schemas.openxmlformats.org/officeDocument/2006/relationships/image" Target="../media/image22.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6" Type="http://schemas.openxmlformats.org/officeDocument/2006/relationships/notesSlide" Target="../notesSlides/notesSlide31.xml"/><Relationship Id="rId5" Type="http://schemas.openxmlformats.org/officeDocument/2006/relationships/slideLayout" Target="../slideLayouts/slideLayout34.xml"/><Relationship Id="rId4" Type="http://schemas.openxmlformats.org/officeDocument/2006/relationships/image" Target="../media/image28.png"/><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34.xml"/><Relationship Id="rId1" Type="http://schemas.openxmlformats.org/officeDocument/2006/relationships/image" Target="../media/image29.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1.xml"/><Relationship Id="rId1" Type="http://schemas.openxmlformats.org/officeDocument/2006/relationships/image" Target="../media/image30.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1.xml"/><Relationship Id="rId1" Type="http://schemas.openxmlformats.org/officeDocument/2006/relationships/image" Target="../media/image30.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1.xml"/><Relationship Id="rId1" Type="http://schemas.openxmlformats.org/officeDocument/2006/relationships/image" Target="../media/image31.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1.xml"/><Relationship Id="rId1" Type="http://schemas.openxmlformats.org/officeDocument/2006/relationships/image" Target="../media/image31.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4.xml"/><Relationship Id="rId1" Type="http://schemas.openxmlformats.org/officeDocument/2006/relationships/image" Target="../media/image32.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13.xml"/><Relationship Id="rId3" Type="http://schemas.openxmlformats.org/officeDocument/2006/relationships/image" Target="../media/image9.png"/><Relationship Id="rId2" Type="http://schemas.microsoft.com/office/2007/relationships/hdphoto" Target="../media/image8.wdp"/><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CA2A">
            <a:alpha val="10270"/>
          </a:srgbClr>
        </a:solidFill>
        <a:effectLst/>
      </p:bgPr>
    </p:bg>
    <p:spTree>
      <p:nvGrpSpPr>
        <p:cNvPr id="1" name="Shape 403"/>
        <p:cNvGrpSpPr/>
        <p:nvPr/>
      </p:nvGrpSpPr>
      <p:grpSpPr>
        <a:xfrm>
          <a:off x="0" y="0"/>
          <a:ext cx="0" cy="0"/>
          <a:chOff x="0" y="0"/>
          <a:chExt cx="0" cy="0"/>
        </a:xfrm>
      </p:grpSpPr>
      <p:grpSp>
        <p:nvGrpSpPr>
          <p:cNvPr id="406" name="Google Shape;406;p44"/>
          <p:cNvGrpSpPr/>
          <p:nvPr/>
        </p:nvGrpSpPr>
        <p:grpSpPr>
          <a:xfrm>
            <a:off x="9426976" y="559063"/>
            <a:ext cx="1398745" cy="1037477"/>
            <a:chOff x="6224675" y="2055325"/>
            <a:chExt cx="920550" cy="682850"/>
          </a:xfrm>
        </p:grpSpPr>
        <p:sp>
          <p:nvSpPr>
            <p:cNvPr id="407" name="Google Shape;407;p44"/>
            <p:cNvSpPr/>
            <p:nvPr/>
          </p:nvSpPr>
          <p:spPr>
            <a:xfrm>
              <a:off x="6225025" y="2055525"/>
              <a:ext cx="920200" cy="682650"/>
            </a:xfrm>
            <a:custGeom>
              <a:avLst/>
              <a:gdLst/>
              <a:ahLst/>
              <a:cxnLst/>
              <a:rect l="l" t="t" r="r" b="b"/>
              <a:pathLst>
                <a:path w="36808" h="27306" extrusionOk="0">
                  <a:moveTo>
                    <a:pt x="31985" y="9664"/>
                  </a:moveTo>
                  <a:cubicBezTo>
                    <a:pt x="32506" y="9664"/>
                    <a:pt x="33094" y="9778"/>
                    <a:pt x="33607" y="10000"/>
                  </a:cubicBezTo>
                  <a:cubicBezTo>
                    <a:pt x="33010" y="10705"/>
                    <a:pt x="32305" y="11139"/>
                    <a:pt x="31492" y="11573"/>
                  </a:cubicBezTo>
                  <a:cubicBezTo>
                    <a:pt x="31383" y="10922"/>
                    <a:pt x="31275" y="10353"/>
                    <a:pt x="31166" y="9783"/>
                  </a:cubicBezTo>
                  <a:cubicBezTo>
                    <a:pt x="31397" y="9703"/>
                    <a:pt x="31679" y="9664"/>
                    <a:pt x="31985" y="9664"/>
                  </a:cubicBezTo>
                  <a:close/>
                  <a:moveTo>
                    <a:pt x="4313" y="16754"/>
                  </a:moveTo>
                  <a:cubicBezTo>
                    <a:pt x="4395" y="17161"/>
                    <a:pt x="4449" y="17486"/>
                    <a:pt x="4530" y="17920"/>
                  </a:cubicBezTo>
                  <a:cubicBezTo>
                    <a:pt x="4178" y="17893"/>
                    <a:pt x="3907" y="17812"/>
                    <a:pt x="3825" y="17514"/>
                  </a:cubicBezTo>
                  <a:cubicBezTo>
                    <a:pt x="3744" y="17188"/>
                    <a:pt x="3988" y="16971"/>
                    <a:pt x="4313" y="16754"/>
                  </a:cubicBezTo>
                  <a:close/>
                  <a:moveTo>
                    <a:pt x="17356" y="963"/>
                  </a:moveTo>
                  <a:cubicBezTo>
                    <a:pt x="19494" y="963"/>
                    <a:pt x="21581" y="1369"/>
                    <a:pt x="23571" y="2134"/>
                  </a:cubicBezTo>
                  <a:cubicBezTo>
                    <a:pt x="24358" y="2433"/>
                    <a:pt x="25036" y="2894"/>
                    <a:pt x="25687" y="3409"/>
                  </a:cubicBezTo>
                  <a:cubicBezTo>
                    <a:pt x="27152" y="4603"/>
                    <a:pt x="28237" y="6067"/>
                    <a:pt x="29213" y="7668"/>
                  </a:cubicBezTo>
                  <a:cubicBezTo>
                    <a:pt x="29945" y="8888"/>
                    <a:pt x="30325" y="10217"/>
                    <a:pt x="30461" y="11628"/>
                  </a:cubicBezTo>
                  <a:cubicBezTo>
                    <a:pt x="30461" y="11763"/>
                    <a:pt x="30461" y="11899"/>
                    <a:pt x="30461" y="12089"/>
                  </a:cubicBezTo>
                  <a:cubicBezTo>
                    <a:pt x="30244" y="12224"/>
                    <a:pt x="30027" y="12360"/>
                    <a:pt x="29783" y="12469"/>
                  </a:cubicBezTo>
                  <a:cubicBezTo>
                    <a:pt x="27640" y="13553"/>
                    <a:pt x="25416" y="14394"/>
                    <a:pt x="23110" y="15072"/>
                  </a:cubicBezTo>
                  <a:cubicBezTo>
                    <a:pt x="19313" y="16212"/>
                    <a:pt x="15488" y="17215"/>
                    <a:pt x="11583" y="17812"/>
                  </a:cubicBezTo>
                  <a:cubicBezTo>
                    <a:pt x="10009" y="18056"/>
                    <a:pt x="8436" y="18219"/>
                    <a:pt x="6836" y="18219"/>
                  </a:cubicBezTo>
                  <a:cubicBezTo>
                    <a:pt x="6429" y="18219"/>
                    <a:pt x="6022" y="18192"/>
                    <a:pt x="5588" y="18164"/>
                  </a:cubicBezTo>
                  <a:cubicBezTo>
                    <a:pt x="5371" y="17622"/>
                    <a:pt x="5290" y="17134"/>
                    <a:pt x="5263" y="16646"/>
                  </a:cubicBezTo>
                  <a:cubicBezTo>
                    <a:pt x="5046" y="13960"/>
                    <a:pt x="5615" y="11411"/>
                    <a:pt x="6673" y="8942"/>
                  </a:cubicBezTo>
                  <a:cubicBezTo>
                    <a:pt x="7541" y="6908"/>
                    <a:pt x="8843" y="5199"/>
                    <a:pt x="10579" y="3789"/>
                  </a:cubicBezTo>
                  <a:cubicBezTo>
                    <a:pt x="11745" y="2867"/>
                    <a:pt x="12993" y="2026"/>
                    <a:pt x="14403" y="1483"/>
                  </a:cubicBezTo>
                  <a:cubicBezTo>
                    <a:pt x="15217" y="1158"/>
                    <a:pt x="16085" y="995"/>
                    <a:pt x="16953" y="968"/>
                  </a:cubicBezTo>
                  <a:cubicBezTo>
                    <a:pt x="17088" y="965"/>
                    <a:pt x="17222" y="963"/>
                    <a:pt x="17356" y="963"/>
                  </a:cubicBezTo>
                  <a:close/>
                  <a:moveTo>
                    <a:pt x="32874" y="7977"/>
                  </a:moveTo>
                  <a:cubicBezTo>
                    <a:pt x="33209" y="7977"/>
                    <a:pt x="33544" y="8014"/>
                    <a:pt x="33878" y="8102"/>
                  </a:cubicBezTo>
                  <a:cubicBezTo>
                    <a:pt x="34258" y="8210"/>
                    <a:pt x="34638" y="8346"/>
                    <a:pt x="34990" y="8536"/>
                  </a:cubicBezTo>
                  <a:cubicBezTo>
                    <a:pt x="35479" y="8780"/>
                    <a:pt x="35696" y="9214"/>
                    <a:pt x="35696" y="9756"/>
                  </a:cubicBezTo>
                  <a:cubicBezTo>
                    <a:pt x="35723" y="10299"/>
                    <a:pt x="35533" y="10787"/>
                    <a:pt x="35289" y="11248"/>
                  </a:cubicBezTo>
                  <a:cubicBezTo>
                    <a:pt x="34801" y="12224"/>
                    <a:pt x="34123" y="13092"/>
                    <a:pt x="33309" y="13852"/>
                  </a:cubicBezTo>
                  <a:cubicBezTo>
                    <a:pt x="31383" y="15615"/>
                    <a:pt x="29213" y="16971"/>
                    <a:pt x="26745" y="17812"/>
                  </a:cubicBezTo>
                  <a:cubicBezTo>
                    <a:pt x="23192" y="19005"/>
                    <a:pt x="19611" y="19982"/>
                    <a:pt x="15950" y="20633"/>
                  </a:cubicBezTo>
                  <a:cubicBezTo>
                    <a:pt x="14783" y="20850"/>
                    <a:pt x="13617" y="20985"/>
                    <a:pt x="12423" y="21121"/>
                  </a:cubicBezTo>
                  <a:cubicBezTo>
                    <a:pt x="10850" y="21311"/>
                    <a:pt x="9277" y="21446"/>
                    <a:pt x="7677" y="21474"/>
                  </a:cubicBezTo>
                  <a:cubicBezTo>
                    <a:pt x="7464" y="21478"/>
                    <a:pt x="7251" y="21481"/>
                    <a:pt x="7037" y="21481"/>
                  </a:cubicBezTo>
                  <a:cubicBezTo>
                    <a:pt x="6023" y="21481"/>
                    <a:pt x="5001" y="21412"/>
                    <a:pt x="4015" y="21121"/>
                  </a:cubicBezTo>
                  <a:cubicBezTo>
                    <a:pt x="3256" y="20931"/>
                    <a:pt x="2550" y="20633"/>
                    <a:pt x="1926" y="20117"/>
                  </a:cubicBezTo>
                  <a:cubicBezTo>
                    <a:pt x="1167" y="19466"/>
                    <a:pt x="950" y="18680"/>
                    <a:pt x="1194" y="17758"/>
                  </a:cubicBezTo>
                  <a:cubicBezTo>
                    <a:pt x="1438" y="16781"/>
                    <a:pt x="1981" y="16022"/>
                    <a:pt x="2794" y="15479"/>
                  </a:cubicBezTo>
                  <a:cubicBezTo>
                    <a:pt x="3039" y="15316"/>
                    <a:pt x="3283" y="15181"/>
                    <a:pt x="3527" y="15072"/>
                  </a:cubicBezTo>
                  <a:cubicBezTo>
                    <a:pt x="3717" y="14964"/>
                    <a:pt x="3934" y="14910"/>
                    <a:pt x="4151" y="14855"/>
                  </a:cubicBezTo>
                  <a:cubicBezTo>
                    <a:pt x="4341" y="15100"/>
                    <a:pt x="4259" y="15371"/>
                    <a:pt x="4232" y="15588"/>
                  </a:cubicBezTo>
                  <a:cubicBezTo>
                    <a:pt x="3961" y="15832"/>
                    <a:pt x="3662" y="16049"/>
                    <a:pt x="3445" y="16293"/>
                  </a:cubicBezTo>
                  <a:cubicBezTo>
                    <a:pt x="2523" y="17269"/>
                    <a:pt x="2822" y="18381"/>
                    <a:pt x="4124" y="18734"/>
                  </a:cubicBezTo>
                  <a:cubicBezTo>
                    <a:pt x="5053" y="18983"/>
                    <a:pt x="6020" y="19100"/>
                    <a:pt x="6993" y="19100"/>
                  </a:cubicBezTo>
                  <a:cubicBezTo>
                    <a:pt x="7185" y="19100"/>
                    <a:pt x="7376" y="19096"/>
                    <a:pt x="7568" y="19087"/>
                  </a:cubicBezTo>
                  <a:cubicBezTo>
                    <a:pt x="9982" y="19005"/>
                    <a:pt x="12369" y="18598"/>
                    <a:pt x="14756" y="18137"/>
                  </a:cubicBezTo>
                  <a:cubicBezTo>
                    <a:pt x="18065" y="17514"/>
                    <a:pt x="21320" y="16564"/>
                    <a:pt x="24575" y="15588"/>
                  </a:cubicBezTo>
                  <a:cubicBezTo>
                    <a:pt x="26202" y="15127"/>
                    <a:pt x="27803" y="14476"/>
                    <a:pt x="29322" y="13716"/>
                  </a:cubicBezTo>
                  <a:cubicBezTo>
                    <a:pt x="30922" y="12930"/>
                    <a:pt x="32441" y="12007"/>
                    <a:pt x="33851" y="10922"/>
                  </a:cubicBezTo>
                  <a:cubicBezTo>
                    <a:pt x="34068" y="10760"/>
                    <a:pt x="34258" y="10570"/>
                    <a:pt x="34394" y="10353"/>
                  </a:cubicBezTo>
                  <a:cubicBezTo>
                    <a:pt x="34692" y="9919"/>
                    <a:pt x="34584" y="9458"/>
                    <a:pt x="34123" y="9214"/>
                  </a:cubicBezTo>
                  <a:cubicBezTo>
                    <a:pt x="33824" y="9051"/>
                    <a:pt x="33499" y="8942"/>
                    <a:pt x="33173" y="8915"/>
                  </a:cubicBezTo>
                  <a:cubicBezTo>
                    <a:pt x="32522" y="8834"/>
                    <a:pt x="31871" y="8807"/>
                    <a:pt x="31193" y="8780"/>
                  </a:cubicBezTo>
                  <a:cubicBezTo>
                    <a:pt x="30868" y="8753"/>
                    <a:pt x="30868" y="8780"/>
                    <a:pt x="30759" y="8319"/>
                  </a:cubicBezTo>
                  <a:cubicBezTo>
                    <a:pt x="31474" y="8135"/>
                    <a:pt x="32176" y="7977"/>
                    <a:pt x="32874" y="7977"/>
                  </a:cubicBezTo>
                  <a:close/>
                  <a:moveTo>
                    <a:pt x="30379" y="17161"/>
                  </a:moveTo>
                  <a:lnTo>
                    <a:pt x="30379" y="17161"/>
                  </a:lnTo>
                  <a:cubicBezTo>
                    <a:pt x="30108" y="18924"/>
                    <a:pt x="29430" y="20334"/>
                    <a:pt x="28399" y="21582"/>
                  </a:cubicBezTo>
                  <a:cubicBezTo>
                    <a:pt x="27559" y="22586"/>
                    <a:pt x="26555" y="23427"/>
                    <a:pt x="25443" y="24132"/>
                  </a:cubicBezTo>
                  <a:cubicBezTo>
                    <a:pt x="23788" y="25190"/>
                    <a:pt x="21998" y="25868"/>
                    <a:pt x="20018" y="26139"/>
                  </a:cubicBezTo>
                  <a:cubicBezTo>
                    <a:pt x="18928" y="26288"/>
                    <a:pt x="17838" y="26414"/>
                    <a:pt x="16727" y="26414"/>
                  </a:cubicBezTo>
                  <a:cubicBezTo>
                    <a:pt x="16621" y="26414"/>
                    <a:pt x="16516" y="26412"/>
                    <a:pt x="16411" y="26410"/>
                  </a:cubicBezTo>
                  <a:cubicBezTo>
                    <a:pt x="13319" y="26302"/>
                    <a:pt x="10687" y="25081"/>
                    <a:pt x="8436" y="22993"/>
                  </a:cubicBezTo>
                  <a:cubicBezTo>
                    <a:pt x="8301" y="22884"/>
                    <a:pt x="8192" y="22721"/>
                    <a:pt x="8056" y="22586"/>
                  </a:cubicBezTo>
                  <a:cubicBezTo>
                    <a:pt x="8192" y="22396"/>
                    <a:pt x="8382" y="22450"/>
                    <a:pt x="8518" y="22423"/>
                  </a:cubicBezTo>
                  <a:cubicBezTo>
                    <a:pt x="10959" y="22287"/>
                    <a:pt x="13400" y="22070"/>
                    <a:pt x="15787" y="21663"/>
                  </a:cubicBezTo>
                  <a:cubicBezTo>
                    <a:pt x="18770" y="21148"/>
                    <a:pt x="21673" y="20416"/>
                    <a:pt x="24548" y="19548"/>
                  </a:cubicBezTo>
                  <a:cubicBezTo>
                    <a:pt x="25823" y="19168"/>
                    <a:pt x="27125" y="18843"/>
                    <a:pt x="28291" y="18219"/>
                  </a:cubicBezTo>
                  <a:cubicBezTo>
                    <a:pt x="28752" y="18002"/>
                    <a:pt x="29186" y="17785"/>
                    <a:pt x="29620" y="17541"/>
                  </a:cubicBezTo>
                  <a:cubicBezTo>
                    <a:pt x="29837" y="17432"/>
                    <a:pt x="30054" y="17324"/>
                    <a:pt x="30379" y="17161"/>
                  </a:cubicBezTo>
                  <a:close/>
                  <a:moveTo>
                    <a:pt x="17547" y="0"/>
                  </a:moveTo>
                  <a:cubicBezTo>
                    <a:pt x="16359" y="0"/>
                    <a:pt x="15205" y="200"/>
                    <a:pt x="14051" y="615"/>
                  </a:cubicBezTo>
                  <a:cubicBezTo>
                    <a:pt x="12749" y="1104"/>
                    <a:pt x="11610" y="1836"/>
                    <a:pt x="10498" y="2677"/>
                  </a:cubicBezTo>
                  <a:cubicBezTo>
                    <a:pt x="8490" y="4223"/>
                    <a:pt x="6917" y="6122"/>
                    <a:pt x="5887" y="8454"/>
                  </a:cubicBezTo>
                  <a:cubicBezTo>
                    <a:pt x="5236" y="9973"/>
                    <a:pt x="4747" y="11546"/>
                    <a:pt x="4503" y="13201"/>
                  </a:cubicBezTo>
                  <a:cubicBezTo>
                    <a:pt x="4476" y="13391"/>
                    <a:pt x="4422" y="13553"/>
                    <a:pt x="4368" y="13743"/>
                  </a:cubicBezTo>
                  <a:cubicBezTo>
                    <a:pt x="4042" y="13852"/>
                    <a:pt x="3744" y="13933"/>
                    <a:pt x="3473" y="14042"/>
                  </a:cubicBezTo>
                  <a:cubicBezTo>
                    <a:pt x="1737" y="14720"/>
                    <a:pt x="597" y="15913"/>
                    <a:pt x="218" y="17785"/>
                  </a:cubicBezTo>
                  <a:cubicBezTo>
                    <a:pt x="1" y="18978"/>
                    <a:pt x="380" y="19928"/>
                    <a:pt x="1221" y="20714"/>
                  </a:cubicBezTo>
                  <a:cubicBezTo>
                    <a:pt x="1954" y="21392"/>
                    <a:pt x="2794" y="21772"/>
                    <a:pt x="3717" y="22043"/>
                  </a:cubicBezTo>
                  <a:cubicBezTo>
                    <a:pt x="4530" y="22260"/>
                    <a:pt x="5344" y="22369"/>
                    <a:pt x="6185" y="22423"/>
                  </a:cubicBezTo>
                  <a:cubicBezTo>
                    <a:pt x="6592" y="22423"/>
                    <a:pt x="6863" y="22586"/>
                    <a:pt x="7161" y="22884"/>
                  </a:cubicBezTo>
                  <a:cubicBezTo>
                    <a:pt x="9792" y="25759"/>
                    <a:pt x="13047" y="27251"/>
                    <a:pt x="16953" y="27305"/>
                  </a:cubicBezTo>
                  <a:cubicBezTo>
                    <a:pt x="18092" y="27305"/>
                    <a:pt x="19177" y="27170"/>
                    <a:pt x="20289" y="27007"/>
                  </a:cubicBezTo>
                  <a:cubicBezTo>
                    <a:pt x="23273" y="26600"/>
                    <a:pt x="25850" y="25325"/>
                    <a:pt x="28020" y="23264"/>
                  </a:cubicBezTo>
                  <a:cubicBezTo>
                    <a:pt x="29864" y="21528"/>
                    <a:pt x="31030" y="19439"/>
                    <a:pt x="31356" y="16917"/>
                  </a:cubicBezTo>
                  <a:cubicBezTo>
                    <a:pt x="31383" y="16646"/>
                    <a:pt x="31492" y="16429"/>
                    <a:pt x="31736" y="16293"/>
                  </a:cubicBezTo>
                  <a:cubicBezTo>
                    <a:pt x="31925" y="16184"/>
                    <a:pt x="32061" y="16076"/>
                    <a:pt x="32224" y="15967"/>
                  </a:cubicBezTo>
                  <a:cubicBezTo>
                    <a:pt x="33607" y="15018"/>
                    <a:pt x="34719" y="13798"/>
                    <a:pt x="35696" y="12441"/>
                  </a:cubicBezTo>
                  <a:cubicBezTo>
                    <a:pt x="36157" y="11790"/>
                    <a:pt x="36482" y="11085"/>
                    <a:pt x="36645" y="10326"/>
                  </a:cubicBezTo>
                  <a:cubicBezTo>
                    <a:pt x="36808" y="9431"/>
                    <a:pt x="36482" y="8237"/>
                    <a:pt x="35397" y="7668"/>
                  </a:cubicBezTo>
                  <a:cubicBezTo>
                    <a:pt x="34665" y="7288"/>
                    <a:pt x="33906" y="7098"/>
                    <a:pt x="33092" y="7044"/>
                  </a:cubicBezTo>
                  <a:cubicBezTo>
                    <a:pt x="33025" y="7042"/>
                    <a:pt x="32958" y="7041"/>
                    <a:pt x="32891" y="7041"/>
                  </a:cubicBezTo>
                  <a:cubicBezTo>
                    <a:pt x="32016" y="7041"/>
                    <a:pt x="31182" y="7208"/>
                    <a:pt x="30325" y="7586"/>
                  </a:cubicBezTo>
                  <a:cubicBezTo>
                    <a:pt x="30190" y="7369"/>
                    <a:pt x="30081" y="7234"/>
                    <a:pt x="30000" y="7071"/>
                  </a:cubicBezTo>
                  <a:cubicBezTo>
                    <a:pt x="28996" y="5254"/>
                    <a:pt x="27586" y="3789"/>
                    <a:pt x="25985" y="2514"/>
                  </a:cubicBezTo>
                  <a:cubicBezTo>
                    <a:pt x="25307" y="1944"/>
                    <a:pt x="24548" y="1510"/>
                    <a:pt x="23707" y="1212"/>
                  </a:cubicBezTo>
                  <a:cubicBezTo>
                    <a:pt x="21944" y="507"/>
                    <a:pt x="20072" y="127"/>
                    <a:pt x="18174" y="19"/>
                  </a:cubicBezTo>
                  <a:cubicBezTo>
                    <a:pt x="17964" y="7"/>
                    <a:pt x="17755" y="0"/>
                    <a:pt x="17547" y="0"/>
                  </a:cubicBezTo>
                  <a:close/>
                </a:path>
              </a:pathLst>
            </a:custGeom>
            <a:solidFill>
              <a:srgbClr val="ED6A30"/>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nvGrpSpPr>
            <p:cNvPr id="408" name="Google Shape;408;p44"/>
            <p:cNvGrpSpPr/>
            <p:nvPr/>
          </p:nvGrpSpPr>
          <p:grpSpPr>
            <a:xfrm>
              <a:off x="6224675" y="2055325"/>
              <a:ext cx="920225" cy="682650"/>
              <a:chOff x="2734175" y="518275"/>
              <a:chExt cx="920225" cy="682650"/>
            </a:xfrm>
          </p:grpSpPr>
          <p:sp>
            <p:nvSpPr>
              <p:cNvPr id="409" name="Google Shape;409;p44"/>
              <p:cNvSpPr/>
              <p:nvPr/>
            </p:nvSpPr>
            <p:spPr>
              <a:xfrm>
                <a:off x="2734175" y="518275"/>
                <a:ext cx="920225" cy="682650"/>
              </a:xfrm>
              <a:custGeom>
                <a:avLst/>
                <a:gdLst/>
                <a:ahLst/>
                <a:cxnLst/>
                <a:rect l="l" t="t" r="r" b="b"/>
                <a:pathLst>
                  <a:path w="36809" h="27306" extrusionOk="0">
                    <a:moveTo>
                      <a:pt x="31950" y="9657"/>
                    </a:moveTo>
                    <a:cubicBezTo>
                      <a:pt x="32482" y="9657"/>
                      <a:pt x="33096" y="9771"/>
                      <a:pt x="33607" y="10001"/>
                    </a:cubicBezTo>
                    <a:cubicBezTo>
                      <a:pt x="33011" y="10706"/>
                      <a:pt x="32306" y="11140"/>
                      <a:pt x="31492" y="11574"/>
                    </a:cubicBezTo>
                    <a:cubicBezTo>
                      <a:pt x="31383" y="10923"/>
                      <a:pt x="31275" y="10326"/>
                      <a:pt x="31193" y="9756"/>
                    </a:cubicBezTo>
                    <a:cubicBezTo>
                      <a:pt x="31402" y="9690"/>
                      <a:pt x="31664" y="9657"/>
                      <a:pt x="31950" y="9657"/>
                    </a:cubicBezTo>
                    <a:close/>
                    <a:moveTo>
                      <a:pt x="4341" y="16754"/>
                    </a:moveTo>
                    <a:cubicBezTo>
                      <a:pt x="4395" y="17161"/>
                      <a:pt x="4476" y="17487"/>
                      <a:pt x="4531" y="17894"/>
                    </a:cubicBezTo>
                    <a:cubicBezTo>
                      <a:pt x="4178" y="17866"/>
                      <a:pt x="3907" y="17785"/>
                      <a:pt x="3825" y="17514"/>
                    </a:cubicBezTo>
                    <a:cubicBezTo>
                      <a:pt x="3771" y="17188"/>
                      <a:pt x="3988" y="16971"/>
                      <a:pt x="4341" y="16754"/>
                    </a:cubicBezTo>
                    <a:close/>
                    <a:moveTo>
                      <a:pt x="17383" y="964"/>
                    </a:moveTo>
                    <a:cubicBezTo>
                      <a:pt x="19518" y="964"/>
                      <a:pt x="21581" y="1369"/>
                      <a:pt x="23572" y="2135"/>
                    </a:cubicBezTo>
                    <a:cubicBezTo>
                      <a:pt x="24358" y="2433"/>
                      <a:pt x="25063" y="2867"/>
                      <a:pt x="25714" y="3410"/>
                    </a:cubicBezTo>
                    <a:cubicBezTo>
                      <a:pt x="27152" y="4576"/>
                      <a:pt x="28264" y="6068"/>
                      <a:pt x="29213" y="7668"/>
                    </a:cubicBezTo>
                    <a:cubicBezTo>
                      <a:pt x="29946" y="8861"/>
                      <a:pt x="30325" y="10190"/>
                      <a:pt x="30461" y="11601"/>
                    </a:cubicBezTo>
                    <a:cubicBezTo>
                      <a:pt x="30461" y="11737"/>
                      <a:pt x="30461" y="11899"/>
                      <a:pt x="30461" y="12089"/>
                    </a:cubicBezTo>
                    <a:cubicBezTo>
                      <a:pt x="30244" y="12198"/>
                      <a:pt x="30027" y="12333"/>
                      <a:pt x="29810" y="12469"/>
                    </a:cubicBezTo>
                    <a:cubicBezTo>
                      <a:pt x="27640" y="13527"/>
                      <a:pt x="25416" y="14395"/>
                      <a:pt x="23111" y="15073"/>
                    </a:cubicBezTo>
                    <a:cubicBezTo>
                      <a:pt x="19340" y="16212"/>
                      <a:pt x="15489" y="17188"/>
                      <a:pt x="11583" y="17812"/>
                    </a:cubicBezTo>
                    <a:cubicBezTo>
                      <a:pt x="10010" y="18056"/>
                      <a:pt x="8437" y="18192"/>
                      <a:pt x="6836" y="18219"/>
                    </a:cubicBezTo>
                    <a:cubicBezTo>
                      <a:pt x="6429" y="18219"/>
                      <a:pt x="6050" y="18165"/>
                      <a:pt x="5588" y="18165"/>
                    </a:cubicBezTo>
                    <a:cubicBezTo>
                      <a:pt x="5372" y="17622"/>
                      <a:pt x="5317" y="17134"/>
                      <a:pt x="5263" y="16619"/>
                    </a:cubicBezTo>
                    <a:cubicBezTo>
                      <a:pt x="5073" y="13934"/>
                      <a:pt x="5616" y="11411"/>
                      <a:pt x="6673" y="8943"/>
                    </a:cubicBezTo>
                    <a:cubicBezTo>
                      <a:pt x="7541" y="6881"/>
                      <a:pt x="8870" y="5173"/>
                      <a:pt x="10579" y="3789"/>
                    </a:cubicBezTo>
                    <a:cubicBezTo>
                      <a:pt x="11746" y="2840"/>
                      <a:pt x="12993" y="2026"/>
                      <a:pt x="14404" y="1484"/>
                    </a:cubicBezTo>
                    <a:cubicBezTo>
                      <a:pt x="15245" y="1158"/>
                      <a:pt x="16085" y="995"/>
                      <a:pt x="16981" y="968"/>
                    </a:cubicBezTo>
                    <a:cubicBezTo>
                      <a:pt x="17115" y="965"/>
                      <a:pt x="17249" y="964"/>
                      <a:pt x="17383" y="964"/>
                    </a:cubicBezTo>
                    <a:close/>
                    <a:moveTo>
                      <a:pt x="32888" y="7977"/>
                    </a:moveTo>
                    <a:cubicBezTo>
                      <a:pt x="33225" y="7977"/>
                      <a:pt x="33562" y="8014"/>
                      <a:pt x="33906" y="8102"/>
                    </a:cubicBezTo>
                    <a:cubicBezTo>
                      <a:pt x="34286" y="8210"/>
                      <a:pt x="34665" y="8346"/>
                      <a:pt x="35018" y="8536"/>
                    </a:cubicBezTo>
                    <a:cubicBezTo>
                      <a:pt x="35479" y="8780"/>
                      <a:pt x="35723" y="9214"/>
                      <a:pt x="35723" y="9756"/>
                    </a:cubicBezTo>
                    <a:cubicBezTo>
                      <a:pt x="35723" y="10299"/>
                      <a:pt x="35560" y="10787"/>
                      <a:pt x="35316" y="11248"/>
                    </a:cubicBezTo>
                    <a:cubicBezTo>
                      <a:pt x="34801" y="12225"/>
                      <a:pt x="34123" y="13093"/>
                      <a:pt x="33336" y="13825"/>
                    </a:cubicBezTo>
                    <a:cubicBezTo>
                      <a:pt x="31410" y="15588"/>
                      <a:pt x="29241" y="16971"/>
                      <a:pt x="26745" y="17812"/>
                    </a:cubicBezTo>
                    <a:cubicBezTo>
                      <a:pt x="23219" y="19006"/>
                      <a:pt x="19612" y="19955"/>
                      <a:pt x="15950" y="20633"/>
                    </a:cubicBezTo>
                    <a:cubicBezTo>
                      <a:pt x="14783" y="20823"/>
                      <a:pt x="13617" y="20986"/>
                      <a:pt x="12451" y="21121"/>
                    </a:cubicBezTo>
                    <a:cubicBezTo>
                      <a:pt x="10851" y="21284"/>
                      <a:pt x="9277" y="21420"/>
                      <a:pt x="7704" y="21474"/>
                    </a:cubicBezTo>
                    <a:cubicBezTo>
                      <a:pt x="7487" y="21479"/>
                      <a:pt x="7270" y="21482"/>
                      <a:pt x="7055" y="21482"/>
                    </a:cubicBezTo>
                    <a:cubicBezTo>
                      <a:pt x="6031" y="21482"/>
                      <a:pt x="5023" y="21413"/>
                      <a:pt x="4015" y="21121"/>
                    </a:cubicBezTo>
                    <a:cubicBezTo>
                      <a:pt x="3256" y="20904"/>
                      <a:pt x="2551" y="20606"/>
                      <a:pt x="1954" y="20091"/>
                    </a:cubicBezTo>
                    <a:cubicBezTo>
                      <a:pt x="1194" y="19467"/>
                      <a:pt x="977" y="18680"/>
                      <a:pt x="1194" y="17731"/>
                    </a:cubicBezTo>
                    <a:cubicBezTo>
                      <a:pt x="1439" y="16782"/>
                      <a:pt x="1981" y="16022"/>
                      <a:pt x="2795" y="15480"/>
                    </a:cubicBezTo>
                    <a:cubicBezTo>
                      <a:pt x="3039" y="15317"/>
                      <a:pt x="3283" y="15181"/>
                      <a:pt x="3554" y="15046"/>
                    </a:cubicBezTo>
                    <a:cubicBezTo>
                      <a:pt x="3744" y="14964"/>
                      <a:pt x="3934" y="14910"/>
                      <a:pt x="4151" y="14829"/>
                    </a:cubicBezTo>
                    <a:cubicBezTo>
                      <a:pt x="4368" y="15100"/>
                      <a:pt x="4259" y="15344"/>
                      <a:pt x="4259" y="15588"/>
                    </a:cubicBezTo>
                    <a:cubicBezTo>
                      <a:pt x="3961" y="15832"/>
                      <a:pt x="3690" y="16049"/>
                      <a:pt x="3446" y="16293"/>
                    </a:cubicBezTo>
                    <a:cubicBezTo>
                      <a:pt x="2523" y="17270"/>
                      <a:pt x="2822" y="18382"/>
                      <a:pt x="4124" y="18734"/>
                    </a:cubicBezTo>
                    <a:cubicBezTo>
                      <a:pt x="5076" y="18984"/>
                      <a:pt x="6028" y="19101"/>
                      <a:pt x="6995" y="19101"/>
                    </a:cubicBezTo>
                    <a:cubicBezTo>
                      <a:pt x="7186" y="19101"/>
                      <a:pt x="7377" y="19096"/>
                      <a:pt x="7569" y="19087"/>
                    </a:cubicBezTo>
                    <a:cubicBezTo>
                      <a:pt x="10010" y="18979"/>
                      <a:pt x="12369" y="18572"/>
                      <a:pt x="14756" y="18138"/>
                    </a:cubicBezTo>
                    <a:cubicBezTo>
                      <a:pt x="18093" y="17487"/>
                      <a:pt x="21347" y="16565"/>
                      <a:pt x="24575" y="15588"/>
                    </a:cubicBezTo>
                    <a:cubicBezTo>
                      <a:pt x="26230" y="15100"/>
                      <a:pt x="27803" y="14476"/>
                      <a:pt x="29349" y="13717"/>
                    </a:cubicBezTo>
                    <a:cubicBezTo>
                      <a:pt x="30949" y="12930"/>
                      <a:pt x="32441" y="11981"/>
                      <a:pt x="33852" y="10896"/>
                    </a:cubicBezTo>
                    <a:cubicBezTo>
                      <a:pt x="34069" y="10760"/>
                      <a:pt x="34258" y="10543"/>
                      <a:pt x="34394" y="10353"/>
                    </a:cubicBezTo>
                    <a:cubicBezTo>
                      <a:pt x="34692" y="9919"/>
                      <a:pt x="34584" y="9458"/>
                      <a:pt x="34123" y="9214"/>
                    </a:cubicBezTo>
                    <a:cubicBezTo>
                      <a:pt x="33852" y="9051"/>
                      <a:pt x="33499" y="8943"/>
                      <a:pt x="33173" y="8916"/>
                    </a:cubicBezTo>
                    <a:cubicBezTo>
                      <a:pt x="32523" y="8834"/>
                      <a:pt x="31872" y="8807"/>
                      <a:pt x="31193" y="8780"/>
                    </a:cubicBezTo>
                    <a:cubicBezTo>
                      <a:pt x="30895" y="8753"/>
                      <a:pt x="30895" y="8780"/>
                      <a:pt x="30759" y="8319"/>
                    </a:cubicBezTo>
                    <a:cubicBezTo>
                      <a:pt x="31492" y="8136"/>
                      <a:pt x="32188" y="7977"/>
                      <a:pt x="32888" y="7977"/>
                    </a:cubicBezTo>
                    <a:close/>
                    <a:moveTo>
                      <a:pt x="30380" y="17161"/>
                    </a:moveTo>
                    <a:cubicBezTo>
                      <a:pt x="30108" y="18924"/>
                      <a:pt x="29430" y="20335"/>
                      <a:pt x="28400" y="21555"/>
                    </a:cubicBezTo>
                    <a:cubicBezTo>
                      <a:pt x="27559" y="22559"/>
                      <a:pt x="26555" y="23427"/>
                      <a:pt x="25443" y="24105"/>
                    </a:cubicBezTo>
                    <a:cubicBezTo>
                      <a:pt x="23789" y="25163"/>
                      <a:pt x="21998" y="25868"/>
                      <a:pt x="20046" y="26112"/>
                    </a:cubicBezTo>
                    <a:cubicBezTo>
                      <a:pt x="18988" y="26253"/>
                      <a:pt x="17952" y="26394"/>
                      <a:pt x="16918" y="26394"/>
                    </a:cubicBezTo>
                    <a:cubicBezTo>
                      <a:pt x="16758" y="26394"/>
                      <a:pt x="16598" y="26391"/>
                      <a:pt x="16438" y="26383"/>
                    </a:cubicBezTo>
                    <a:cubicBezTo>
                      <a:pt x="13319" y="26302"/>
                      <a:pt x="10688" y="25081"/>
                      <a:pt x="8437" y="22993"/>
                    </a:cubicBezTo>
                    <a:cubicBezTo>
                      <a:pt x="8301" y="22857"/>
                      <a:pt x="8192" y="22722"/>
                      <a:pt x="8057" y="22559"/>
                    </a:cubicBezTo>
                    <a:cubicBezTo>
                      <a:pt x="8143" y="22438"/>
                      <a:pt x="8251" y="22416"/>
                      <a:pt x="8354" y="22416"/>
                    </a:cubicBezTo>
                    <a:cubicBezTo>
                      <a:pt x="8412" y="22416"/>
                      <a:pt x="8469" y="22423"/>
                      <a:pt x="8518" y="22423"/>
                    </a:cubicBezTo>
                    <a:cubicBezTo>
                      <a:pt x="10959" y="22288"/>
                      <a:pt x="13400" y="22044"/>
                      <a:pt x="15787" y="21637"/>
                    </a:cubicBezTo>
                    <a:cubicBezTo>
                      <a:pt x="18771" y="21148"/>
                      <a:pt x="21673" y="20416"/>
                      <a:pt x="24575" y="19548"/>
                    </a:cubicBezTo>
                    <a:cubicBezTo>
                      <a:pt x="25823" y="19141"/>
                      <a:pt x="27125" y="18816"/>
                      <a:pt x="28318" y="18219"/>
                    </a:cubicBezTo>
                    <a:cubicBezTo>
                      <a:pt x="28752" y="17975"/>
                      <a:pt x="29186" y="17758"/>
                      <a:pt x="29647" y="17541"/>
                    </a:cubicBezTo>
                    <a:cubicBezTo>
                      <a:pt x="29837" y="17433"/>
                      <a:pt x="30054" y="17324"/>
                      <a:pt x="30380" y="17161"/>
                    </a:cubicBezTo>
                    <a:close/>
                    <a:moveTo>
                      <a:pt x="17547" y="1"/>
                    </a:moveTo>
                    <a:cubicBezTo>
                      <a:pt x="16360" y="1"/>
                      <a:pt x="15209" y="200"/>
                      <a:pt x="14078" y="616"/>
                    </a:cubicBezTo>
                    <a:cubicBezTo>
                      <a:pt x="12749" y="1104"/>
                      <a:pt x="11610" y="1836"/>
                      <a:pt x="10525" y="2677"/>
                    </a:cubicBezTo>
                    <a:cubicBezTo>
                      <a:pt x="8491" y="4223"/>
                      <a:pt x="6945" y="6095"/>
                      <a:pt x="5914" y="8455"/>
                    </a:cubicBezTo>
                    <a:cubicBezTo>
                      <a:pt x="5236" y="9973"/>
                      <a:pt x="4748" y="11547"/>
                      <a:pt x="4504" y="13201"/>
                    </a:cubicBezTo>
                    <a:cubicBezTo>
                      <a:pt x="4476" y="13391"/>
                      <a:pt x="4422" y="13554"/>
                      <a:pt x="4368" y="13744"/>
                    </a:cubicBezTo>
                    <a:cubicBezTo>
                      <a:pt x="4070" y="13852"/>
                      <a:pt x="3744" y="13934"/>
                      <a:pt x="3473" y="14042"/>
                    </a:cubicBezTo>
                    <a:cubicBezTo>
                      <a:pt x="1737" y="14720"/>
                      <a:pt x="598" y="15886"/>
                      <a:pt x="218" y="17785"/>
                    </a:cubicBezTo>
                    <a:cubicBezTo>
                      <a:pt x="1" y="18951"/>
                      <a:pt x="381" y="19928"/>
                      <a:pt x="1249" y="20714"/>
                    </a:cubicBezTo>
                    <a:cubicBezTo>
                      <a:pt x="1954" y="21393"/>
                      <a:pt x="2822" y="21772"/>
                      <a:pt x="3744" y="22016"/>
                    </a:cubicBezTo>
                    <a:cubicBezTo>
                      <a:pt x="4531" y="22261"/>
                      <a:pt x="5372" y="22369"/>
                      <a:pt x="6185" y="22396"/>
                    </a:cubicBezTo>
                    <a:cubicBezTo>
                      <a:pt x="6592" y="22423"/>
                      <a:pt x="6890" y="22586"/>
                      <a:pt x="7162" y="22884"/>
                    </a:cubicBezTo>
                    <a:cubicBezTo>
                      <a:pt x="9793" y="25760"/>
                      <a:pt x="13048" y="27251"/>
                      <a:pt x="16981" y="27306"/>
                    </a:cubicBezTo>
                    <a:cubicBezTo>
                      <a:pt x="18093" y="27306"/>
                      <a:pt x="19178" y="27170"/>
                      <a:pt x="20290" y="27007"/>
                    </a:cubicBezTo>
                    <a:cubicBezTo>
                      <a:pt x="23273" y="26600"/>
                      <a:pt x="25850" y="25326"/>
                      <a:pt x="28020" y="23264"/>
                    </a:cubicBezTo>
                    <a:cubicBezTo>
                      <a:pt x="29864" y="21528"/>
                      <a:pt x="31031" y="19440"/>
                      <a:pt x="31356" y="16917"/>
                    </a:cubicBezTo>
                    <a:cubicBezTo>
                      <a:pt x="31410" y="16646"/>
                      <a:pt x="31492" y="16429"/>
                      <a:pt x="31763" y="16293"/>
                    </a:cubicBezTo>
                    <a:cubicBezTo>
                      <a:pt x="31926" y="16185"/>
                      <a:pt x="32061" y="16076"/>
                      <a:pt x="32224" y="15968"/>
                    </a:cubicBezTo>
                    <a:cubicBezTo>
                      <a:pt x="33607" y="15018"/>
                      <a:pt x="34720" y="13798"/>
                      <a:pt x="35696" y="12442"/>
                    </a:cubicBezTo>
                    <a:cubicBezTo>
                      <a:pt x="36157" y="11791"/>
                      <a:pt x="36483" y="11086"/>
                      <a:pt x="36645" y="10299"/>
                    </a:cubicBezTo>
                    <a:cubicBezTo>
                      <a:pt x="36808" y="9431"/>
                      <a:pt x="36483" y="8238"/>
                      <a:pt x="35398" y="7668"/>
                    </a:cubicBezTo>
                    <a:cubicBezTo>
                      <a:pt x="34692" y="7288"/>
                      <a:pt x="33906" y="7071"/>
                      <a:pt x="33092" y="7044"/>
                    </a:cubicBezTo>
                    <a:cubicBezTo>
                      <a:pt x="33027" y="7042"/>
                      <a:pt x="32962" y="7041"/>
                      <a:pt x="32896" y="7041"/>
                    </a:cubicBezTo>
                    <a:cubicBezTo>
                      <a:pt x="32039" y="7041"/>
                      <a:pt x="31182" y="7208"/>
                      <a:pt x="30325" y="7587"/>
                    </a:cubicBezTo>
                    <a:cubicBezTo>
                      <a:pt x="30190" y="7370"/>
                      <a:pt x="30081" y="7234"/>
                      <a:pt x="30000" y="7071"/>
                    </a:cubicBezTo>
                    <a:cubicBezTo>
                      <a:pt x="28996" y="5227"/>
                      <a:pt x="27586" y="3789"/>
                      <a:pt x="25986" y="2487"/>
                    </a:cubicBezTo>
                    <a:cubicBezTo>
                      <a:pt x="25308" y="1945"/>
                      <a:pt x="24548" y="1511"/>
                      <a:pt x="23707" y="1185"/>
                    </a:cubicBezTo>
                    <a:cubicBezTo>
                      <a:pt x="21944" y="507"/>
                      <a:pt x="20100" y="128"/>
                      <a:pt x="18174" y="19"/>
                    </a:cubicBezTo>
                    <a:cubicBezTo>
                      <a:pt x="17964" y="7"/>
                      <a:pt x="17755" y="1"/>
                      <a:pt x="17547" y="1"/>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10" name="Google Shape;410;p44"/>
              <p:cNvSpPr/>
              <p:nvPr/>
            </p:nvSpPr>
            <p:spPr>
              <a:xfrm>
                <a:off x="2861000" y="542350"/>
                <a:ext cx="634725" cy="431425"/>
              </a:xfrm>
              <a:custGeom>
                <a:avLst/>
                <a:gdLst/>
                <a:ahLst/>
                <a:cxnLst/>
                <a:rect l="l" t="t" r="r" b="b"/>
                <a:pathLst>
                  <a:path w="25389" h="17257" extrusionOk="0">
                    <a:moveTo>
                      <a:pt x="12310" y="1"/>
                    </a:moveTo>
                    <a:cubicBezTo>
                      <a:pt x="12176" y="1"/>
                      <a:pt x="12042" y="2"/>
                      <a:pt x="11908" y="5"/>
                    </a:cubicBezTo>
                    <a:cubicBezTo>
                      <a:pt x="11012" y="32"/>
                      <a:pt x="10172" y="195"/>
                      <a:pt x="9331" y="521"/>
                    </a:cubicBezTo>
                    <a:cubicBezTo>
                      <a:pt x="7920" y="1063"/>
                      <a:pt x="6673" y="1877"/>
                      <a:pt x="5506" y="2826"/>
                    </a:cubicBezTo>
                    <a:cubicBezTo>
                      <a:pt x="3797" y="4210"/>
                      <a:pt x="2468" y="5918"/>
                      <a:pt x="1600" y="7980"/>
                    </a:cubicBezTo>
                    <a:cubicBezTo>
                      <a:pt x="543" y="10448"/>
                      <a:pt x="0" y="12971"/>
                      <a:pt x="190" y="15656"/>
                    </a:cubicBezTo>
                    <a:cubicBezTo>
                      <a:pt x="244" y="16171"/>
                      <a:pt x="299" y="16659"/>
                      <a:pt x="515" y="17202"/>
                    </a:cubicBezTo>
                    <a:cubicBezTo>
                      <a:pt x="977" y="17202"/>
                      <a:pt x="1356" y="17256"/>
                      <a:pt x="1763" y="17256"/>
                    </a:cubicBezTo>
                    <a:cubicBezTo>
                      <a:pt x="3364" y="17229"/>
                      <a:pt x="4937" y="17093"/>
                      <a:pt x="6510" y="16849"/>
                    </a:cubicBezTo>
                    <a:cubicBezTo>
                      <a:pt x="10416" y="16225"/>
                      <a:pt x="14267" y="15249"/>
                      <a:pt x="18038" y="14110"/>
                    </a:cubicBezTo>
                    <a:cubicBezTo>
                      <a:pt x="20343" y="13432"/>
                      <a:pt x="22567" y="12564"/>
                      <a:pt x="24737" y="11506"/>
                    </a:cubicBezTo>
                    <a:cubicBezTo>
                      <a:pt x="24954" y="11370"/>
                      <a:pt x="25171" y="11235"/>
                      <a:pt x="25388" y="11126"/>
                    </a:cubicBezTo>
                    <a:cubicBezTo>
                      <a:pt x="25388" y="10936"/>
                      <a:pt x="25388" y="10774"/>
                      <a:pt x="25388" y="10638"/>
                    </a:cubicBezTo>
                    <a:cubicBezTo>
                      <a:pt x="25252" y="9227"/>
                      <a:pt x="24873" y="7898"/>
                      <a:pt x="24140" y="6705"/>
                    </a:cubicBezTo>
                    <a:cubicBezTo>
                      <a:pt x="23191" y="5105"/>
                      <a:pt x="22079" y="3613"/>
                      <a:pt x="20641" y="2447"/>
                    </a:cubicBezTo>
                    <a:cubicBezTo>
                      <a:pt x="19990" y="1904"/>
                      <a:pt x="19285" y="1470"/>
                      <a:pt x="18499" y="1172"/>
                    </a:cubicBezTo>
                    <a:cubicBezTo>
                      <a:pt x="16508" y="406"/>
                      <a:pt x="14445" y="1"/>
                      <a:pt x="12310" y="1"/>
                    </a:cubicBezTo>
                    <a:close/>
                  </a:path>
                </a:pathLst>
              </a:custGeom>
              <a:solidFill>
                <a:srgbClr val="ED6A3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11" name="Google Shape;411;p44"/>
              <p:cNvSpPr/>
              <p:nvPr/>
            </p:nvSpPr>
            <p:spPr>
              <a:xfrm>
                <a:off x="2758600" y="717700"/>
                <a:ext cx="868675" cy="337625"/>
              </a:xfrm>
              <a:custGeom>
                <a:avLst/>
                <a:gdLst/>
                <a:ahLst/>
                <a:cxnLst/>
                <a:rect l="l" t="t" r="r" b="b"/>
                <a:pathLst>
                  <a:path w="34747" h="13505" extrusionOk="0">
                    <a:moveTo>
                      <a:pt x="31911" y="0"/>
                    </a:moveTo>
                    <a:cubicBezTo>
                      <a:pt x="31211" y="0"/>
                      <a:pt x="30515" y="159"/>
                      <a:pt x="29782" y="342"/>
                    </a:cubicBezTo>
                    <a:cubicBezTo>
                      <a:pt x="29918" y="803"/>
                      <a:pt x="29918" y="776"/>
                      <a:pt x="30216" y="803"/>
                    </a:cubicBezTo>
                    <a:cubicBezTo>
                      <a:pt x="30895" y="830"/>
                      <a:pt x="31546" y="857"/>
                      <a:pt x="32196" y="939"/>
                    </a:cubicBezTo>
                    <a:cubicBezTo>
                      <a:pt x="32522" y="966"/>
                      <a:pt x="32875" y="1074"/>
                      <a:pt x="33146" y="1237"/>
                    </a:cubicBezTo>
                    <a:cubicBezTo>
                      <a:pt x="33607" y="1481"/>
                      <a:pt x="33715" y="1942"/>
                      <a:pt x="33417" y="2376"/>
                    </a:cubicBezTo>
                    <a:cubicBezTo>
                      <a:pt x="33281" y="2566"/>
                      <a:pt x="33092" y="2783"/>
                      <a:pt x="32875" y="2919"/>
                    </a:cubicBezTo>
                    <a:cubicBezTo>
                      <a:pt x="31464" y="4004"/>
                      <a:pt x="29972" y="4953"/>
                      <a:pt x="28372" y="5740"/>
                    </a:cubicBezTo>
                    <a:cubicBezTo>
                      <a:pt x="26826" y="6499"/>
                      <a:pt x="25253" y="7123"/>
                      <a:pt x="23598" y="7611"/>
                    </a:cubicBezTo>
                    <a:cubicBezTo>
                      <a:pt x="20370" y="8588"/>
                      <a:pt x="17116" y="9510"/>
                      <a:pt x="13779" y="10161"/>
                    </a:cubicBezTo>
                    <a:cubicBezTo>
                      <a:pt x="11392" y="10595"/>
                      <a:pt x="9033" y="11002"/>
                      <a:pt x="6592" y="11110"/>
                    </a:cubicBezTo>
                    <a:cubicBezTo>
                      <a:pt x="6400" y="11119"/>
                      <a:pt x="6209" y="11124"/>
                      <a:pt x="6018" y="11124"/>
                    </a:cubicBezTo>
                    <a:cubicBezTo>
                      <a:pt x="5051" y="11124"/>
                      <a:pt x="4099" y="11007"/>
                      <a:pt x="3147" y="10757"/>
                    </a:cubicBezTo>
                    <a:cubicBezTo>
                      <a:pt x="1845" y="10405"/>
                      <a:pt x="1546" y="9293"/>
                      <a:pt x="2469" y="8316"/>
                    </a:cubicBezTo>
                    <a:cubicBezTo>
                      <a:pt x="2713" y="8072"/>
                      <a:pt x="2984" y="7855"/>
                      <a:pt x="3282" y="7611"/>
                    </a:cubicBezTo>
                    <a:cubicBezTo>
                      <a:pt x="3282" y="7367"/>
                      <a:pt x="3391" y="7123"/>
                      <a:pt x="3174" y="6852"/>
                    </a:cubicBezTo>
                    <a:cubicBezTo>
                      <a:pt x="2957" y="6933"/>
                      <a:pt x="2767" y="6987"/>
                      <a:pt x="2577" y="7069"/>
                    </a:cubicBezTo>
                    <a:cubicBezTo>
                      <a:pt x="2306" y="7204"/>
                      <a:pt x="2062" y="7340"/>
                      <a:pt x="1818" y="7503"/>
                    </a:cubicBezTo>
                    <a:cubicBezTo>
                      <a:pt x="1004" y="8045"/>
                      <a:pt x="462" y="8805"/>
                      <a:pt x="217" y="9754"/>
                    </a:cubicBezTo>
                    <a:cubicBezTo>
                      <a:pt x="0" y="10703"/>
                      <a:pt x="217" y="11490"/>
                      <a:pt x="977" y="12114"/>
                    </a:cubicBezTo>
                    <a:cubicBezTo>
                      <a:pt x="1574" y="12629"/>
                      <a:pt x="2279" y="12927"/>
                      <a:pt x="3038" y="13144"/>
                    </a:cubicBezTo>
                    <a:cubicBezTo>
                      <a:pt x="4046" y="13436"/>
                      <a:pt x="5054" y="13505"/>
                      <a:pt x="6078" y="13505"/>
                    </a:cubicBezTo>
                    <a:cubicBezTo>
                      <a:pt x="6293" y="13505"/>
                      <a:pt x="6510" y="13502"/>
                      <a:pt x="6727" y="13497"/>
                    </a:cubicBezTo>
                    <a:cubicBezTo>
                      <a:pt x="8300" y="13443"/>
                      <a:pt x="9874" y="13307"/>
                      <a:pt x="11474" y="13144"/>
                    </a:cubicBezTo>
                    <a:cubicBezTo>
                      <a:pt x="12640" y="13009"/>
                      <a:pt x="13806" y="12846"/>
                      <a:pt x="14973" y="12656"/>
                    </a:cubicBezTo>
                    <a:cubicBezTo>
                      <a:pt x="18635" y="11978"/>
                      <a:pt x="22242" y="11029"/>
                      <a:pt x="25768" y="9835"/>
                    </a:cubicBezTo>
                    <a:cubicBezTo>
                      <a:pt x="28264" y="8994"/>
                      <a:pt x="30433" y="7611"/>
                      <a:pt x="32359" y="5848"/>
                    </a:cubicBezTo>
                    <a:cubicBezTo>
                      <a:pt x="33146" y="5116"/>
                      <a:pt x="33824" y="4248"/>
                      <a:pt x="34339" y="3271"/>
                    </a:cubicBezTo>
                    <a:cubicBezTo>
                      <a:pt x="34583" y="2810"/>
                      <a:pt x="34746" y="2322"/>
                      <a:pt x="34746" y="1779"/>
                    </a:cubicBezTo>
                    <a:cubicBezTo>
                      <a:pt x="34746" y="1237"/>
                      <a:pt x="34502" y="803"/>
                      <a:pt x="34041" y="559"/>
                    </a:cubicBezTo>
                    <a:cubicBezTo>
                      <a:pt x="33688" y="369"/>
                      <a:pt x="33309" y="233"/>
                      <a:pt x="32929" y="125"/>
                    </a:cubicBezTo>
                    <a:cubicBezTo>
                      <a:pt x="32585" y="37"/>
                      <a:pt x="32248" y="0"/>
                      <a:pt x="31911" y="0"/>
                    </a:cubicBezTo>
                    <a:close/>
                  </a:path>
                </a:pathLst>
              </a:custGeom>
              <a:solidFill>
                <a:srgbClr val="FECA2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12" name="Google Shape;412;p44"/>
              <p:cNvSpPr/>
              <p:nvPr/>
            </p:nvSpPr>
            <p:spPr>
              <a:xfrm>
                <a:off x="2935575" y="947300"/>
                <a:ext cx="558100" cy="230850"/>
              </a:xfrm>
              <a:custGeom>
                <a:avLst/>
                <a:gdLst/>
                <a:ahLst/>
                <a:cxnLst/>
                <a:rect l="l" t="t" r="r" b="b"/>
                <a:pathLst>
                  <a:path w="22324" h="9234" extrusionOk="0">
                    <a:moveTo>
                      <a:pt x="22324" y="0"/>
                    </a:moveTo>
                    <a:lnTo>
                      <a:pt x="22324" y="0"/>
                    </a:lnTo>
                    <a:cubicBezTo>
                      <a:pt x="21998" y="163"/>
                      <a:pt x="21781" y="272"/>
                      <a:pt x="21591" y="380"/>
                    </a:cubicBezTo>
                    <a:cubicBezTo>
                      <a:pt x="21130" y="597"/>
                      <a:pt x="20696" y="814"/>
                      <a:pt x="20262" y="1058"/>
                    </a:cubicBezTo>
                    <a:cubicBezTo>
                      <a:pt x="19069" y="1655"/>
                      <a:pt x="17767" y="1980"/>
                      <a:pt x="16519" y="2387"/>
                    </a:cubicBezTo>
                    <a:cubicBezTo>
                      <a:pt x="13617" y="3255"/>
                      <a:pt x="10715" y="3987"/>
                      <a:pt x="7731" y="4476"/>
                    </a:cubicBezTo>
                    <a:cubicBezTo>
                      <a:pt x="5344" y="4883"/>
                      <a:pt x="2903" y="5127"/>
                      <a:pt x="462" y="5262"/>
                    </a:cubicBezTo>
                    <a:cubicBezTo>
                      <a:pt x="413" y="5262"/>
                      <a:pt x="356" y="5255"/>
                      <a:pt x="298" y="5255"/>
                    </a:cubicBezTo>
                    <a:cubicBezTo>
                      <a:pt x="195" y="5255"/>
                      <a:pt x="87" y="5277"/>
                      <a:pt x="1" y="5398"/>
                    </a:cubicBezTo>
                    <a:cubicBezTo>
                      <a:pt x="136" y="5561"/>
                      <a:pt x="245" y="5696"/>
                      <a:pt x="381" y="5832"/>
                    </a:cubicBezTo>
                    <a:cubicBezTo>
                      <a:pt x="2632" y="7920"/>
                      <a:pt x="5263" y="9141"/>
                      <a:pt x="8382" y="9222"/>
                    </a:cubicBezTo>
                    <a:cubicBezTo>
                      <a:pt x="8542" y="9230"/>
                      <a:pt x="8702" y="9233"/>
                      <a:pt x="8862" y="9233"/>
                    </a:cubicBezTo>
                    <a:cubicBezTo>
                      <a:pt x="9896" y="9233"/>
                      <a:pt x="10932" y="9092"/>
                      <a:pt x="11990" y="8951"/>
                    </a:cubicBezTo>
                    <a:cubicBezTo>
                      <a:pt x="13942" y="8707"/>
                      <a:pt x="15733" y="8002"/>
                      <a:pt x="17387" y="6944"/>
                    </a:cubicBezTo>
                    <a:cubicBezTo>
                      <a:pt x="18499" y="6266"/>
                      <a:pt x="19503" y="5398"/>
                      <a:pt x="20344" y="4394"/>
                    </a:cubicBezTo>
                    <a:cubicBezTo>
                      <a:pt x="21374" y="3174"/>
                      <a:pt x="22052" y="1763"/>
                      <a:pt x="22324" y="0"/>
                    </a:cubicBezTo>
                    <a:close/>
                  </a:path>
                </a:pathLst>
              </a:custGeom>
              <a:solidFill>
                <a:srgbClr val="ED6A3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13" name="Google Shape;413;p44"/>
              <p:cNvSpPr/>
              <p:nvPr/>
            </p:nvSpPr>
            <p:spPr>
              <a:xfrm>
                <a:off x="2949825" y="683425"/>
                <a:ext cx="162775" cy="215100"/>
              </a:xfrm>
              <a:custGeom>
                <a:avLst/>
                <a:gdLst/>
                <a:ahLst/>
                <a:cxnLst/>
                <a:rect l="l" t="t" r="r" b="b"/>
                <a:pathLst>
                  <a:path w="6511" h="8604" extrusionOk="0">
                    <a:moveTo>
                      <a:pt x="3890" y="885"/>
                    </a:moveTo>
                    <a:cubicBezTo>
                      <a:pt x="4205" y="885"/>
                      <a:pt x="4524" y="1055"/>
                      <a:pt x="4828" y="1387"/>
                    </a:cubicBezTo>
                    <a:cubicBezTo>
                      <a:pt x="5262" y="1876"/>
                      <a:pt x="5534" y="2418"/>
                      <a:pt x="5479" y="3069"/>
                    </a:cubicBezTo>
                    <a:cubicBezTo>
                      <a:pt x="5344" y="4832"/>
                      <a:pt x="4611" y="6297"/>
                      <a:pt x="3092" y="7273"/>
                    </a:cubicBezTo>
                    <a:cubicBezTo>
                      <a:pt x="2821" y="7463"/>
                      <a:pt x="2496" y="7572"/>
                      <a:pt x="2170" y="7626"/>
                    </a:cubicBezTo>
                    <a:cubicBezTo>
                      <a:pt x="2067" y="7650"/>
                      <a:pt x="1970" y="7663"/>
                      <a:pt x="1880" y="7663"/>
                    </a:cubicBezTo>
                    <a:cubicBezTo>
                      <a:pt x="1470" y="7663"/>
                      <a:pt x="1192" y="7414"/>
                      <a:pt x="1058" y="6948"/>
                    </a:cubicBezTo>
                    <a:cubicBezTo>
                      <a:pt x="1004" y="6704"/>
                      <a:pt x="977" y="6460"/>
                      <a:pt x="950" y="6297"/>
                    </a:cubicBezTo>
                    <a:cubicBezTo>
                      <a:pt x="1085" y="4371"/>
                      <a:pt x="1736" y="2744"/>
                      <a:pt x="3011" y="1360"/>
                    </a:cubicBezTo>
                    <a:cubicBezTo>
                      <a:pt x="3290" y="1042"/>
                      <a:pt x="3588" y="885"/>
                      <a:pt x="3890" y="885"/>
                    </a:cubicBezTo>
                    <a:close/>
                    <a:moveTo>
                      <a:pt x="3867" y="1"/>
                    </a:moveTo>
                    <a:cubicBezTo>
                      <a:pt x="3315" y="1"/>
                      <a:pt x="2764" y="225"/>
                      <a:pt x="2333" y="682"/>
                    </a:cubicBezTo>
                    <a:cubicBezTo>
                      <a:pt x="895" y="2201"/>
                      <a:pt x="163" y="4046"/>
                      <a:pt x="0" y="6107"/>
                    </a:cubicBezTo>
                    <a:cubicBezTo>
                      <a:pt x="0" y="6649"/>
                      <a:pt x="55" y="7165"/>
                      <a:pt x="299" y="7626"/>
                    </a:cubicBezTo>
                    <a:cubicBezTo>
                      <a:pt x="570" y="8141"/>
                      <a:pt x="950" y="8521"/>
                      <a:pt x="1546" y="8575"/>
                    </a:cubicBezTo>
                    <a:cubicBezTo>
                      <a:pt x="1671" y="8594"/>
                      <a:pt x="1796" y="8603"/>
                      <a:pt x="1921" y="8603"/>
                    </a:cubicBezTo>
                    <a:cubicBezTo>
                      <a:pt x="2149" y="8603"/>
                      <a:pt x="2377" y="8574"/>
                      <a:pt x="2604" y="8521"/>
                    </a:cubicBezTo>
                    <a:cubicBezTo>
                      <a:pt x="3337" y="8358"/>
                      <a:pt x="3933" y="7951"/>
                      <a:pt x="4476" y="7409"/>
                    </a:cubicBezTo>
                    <a:cubicBezTo>
                      <a:pt x="5615" y="6297"/>
                      <a:pt x="6239" y="4914"/>
                      <a:pt x="6402" y="3340"/>
                    </a:cubicBezTo>
                    <a:cubicBezTo>
                      <a:pt x="6510" y="2310"/>
                      <a:pt x="6130" y="1415"/>
                      <a:pt x="5425" y="682"/>
                    </a:cubicBezTo>
                    <a:cubicBezTo>
                      <a:pt x="4988" y="231"/>
                      <a:pt x="4427" y="1"/>
                      <a:pt x="3867" y="1"/>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14" name="Google Shape;414;p44"/>
              <p:cNvSpPr/>
              <p:nvPr/>
            </p:nvSpPr>
            <p:spPr>
              <a:xfrm>
                <a:off x="2973550" y="705550"/>
                <a:ext cx="114625" cy="169450"/>
              </a:xfrm>
              <a:custGeom>
                <a:avLst/>
                <a:gdLst/>
                <a:ahLst/>
                <a:cxnLst/>
                <a:rect l="l" t="t" r="r" b="b"/>
                <a:pathLst>
                  <a:path w="4585" h="6778" extrusionOk="0">
                    <a:moveTo>
                      <a:pt x="2941" y="0"/>
                    </a:moveTo>
                    <a:cubicBezTo>
                      <a:pt x="2639" y="0"/>
                      <a:pt x="2341" y="157"/>
                      <a:pt x="2062" y="475"/>
                    </a:cubicBezTo>
                    <a:cubicBezTo>
                      <a:pt x="787" y="1859"/>
                      <a:pt x="136" y="3486"/>
                      <a:pt x="1" y="5412"/>
                    </a:cubicBezTo>
                    <a:cubicBezTo>
                      <a:pt x="28" y="5575"/>
                      <a:pt x="55" y="5819"/>
                      <a:pt x="109" y="6063"/>
                    </a:cubicBezTo>
                    <a:cubicBezTo>
                      <a:pt x="243" y="6529"/>
                      <a:pt x="521" y="6778"/>
                      <a:pt x="931" y="6778"/>
                    </a:cubicBezTo>
                    <a:cubicBezTo>
                      <a:pt x="1021" y="6778"/>
                      <a:pt x="1118" y="6765"/>
                      <a:pt x="1221" y="6741"/>
                    </a:cubicBezTo>
                    <a:cubicBezTo>
                      <a:pt x="1547" y="6687"/>
                      <a:pt x="1872" y="6578"/>
                      <a:pt x="2143" y="6388"/>
                    </a:cubicBezTo>
                    <a:cubicBezTo>
                      <a:pt x="3662" y="5412"/>
                      <a:pt x="4395" y="3947"/>
                      <a:pt x="4530" y="2184"/>
                    </a:cubicBezTo>
                    <a:cubicBezTo>
                      <a:pt x="4585" y="1533"/>
                      <a:pt x="4313" y="991"/>
                      <a:pt x="3879" y="502"/>
                    </a:cubicBezTo>
                    <a:cubicBezTo>
                      <a:pt x="3575" y="170"/>
                      <a:pt x="3256" y="0"/>
                      <a:pt x="2941" y="0"/>
                    </a:cubicBezTo>
                    <a:close/>
                  </a:path>
                </a:pathLst>
              </a:custGeom>
              <a:solidFill>
                <a:srgbClr val="FECA2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15" name="Google Shape;415;p44"/>
              <p:cNvSpPr/>
              <p:nvPr/>
            </p:nvSpPr>
            <p:spPr>
              <a:xfrm>
                <a:off x="3126800" y="597075"/>
                <a:ext cx="80725" cy="84250"/>
              </a:xfrm>
              <a:custGeom>
                <a:avLst/>
                <a:gdLst/>
                <a:ahLst/>
                <a:cxnLst/>
                <a:rect l="l" t="t" r="r" b="b"/>
                <a:pathLst>
                  <a:path w="3229" h="3370" extrusionOk="0">
                    <a:moveTo>
                      <a:pt x="1690" y="801"/>
                    </a:moveTo>
                    <a:cubicBezTo>
                      <a:pt x="1762" y="801"/>
                      <a:pt x="1838" y="819"/>
                      <a:pt x="1926" y="854"/>
                    </a:cubicBezTo>
                    <a:cubicBezTo>
                      <a:pt x="2225" y="1017"/>
                      <a:pt x="2360" y="1180"/>
                      <a:pt x="2360" y="1587"/>
                    </a:cubicBezTo>
                    <a:cubicBezTo>
                      <a:pt x="2306" y="1939"/>
                      <a:pt x="2143" y="2292"/>
                      <a:pt x="1764" y="2482"/>
                    </a:cubicBezTo>
                    <a:cubicBezTo>
                      <a:pt x="1666" y="2543"/>
                      <a:pt x="1563" y="2571"/>
                      <a:pt x="1459" y="2571"/>
                    </a:cubicBezTo>
                    <a:cubicBezTo>
                      <a:pt x="1332" y="2571"/>
                      <a:pt x="1205" y="2529"/>
                      <a:pt x="1086" y="2455"/>
                    </a:cubicBezTo>
                    <a:cubicBezTo>
                      <a:pt x="869" y="2319"/>
                      <a:pt x="814" y="2102"/>
                      <a:pt x="842" y="1858"/>
                    </a:cubicBezTo>
                    <a:cubicBezTo>
                      <a:pt x="923" y="1559"/>
                      <a:pt x="1031" y="1261"/>
                      <a:pt x="1248" y="1044"/>
                    </a:cubicBezTo>
                    <a:cubicBezTo>
                      <a:pt x="1413" y="879"/>
                      <a:pt x="1541" y="801"/>
                      <a:pt x="1690" y="801"/>
                    </a:cubicBezTo>
                    <a:close/>
                    <a:moveTo>
                      <a:pt x="1556" y="0"/>
                    </a:moveTo>
                    <a:cubicBezTo>
                      <a:pt x="1312" y="0"/>
                      <a:pt x="1079" y="39"/>
                      <a:pt x="896" y="122"/>
                    </a:cubicBezTo>
                    <a:cubicBezTo>
                      <a:pt x="814" y="176"/>
                      <a:pt x="679" y="258"/>
                      <a:pt x="625" y="339"/>
                    </a:cubicBezTo>
                    <a:cubicBezTo>
                      <a:pt x="326" y="854"/>
                      <a:pt x="28" y="1370"/>
                      <a:pt x="28" y="1858"/>
                    </a:cubicBezTo>
                    <a:cubicBezTo>
                      <a:pt x="1" y="2672"/>
                      <a:pt x="326" y="3078"/>
                      <a:pt x="977" y="3295"/>
                    </a:cubicBezTo>
                    <a:cubicBezTo>
                      <a:pt x="1142" y="3345"/>
                      <a:pt x="1305" y="3369"/>
                      <a:pt x="1463" y="3369"/>
                    </a:cubicBezTo>
                    <a:cubicBezTo>
                      <a:pt x="1824" y="3369"/>
                      <a:pt x="2159" y="3242"/>
                      <a:pt x="2442" y="2997"/>
                    </a:cubicBezTo>
                    <a:cubicBezTo>
                      <a:pt x="2957" y="2590"/>
                      <a:pt x="3201" y="2021"/>
                      <a:pt x="3228" y="1370"/>
                    </a:cubicBezTo>
                    <a:cubicBezTo>
                      <a:pt x="3228" y="1017"/>
                      <a:pt x="3120" y="691"/>
                      <a:pt x="2849" y="420"/>
                    </a:cubicBezTo>
                    <a:cubicBezTo>
                      <a:pt x="2561" y="151"/>
                      <a:pt x="2036" y="0"/>
                      <a:pt x="1556"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16" name="Google Shape;416;p44"/>
              <p:cNvSpPr/>
              <p:nvPr/>
            </p:nvSpPr>
            <p:spPr>
              <a:xfrm>
                <a:off x="3147150" y="617075"/>
                <a:ext cx="38675" cy="44275"/>
              </a:xfrm>
              <a:custGeom>
                <a:avLst/>
                <a:gdLst/>
                <a:ahLst/>
                <a:cxnLst/>
                <a:rect l="l" t="t" r="r" b="b"/>
                <a:pathLst>
                  <a:path w="1547" h="1771" extrusionOk="0">
                    <a:moveTo>
                      <a:pt x="876" y="1"/>
                    </a:moveTo>
                    <a:cubicBezTo>
                      <a:pt x="727" y="1"/>
                      <a:pt x="599" y="79"/>
                      <a:pt x="434" y="244"/>
                    </a:cubicBezTo>
                    <a:cubicBezTo>
                      <a:pt x="217" y="461"/>
                      <a:pt x="109" y="759"/>
                      <a:pt x="28" y="1058"/>
                    </a:cubicBezTo>
                    <a:cubicBezTo>
                      <a:pt x="0" y="1302"/>
                      <a:pt x="55" y="1519"/>
                      <a:pt x="272" y="1655"/>
                    </a:cubicBezTo>
                    <a:cubicBezTo>
                      <a:pt x="391" y="1729"/>
                      <a:pt x="518" y="1771"/>
                      <a:pt x="645" y="1771"/>
                    </a:cubicBezTo>
                    <a:cubicBezTo>
                      <a:pt x="749" y="1771"/>
                      <a:pt x="852" y="1743"/>
                      <a:pt x="950" y="1682"/>
                    </a:cubicBezTo>
                    <a:cubicBezTo>
                      <a:pt x="1329" y="1492"/>
                      <a:pt x="1492" y="1139"/>
                      <a:pt x="1546" y="787"/>
                    </a:cubicBezTo>
                    <a:cubicBezTo>
                      <a:pt x="1546" y="380"/>
                      <a:pt x="1411" y="217"/>
                      <a:pt x="1112" y="54"/>
                    </a:cubicBezTo>
                    <a:cubicBezTo>
                      <a:pt x="1024" y="19"/>
                      <a:pt x="948" y="1"/>
                      <a:pt x="876" y="1"/>
                    </a:cubicBezTo>
                    <a:close/>
                  </a:path>
                </a:pathLst>
              </a:custGeom>
              <a:solidFill>
                <a:srgbClr val="FECA2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17" name="Google Shape;417;p44"/>
              <p:cNvSpPr/>
              <p:nvPr/>
            </p:nvSpPr>
            <p:spPr>
              <a:xfrm>
                <a:off x="3263775" y="715375"/>
                <a:ext cx="96875" cy="95250"/>
              </a:xfrm>
              <a:custGeom>
                <a:avLst/>
                <a:gdLst/>
                <a:ahLst/>
                <a:cxnLst/>
                <a:rect l="l" t="t" r="r" b="b"/>
                <a:pathLst>
                  <a:path w="3875" h="3810" extrusionOk="0">
                    <a:moveTo>
                      <a:pt x="2089" y="543"/>
                    </a:moveTo>
                    <a:cubicBezTo>
                      <a:pt x="2767" y="788"/>
                      <a:pt x="2930" y="1032"/>
                      <a:pt x="2794" y="1601"/>
                    </a:cubicBezTo>
                    <a:cubicBezTo>
                      <a:pt x="2713" y="2008"/>
                      <a:pt x="2523" y="2415"/>
                      <a:pt x="2198" y="2686"/>
                    </a:cubicBezTo>
                    <a:cubicBezTo>
                      <a:pt x="2062" y="2822"/>
                      <a:pt x="1845" y="2930"/>
                      <a:pt x="1655" y="2985"/>
                    </a:cubicBezTo>
                    <a:cubicBezTo>
                      <a:pt x="1605" y="2996"/>
                      <a:pt x="1557" y="3002"/>
                      <a:pt x="1511" y="3002"/>
                    </a:cubicBezTo>
                    <a:cubicBezTo>
                      <a:pt x="1232" y="3002"/>
                      <a:pt x="1035" y="2799"/>
                      <a:pt x="1059" y="2496"/>
                    </a:cubicBezTo>
                    <a:cubicBezTo>
                      <a:pt x="1059" y="2171"/>
                      <a:pt x="1167" y="1845"/>
                      <a:pt x="1276" y="1547"/>
                    </a:cubicBezTo>
                    <a:cubicBezTo>
                      <a:pt x="1465" y="1140"/>
                      <a:pt x="1791" y="842"/>
                      <a:pt x="2089" y="543"/>
                    </a:cubicBezTo>
                    <a:close/>
                    <a:moveTo>
                      <a:pt x="2104" y="0"/>
                    </a:moveTo>
                    <a:cubicBezTo>
                      <a:pt x="2081" y="0"/>
                      <a:pt x="2058" y="0"/>
                      <a:pt x="2035" y="1"/>
                    </a:cubicBezTo>
                    <a:cubicBezTo>
                      <a:pt x="1927" y="28"/>
                      <a:pt x="1655" y="28"/>
                      <a:pt x="1438" y="137"/>
                    </a:cubicBezTo>
                    <a:cubicBezTo>
                      <a:pt x="462" y="706"/>
                      <a:pt x="1" y="1981"/>
                      <a:pt x="272" y="2903"/>
                    </a:cubicBezTo>
                    <a:cubicBezTo>
                      <a:pt x="408" y="3419"/>
                      <a:pt x="814" y="3717"/>
                      <a:pt x="1357" y="3798"/>
                    </a:cubicBezTo>
                    <a:cubicBezTo>
                      <a:pt x="1423" y="3806"/>
                      <a:pt x="1489" y="3810"/>
                      <a:pt x="1553" y="3810"/>
                    </a:cubicBezTo>
                    <a:cubicBezTo>
                      <a:pt x="1935" y="3810"/>
                      <a:pt x="2280" y="3674"/>
                      <a:pt x="2605" y="3419"/>
                    </a:cubicBezTo>
                    <a:cubicBezTo>
                      <a:pt x="3147" y="2985"/>
                      <a:pt x="3445" y="2388"/>
                      <a:pt x="3608" y="1737"/>
                    </a:cubicBezTo>
                    <a:cubicBezTo>
                      <a:pt x="3874" y="699"/>
                      <a:pt x="3305" y="0"/>
                      <a:pt x="2104"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18" name="Google Shape;418;p44"/>
              <p:cNvSpPr/>
              <p:nvPr/>
            </p:nvSpPr>
            <p:spPr>
              <a:xfrm>
                <a:off x="3289650" y="728950"/>
                <a:ext cx="47400" cy="61475"/>
              </a:xfrm>
              <a:custGeom>
                <a:avLst/>
                <a:gdLst/>
                <a:ahLst/>
                <a:cxnLst/>
                <a:rect l="l" t="t" r="r" b="b"/>
                <a:pathLst>
                  <a:path w="1896" h="2459" extrusionOk="0">
                    <a:moveTo>
                      <a:pt x="1054" y="0"/>
                    </a:moveTo>
                    <a:cubicBezTo>
                      <a:pt x="756" y="299"/>
                      <a:pt x="430" y="597"/>
                      <a:pt x="241" y="1004"/>
                    </a:cubicBezTo>
                    <a:cubicBezTo>
                      <a:pt x="132" y="1302"/>
                      <a:pt x="24" y="1628"/>
                      <a:pt x="24" y="1953"/>
                    </a:cubicBezTo>
                    <a:cubicBezTo>
                      <a:pt x="0" y="2256"/>
                      <a:pt x="197" y="2459"/>
                      <a:pt x="476" y="2459"/>
                    </a:cubicBezTo>
                    <a:cubicBezTo>
                      <a:pt x="522" y="2459"/>
                      <a:pt x="570" y="2453"/>
                      <a:pt x="620" y="2442"/>
                    </a:cubicBezTo>
                    <a:cubicBezTo>
                      <a:pt x="810" y="2387"/>
                      <a:pt x="1027" y="2279"/>
                      <a:pt x="1163" y="2143"/>
                    </a:cubicBezTo>
                    <a:cubicBezTo>
                      <a:pt x="1488" y="1872"/>
                      <a:pt x="1678" y="1465"/>
                      <a:pt x="1759" y="1058"/>
                    </a:cubicBezTo>
                    <a:cubicBezTo>
                      <a:pt x="1895" y="489"/>
                      <a:pt x="1732" y="245"/>
                      <a:pt x="1054" y="0"/>
                    </a:cubicBezTo>
                    <a:close/>
                  </a:path>
                </a:pathLst>
              </a:custGeom>
              <a:solidFill>
                <a:srgbClr val="FECA2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19" name="Google Shape;419;p44"/>
              <p:cNvSpPr/>
              <p:nvPr/>
            </p:nvSpPr>
            <p:spPr>
              <a:xfrm>
                <a:off x="3166125" y="1076575"/>
                <a:ext cx="66500" cy="62200"/>
              </a:xfrm>
              <a:custGeom>
                <a:avLst/>
                <a:gdLst/>
                <a:ahLst/>
                <a:cxnLst/>
                <a:rect l="l" t="t" r="r" b="b"/>
                <a:pathLst>
                  <a:path w="2660" h="2488" extrusionOk="0">
                    <a:moveTo>
                      <a:pt x="1737" y="824"/>
                    </a:moveTo>
                    <a:lnTo>
                      <a:pt x="1737" y="824"/>
                    </a:lnTo>
                    <a:cubicBezTo>
                      <a:pt x="1655" y="1420"/>
                      <a:pt x="1520" y="1556"/>
                      <a:pt x="977" y="1583"/>
                    </a:cubicBezTo>
                    <a:cubicBezTo>
                      <a:pt x="1086" y="1203"/>
                      <a:pt x="1384" y="1041"/>
                      <a:pt x="1737" y="824"/>
                    </a:cubicBezTo>
                    <a:close/>
                    <a:moveTo>
                      <a:pt x="1801" y="0"/>
                    </a:moveTo>
                    <a:cubicBezTo>
                      <a:pt x="1685" y="0"/>
                      <a:pt x="1563" y="21"/>
                      <a:pt x="1438" y="64"/>
                    </a:cubicBezTo>
                    <a:cubicBezTo>
                      <a:pt x="950" y="254"/>
                      <a:pt x="570" y="552"/>
                      <a:pt x="272" y="986"/>
                    </a:cubicBezTo>
                    <a:cubicBezTo>
                      <a:pt x="1" y="1366"/>
                      <a:pt x="1" y="1773"/>
                      <a:pt x="272" y="2098"/>
                    </a:cubicBezTo>
                    <a:cubicBezTo>
                      <a:pt x="482" y="2350"/>
                      <a:pt x="756" y="2488"/>
                      <a:pt x="1069" y="2488"/>
                    </a:cubicBezTo>
                    <a:cubicBezTo>
                      <a:pt x="1162" y="2488"/>
                      <a:pt x="1258" y="2476"/>
                      <a:pt x="1357" y="2451"/>
                    </a:cubicBezTo>
                    <a:cubicBezTo>
                      <a:pt x="1791" y="2315"/>
                      <a:pt x="2171" y="2071"/>
                      <a:pt x="2442" y="1692"/>
                    </a:cubicBezTo>
                    <a:cubicBezTo>
                      <a:pt x="2578" y="1475"/>
                      <a:pt x="2632" y="1203"/>
                      <a:pt x="2659" y="1095"/>
                    </a:cubicBezTo>
                    <a:lnTo>
                      <a:pt x="2659" y="878"/>
                    </a:lnTo>
                    <a:cubicBezTo>
                      <a:pt x="2637" y="335"/>
                      <a:pt x="2267" y="0"/>
                      <a:pt x="1801"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20" name="Google Shape;420;p44"/>
              <p:cNvSpPr/>
              <p:nvPr/>
            </p:nvSpPr>
            <p:spPr>
              <a:xfrm>
                <a:off x="3190550" y="1097150"/>
                <a:ext cx="19000" cy="19025"/>
              </a:xfrm>
              <a:custGeom>
                <a:avLst/>
                <a:gdLst/>
                <a:ahLst/>
                <a:cxnLst/>
                <a:rect l="l" t="t" r="r" b="b"/>
                <a:pathLst>
                  <a:path w="760" h="761" extrusionOk="0">
                    <a:moveTo>
                      <a:pt x="760" y="1"/>
                    </a:moveTo>
                    <a:cubicBezTo>
                      <a:pt x="407" y="218"/>
                      <a:pt x="109" y="380"/>
                      <a:pt x="0" y="760"/>
                    </a:cubicBezTo>
                    <a:cubicBezTo>
                      <a:pt x="543" y="733"/>
                      <a:pt x="678" y="597"/>
                      <a:pt x="760" y="1"/>
                    </a:cubicBezTo>
                    <a:close/>
                  </a:path>
                </a:pathLst>
              </a:custGeom>
              <a:solidFill>
                <a:srgbClr val="FECA2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21" name="Google Shape;421;p44"/>
              <p:cNvSpPr/>
              <p:nvPr/>
            </p:nvSpPr>
            <p:spPr>
              <a:xfrm>
                <a:off x="3290900" y="1044950"/>
                <a:ext cx="61725" cy="55625"/>
              </a:xfrm>
              <a:custGeom>
                <a:avLst/>
                <a:gdLst/>
                <a:ahLst/>
                <a:cxnLst/>
                <a:rect l="l" t="t" r="r" b="b"/>
                <a:pathLst>
                  <a:path w="2469" h="2225" extrusionOk="0">
                    <a:moveTo>
                      <a:pt x="1547" y="624"/>
                    </a:moveTo>
                    <a:lnTo>
                      <a:pt x="1547" y="624"/>
                    </a:lnTo>
                    <a:cubicBezTo>
                      <a:pt x="1492" y="1221"/>
                      <a:pt x="1438" y="1275"/>
                      <a:pt x="977" y="1275"/>
                    </a:cubicBezTo>
                    <a:cubicBezTo>
                      <a:pt x="1031" y="1004"/>
                      <a:pt x="1248" y="868"/>
                      <a:pt x="1547" y="624"/>
                    </a:cubicBezTo>
                    <a:close/>
                    <a:moveTo>
                      <a:pt x="1682" y="0"/>
                    </a:moveTo>
                    <a:cubicBezTo>
                      <a:pt x="1113" y="81"/>
                      <a:pt x="570" y="298"/>
                      <a:pt x="245" y="814"/>
                    </a:cubicBezTo>
                    <a:cubicBezTo>
                      <a:pt x="55" y="1085"/>
                      <a:pt x="1" y="1411"/>
                      <a:pt x="163" y="1736"/>
                    </a:cubicBezTo>
                    <a:cubicBezTo>
                      <a:pt x="353" y="2089"/>
                      <a:pt x="679" y="2197"/>
                      <a:pt x="1004" y="2224"/>
                    </a:cubicBezTo>
                    <a:cubicBezTo>
                      <a:pt x="1655" y="2224"/>
                      <a:pt x="2306" y="1682"/>
                      <a:pt x="2415" y="1085"/>
                    </a:cubicBezTo>
                    <a:cubicBezTo>
                      <a:pt x="2469" y="732"/>
                      <a:pt x="2388" y="434"/>
                      <a:pt x="2116" y="190"/>
                    </a:cubicBezTo>
                    <a:cubicBezTo>
                      <a:pt x="2008" y="109"/>
                      <a:pt x="1818" y="0"/>
                      <a:pt x="1682"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22" name="Google Shape;422;p44"/>
              <p:cNvSpPr/>
              <p:nvPr/>
            </p:nvSpPr>
            <p:spPr>
              <a:xfrm>
                <a:off x="3315325" y="1060525"/>
                <a:ext cx="14250" cy="16300"/>
              </a:xfrm>
              <a:custGeom>
                <a:avLst/>
                <a:gdLst/>
                <a:ahLst/>
                <a:cxnLst/>
                <a:rect l="l" t="t" r="r" b="b"/>
                <a:pathLst>
                  <a:path w="570" h="652" extrusionOk="0">
                    <a:moveTo>
                      <a:pt x="570" y="1"/>
                    </a:moveTo>
                    <a:lnTo>
                      <a:pt x="570" y="1"/>
                    </a:lnTo>
                    <a:cubicBezTo>
                      <a:pt x="271" y="245"/>
                      <a:pt x="54" y="381"/>
                      <a:pt x="0" y="652"/>
                    </a:cubicBezTo>
                    <a:cubicBezTo>
                      <a:pt x="461" y="652"/>
                      <a:pt x="515" y="598"/>
                      <a:pt x="570" y="1"/>
                    </a:cubicBezTo>
                    <a:close/>
                  </a:path>
                </a:pathLst>
              </a:custGeom>
              <a:solidFill>
                <a:srgbClr val="FECA2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grpSp>
        <p:nvGrpSpPr>
          <p:cNvPr id="423" name="Google Shape;423;p44"/>
          <p:cNvGrpSpPr/>
          <p:nvPr/>
        </p:nvGrpSpPr>
        <p:grpSpPr>
          <a:xfrm>
            <a:off x="1298751" y="4479090"/>
            <a:ext cx="1398725" cy="1337420"/>
            <a:chOff x="5047850" y="2794950"/>
            <a:chExt cx="1095150" cy="1047150"/>
          </a:xfrm>
        </p:grpSpPr>
        <p:sp>
          <p:nvSpPr>
            <p:cNvPr id="424" name="Google Shape;424;p44"/>
            <p:cNvSpPr/>
            <p:nvPr/>
          </p:nvSpPr>
          <p:spPr>
            <a:xfrm>
              <a:off x="5047850" y="2794950"/>
              <a:ext cx="1095150" cy="1047150"/>
            </a:xfrm>
            <a:custGeom>
              <a:avLst/>
              <a:gdLst/>
              <a:ahLst/>
              <a:cxnLst/>
              <a:rect l="l" t="t" r="r" b="b"/>
              <a:pathLst>
                <a:path w="43806" h="41886" extrusionOk="0">
                  <a:moveTo>
                    <a:pt x="11284" y="6001"/>
                  </a:moveTo>
                  <a:cubicBezTo>
                    <a:pt x="11501" y="6489"/>
                    <a:pt x="11664" y="6869"/>
                    <a:pt x="11827" y="7276"/>
                  </a:cubicBezTo>
                  <a:cubicBezTo>
                    <a:pt x="11935" y="7493"/>
                    <a:pt x="11935" y="7737"/>
                    <a:pt x="11745" y="7927"/>
                  </a:cubicBezTo>
                  <a:cubicBezTo>
                    <a:pt x="11176" y="8496"/>
                    <a:pt x="10606" y="9039"/>
                    <a:pt x="10009" y="9636"/>
                  </a:cubicBezTo>
                  <a:cubicBezTo>
                    <a:pt x="9602" y="9283"/>
                    <a:pt x="9196" y="8985"/>
                    <a:pt x="8762" y="8632"/>
                  </a:cubicBezTo>
                  <a:cubicBezTo>
                    <a:pt x="9602" y="7764"/>
                    <a:pt x="10389" y="6923"/>
                    <a:pt x="11284" y="6001"/>
                  </a:cubicBezTo>
                  <a:close/>
                  <a:moveTo>
                    <a:pt x="8138" y="9229"/>
                  </a:moveTo>
                  <a:cubicBezTo>
                    <a:pt x="8545" y="9608"/>
                    <a:pt x="8924" y="9961"/>
                    <a:pt x="9331" y="10341"/>
                  </a:cubicBezTo>
                  <a:cubicBezTo>
                    <a:pt x="8707" y="10992"/>
                    <a:pt x="8084" y="11588"/>
                    <a:pt x="7460" y="12239"/>
                  </a:cubicBezTo>
                  <a:cubicBezTo>
                    <a:pt x="6782" y="11995"/>
                    <a:pt x="6510" y="11805"/>
                    <a:pt x="6049" y="11399"/>
                  </a:cubicBezTo>
                  <a:cubicBezTo>
                    <a:pt x="6727" y="10666"/>
                    <a:pt x="7460" y="9988"/>
                    <a:pt x="8138" y="9229"/>
                  </a:cubicBezTo>
                  <a:close/>
                  <a:moveTo>
                    <a:pt x="8984" y="881"/>
                  </a:moveTo>
                  <a:cubicBezTo>
                    <a:pt x="9035" y="881"/>
                    <a:pt x="9087" y="888"/>
                    <a:pt x="9141" y="902"/>
                  </a:cubicBezTo>
                  <a:cubicBezTo>
                    <a:pt x="9304" y="956"/>
                    <a:pt x="9494" y="1010"/>
                    <a:pt x="9657" y="1092"/>
                  </a:cubicBezTo>
                  <a:cubicBezTo>
                    <a:pt x="10687" y="1607"/>
                    <a:pt x="11637" y="2231"/>
                    <a:pt x="12505" y="2963"/>
                  </a:cubicBezTo>
                  <a:cubicBezTo>
                    <a:pt x="12993" y="3370"/>
                    <a:pt x="13346" y="3885"/>
                    <a:pt x="13644" y="4428"/>
                  </a:cubicBezTo>
                  <a:cubicBezTo>
                    <a:pt x="14241" y="5513"/>
                    <a:pt x="14566" y="6679"/>
                    <a:pt x="14729" y="7927"/>
                  </a:cubicBezTo>
                  <a:cubicBezTo>
                    <a:pt x="14865" y="9066"/>
                    <a:pt x="14919" y="10205"/>
                    <a:pt x="14729" y="11317"/>
                  </a:cubicBezTo>
                  <a:cubicBezTo>
                    <a:pt x="14675" y="11561"/>
                    <a:pt x="14620" y="11778"/>
                    <a:pt x="14566" y="11995"/>
                  </a:cubicBezTo>
                  <a:cubicBezTo>
                    <a:pt x="14051" y="12131"/>
                    <a:pt x="13590" y="12348"/>
                    <a:pt x="13047" y="12402"/>
                  </a:cubicBezTo>
                  <a:cubicBezTo>
                    <a:pt x="13074" y="12050"/>
                    <a:pt x="13101" y="11751"/>
                    <a:pt x="13129" y="11453"/>
                  </a:cubicBezTo>
                  <a:cubicBezTo>
                    <a:pt x="13264" y="10287"/>
                    <a:pt x="13237" y="9147"/>
                    <a:pt x="12993" y="7981"/>
                  </a:cubicBezTo>
                  <a:cubicBezTo>
                    <a:pt x="12722" y="6625"/>
                    <a:pt x="12071" y="5404"/>
                    <a:pt x="11176" y="4346"/>
                  </a:cubicBezTo>
                  <a:cubicBezTo>
                    <a:pt x="10715" y="3777"/>
                    <a:pt x="10172" y="3289"/>
                    <a:pt x="9630" y="2773"/>
                  </a:cubicBezTo>
                  <a:cubicBezTo>
                    <a:pt x="9413" y="2529"/>
                    <a:pt x="9141" y="2339"/>
                    <a:pt x="8897" y="2095"/>
                  </a:cubicBezTo>
                  <a:cubicBezTo>
                    <a:pt x="8762" y="1960"/>
                    <a:pt x="8653" y="1824"/>
                    <a:pt x="8572" y="1661"/>
                  </a:cubicBezTo>
                  <a:cubicBezTo>
                    <a:pt x="8463" y="1444"/>
                    <a:pt x="8436" y="1227"/>
                    <a:pt x="8599" y="1064"/>
                  </a:cubicBezTo>
                  <a:cubicBezTo>
                    <a:pt x="8701" y="942"/>
                    <a:pt x="8833" y="881"/>
                    <a:pt x="8984" y="881"/>
                  </a:cubicBezTo>
                  <a:close/>
                  <a:moveTo>
                    <a:pt x="12125" y="8578"/>
                  </a:moveTo>
                  <a:cubicBezTo>
                    <a:pt x="12450" y="10042"/>
                    <a:pt x="12179" y="11371"/>
                    <a:pt x="12125" y="12728"/>
                  </a:cubicBezTo>
                  <a:cubicBezTo>
                    <a:pt x="11488" y="12904"/>
                    <a:pt x="10871" y="13012"/>
                    <a:pt x="10250" y="13012"/>
                  </a:cubicBezTo>
                  <a:cubicBezTo>
                    <a:pt x="9630" y="13012"/>
                    <a:pt x="9006" y="12904"/>
                    <a:pt x="8355" y="12646"/>
                  </a:cubicBezTo>
                  <a:cubicBezTo>
                    <a:pt x="9630" y="11290"/>
                    <a:pt x="10959" y="10097"/>
                    <a:pt x="12125" y="8578"/>
                  </a:cubicBezTo>
                  <a:close/>
                  <a:moveTo>
                    <a:pt x="20615" y="15738"/>
                  </a:moveTo>
                  <a:cubicBezTo>
                    <a:pt x="21130" y="15766"/>
                    <a:pt x="21591" y="16037"/>
                    <a:pt x="22134" y="16362"/>
                  </a:cubicBezTo>
                  <a:cubicBezTo>
                    <a:pt x="21347" y="17122"/>
                    <a:pt x="20615" y="17800"/>
                    <a:pt x="19855" y="18505"/>
                  </a:cubicBezTo>
                  <a:cubicBezTo>
                    <a:pt x="19448" y="18315"/>
                    <a:pt x="19177" y="18017"/>
                    <a:pt x="18825" y="17773"/>
                  </a:cubicBezTo>
                  <a:cubicBezTo>
                    <a:pt x="19123" y="17176"/>
                    <a:pt x="19638" y="16579"/>
                    <a:pt x="20615" y="15738"/>
                  </a:cubicBezTo>
                  <a:close/>
                  <a:moveTo>
                    <a:pt x="18084" y="15371"/>
                  </a:moveTo>
                  <a:cubicBezTo>
                    <a:pt x="18810" y="15371"/>
                    <a:pt x="18960" y="15431"/>
                    <a:pt x="19340" y="15576"/>
                  </a:cubicBezTo>
                  <a:cubicBezTo>
                    <a:pt x="18336" y="16823"/>
                    <a:pt x="17251" y="17990"/>
                    <a:pt x="15977" y="19129"/>
                  </a:cubicBezTo>
                  <a:cubicBezTo>
                    <a:pt x="15570" y="17908"/>
                    <a:pt x="15353" y="16796"/>
                    <a:pt x="15353" y="15603"/>
                  </a:cubicBezTo>
                  <a:cubicBezTo>
                    <a:pt x="15597" y="15434"/>
                    <a:pt x="15867" y="15408"/>
                    <a:pt x="16127" y="15408"/>
                  </a:cubicBezTo>
                  <a:cubicBezTo>
                    <a:pt x="16243" y="15408"/>
                    <a:pt x="16356" y="15413"/>
                    <a:pt x="16465" y="15413"/>
                  </a:cubicBezTo>
                  <a:cubicBezTo>
                    <a:pt x="17215" y="15386"/>
                    <a:pt x="17722" y="15371"/>
                    <a:pt x="18084" y="15371"/>
                  </a:cubicBezTo>
                  <a:close/>
                  <a:moveTo>
                    <a:pt x="18201" y="18369"/>
                  </a:moveTo>
                  <a:cubicBezTo>
                    <a:pt x="18499" y="18614"/>
                    <a:pt x="18797" y="18885"/>
                    <a:pt x="19150" y="19156"/>
                  </a:cubicBezTo>
                  <a:cubicBezTo>
                    <a:pt x="18418" y="19861"/>
                    <a:pt x="17685" y="20512"/>
                    <a:pt x="16953" y="21217"/>
                  </a:cubicBezTo>
                  <a:cubicBezTo>
                    <a:pt x="16655" y="20892"/>
                    <a:pt x="16492" y="20566"/>
                    <a:pt x="16356" y="20160"/>
                  </a:cubicBezTo>
                  <a:cubicBezTo>
                    <a:pt x="16926" y="19563"/>
                    <a:pt x="17468" y="18912"/>
                    <a:pt x="18201" y="18369"/>
                  </a:cubicBezTo>
                  <a:close/>
                  <a:moveTo>
                    <a:pt x="25741" y="19346"/>
                  </a:moveTo>
                  <a:cubicBezTo>
                    <a:pt x="25904" y="19590"/>
                    <a:pt x="26012" y="19807"/>
                    <a:pt x="26148" y="20024"/>
                  </a:cubicBezTo>
                  <a:cubicBezTo>
                    <a:pt x="25633" y="20892"/>
                    <a:pt x="24873" y="21489"/>
                    <a:pt x="24249" y="22248"/>
                  </a:cubicBezTo>
                  <a:cubicBezTo>
                    <a:pt x="23897" y="22031"/>
                    <a:pt x="23626" y="21814"/>
                    <a:pt x="23273" y="21570"/>
                  </a:cubicBezTo>
                  <a:cubicBezTo>
                    <a:pt x="24114" y="20838"/>
                    <a:pt x="24900" y="20105"/>
                    <a:pt x="25741" y="19346"/>
                  </a:cubicBezTo>
                  <a:close/>
                  <a:moveTo>
                    <a:pt x="22975" y="16823"/>
                  </a:moveTo>
                  <a:cubicBezTo>
                    <a:pt x="23788" y="17339"/>
                    <a:pt x="24548" y="17881"/>
                    <a:pt x="25226" y="18641"/>
                  </a:cubicBezTo>
                  <a:cubicBezTo>
                    <a:pt x="23246" y="20349"/>
                    <a:pt x="21293" y="22031"/>
                    <a:pt x="19340" y="23686"/>
                  </a:cubicBezTo>
                  <a:cubicBezTo>
                    <a:pt x="18580" y="23279"/>
                    <a:pt x="17957" y="22736"/>
                    <a:pt x="17523" y="22004"/>
                  </a:cubicBezTo>
                  <a:cubicBezTo>
                    <a:pt x="19313" y="20295"/>
                    <a:pt x="21130" y="18586"/>
                    <a:pt x="22975" y="16823"/>
                  </a:cubicBezTo>
                  <a:close/>
                  <a:moveTo>
                    <a:pt x="22649" y="22167"/>
                  </a:moveTo>
                  <a:cubicBezTo>
                    <a:pt x="22920" y="22411"/>
                    <a:pt x="23219" y="22628"/>
                    <a:pt x="23517" y="22899"/>
                  </a:cubicBezTo>
                  <a:cubicBezTo>
                    <a:pt x="22920" y="23523"/>
                    <a:pt x="22351" y="24093"/>
                    <a:pt x="21673" y="24744"/>
                  </a:cubicBezTo>
                  <a:cubicBezTo>
                    <a:pt x="21239" y="24744"/>
                    <a:pt x="20805" y="24472"/>
                    <a:pt x="20344" y="24255"/>
                  </a:cubicBezTo>
                  <a:cubicBezTo>
                    <a:pt x="20615" y="23794"/>
                    <a:pt x="21862" y="22655"/>
                    <a:pt x="22649" y="22167"/>
                  </a:cubicBezTo>
                  <a:close/>
                  <a:moveTo>
                    <a:pt x="26528" y="20919"/>
                  </a:moveTo>
                  <a:cubicBezTo>
                    <a:pt x="26989" y="21597"/>
                    <a:pt x="26962" y="22330"/>
                    <a:pt x="27043" y="23008"/>
                  </a:cubicBezTo>
                  <a:cubicBezTo>
                    <a:pt x="27152" y="23659"/>
                    <a:pt x="27152" y="24310"/>
                    <a:pt x="26989" y="24988"/>
                  </a:cubicBezTo>
                  <a:cubicBezTo>
                    <a:pt x="26197" y="25049"/>
                    <a:pt x="25422" y="25084"/>
                    <a:pt x="24640" y="25084"/>
                  </a:cubicBezTo>
                  <a:cubicBezTo>
                    <a:pt x="24030" y="25084"/>
                    <a:pt x="23415" y="25062"/>
                    <a:pt x="22785" y="25015"/>
                  </a:cubicBezTo>
                  <a:cubicBezTo>
                    <a:pt x="23002" y="24608"/>
                    <a:pt x="23300" y="24418"/>
                    <a:pt x="23571" y="24201"/>
                  </a:cubicBezTo>
                  <a:cubicBezTo>
                    <a:pt x="23843" y="23930"/>
                    <a:pt x="24141" y="23713"/>
                    <a:pt x="24412" y="23442"/>
                  </a:cubicBezTo>
                  <a:cubicBezTo>
                    <a:pt x="24683" y="23197"/>
                    <a:pt x="24900" y="22953"/>
                    <a:pt x="25144" y="22682"/>
                  </a:cubicBezTo>
                  <a:cubicBezTo>
                    <a:pt x="25389" y="22384"/>
                    <a:pt x="25633" y="22113"/>
                    <a:pt x="25877" y="21814"/>
                  </a:cubicBezTo>
                  <a:cubicBezTo>
                    <a:pt x="26094" y="21543"/>
                    <a:pt x="26284" y="21245"/>
                    <a:pt x="26528" y="20919"/>
                  </a:cubicBezTo>
                  <a:close/>
                  <a:moveTo>
                    <a:pt x="14431" y="15657"/>
                  </a:moveTo>
                  <a:cubicBezTo>
                    <a:pt x="14458" y="15928"/>
                    <a:pt x="14485" y="16118"/>
                    <a:pt x="14512" y="16335"/>
                  </a:cubicBezTo>
                  <a:cubicBezTo>
                    <a:pt x="14593" y="17664"/>
                    <a:pt x="14919" y="18912"/>
                    <a:pt x="15407" y="20132"/>
                  </a:cubicBezTo>
                  <a:cubicBezTo>
                    <a:pt x="16682" y="23387"/>
                    <a:pt x="19096" y="25286"/>
                    <a:pt x="22513" y="25883"/>
                  </a:cubicBezTo>
                  <a:cubicBezTo>
                    <a:pt x="22959" y="25957"/>
                    <a:pt x="23409" y="25975"/>
                    <a:pt x="23863" y="25975"/>
                  </a:cubicBezTo>
                  <a:cubicBezTo>
                    <a:pt x="24283" y="25975"/>
                    <a:pt x="24705" y="25959"/>
                    <a:pt x="25128" y="25959"/>
                  </a:cubicBezTo>
                  <a:cubicBezTo>
                    <a:pt x="25251" y="25959"/>
                    <a:pt x="25374" y="25961"/>
                    <a:pt x="25497" y="25964"/>
                  </a:cubicBezTo>
                  <a:cubicBezTo>
                    <a:pt x="25844" y="25964"/>
                    <a:pt x="26191" y="25929"/>
                    <a:pt x="26566" y="25929"/>
                  </a:cubicBezTo>
                  <a:cubicBezTo>
                    <a:pt x="26660" y="25929"/>
                    <a:pt x="26756" y="25932"/>
                    <a:pt x="26853" y="25937"/>
                  </a:cubicBezTo>
                  <a:cubicBezTo>
                    <a:pt x="26826" y="26696"/>
                    <a:pt x="26663" y="27347"/>
                    <a:pt x="26392" y="28025"/>
                  </a:cubicBezTo>
                  <a:cubicBezTo>
                    <a:pt x="26014" y="28050"/>
                    <a:pt x="25642" y="28063"/>
                    <a:pt x="25272" y="28063"/>
                  </a:cubicBezTo>
                  <a:cubicBezTo>
                    <a:pt x="24820" y="28063"/>
                    <a:pt x="24372" y="28043"/>
                    <a:pt x="23924" y="27998"/>
                  </a:cubicBezTo>
                  <a:cubicBezTo>
                    <a:pt x="22758" y="27890"/>
                    <a:pt x="21618" y="27700"/>
                    <a:pt x="20506" y="27320"/>
                  </a:cubicBezTo>
                  <a:cubicBezTo>
                    <a:pt x="19693" y="27049"/>
                    <a:pt x="18906" y="26696"/>
                    <a:pt x="18174" y="26262"/>
                  </a:cubicBezTo>
                  <a:cubicBezTo>
                    <a:pt x="16302" y="25150"/>
                    <a:pt x="14973" y="23604"/>
                    <a:pt x="14132" y="21624"/>
                  </a:cubicBezTo>
                  <a:cubicBezTo>
                    <a:pt x="13454" y="19970"/>
                    <a:pt x="13074" y="18288"/>
                    <a:pt x="13129" y="16498"/>
                  </a:cubicBezTo>
                  <a:cubicBezTo>
                    <a:pt x="13156" y="16417"/>
                    <a:pt x="13156" y="16308"/>
                    <a:pt x="13156" y="16227"/>
                  </a:cubicBezTo>
                  <a:cubicBezTo>
                    <a:pt x="13156" y="16172"/>
                    <a:pt x="13183" y="16118"/>
                    <a:pt x="13237" y="15955"/>
                  </a:cubicBezTo>
                  <a:cubicBezTo>
                    <a:pt x="13590" y="15874"/>
                    <a:pt x="13969" y="15766"/>
                    <a:pt x="14431" y="15657"/>
                  </a:cubicBezTo>
                  <a:close/>
                  <a:moveTo>
                    <a:pt x="30715" y="28466"/>
                  </a:moveTo>
                  <a:cubicBezTo>
                    <a:pt x="30881" y="28466"/>
                    <a:pt x="31044" y="28487"/>
                    <a:pt x="31193" y="28487"/>
                  </a:cubicBezTo>
                  <a:cubicBezTo>
                    <a:pt x="31302" y="28478"/>
                    <a:pt x="31410" y="28475"/>
                    <a:pt x="31519" y="28475"/>
                  </a:cubicBezTo>
                  <a:cubicBezTo>
                    <a:pt x="31736" y="28475"/>
                    <a:pt x="31953" y="28487"/>
                    <a:pt x="32170" y="28487"/>
                  </a:cubicBezTo>
                  <a:cubicBezTo>
                    <a:pt x="32197" y="28541"/>
                    <a:pt x="32197" y="28568"/>
                    <a:pt x="32197" y="28622"/>
                  </a:cubicBezTo>
                  <a:cubicBezTo>
                    <a:pt x="31437" y="29246"/>
                    <a:pt x="30678" y="29870"/>
                    <a:pt x="29918" y="30521"/>
                  </a:cubicBezTo>
                  <a:cubicBezTo>
                    <a:pt x="29891" y="30534"/>
                    <a:pt x="29864" y="30534"/>
                    <a:pt x="29840" y="30534"/>
                  </a:cubicBezTo>
                  <a:cubicBezTo>
                    <a:pt x="29817" y="30534"/>
                    <a:pt x="29796" y="30534"/>
                    <a:pt x="29783" y="30548"/>
                  </a:cubicBezTo>
                  <a:cubicBezTo>
                    <a:pt x="29756" y="30494"/>
                    <a:pt x="29728" y="30440"/>
                    <a:pt x="29728" y="30412"/>
                  </a:cubicBezTo>
                  <a:cubicBezTo>
                    <a:pt x="29891" y="29816"/>
                    <a:pt x="30054" y="29192"/>
                    <a:pt x="30217" y="28568"/>
                  </a:cubicBezTo>
                  <a:cubicBezTo>
                    <a:pt x="30379" y="28487"/>
                    <a:pt x="30549" y="28466"/>
                    <a:pt x="30715" y="28466"/>
                  </a:cubicBezTo>
                  <a:close/>
                  <a:moveTo>
                    <a:pt x="33417" y="28649"/>
                  </a:moveTo>
                  <a:cubicBezTo>
                    <a:pt x="33878" y="28758"/>
                    <a:pt x="34339" y="28812"/>
                    <a:pt x="34773" y="29056"/>
                  </a:cubicBezTo>
                  <a:cubicBezTo>
                    <a:pt x="34394" y="29544"/>
                    <a:pt x="33471" y="30358"/>
                    <a:pt x="32576" y="30928"/>
                  </a:cubicBezTo>
                  <a:cubicBezTo>
                    <a:pt x="32468" y="30819"/>
                    <a:pt x="32332" y="30684"/>
                    <a:pt x="32224" y="30548"/>
                  </a:cubicBezTo>
                  <a:cubicBezTo>
                    <a:pt x="32088" y="30412"/>
                    <a:pt x="31980" y="30277"/>
                    <a:pt x="31817" y="30114"/>
                  </a:cubicBezTo>
                  <a:cubicBezTo>
                    <a:pt x="32359" y="29599"/>
                    <a:pt x="32875" y="29138"/>
                    <a:pt x="33417" y="28649"/>
                  </a:cubicBezTo>
                  <a:close/>
                  <a:moveTo>
                    <a:pt x="31085" y="30738"/>
                  </a:moveTo>
                  <a:cubicBezTo>
                    <a:pt x="31329" y="31009"/>
                    <a:pt x="31573" y="31253"/>
                    <a:pt x="31844" y="31552"/>
                  </a:cubicBezTo>
                  <a:cubicBezTo>
                    <a:pt x="31193" y="32148"/>
                    <a:pt x="30515" y="32637"/>
                    <a:pt x="29810" y="33152"/>
                  </a:cubicBezTo>
                  <a:cubicBezTo>
                    <a:pt x="29566" y="32854"/>
                    <a:pt x="29511" y="32555"/>
                    <a:pt x="29511" y="32257"/>
                  </a:cubicBezTo>
                  <a:cubicBezTo>
                    <a:pt x="29539" y="32121"/>
                    <a:pt x="29593" y="31958"/>
                    <a:pt x="29674" y="31877"/>
                  </a:cubicBezTo>
                  <a:cubicBezTo>
                    <a:pt x="30108" y="31470"/>
                    <a:pt x="30542" y="31090"/>
                    <a:pt x="31085" y="30738"/>
                  </a:cubicBezTo>
                  <a:close/>
                  <a:moveTo>
                    <a:pt x="32303" y="25454"/>
                  </a:moveTo>
                  <a:cubicBezTo>
                    <a:pt x="33960" y="25454"/>
                    <a:pt x="35574" y="25769"/>
                    <a:pt x="37106" y="26588"/>
                  </a:cubicBezTo>
                  <a:cubicBezTo>
                    <a:pt x="38598" y="27402"/>
                    <a:pt x="39927" y="28405"/>
                    <a:pt x="41012" y="29734"/>
                  </a:cubicBezTo>
                  <a:cubicBezTo>
                    <a:pt x="41446" y="30250"/>
                    <a:pt x="41880" y="30738"/>
                    <a:pt x="42314" y="31226"/>
                  </a:cubicBezTo>
                  <a:cubicBezTo>
                    <a:pt x="42694" y="31687"/>
                    <a:pt x="42883" y="32203"/>
                    <a:pt x="42802" y="32826"/>
                  </a:cubicBezTo>
                  <a:cubicBezTo>
                    <a:pt x="42775" y="33071"/>
                    <a:pt x="42666" y="33315"/>
                    <a:pt x="42477" y="33505"/>
                  </a:cubicBezTo>
                  <a:cubicBezTo>
                    <a:pt x="42296" y="33700"/>
                    <a:pt x="42107" y="33795"/>
                    <a:pt x="41910" y="33795"/>
                  </a:cubicBezTo>
                  <a:cubicBezTo>
                    <a:pt x="41752" y="33795"/>
                    <a:pt x="41588" y="33734"/>
                    <a:pt x="41419" y="33613"/>
                  </a:cubicBezTo>
                  <a:cubicBezTo>
                    <a:pt x="40985" y="33342"/>
                    <a:pt x="40659" y="32989"/>
                    <a:pt x="40388" y="32555"/>
                  </a:cubicBezTo>
                  <a:cubicBezTo>
                    <a:pt x="39629" y="31470"/>
                    <a:pt x="38706" y="30575"/>
                    <a:pt x="37730" y="29707"/>
                  </a:cubicBezTo>
                  <a:cubicBezTo>
                    <a:pt x="36509" y="28595"/>
                    <a:pt x="35072" y="27998"/>
                    <a:pt x="33471" y="27727"/>
                  </a:cubicBezTo>
                  <a:cubicBezTo>
                    <a:pt x="32883" y="27622"/>
                    <a:pt x="32278" y="27582"/>
                    <a:pt x="31669" y="27582"/>
                  </a:cubicBezTo>
                  <a:cubicBezTo>
                    <a:pt x="31492" y="27582"/>
                    <a:pt x="31316" y="27585"/>
                    <a:pt x="31139" y="27592"/>
                  </a:cubicBezTo>
                  <a:lnTo>
                    <a:pt x="30434" y="27592"/>
                  </a:lnTo>
                  <a:cubicBezTo>
                    <a:pt x="30542" y="26859"/>
                    <a:pt x="30623" y="26208"/>
                    <a:pt x="30705" y="25611"/>
                  </a:cubicBezTo>
                  <a:cubicBezTo>
                    <a:pt x="30786" y="25557"/>
                    <a:pt x="30813" y="25530"/>
                    <a:pt x="30840" y="25530"/>
                  </a:cubicBezTo>
                  <a:cubicBezTo>
                    <a:pt x="31331" y="25481"/>
                    <a:pt x="31819" y="25454"/>
                    <a:pt x="32303" y="25454"/>
                  </a:cubicBezTo>
                  <a:close/>
                  <a:moveTo>
                    <a:pt x="38272" y="31606"/>
                  </a:moveTo>
                  <a:cubicBezTo>
                    <a:pt x="38598" y="31769"/>
                    <a:pt x="38788" y="32067"/>
                    <a:pt x="39005" y="32338"/>
                  </a:cubicBezTo>
                  <a:cubicBezTo>
                    <a:pt x="38625" y="32799"/>
                    <a:pt x="36401" y="34671"/>
                    <a:pt x="35858" y="34996"/>
                  </a:cubicBezTo>
                  <a:cubicBezTo>
                    <a:pt x="35641" y="34752"/>
                    <a:pt x="35397" y="34508"/>
                    <a:pt x="35207" y="34291"/>
                  </a:cubicBezTo>
                  <a:cubicBezTo>
                    <a:pt x="35235" y="34210"/>
                    <a:pt x="35235" y="34155"/>
                    <a:pt x="35262" y="34128"/>
                  </a:cubicBezTo>
                  <a:cubicBezTo>
                    <a:pt x="36265" y="33315"/>
                    <a:pt x="37269" y="32474"/>
                    <a:pt x="38272" y="31606"/>
                  </a:cubicBezTo>
                  <a:close/>
                  <a:moveTo>
                    <a:pt x="35614" y="29463"/>
                  </a:moveTo>
                  <a:cubicBezTo>
                    <a:pt x="36238" y="29653"/>
                    <a:pt x="36970" y="30195"/>
                    <a:pt x="37621" y="30955"/>
                  </a:cubicBezTo>
                  <a:cubicBezTo>
                    <a:pt x="37540" y="31063"/>
                    <a:pt x="37432" y="31199"/>
                    <a:pt x="37323" y="31307"/>
                  </a:cubicBezTo>
                  <a:cubicBezTo>
                    <a:pt x="35777" y="32609"/>
                    <a:pt x="34204" y="33911"/>
                    <a:pt x="32631" y="35240"/>
                  </a:cubicBezTo>
                  <a:cubicBezTo>
                    <a:pt x="32251" y="35566"/>
                    <a:pt x="31844" y="35891"/>
                    <a:pt x="31356" y="36271"/>
                  </a:cubicBezTo>
                  <a:cubicBezTo>
                    <a:pt x="30840" y="35512"/>
                    <a:pt x="30434" y="34806"/>
                    <a:pt x="30135" y="33993"/>
                  </a:cubicBezTo>
                  <a:cubicBezTo>
                    <a:pt x="32061" y="32582"/>
                    <a:pt x="33933" y="31145"/>
                    <a:pt x="35614" y="29463"/>
                  </a:cubicBezTo>
                  <a:close/>
                  <a:moveTo>
                    <a:pt x="34529" y="34834"/>
                  </a:moveTo>
                  <a:cubicBezTo>
                    <a:pt x="34746" y="35105"/>
                    <a:pt x="34936" y="35322"/>
                    <a:pt x="35126" y="35566"/>
                  </a:cubicBezTo>
                  <a:cubicBezTo>
                    <a:pt x="34746" y="36081"/>
                    <a:pt x="33200" y="37275"/>
                    <a:pt x="32441" y="37654"/>
                  </a:cubicBezTo>
                  <a:cubicBezTo>
                    <a:pt x="32278" y="37465"/>
                    <a:pt x="32088" y="37248"/>
                    <a:pt x="31925" y="37031"/>
                  </a:cubicBezTo>
                  <a:cubicBezTo>
                    <a:pt x="32251" y="36651"/>
                    <a:pt x="33851" y="35268"/>
                    <a:pt x="34529" y="34834"/>
                  </a:cubicBezTo>
                  <a:close/>
                  <a:moveTo>
                    <a:pt x="1740" y="9986"/>
                  </a:moveTo>
                  <a:cubicBezTo>
                    <a:pt x="1817" y="9986"/>
                    <a:pt x="1897" y="9996"/>
                    <a:pt x="1981" y="10015"/>
                  </a:cubicBezTo>
                  <a:cubicBezTo>
                    <a:pt x="2279" y="10097"/>
                    <a:pt x="2577" y="10205"/>
                    <a:pt x="2822" y="10368"/>
                  </a:cubicBezTo>
                  <a:cubicBezTo>
                    <a:pt x="3310" y="10666"/>
                    <a:pt x="3771" y="10992"/>
                    <a:pt x="4232" y="11317"/>
                  </a:cubicBezTo>
                  <a:cubicBezTo>
                    <a:pt x="4910" y="11805"/>
                    <a:pt x="5534" y="12294"/>
                    <a:pt x="6212" y="12728"/>
                  </a:cubicBezTo>
                  <a:cubicBezTo>
                    <a:pt x="6809" y="13135"/>
                    <a:pt x="7460" y="13406"/>
                    <a:pt x="8138" y="13623"/>
                  </a:cubicBezTo>
                  <a:cubicBezTo>
                    <a:pt x="8794" y="13841"/>
                    <a:pt x="9450" y="13961"/>
                    <a:pt x="10106" y="13961"/>
                  </a:cubicBezTo>
                  <a:cubicBezTo>
                    <a:pt x="10589" y="13961"/>
                    <a:pt x="11072" y="13896"/>
                    <a:pt x="11555" y="13758"/>
                  </a:cubicBezTo>
                  <a:cubicBezTo>
                    <a:pt x="12423" y="13514"/>
                    <a:pt x="13291" y="13270"/>
                    <a:pt x="14159" y="13053"/>
                  </a:cubicBezTo>
                  <a:cubicBezTo>
                    <a:pt x="15842" y="12633"/>
                    <a:pt x="17524" y="12353"/>
                    <a:pt x="19242" y="12353"/>
                  </a:cubicBezTo>
                  <a:cubicBezTo>
                    <a:pt x="19518" y="12353"/>
                    <a:pt x="19794" y="12360"/>
                    <a:pt x="20072" y="12375"/>
                  </a:cubicBezTo>
                  <a:cubicBezTo>
                    <a:pt x="21645" y="12484"/>
                    <a:pt x="23083" y="12918"/>
                    <a:pt x="24466" y="13650"/>
                  </a:cubicBezTo>
                  <a:cubicBezTo>
                    <a:pt x="26121" y="14518"/>
                    <a:pt x="27369" y="15766"/>
                    <a:pt x="28182" y="17447"/>
                  </a:cubicBezTo>
                  <a:cubicBezTo>
                    <a:pt x="28643" y="18397"/>
                    <a:pt x="29105" y="19373"/>
                    <a:pt x="29457" y="20377"/>
                  </a:cubicBezTo>
                  <a:cubicBezTo>
                    <a:pt x="29647" y="20865"/>
                    <a:pt x="29728" y="21434"/>
                    <a:pt x="29783" y="21977"/>
                  </a:cubicBezTo>
                  <a:cubicBezTo>
                    <a:pt x="29837" y="22574"/>
                    <a:pt x="29837" y="23143"/>
                    <a:pt x="29864" y="23740"/>
                  </a:cubicBezTo>
                  <a:cubicBezTo>
                    <a:pt x="29837" y="25720"/>
                    <a:pt x="29539" y="27673"/>
                    <a:pt x="28996" y="29572"/>
                  </a:cubicBezTo>
                  <a:cubicBezTo>
                    <a:pt x="28860" y="30087"/>
                    <a:pt x="28752" y="30602"/>
                    <a:pt x="28643" y="31118"/>
                  </a:cubicBezTo>
                  <a:cubicBezTo>
                    <a:pt x="28481" y="31986"/>
                    <a:pt x="28643" y="32854"/>
                    <a:pt x="28996" y="33667"/>
                  </a:cubicBezTo>
                  <a:cubicBezTo>
                    <a:pt x="29674" y="35349"/>
                    <a:pt x="30569" y="36922"/>
                    <a:pt x="31817" y="38251"/>
                  </a:cubicBezTo>
                  <a:cubicBezTo>
                    <a:pt x="32088" y="38550"/>
                    <a:pt x="32387" y="38821"/>
                    <a:pt x="32685" y="39092"/>
                  </a:cubicBezTo>
                  <a:cubicBezTo>
                    <a:pt x="33038" y="39472"/>
                    <a:pt x="33390" y="39879"/>
                    <a:pt x="33526" y="40394"/>
                  </a:cubicBezTo>
                  <a:cubicBezTo>
                    <a:pt x="33634" y="40719"/>
                    <a:pt x="33499" y="40964"/>
                    <a:pt x="33146" y="40991"/>
                  </a:cubicBezTo>
                  <a:cubicBezTo>
                    <a:pt x="33065" y="40997"/>
                    <a:pt x="32982" y="41001"/>
                    <a:pt x="32898" y="41001"/>
                  </a:cubicBezTo>
                  <a:cubicBezTo>
                    <a:pt x="32648" y="41001"/>
                    <a:pt x="32393" y="40970"/>
                    <a:pt x="32170" y="40909"/>
                  </a:cubicBezTo>
                  <a:cubicBezTo>
                    <a:pt x="31627" y="40774"/>
                    <a:pt x="31166" y="40475"/>
                    <a:pt x="30759" y="40096"/>
                  </a:cubicBezTo>
                  <a:cubicBezTo>
                    <a:pt x="30244" y="39607"/>
                    <a:pt x="29728" y="39119"/>
                    <a:pt x="29267" y="38577"/>
                  </a:cubicBezTo>
                  <a:cubicBezTo>
                    <a:pt x="28454" y="37600"/>
                    <a:pt x="27803" y="36488"/>
                    <a:pt x="27233" y="35349"/>
                  </a:cubicBezTo>
                  <a:cubicBezTo>
                    <a:pt x="26636" y="34155"/>
                    <a:pt x="26474" y="32908"/>
                    <a:pt x="26636" y="31606"/>
                  </a:cubicBezTo>
                  <a:cubicBezTo>
                    <a:pt x="26799" y="30440"/>
                    <a:pt x="27070" y="29273"/>
                    <a:pt x="27369" y="28134"/>
                  </a:cubicBezTo>
                  <a:cubicBezTo>
                    <a:pt x="27748" y="26724"/>
                    <a:pt x="27992" y="25259"/>
                    <a:pt x="27992" y="23794"/>
                  </a:cubicBezTo>
                  <a:cubicBezTo>
                    <a:pt x="27992" y="20838"/>
                    <a:pt x="26799" y="18478"/>
                    <a:pt x="24412" y="16715"/>
                  </a:cubicBezTo>
                  <a:cubicBezTo>
                    <a:pt x="23110" y="15766"/>
                    <a:pt x="21700" y="14979"/>
                    <a:pt x="20072" y="14708"/>
                  </a:cubicBezTo>
                  <a:cubicBezTo>
                    <a:pt x="19222" y="14563"/>
                    <a:pt x="18373" y="14503"/>
                    <a:pt x="17523" y="14503"/>
                  </a:cubicBezTo>
                  <a:cubicBezTo>
                    <a:pt x="17098" y="14503"/>
                    <a:pt x="16673" y="14518"/>
                    <a:pt x="16248" y="14545"/>
                  </a:cubicBezTo>
                  <a:cubicBezTo>
                    <a:pt x="14783" y="14653"/>
                    <a:pt x="13400" y="15033"/>
                    <a:pt x="12017" y="15440"/>
                  </a:cubicBezTo>
                  <a:cubicBezTo>
                    <a:pt x="11393" y="15603"/>
                    <a:pt x="10796" y="15793"/>
                    <a:pt x="10172" y="15928"/>
                  </a:cubicBezTo>
                  <a:cubicBezTo>
                    <a:pt x="9654" y="16042"/>
                    <a:pt x="9148" y="16097"/>
                    <a:pt x="8656" y="16097"/>
                  </a:cubicBezTo>
                  <a:cubicBezTo>
                    <a:pt x="7038" y="16097"/>
                    <a:pt x="5563" y="15504"/>
                    <a:pt x="4232" y="14464"/>
                  </a:cubicBezTo>
                  <a:cubicBezTo>
                    <a:pt x="3147" y="13650"/>
                    <a:pt x="2225" y="12646"/>
                    <a:pt x="1357" y="11616"/>
                  </a:cubicBezTo>
                  <a:cubicBezTo>
                    <a:pt x="1275" y="11507"/>
                    <a:pt x="1167" y="11399"/>
                    <a:pt x="1113" y="11263"/>
                  </a:cubicBezTo>
                  <a:cubicBezTo>
                    <a:pt x="923" y="10965"/>
                    <a:pt x="896" y="10639"/>
                    <a:pt x="1113" y="10341"/>
                  </a:cubicBezTo>
                  <a:cubicBezTo>
                    <a:pt x="1278" y="10092"/>
                    <a:pt x="1492" y="9986"/>
                    <a:pt x="1740" y="9986"/>
                  </a:cubicBezTo>
                  <a:close/>
                  <a:moveTo>
                    <a:pt x="8962" y="0"/>
                  </a:moveTo>
                  <a:cubicBezTo>
                    <a:pt x="8093" y="0"/>
                    <a:pt x="7485" y="793"/>
                    <a:pt x="7704" y="1715"/>
                  </a:cubicBezTo>
                  <a:cubicBezTo>
                    <a:pt x="7785" y="2041"/>
                    <a:pt x="7948" y="2312"/>
                    <a:pt x="8192" y="2556"/>
                  </a:cubicBezTo>
                  <a:cubicBezTo>
                    <a:pt x="8463" y="2800"/>
                    <a:pt x="8735" y="3044"/>
                    <a:pt x="8979" y="3289"/>
                  </a:cubicBezTo>
                  <a:cubicBezTo>
                    <a:pt x="9467" y="3777"/>
                    <a:pt x="9955" y="4265"/>
                    <a:pt x="10416" y="4753"/>
                  </a:cubicBezTo>
                  <a:cubicBezTo>
                    <a:pt x="10552" y="4889"/>
                    <a:pt x="10633" y="5079"/>
                    <a:pt x="10769" y="5269"/>
                  </a:cubicBezTo>
                  <a:cubicBezTo>
                    <a:pt x="8924" y="7140"/>
                    <a:pt x="7107" y="8985"/>
                    <a:pt x="5236" y="10883"/>
                  </a:cubicBezTo>
                  <a:cubicBezTo>
                    <a:pt x="5073" y="10748"/>
                    <a:pt x="4883" y="10612"/>
                    <a:pt x="4693" y="10504"/>
                  </a:cubicBezTo>
                  <a:cubicBezTo>
                    <a:pt x="4232" y="10205"/>
                    <a:pt x="3798" y="9880"/>
                    <a:pt x="3337" y="9608"/>
                  </a:cubicBezTo>
                  <a:cubicBezTo>
                    <a:pt x="2984" y="9419"/>
                    <a:pt x="2605" y="9283"/>
                    <a:pt x="2198" y="9147"/>
                  </a:cubicBezTo>
                  <a:cubicBezTo>
                    <a:pt x="2066" y="9106"/>
                    <a:pt x="1932" y="9088"/>
                    <a:pt x="1798" y="9088"/>
                  </a:cubicBezTo>
                  <a:cubicBezTo>
                    <a:pt x="1489" y="9088"/>
                    <a:pt x="1179" y="9186"/>
                    <a:pt x="896" y="9337"/>
                  </a:cubicBezTo>
                  <a:cubicBezTo>
                    <a:pt x="272" y="9663"/>
                    <a:pt x="1" y="10232"/>
                    <a:pt x="82" y="10910"/>
                  </a:cubicBezTo>
                  <a:cubicBezTo>
                    <a:pt x="163" y="11371"/>
                    <a:pt x="326" y="11778"/>
                    <a:pt x="652" y="12131"/>
                  </a:cubicBezTo>
                  <a:cubicBezTo>
                    <a:pt x="1275" y="12809"/>
                    <a:pt x="1872" y="13514"/>
                    <a:pt x="2523" y="14165"/>
                  </a:cubicBezTo>
                  <a:cubicBezTo>
                    <a:pt x="3174" y="14843"/>
                    <a:pt x="3934" y="15386"/>
                    <a:pt x="4747" y="15793"/>
                  </a:cubicBezTo>
                  <a:cubicBezTo>
                    <a:pt x="6037" y="16470"/>
                    <a:pt x="7379" y="16901"/>
                    <a:pt x="8788" y="16901"/>
                  </a:cubicBezTo>
                  <a:cubicBezTo>
                    <a:pt x="9128" y="16901"/>
                    <a:pt x="9472" y="16876"/>
                    <a:pt x="9819" y="16823"/>
                  </a:cubicBezTo>
                  <a:cubicBezTo>
                    <a:pt x="10443" y="16715"/>
                    <a:pt x="11040" y="16552"/>
                    <a:pt x="11637" y="16417"/>
                  </a:cubicBezTo>
                  <a:cubicBezTo>
                    <a:pt x="11827" y="16389"/>
                    <a:pt x="12017" y="16335"/>
                    <a:pt x="12288" y="16281"/>
                  </a:cubicBezTo>
                  <a:cubicBezTo>
                    <a:pt x="12288" y="16552"/>
                    <a:pt x="12288" y="16715"/>
                    <a:pt x="12288" y="16905"/>
                  </a:cubicBezTo>
                  <a:cubicBezTo>
                    <a:pt x="12234" y="17881"/>
                    <a:pt x="12369" y="18858"/>
                    <a:pt x="12586" y="19807"/>
                  </a:cubicBezTo>
                  <a:cubicBezTo>
                    <a:pt x="12993" y="21462"/>
                    <a:pt x="13644" y="23008"/>
                    <a:pt x="14675" y="24364"/>
                  </a:cubicBezTo>
                  <a:cubicBezTo>
                    <a:pt x="16031" y="26127"/>
                    <a:pt x="17821" y="27293"/>
                    <a:pt x="19882" y="28053"/>
                  </a:cubicBezTo>
                  <a:cubicBezTo>
                    <a:pt x="21592" y="28674"/>
                    <a:pt x="23350" y="28950"/>
                    <a:pt x="25159" y="28950"/>
                  </a:cubicBezTo>
                  <a:cubicBezTo>
                    <a:pt x="25244" y="28950"/>
                    <a:pt x="25330" y="28949"/>
                    <a:pt x="25416" y="28948"/>
                  </a:cubicBezTo>
                  <a:cubicBezTo>
                    <a:pt x="25555" y="28948"/>
                    <a:pt x="25695" y="28912"/>
                    <a:pt x="25839" y="28912"/>
                  </a:cubicBezTo>
                  <a:cubicBezTo>
                    <a:pt x="25948" y="28912"/>
                    <a:pt x="26059" y="28932"/>
                    <a:pt x="26175" y="29002"/>
                  </a:cubicBezTo>
                  <a:cubicBezTo>
                    <a:pt x="26148" y="29219"/>
                    <a:pt x="26094" y="29409"/>
                    <a:pt x="26067" y="29572"/>
                  </a:cubicBezTo>
                  <a:cubicBezTo>
                    <a:pt x="25958" y="30223"/>
                    <a:pt x="25823" y="30846"/>
                    <a:pt x="25768" y="31470"/>
                  </a:cubicBezTo>
                  <a:cubicBezTo>
                    <a:pt x="25714" y="32121"/>
                    <a:pt x="25714" y="32799"/>
                    <a:pt x="25741" y="33450"/>
                  </a:cubicBezTo>
                  <a:cubicBezTo>
                    <a:pt x="25741" y="34128"/>
                    <a:pt x="26067" y="34698"/>
                    <a:pt x="26311" y="35295"/>
                  </a:cubicBezTo>
                  <a:cubicBezTo>
                    <a:pt x="27206" y="37410"/>
                    <a:pt x="28454" y="39282"/>
                    <a:pt x="30244" y="40801"/>
                  </a:cubicBezTo>
                  <a:cubicBezTo>
                    <a:pt x="30732" y="41235"/>
                    <a:pt x="31302" y="41587"/>
                    <a:pt x="31953" y="41750"/>
                  </a:cubicBezTo>
                  <a:cubicBezTo>
                    <a:pt x="32332" y="41832"/>
                    <a:pt x="32766" y="41886"/>
                    <a:pt x="33146" y="41886"/>
                  </a:cubicBezTo>
                  <a:cubicBezTo>
                    <a:pt x="33987" y="41832"/>
                    <a:pt x="34475" y="41235"/>
                    <a:pt x="34421" y="40394"/>
                  </a:cubicBezTo>
                  <a:cubicBezTo>
                    <a:pt x="34394" y="39770"/>
                    <a:pt x="34068" y="39282"/>
                    <a:pt x="33661" y="38821"/>
                  </a:cubicBezTo>
                  <a:cubicBezTo>
                    <a:pt x="33526" y="38685"/>
                    <a:pt x="33390" y="38550"/>
                    <a:pt x="33227" y="38387"/>
                  </a:cubicBezTo>
                  <a:cubicBezTo>
                    <a:pt x="34339" y="37465"/>
                    <a:pt x="35424" y="36624"/>
                    <a:pt x="36455" y="35729"/>
                  </a:cubicBezTo>
                  <a:cubicBezTo>
                    <a:pt x="37513" y="34861"/>
                    <a:pt x="38544" y="33966"/>
                    <a:pt x="39574" y="33098"/>
                  </a:cubicBezTo>
                  <a:cubicBezTo>
                    <a:pt x="40063" y="33532"/>
                    <a:pt x="40469" y="33938"/>
                    <a:pt x="40931" y="34318"/>
                  </a:cubicBezTo>
                  <a:cubicBezTo>
                    <a:pt x="41243" y="34552"/>
                    <a:pt x="41580" y="34668"/>
                    <a:pt x="41915" y="34668"/>
                  </a:cubicBezTo>
                  <a:cubicBezTo>
                    <a:pt x="42279" y="34668"/>
                    <a:pt x="42640" y="34532"/>
                    <a:pt x="42965" y="34264"/>
                  </a:cubicBezTo>
                  <a:cubicBezTo>
                    <a:pt x="43562" y="33749"/>
                    <a:pt x="43806" y="33071"/>
                    <a:pt x="43724" y="32284"/>
                  </a:cubicBezTo>
                  <a:cubicBezTo>
                    <a:pt x="43643" y="31524"/>
                    <a:pt x="43236" y="30901"/>
                    <a:pt x="42748" y="30331"/>
                  </a:cubicBezTo>
                  <a:cubicBezTo>
                    <a:pt x="42422" y="29951"/>
                    <a:pt x="42070" y="29544"/>
                    <a:pt x="41744" y="29138"/>
                  </a:cubicBezTo>
                  <a:cubicBezTo>
                    <a:pt x="40334" y="27402"/>
                    <a:pt x="38544" y="26127"/>
                    <a:pt x="36455" y="25286"/>
                  </a:cubicBezTo>
                  <a:cubicBezTo>
                    <a:pt x="35150" y="24759"/>
                    <a:pt x="33806" y="24561"/>
                    <a:pt x="32424" y="24561"/>
                  </a:cubicBezTo>
                  <a:cubicBezTo>
                    <a:pt x="32169" y="24561"/>
                    <a:pt x="31912" y="24568"/>
                    <a:pt x="31654" y="24581"/>
                  </a:cubicBezTo>
                  <a:lnTo>
                    <a:pt x="30840" y="24581"/>
                  </a:lnTo>
                  <a:cubicBezTo>
                    <a:pt x="30813" y="24310"/>
                    <a:pt x="30813" y="24065"/>
                    <a:pt x="30813" y="23848"/>
                  </a:cubicBezTo>
                  <a:cubicBezTo>
                    <a:pt x="30759" y="23035"/>
                    <a:pt x="30759" y="22194"/>
                    <a:pt x="30623" y="21380"/>
                  </a:cubicBezTo>
                  <a:cubicBezTo>
                    <a:pt x="30217" y="19265"/>
                    <a:pt x="29322" y="17366"/>
                    <a:pt x="28128" y="15603"/>
                  </a:cubicBezTo>
                  <a:cubicBezTo>
                    <a:pt x="27504" y="14681"/>
                    <a:pt x="26718" y="13948"/>
                    <a:pt x="25795" y="13324"/>
                  </a:cubicBezTo>
                  <a:cubicBezTo>
                    <a:pt x="24738" y="12619"/>
                    <a:pt x="23571" y="12131"/>
                    <a:pt x="22378" y="11805"/>
                  </a:cubicBezTo>
                  <a:cubicBezTo>
                    <a:pt x="21808" y="11643"/>
                    <a:pt x="21212" y="11588"/>
                    <a:pt x="20615" y="11507"/>
                  </a:cubicBezTo>
                  <a:cubicBezTo>
                    <a:pt x="20117" y="11445"/>
                    <a:pt x="19620" y="11418"/>
                    <a:pt x="19124" y="11418"/>
                  </a:cubicBezTo>
                  <a:cubicBezTo>
                    <a:pt x="18104" y="11418"/>
                    <a:pt x="17088" y="11533"/>
                    <a:pt x="16085" y="11697"/>
                  </a:cubicBezTo>
                  <a:cubicBezTo>
                    <a:pt x="15949" y="11724"/>
                    <a:pt x="15814" y="11724"/>
                    <a:pt x="15624" y="11751"/>
                  </a:cubicBezTo>
                  <a:cubicBezTo>
                    <a:pt x="15624" y="11453"/>
                    <a:pt x="15651" y="11236"/>
                    <a:pt x="15678" y="11019"/>
                  </a:cubicBezTo>
                  <a:cubicBezTo>
                    <a:pt x="15977" y="8551"/>
                    <a:pt x="15597" y="6218"/>
                    <a:pt x="14458" y="4048"/>
                  </a:cubicBezTo>
                  <a:cubicBezTo>
                    <a:pt x="14159" y="3506"/>
                    <a:pt x="13834" y="2963"/>
                    <a:pt x="13346" y="2583"/>
                  </a:cubicBezTo>
                  <a:cubicBezTo>
                    <a:pt x="12505" y="1851"/>
                    <a:pt x="11664" y="1119"/>
                    <a:pt x="10660" y="603"/>
                  </a:cubicBezTo>
                  <a:cubicBezTo>
                    <a:pt x="10226" y="359"/>
                    <a:pt x="9765" y="142"/>
                    <a:pt x="9277" y="34"/>
                  </a:cubicBezTo>
                  <a:cubicBezTo>
                    <a:pt x="9169" y="11"/>
                    <a:pt x="9064" y="0"/>
                    <a:pt x="8962" y="0"/>
                  </a:cubicBezTo>
                  <a:close/>
                </a:path>
              </a:pathLst>
            </a:custGeom>
            <a:solidFill>
              <a:srgbClr val="FECA2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25" name="Google Shape;425;p44"/>
            <p:cNvSpPr/>
            <p:nvPr/>
          </p:nvSpPr>
          <p:spPr>
            <a:xfrm>
              <a:off x="5047850" y="2794975"/>
              <a:ext cx="1095150" cy="1046675"/>
            </a:xfrm>
            <a:custGeom>
              <a:avLst/>
              <a:gdLst/>
              <a:ahLst/>
              <a:cxnLst/>
              <a:rect l="l" t="t" r="r" b="b"/>
              <a:pathLst>
                <a:path w="43806" h="41867" extrusionOk="0">
                  <a:moveTo>
                    <a:pt x="11284" y="5974"/>
                  </a:moveTo>
                  <a:cubicBezTo>
                    <a:pt x="11501" y="6490"/>
                    <a:pt x="11691" y="6869"/>
                    <a:pt x="11854" y="7249"/>
                  </a:cubicBezTo>
                  <a:cubicBezTo>
                    <a:pt x="11935" y="7493"/>
                    <a:pt x="11935" y="7737"/>
                    <a:pt x="11746" y="7927"/>
                  </a:cubicBezTo>
                  <a:cubicBezTo>
                    <a:pt x="11176" y="8470"/>
                    <a:pt x="10606" y="9039"/>
                    <a:pt x="10010" y="9609"/>
                  </a:cubicBezTo>
                  <a:cubicBezTo>
                    <a:pt x="9603" y="9283"/>
                    <a:pt x="9196" y="8958"/>
                    <a:pt x="8762" y="8605"/>
                  </a:cubicBezTo>
                  <a:cubicBezTo>
                    <a:pt x="9603" y="7737"/>
                    <a:pt x="10389" y="6924"/>
                    <a:pt x="11284" y="5974"/>
                  </a:cubicBezTo>
                  <a:close/>
                  <a:moveTo>
                    <a:pt x="8138" y="9202"/>
                  </a:moveTo>
                  <a:cubicBezTo>
                    <a:pt x="8572" y="9609"/>
                    <a:pt x="8925" y="9934"/>
                    <a:pt x="9359" y="10341"/>
                  </a:cubicBezTo>
                  <a:cubicBezTo>
                    <a:pt x="8708" y="10965"/>
                    <a:pt x="8111" y="11589"/>
                    <a:pt x="7460" y="12240"/>
                  </a:cubicBezTo>
                  <a:cubicBezTo>
                    <a:pt x="6782" y="11996"/>
                    <a:pt x="6511" y="11806"/>
                    <a:pt x="6077" y="11399"/>
                  </a:cubicBezTo>
                  <a:cubicBezTo>
                    <a:pt x="6728" y="10639"/>
                    <a:pt x="7460" y="9989"/>
                    <a:pt x="8138" y="9202"/>
                  </a:cubicBezTo>
                  <a:close/>
                  <a:moveTo>
                    <a:pt x="8971" y="877"/>
                  </a:moveTo>
                  <a:cubicBezTo>
                    <a:pt x="9027" y="877"/>
                    <a:pt x="9084" y="886"/>
                    <a:pt x="9142" y="902"/>
                  </a:cubicBezTo>
                  <a:cubicBezTo>
                    <a:pt x="9332" y="956"/>
                    <a:pt x="9494" y="1011"/>
                    <a:pt x="9684" y="1092"/>
                  </a:cubicBezTo>
                  <a:cubicBezTo>
                    <a:pt x="10688" y="1607"/>
                    <a:pt x="11637" y="2231"/>
                    <a:pt x="12505" y="2963"/>
                  </a:cubicBezTo>
                  <a:cubicBezTo>
                    <a:pt x="12993" y="3370"/>
                    <a:pt x="13346" y="3886"/>
                    <a:pt x="13644" y="4428"/>
                  </a:cubicBezTo>
                  <a:cubicBezTo>
                    <a:pt x="14241" y="5513"/>
                    <a:pt x="14594" y="6679"/>
                    <a:pt x="14729" y="7927"/>
                  </a:cubicBezTo>
                  <a:cubicBezTo>
                    <a:pt x="14865" y="9066"/>
                    <a:pt x="14919" y="10206"/>
                    <a:pt x="14729" y="11318"/>
                  </a:cubicBezTo>
                  <a:cubicBezTo>
                    <a:pt x="14675" y="11562"/>
                    <a:pt x="14621" y="11779"/>
                    <a:pt x="14566" y="11996"/>
                  </a:cubicBezTo>
                  <a:cubicBezTo>
                    <a:pt x="14051" y="12131"/>
                    <a:pt x="13617" y="12348"/>
                    <a:pt x="13048" y="12403"/>
                  </a:cubicBezTo>
                  <a:cubicBezTo>
                    <a:pt x="13075" y="12050"/>
                    <a:pt x="13102" y="11752"/>
                    <a:pt x="13129" y="11453"/>
                  </a:cubicBezTo>
                  <a:cubicBezTo>
                    <a:pt x="13265" y="10287"/>
                    <a:pt x="13237" y="9121"/>
                    <a:pt x="13020" y="7981"/>
                  </a:cubicBezTo>
                  <a:cubicBezTo>
                    <a:pt x="12722" y="6598"/>
                    <a:pt x="12098" y="5405"/>
                    <a:pt x="11203" y="4320"/>
                  </a:cubicBezTo>
                  <a:cubicBezTo>
                    <a:pt x="10715" y="3777"/>
                    <a:pt x="10172" y="3262"/>
                    <a:pt x="9657" y="2774"/>
                  </a:cubicBezTo>
                  <a:cubicBezTo>
                    <a:pt x="9413" y="2529"/>
                    <a:pt x="9142" y="2340"/>
                    <a:pt x="8925" y="2096"/>
                  </a:cubicBezTo>
                  <a:cubicBezTo>
                    <a:pt x="8789" y="1960"/>
                    <a:pt x="8653" y="1797"/>
                    <a:pt x="8572" y="1634"/>
                  </a:cubicBezTo>
                  <a:cubicBezTo>
                    <a:pt x="8464" y="1445"/>
                    <a:pt x="8464" y="1228"/>
                    <a:pt x="8626" y="1038"/>
                  </a:cubicBezTo>
                  <a:cubicBezTo>
                    <a:pt x="8721" y="924"/>
                    <a:pt x="8842" y="877"/>
                    <a:pt x="8971" y="877"/>
                  </a:cubicBezTo>
                  <a:close/>
                  <a:moveTo>
                    <a:pt x="12125" y="8551"/>
                  </a:moveTo>
                  <a:cubicBezTo>
                    <a:pt x="12478" y="10016"/>
                    <a:pt x="12207" y="11345"/>
                    <a:pt x="12125" y="12728"/>
                  </a:cubicBezTo>
                  <a:cubicBezTo>
                    <a:pt x="11501" y="12904"/>
                    <a:pt x="10884" y="13013"/>
                    <a:pt x="10261" y="13013"/>
                  </a:cubicBezTo>
                  <a:cubicBezTo>
                    <a:pt x="9637" y="13013"/>
                    <a:pt x="9006" y="12904"/>
                    <a:pt x="8355" y="12647"/>
                  </a:cubicBezTo>
                  <a:cubicBezTo>
                    <a:pt x="9630" y="11290"/>
                    <a:pt x="10959" y="10097"/>
                    <a:pt x="12125" y="8551"/>
                  </a:cubicBezTo>
                  <a:close/>
                  <a:moveTo>
                    <a:pt x="20615" y="15712"/>
                  </a:moveTo>
                  <a:cubicBezTo>
                    <a:pt x="21130" y="15766"/>
                    <a:pt x="21592" y="16037"/>
                    <a:pt x="22161" y="16335"/>
                  </a:cubicBezTo>
                  <a:cubicBezTo>
                    <a:pt x="21347" y="17095"/>
                    <a:pt x="20615" y="17800"/>
                    <a:pt x="19856" y="18505"/>
                  </a:cubicBezTo>
                  <a:cubicBezTo>
                    <a:pt x="19449" y="18316"/>
                    <a:pt x="19178" y="18017"/>
                    <a:pt x="18852" y="17773"/>
                  </a:cubicBezTo>
                  <a:cubicBezTo>
                    <a:pt x="19123" y="17176"/>
                    <a:pt x="19639" y="16580"/>
                    <a:pt x="20615" y="15712"/>
                  </a:cubicBezTo>
                  <a:close/>
                  <a:moveTo>
                    <a:pt x="18187" y="15365"/>
                  </a:moveTo>
                  <a:cubicBezTo>
                    <a:pt x="18825" y="15365"/>
                    <a:pt x="18979" y="15421"/>
                    <a:pt x="19340" y="15576"/>
                  </a:cubicBezTo>
                  <a:cubicBezTo>
                    <a:pt x="18337" y="16824"/>
                    <a:pt x="17252" y="17963"/>
                    <a:pt x="16004" y="19129"/>
                  </a:cubicBezTo>
                  <a:cubicBezTo>
                    <a:pt x="15597" y="17909"/>
                    <a:pt x="15353" y="16769"/>
                    <a:pt x="15380" y="15603"/>
                  </a:cubicBezTo>
                  <a:cubicBezTo>
                    <a:pt x="15624" y="15434"/>
                    <a:pt x="15881" y="15408"/>
                    <a:pt x="16134" y="15408"/>
                  </a:cubicBezTo>
                  <a:cubicBezTo>
                    <a:pt x="16246" y="15408"/>
                    <a:pt x="16357" y="15413"/>
                    <a:pt x="16465" y="15413"/>
                  </a:cubicBezTo>
                  <a:cubicBezTo>
                    <a:pt x="17289" y="15384"/>
                    <a:pt x="17819" y="15365"/>
                    <a:pt x="18187" y="15365"/>
                  </a:cubicBezTo>
                  <a:close/>
                  <a:moveTo>
                    <a:pt x="18201" y="18370"/>
                  </a:moveTo>
                  <a:cubicBezTo>
                    <a:pt x="18499" y="18614"/>
                    <a:pt x="18825" y="18858"/>
                    <a:pt x="19178" y="19156"/>
                  </a:cubicBezTo>
                  <a:cubicBezTo>
                    <a:pt x="18418" y="19834"/>
                    <a:pt x="17686" y="20513"/>
                    <a:pt x="16953" y="21191"/>
                  </a:cubicBezTo>
                  <a:cubicBezTo>
                    <a:pt x="16655" y="20892"/>
                    <a:pt x="16519" y="20540"/>
                    <a:pt x="16357" y="20160"/>
                  </a:cubicBezTo>
                  <a:cubicBezTo>
                    <a:pt x="16926" y="19536"/>
                    <a:pt x="17496" y="18912"/>
                    <a:pt x="18201" y="18370"/>
                  </a:cubicBezTo>
                  <a:close/>
                  <a:moveTo>
                    <a:pt x="25741" y="19319"/>
                  </a:moveTo>
                  <a:cubicBezTo>
                    <a:pt x="25904" y="19590"/>
                    <a:pt x="26040" y="19780"/>
                    <a:pt x="26148" y="19997"/>
                  </a:cubicBezTo>
                  <a:cubicBezTo>
                    <a:pt x="25633" y="20865"/>
                    <a:pt x="24874" y="21489"/>
                    <a:pt x="24250" y="22248"/>
                  </a:cubicBezTo>
                  <a:cubicBezTo>
                    <a:pt x="23897" y="22004"/>
                    <a:pt x="23626" y="21815"/>
                    <a:pt x="23273" y="21570"/>
                  </a:cubicBezTo>
                  <a:cubicBezTo>
                    <a:pt x="24114" y="20811"/>
                    <a:pt x="24901" y="20106"/>
                    <a:pt x="25741" y="19319"/>
                  </a:cubicBezTo>
                  <a:close/>
                  <a:moveTo>
                    <a:pt x="22975" y="16824"/>
                  </a:moveTo>
                  <a:cubicBezTo>
                    <a:pt x="23816" y="17312"/>
                    <a:pt x="24548" y="17882"/>
                    <a:pt x="25226" y="18641"/>
                  </a:cubicBezTo>
                  <a:cubicBezTo>
                    <a:pt x="23246" y="20350"/>
                    <a:pt x="21293" y="22004"/>
                    <a:pt x="19340" y="23686"/>
                  </a:cubicBezTo>
                  <a:cubicBezTo>
                    <a:pt x="18581" y="23279"/>
                    <a:pt x="17957" y="22710"/>
                    <a:pt x="17523" y="22004"/>
                  </a:cubicBezTo>
                  <a:cubicBezTo>
                    <a:pt x="19313" y="20296"/>
                    <a:pt x="21130" y="18587"/>
                    <a:pt x="22975" y="16824"/>
                  </a:cubicBezTo>
                  <a:close/>
                  <a:moveTo>
                    <a:pt x="22676" y="22167"/>
                  </a:moveTo>
                  <a:cubicBezTo>
                    <a:pt x="22948" y="22384"/>
                    <a:pt x="23219" y="22628"/>
                    <a:pt x="23517" y="22899"/>
                  </a:cubicBezTo>
                  <a:cubicBezTo>
                    <a:pt x="22921" y="23496"/>
                    <a:pt x="22351" y="24093"/>
                    <a:pt x="21700" y="24744"/>
                  </a:cubicBezTo>
                  <a:cubicBezTo>
                    <a:pt x="21266" y="24744"/>
                    <a:pt x="20832" y="24473"/>
                    <a:pt x="20344" y="24256"/>
                  </a:cubicBezTo>
                  <a:cubicBezTo>
                    <a:pt x="20615" y="23795"/>
                    <a:pt x="21890" y="22655"/>
                    <a:pt x="22676" y="22167"/>
                  </a:cubicBezTo>
                  <a:close/>
                  <a:moveTo>
                    <a:pt x="26528" y="20919"/>
                  </a:moveTo>
                  <a:cubicBezTo>
                    <a:pt x="26989" y="21598"/>
                    <a:pt x="26962" y="22303"/>
                    <a:pt x="27071" y="23008"/>
                  </a:cubicBezTo>
                  <a:cubicBezTo>
                    <a:pt x="27152" y="23659"/>
                    <a:pt x="27179" y="24310"/>
                    <a:pt x="26989" y="24988"/>
                  </a:cubicBezTo>
                  <a:cubicBezTo>
                    <a:pt x="26185" y="25035"/>
                    <a:pt x="25391" y="25064"/>
                    <a:pt x="24578" y="25064"/>
                  </a:cubicBezTo>
                  <a:cubicBezTo>
                    <a:pt x="23993" y="25064"/>
                    <a:pt x="23398" y="25049"/>
                    <a:pt x="22785" y="25015"/>
                  </a:cubicBezTo>
                  <a:cubicBezTo>
                    <a:pt x="23002" y="24608"/>
                    <a:pt x="23327" y="24418"/>
                    <a:pt x="23572" y="24201"/>
                  </a:cubicBezTo>
                  <a:cubicBezTo>
                    <a:pt x="23843" y="23930"/>
                    <a:pt x="24141" y="23713"/>
                    <a:pt x="24412" y="23442"/>
                  </a:cubicBezTo>
                  <a:cubicBezTo>
                    <a:pt x="24684" y="23198"/>
                    <a:pt x="24928" y="22927"/>
                    <a:pt x="25145" y="22682"/>
                  </a:cubicBezTo>
                  <a:cubicBezTo>
                    <a:pt x="25416" y="22384"/>
                    <a:pt x="25633" y="22086"/>
                    <a:pt x="25877" y="21787"/>
                  </a:cubicBezTo>
                  <a:cubicBezTo>
                    <a:pt x="26094" y="21516"/>
                    <a:pt x="26284" y="21245"/>
                    <a:pt x="26528" y="20919"/>
                  </a:cubicBezTo>
                  <a:close/>
                  <a:moveTo>
                    <a:pt x="14431" y="15630"/>
                  </a:moveTo>
                  <a:cubicBezTo>
                    <a:pt x="14458" y="15929"/>
                    <a:pt x="14512" y="16119"/>
                    <a:pt x="14512" y="16335"/>
                  </a:cubicBezTo>
                  <a:cubicBezTo>
                    <a:pt x="14594" y="17637"/>
                    <a:pt x="14919" y="18912"/>
                    <a:pt x="15407" y="20133"/>
                  </a:cubicBezTo>
                  <a:cubicBezTo>
                    <a:pt x="16682" y="23388"/>
                    <a:pt x="19096" y="25286"/>
                    <a:pt x="22514" y="25856"/>
                  </a:cubicBezTo>
                  <a:cubicBezTo>
                    <a:pt x="23060" y="25947"/>
                    <a:pt x="23614" y="25962"/>
                    <a:pt x="24172" y="25962"/>
                  </a:cubicBezTo>
                  <a:cubicBezTo>
                    <a:pt x="24438" y="25962"/>
                    <a:pt x="24705" y="25958"/>
                    <a:pt x="24972" y="25958"/>
                  </a:cubicBezTo>
                  <a:cubicBezTo>
                    <a:pt x="25147" y="25958"/>
                    <a:pt x="25322" y="25960"/>
                    <a:pt x="25497" y="25964"/>
                  </a:cubicBezTo>
                  <a:cubicBezTo>
                    <a:pt x="25845" y="25964"/>
                    <a:pt x="26209" y="25930"/>
                    <a:pt x="26577" y="25930"/>
                  </a:cubicBezTo>
                  <a:cubicBezTo>
                    <a:pt x="26669" y="25930"/>
                    <a:pt x="26761" y="25932"/>
                    <a:pt x="26854" y="25937"/>
                  </a:cubicBezTo>
                  <a:cubicBezTo>
                    <a:pt x="26826" y="26670"/>
                    <a:pt x="26664" y="27321"/>
                    <a:pt x="26420" y="28026"/>
                  </a:cubicBezTo>
                  <a:cubicBezTo>
                    <a:pt x="26042" y="28050"/>
                    <a:pt x="25664" y="28064"/>
                    <a:pt x="25288" y="28064"/>
                  </a:cubicBezTo>
                  <a:cubicBezTo>
                    <a:pt x="24828" y="28064"/>
                    <a:pt x="24372" y="28044"/>
                    <a:pt x="23924" y="27999"/>
                  </a:cubicBezTo>
                  <a:cubicBezTo>
                    <a:pt x="22758" y="27890"/>
                    <a:pt x="21619" y="27673"/>
                    <a:pt x="20507" y="27294"/>
                  </a:cubicBezTo>
                  <a:cubicBezTo>
                    <a:pt x="19693" y="27022"/>
                    <a:pt x="18933" y="26670"/>
                    <a:pt x="18174" y="26236"/>
                  </a:cubicBezTo>
                  <a:cubicBezTo>
                    <a:pt x="16330" y="25151"/>
                    <a:pt x="14973" y="23605"/>
                    <a:pt x="14132" y="21625"/>
                  </a:cubicBezTo>
                  <a:cubicBezTo>
                    <a:pt x="13454" y="19970"/>
                    <a:pt x="13075" y="18288"/>
                    <a:pt x="13156" y="16498"/>
                  </a:cubicBezTo>
                  <a:cubicBezTo>
                    <a:pt x="13156" y="16390"/>
                    <a:pt x="13156" y="16308"/>
                    <a:pt x="13156" y="16200"/>
                  </a:cubicBezTo>
                  <a:cubicBezTo>
                    <a:pt x="13156" y="16173"/>
                    <a:pt x="13183" y="16119"/>
                    <a:pt x="13237" y="15956"/>
                  </a:cubicBezTo>
                  <a:cubicBezTo>
                    <a:pt x="13617" y="15847"/>
                    <a:pt x="13997" y="15766"/>
                    <a:pt x="14431" y="15630"/>
                  </a:cubicBezTo>
                  <a:close/>
                  <a:moveTo>
                    <a:pt x="31221" y="28460"/>
                  </a:moveTo>
                  <a:cubicBezTo>
                    <a:pt x="31546" y="28460"/>
                    <a:pt x="31871" y="28487"/>
                    <a:pt x="32197" y="28487"/>
                  </a:cubicBezTo>
                  <a:cubicBezTo>
                    <a:pt x="32197" y="28514"/>
                    <a:pt x="32197" y="28568"/>
                    <a:pt x="32197" y="28623"/>
                  </a:cubicBezTo>
                  <a:cubicBezTo>
                    <a:pt x="31438" y="29246"/>
                    <a:pt x="30678" y="29870"/>
                    <a:pt x="29919" y="30494"/>
                  </a:cubicBezTo>
                  <a:cubicBezTo>
                    <a:pt x="29891" y="30521"/>
                    <a:pt x="29837" y="30521"/>
                    <a:pt x="29783" y="30521"/>
                  </a:cubicBezTo>
                  <a:cubicBezTo>
                    <a:pt x="29756" y="30494"/>
                    <a:pt x="29729" y="30440"/>
                    <a:pt x="29729" y="30413"/>
                  </a:cubicBezTo>
                  <a:cubicBezTo>
                    <a:pt x="29891" y="29789"/>
                    <a:pt x="30054" y="29192"/>
                    <a:pt x="30217" y="28568"/>
                  </a:cubicBezTo>
                  <a:cubicBezTo>
                    <a:pt x="30399" y="28477"/>
                    <a:pt x="30589" y="28463"/>
                    <a:pt x="30779" y="28463"/>
                  </a:cubicBezTo>
                  <a:cubicBezTo>
                    <a:pt x="30869" y="28463"/>
                    <a:pt x="30959" y="28466"/>
                    <a:pt x="31048" y="28466"/>
                  </a:cubicBezTo>
                  <a:cubicBezTo>
                    <a:pt x="31106" y="28466"/>
                    <a:pt x="31164" y="28465"/>
                    <a:pt x="31221" y="28460"/>
                  </a:cubicBezTo>
                  <a:close/>
                  <a:moveTo>
                    <a:pt x="33418" y="28650"/>
                  </a:moveTo>
                  <a:cubicBezTo>
                    <a:pt x="33879" y="28731"/>
                    <a:pt x="34340" y="28812"/>
                    <a:pt x="34774" y="29029"/>
                  </a:cubicBezTo>
                  <a:cubicBezTo>
                    <a:pt x="34394" y="29545"/>
                    <a:pt x="33472" y="30331"/>
                    <a:pt x="32604" y="30928"/>
                  </a:cubicBezTo>
                  <a:cubicBezTo>
                    <a:pt x="32468" y="30820"/>
                    <a:pt x="32333" y="30684"/>
                    <a:pt x="32224" y="30548"/>
                  </a:cubicBezTo>
                  <a:cubicBezTo>
                    <a:pt x="32088" y="30413"/>
                    <a:pt x="31980" y="30277"/>
                    <a:pt x="31844" y="30087"/>
                  </a:cubicBezTo>
                  <a:cubicBezTo>
                    <a:pt x="32360" y="29599"/>
                    <a:pt x="32875" y="29138"/>
                    <a:pt x="33418" y="28650"/>
                  </a:cubicBezTo>
                  <a:close/>
                  <a:moveTo>
                    <a:pt x="31085" y="30738"/>
                  </a:moveTo>
                  <a:cubicBezTo>
                    <a:pt x="31329" y="31009"/>
                    <a:pt x="31573" y="31254"/>
                    <a:pt x="31871" y="31552"/>
                  </a:cubicBezTo>
                  <a:cubicBezTo>
                    <a:pt x="31193" y="32149"/>
                    <a:pt x="30542" y="32637"/>
                    <a:pt x="29837" y="33152"/>
                  </a:cubicBezTo>
                  <a:cubicBezTo>
                    <a:pt x="29593" y="32854"/>
                    <a:pt x="29512" y="32556"/>
                    <a:pt x="29539" y="32257"/>
                  </a:cubicBezTo>
                  <a:cubicBezTo>
                    <a:pt x="29539" y="32122"/>
                    <a:pt x="29593" y="31959"/>
                    <a:pt x="29674" y="31877"/>
                  </a:cubicBezTo>
                  <a:cubicBezTo>
                    <a:pt x="30108" y="31471"/>
                    <a:pt x="30542" y="31064"/>
                    <a:pt x="31085" y="30738"/>
                  </a:cubicBezTo>
                  <a:close/>
                  <a:moveTo>
                    <a:pt x="32356" y="25443"/>
                  </a:moveTo>
                  <a:cubicBezTo>
                    <a:pt x="34011" y="25443"/>
                    <a:pt x="35607" y="25776"/>
                    <a:pt x="37106" y="26588"/>
                  </a:cubicBezTo>
                  <a:cubicBezTo>
                    <a:pt x="38598" y="27375"/>
                    <a:pt x="39927" y="28406"/>
                    <a:pt x="41012" y="29708"/>
                  </a:cubicBezTo>
                  <a:cubicBezTo>
                    <a:pt x="41446" y="30223"/>
                    <a:pt x="41880" y="30711"/>
                    <a:pt x="42314" y="31226"/>
                  </a:cubicBezTo>
                  <a:cubicBezTo>
                    <a:pt x="42694" y="31688"/>
                    <a:pt x="42884" y="32203"/>
                    <a:pt x="42802" y="32800"/>
                  </a:cubicBezTo>
                  <a:cubicBezTo>
                    <a:pt x="42775" y="33071"/>
                    <a:pt x="42694" y="33315"/>
                    <a:pt x="42504" y="33505"/>
                  </a:cubicBezTo>
                  <a:cubicBezTo>
                    <a:pt x="42304" y="33690"/>
                    <a:pt x="42104" y="33787"/>
                    <a:pt x="41898" y="33787"/>
                  </a:cubicBezTo>
                  <a:cubicBezTo>
                    <a:pt x="41742" y="33787"/>
                    <a:pt x="41583" y="33731"/>
                    <a:pt x="41419" y="33613"/>
                  </a:cubicBezTo>
                  <a:cubicBezTo>
                    <a:pt x="41012" y="33342"/>
                    <a:pt x="40660" y="32962"/>
                    <a:pt x="40388" y="32556"/>
                  </a:cubicBezTo>
                  <a:cubicBezTo>
                    <a:pt x="39656" y="31471"/>
                    <a:pt x="38707" y="30548"/>
                    <a:pt x="37730" y="29680"/>
                  </a:cubicBezTo>
                  <a:cubicBezTo>
                    <a:pt x="36537" y="28595"/>
                    <a:pt x="35099" y="27999"/>
                    <a:pt x="33499" y="27727"/>
                  </a:cubicBezTo>
                  <a:cubicBezTo>
                    <a:pt x="32843" y="27614"/>
                    <a:pt x="32207" y="27558"/>
                    <a:pt x="31558" y="27558"/>
                  </a:cubicBezTo>
                  <a:cubicBezTo>
                    <a:pt x="31428" y="27558"/>
                    <a:pt x="31297" y="27560"/>
                    <a:pt x="31166" y="27565"/>
                  </a:cubicBezTo>
                  <a:lnTo>
                    <a:pt x="30434" y="27565"/>
                  </a:lnTo>
                  <a:cubicBezTo>
                    <a:pt x="30542" y="26832"/>
                    <a:pt x="30624" y="26209"/>
                    <a:pt x="30732" y="25612"/>
                  </a:cubicBezTo>
                  <a:cubicBezTo>
                    <a:pt x="30814" y="25558"/>
                    <a:pt x="30814" y="25530"/>
                    <a:pt x="30841" y="25530"/>
                  </a:cubicBezTo>
                  <a:cubicBezTo>
                    <a:pt x="31351" y="25474"/>
                    <a:pt x="31856" y="25443"/>
                    <a:pt x="32356" y="25443"/>
                  </a:cubicBezTo>
                  <a:close/>
                  <a:moveTo>
                    <a:pt x="38300" y="31606"/>
                  </a:moveTo>
                  <a:cubicBezTo>
                    <a:pt x="38598" y="31769"/>
                    <a:pt x="38788" y="32040"/>
                    <a:pt x="39005" y="32339"/>
                  </a:cubicBezTo>
                  <a:cubicBezTo>
                    <a:pt x="38625" y="32800"/>
                    <a:pt x="36428" y="34671"/>
                    <a:pt x="35859" y="34997"/>
                  </a:cubicBezTo>
                  <a:cubicBezTo>
                    <a:pt x="35642" y="34753"/>
                    <a:pt x="35425" y="34508"/>
                    <a:pt x="35208" y="34291"/>
                  </a:cubicBezTo>
                  <a:cubicBezTo>
                    <a:pt x="35235" y="34210"/>
                    <a:pt x="35262" y="34156"/>
                    <a:pt x="35289" y="34129"/>
                  </a:cubicBezTo>
                  <a:cubicBezTo>
                    <a:pt x="36266" y="33315"/>
                    <a:pt x="37269" y="32474"/>
                    <a:pt x="38300" y="31606"/>
                  </a:cubicBezTo>
                  <a:close/>
                  <a:moveTo>
                    <a:pt x="35615" y="29463"/>
                  </a:moveTo>
                  <a:cubicBezTo>
                    <a:pt x="36238" y="29653"/>
                    <a:pt x="36971" y="30196"/>
                    <a:pt x="37649" y="30955"/>
                  </a:cubicBezTo>
                  <a:cubicBezTo>
                    <a:pt x="37540" y="31064"/>
                    <a:pt x="37459" y="31199"/>
                    <a:pt x="37323" y="31281"/>
                  </a:cubicBezTo>
                  <a:cubicBezTo>
                    <a:pt x="35777" y="32610"/>
                    <a:pt x="34204" y="33912"/>
                    <a:pt x="32658" y="35241"/>
                  </a:cubicBezTo>
                  <a:cubicBezTo>
                    <a:pt x="32251" y="35566"/>
                    <a:pt x="31844" y="35892"/>
                    <a:pt x="31356" y="36271"/>
                  </a:cubicBezTo>
                  <a:cubicBezTo>
                    <a:pt x="30841" y="35512"/>
                    <a:pt x="30434" y="34780"/>
                    <a:pt x="30136" y="33993"/>
                  </a:cubicBezTo>
                  <a:cubicBezTo>
                    <a:pt x="32061" y="32583"/>
                    <a:pt x="33960" y="31145"/>
                    <a:pt x="35615" y="29463"/>
                  </a:cubicBezTo>
                  <a:close/>
                  <a:moveTo>
                    <a:pt x="34530" y="34834"/>
                  </a:moveTo>
                  <a:cubicBezTo>
                    <a:pt x="34747" y="35105"/>
                    <a:pt x="34936" y="35322"/>
                    <a:pt x="35126" y="35539"/>
                  </a:cubicBezTo>
                  <a:cubicBezTo>
                    <a:pt x="34747" y="36054"/>
                    <a:pt x="33201" y="37275"/>
                    <a:pt x="32441" y="37655"/>
                  </a:cubicBezTo>
                  <a:cubicBezTo>
                    <a:pt x="32278" y="37438"/>
                    <a:pt x="32088" y="37248"/>
                    <a:pt x="31926" y="37031"/>
                  </a:cubicBezTo>
                  <a:cubicBezTo>
                    <a:pt x="32251" y="36651"/>
                    <a:pt x="33879" y="35268"/>
                    <a:pt x="34530" y="34834"/>
                  </a:cubicBezTo>
                  <a:close/>
                  <a:moveTo>
                    <a:pt x="1735" y="9975"/>
                  </a:moveTo>
                  <a:cubicBezTo>
                    <a:pt x="1816" y="9975"/>
                    <a:pt x="1898" y="9988"/>
                    <a:pt x="1981" y="10016"/>
                  </a:cubicBezTo>
                  <a:cubicBezTo>
                    <a:pt x="2279" y="10097"/>
                    <a:pt x="2578" y="10206"/>
                    <a:pt x="2849" y="10368"/>
                  </a:cubicBezTo>
                  <a:cubicBezTo>
                    <a:pt x="3310" y="10667"/>
                    <a:pt x="3798" y="10992"/>
                    <a:pt x="4259" y="11318"/>
                  </a:cubicBezTo>
                  <a:cubicBezTo>
                    <a:pt x="4910" y="11779"/>
                    <a:pt x="5561" y="12267"/>
                    <a:pt x="6212" y="12728"/>
                  </a:cubicBezTo>
                  <a:cubicBezTo>
                    <a:pt x="6809" y="13135"/>
                    <a:pt x="7460" y="13406"/>
                    <a:pt x="8138" y="13623"/>
                  </a:cubicBezTo>
                  <a:cubicBezTo>
                    <a:pt x="8787" y="13839"/>
                    <a:pt x="9436" y="13950"/>
                    <a:pt x="10090" y="13950"/>
                  </a:cubicBezTo>
                  <a:cubicBezTo>
                    <a:pt x="10584" y="13950"/>
                    <a:pt x="11081" y="13887"/>
                    <a:pt x="11583" y="13759"/>
                  </a:cubicBezTo>
                  <a:cubicBezTo>
                    <a:pt x="12451" y="13515"/>
                    <a:pt x="13292" y="13271"/>
                    <a:pt x="14187" y="13054"/>
                  </a:cubicBezTo>
                  <a:cubicBezTo>
                    <a:pt x="15846" y="12633"/>
                    <a:pt x="17525" y="12353"/>
                    <a:pt x="19242" y="12353"/>
                  </a:cubicBezTo>
                  <a:cubicBezTo>
                    <a:pt x="19518" y="12353"/>
                    <a:pt x="19795" y="12360"/>
                    <a:pt x="20073" y="12375"/>
                  </a:cubicBezTo>
                  <a:cubicBezTo>
                    <a:pt x="21646" y="12457"/>
                    <a:pt x="23110" y="12918"/>
                    <a:pt x="24494" y="13650"/>
                  </a:cubicBezTo>
                  <a:cubicBezTo>
                    <a:pt x="26148" y="14518"/>
                    <a:pt x="27396" y="15766"/>
                    <a:pt x="28183" y="17448"/>
                  </a:cubicBezTo>
                  <a:cubicBezTo>
                    <a:pt x="28671" y="18397"/>
                    <a:pt x="29105" y="19373"/>
                    <a:pt x="29485" y="20377"/>
                  </a:cubicBezTo>
                  <a:cubicBezTo>
                    <a:pt x="29674" y="20865"/>
                    <a:pt x="29729" y="21435"/>
                    <a:pt x="29783" y="21977"/>
                  </a:cubicBezTo>
                  <a:cubicBezTo>
                    <a:pt x="29837" y="22547"/>
                    <a:pt x="29837" y="23144"/>
                    <a:pt x="29864" y="23740"/>
                  </a:cubicBezTo>
                  <a:cubicBezTo>
                    <a:pt x="29837" y="25720"/>
                    <a:pt x="29566" y="27646"/>
                    <a:pt x="28996" y="29572"/>
                  </a:cubicBezTo>
                  <a:cubicBezTo>
                    <a:pt x="28861" y="30060"/>
                    <a:pt x="28752" y="30575"/>
                    <a:pt x="28644" y="31091"/>
                  </a:cubicBezTo>
                  <a:cubicBezTo>
                    <a:pt x="28481" y="31986"/>
                    <a:pt x="28644" y="32854"/>
                    <a:pt x="28996" y="33668"/>
                  </a:cubicBezTo>
                  <a:cubicBezTo>
                    <a:pt x="29674" y="35349"/>
                    <a:pt x="30570" y="36895"/>
                    <a:pt x="31817" y="38224"/>
                  </a:cubicBezTo>
                  <a:cubicBezTo>
                    <a:pt x="32088" y="38523"/>
                    <a:pt x="32387" y="38794"/>
                    <a:pt x="32685" y="39092"/>
                  </a:cubicBezTo>
                  <a:cubicBezTo>
                    <a:pt x="33065" y="39445"/>
                    <a:pt x="33390" y="39852"/>
                    <a:pt x="33526" y="40367"/>
                  </a:cubicBezTo>
                  <a:cubicBezTo>
                    <a:pt x="33635" y="40720"/>
                    <a:pt x="33499" y="40964"/>
                    <a:pt x="33146" y="40991"/>
                  </a:cubicBezTo>
                  <a:cubicBezTo>
                    <a:pt x="32821" y="40991"/>
                    <a:pt x="32495" y="40964"/>
                    <a:pt x="32170" y="40883"/>
                  </a:cubicBezTo>
                  <a:cubicBezTo>
                    <a:pt x="31627" y="40747"/>
                    <a:pt x="31166" y="40476"/>
                    <a:pt x="30759" y="40096"/>
                  </a:cubicBezTo>
                  <a:cubicBezTo>
                    <a:pt x="30244" y="39608"/>
                    <a:pt x="29729" y="39119"/>
                    <a:pt x="29268" y="38577"/>
                  </a:cubicBezTo>
                  <a:cubicBezTo>
                    <a:pt x="28454" y="37573"/>
                    <a:pt x="27803" y="36488"/>
                    <a:pt x="27233" y="35322"/>
                  </a:cubicBezTo>
                  <a:cubicBezTo>
                    <a:pt x="26637" y="34129"/>
                    <a:pt x="26474" y="32908"/>
                    <a:pt x="26637" y="31606"/>
                  </a:cubicBezTo>
                  <a:cubicBezTo>
                    <a:pt x="26799" y="30413"/>
                    <a:pt x="27071" y="29274"/>
                    <a:pt x="27369" y="28134"/>
                  </a:cubicBezTo>
                  <a:cubicBezTo>
                    <a:pt x="27776" y="26697"/>
                    <a:pt x="28020" y="25259"/>
                    <a:pt x="28020" y="23767"/>
                  </a:cubicBezTo>
                  <a:cubicBezTo>
                    <a:pt x="28020" y="20811"/>
                    <a:pt x="26799" y="18451"/>
                    <a:pt x="24412" y="16715"/>
                  </a:cubicBezTo>
                  <a:cubicBezTo>
                    <a:pt x="23110" y="15766"/>
                    <a:pt x="21700" y="14979"/>
                    <a:pt x="20073" y="14708"/>
                  </a:cubicBezTo>
                  <a:cubicBezTo>
                    <a:pt x="19223" y="14563"/>
                    <a:pt x="18373" y="14503"/>
                    <a:pt x="17523" y="14503"/>
                  </a:cubicBezTo>
                  <a:cubicBezTo>
                    <a:pt x="17098" y="14503"/>
                    <a:pt x="16673" y="14518"/>
                    <a:pt x="16248" y="14545"/>
                  </a:cubicBezTo>
                  <a:cubicBezTo>
                    <a:pt x="14783" y="14627"/>
                    <a:pt x="13400" y="15034"/>
                    <a:pt x="12017" y="15413"/>
                  </a:cubicBezTo>
                  <a:cubicBezTo>
                    <a:pt x="11393" y="15603"/>
                    <a:pt x="10796" y="15766"/>
                    <a:pt x="10172" y="15929"/>
                  </a:cubicBezTo>
                  <a:cubicBezTo>
                    <a:pt x="9663" y="16041"/>
                    <a:pt x="9166" y="16094"/>
                    <a:pt x="8682" y="16094"/>
                  </a:cubicBezTo>
                  <a:cubicBezTo>
                    <a:pt x="7054" y="16094"/>
                    <a:pt x="5570" y="15489"/>
                    <a:pt x="4232" y="14464"/>
                  </a:cubicBezTo>
                  <a:cubicBezTo>
                    <a:pt x="3147" y="13650"/>
                    <a:pt x="2225" y="12647"/>
                    <a:pt x="1357" y="11589"/>
                  </a:cubicBezTo>
                  <a:cubicBezTo>
                    <a:pt x="1276" y="11480"/>
                    <a:pt x="1194" y="11372"/>
                    <a:pt x="1113" y="11263"/>
                  </a:cubicBezTo>
                  <a:cubicBezTo>
                    <a:pt x="923" y="10938"/>
                    <a:pt x="896" y="10639"/>
                    <a:pt x="1113" y="10314"/>
                  </a:cubicBezTo>
                  <a:cubicBezTo>
                    <a:pt x="1275" y="10091"/>
                    <a:pt x="1497" y="9975"/>
                    <a:pt x="1735" y="9975"/>
                  </a:cubicBezTo>
                  <a:close/>
                  <a:moveTo>
                    <a:pt x="8962" y="1"/>
                  </a:moveTo>
                  <a:cubicBezTo>
                    <a:pt x="8093" y="1"/>
                    <a:pt x="7488" y="790"/>
                    <a:pt x="7731" y="1689"/>
                  </a:cubicBezTo>
                  <a:cubicBezTo>
                    <a:pt x="7813" y="2041"/>
                    <a:pt x="7975" y="2312"/>
                    <a:pt x="8219" y="2557"/>
                  </a:cubicBezTo>
                  <a:cubicBezTo>
                    <a:pt x="8464" y="2801"/>
                    <a:pt x="8735" y="3045"/>
                    <a:pt x="8979" y="3289"/>
                  </a:cubicBezTo>
                  <a:cubicBezTo>
                    <a:pt x="9467" y="3777"/>
                    <a:pt x="9955" y="4265"/>
                    <a:pt x="10417" y="4754"/>
                  </a:cubicBezTo>
                  <a:cubicBezTo>
                    <a:pt x="10552" y="4889"/>
                    <a:pt x="10633" y="5052"/>
                    <a:pt x="10769" y="5269"/>
                  </a:cubicBezTo>
                  <a:cubicBezTo>
                    <a:pt x="8925" y="7141"/>
                    <a:pt x="7107" y="8985"/>
                    <a:pt x="5263" y="10884"/>
                  </a:cubicBezTo>
                  <a:cubicBezTo>
                    <a:pt x="5073" y="10748"/>
                    <a:pt x="4883" y="10612"/>
                    <a:pt x="4693" y="10504"/>
                  </a:cubicBezTo>
                  <a:cubicBezTo>
                    <a:pt x="4232" y="10178"/>
                    <a:pt x="3798" y="9853"/>
                    <a:pt x="3337" y="9609"/>
                  </a:cubicBezTo>
                  <a:cubicBezTo>
                    <a:pt x="2985" y="9419"/>
                    <a:pt x="2605" y="9256"/>
                    <a:pt x="2225" y="9148"/>
                  </a:cubicBezTo>
                  <a:cubicBezTo>
                    <a:pt x="2071" y="9102"/>
                    <a:pt x="1921" y="9081"/>
                    <a:pt x="1772" y="9081"/>
                  </a:cubicBezTo>
                  <a:cubicBezTo>
                    <a:pt x="1475" y="9081"/>
                    <a:pt x="1185" y="9166"/>
                    <a:pt x="896" y="9310"/>
                  </a:cubicBezTo>
                  <a:cubicBezTo>
                    <a:pt x="272" y="9636"/>
                    <a:pt x="1" y="10233"/>
                    <a:pt x="82" y="10911"/>
                  </a:cubicBezTo>
                  <a:cubicBezTo>
                    <a:pt x="164" y="11372"/>
                    <a:pt x="354" y="11779"/>
                    <a:pt x="652" y="12131"/>
                  </a:cubicBezTo>
                  <a:cubicBezTo>
                    <a:pt x="1276" y="12809"/>
                    <a:pt x="1872" y="13515"/>
                    <a:pt x="2523" y="14166"/>
                  </a:cubicBezTo>
                  <a:cubicBezTo>
                    <a:pt x="3174" y="14844"/>
                    <a:pt x="3934" y="15359"/>
                    <a:pt x="4748" y="15793"/>
                  </a:cubicBezTo>
                  <a:cubicBezTo>
                    <a:pt x="6025" y="16443"/>
                    <a:pt x="7355" y="16885"/>
                    <a:pt x="8750" y="16885"/>
                  </a:cubicBezTo>
                  <a:cubicBezTo>
                    <a:pt x="9103" y="16885"/>
                    <a:pt x="9459" y="16857"/>
                    <a:pt x="9820" y="16797"/>
                  </a:cubicBezTo>
                  <a:cubicBezTo>
                    <a:pt x="10444" y="16715"/>
                    <a:pt x="11040" y="16552"/>
                    <a:pt x="11637" y="16417"/>
                  </a:cubicBezTo>
                  <a:cubicBezTo>
                    <a:pt x="11827" y="16363"/>
                    <a:pt x="12017" y="16335"/>
                    <a:pt x="12288" y="16281"/>
                  </a:cubicBezTo>
                  <a:cubicBezTo>
                    <a:pt x="12288" y="16525"/>
                    <a:pt x="12288" y="16715"/>
                    <a:pt x="12288" y="16905"/>
                  </a:cubicBezTo>
                  <a:cubicBezTo>
                    <a:pt x="12261" y="17882"/>
                    <a:pt x="12369" y="18831"/>
                    <a:pt x="12586" y="19807"/>
                  </a:cubicBezTo>
                  <a:cubicBezTo>
                    <a:pt x="12993" y="21462"/>
                    <a:pt x="13644" y="23008"/>
                    <a:pt x="14675" y="24364"/>
                  </a:cubicBezTo>
                  <a:cubicBezTo>
                    <a:pt x="16031" y="26127"/>
                    <a:pt x="17821" y="27294"/>
                    <a:pt x="19883" y="28026"/>
                  </a:cubicBezTo>
                  <a:cubicBezTo>
                    <a:pt x="21535" y="28627"/>
                    <a:pt x="23234" y="28927"/>
                    <a:pt x="24979" y="28927"/>
                  </a:cubicBezTo>
                  <a:cubicBezTo>
                    <a:pt x="25124" y="28927"/>
                    <a:pt x="25270" y="28925"/>
                    <a:pt x="25416" y="28921"/>
                  </a:cubicBezTo>
                  <a:cubicBezTo>
                    <a:pt x="25538" y="28921"/>
                    <a:pt x="25667" y="28901"/>
                    <a:pt x="25796" y="28901"/>
                  </a:cubicBezTo>
                  <a:cubicBezTo>
                    <a:pt x="25925" y="28901"/>
                    <a:pt x="26053" y="28921"/>
                    <a:pt x="26175" y="29002"/>
                  </a:cubicBezTo>
                  <a:cubicBezTo>
                    <a:pt x="26148" y="29192"/>
                    <a:pt x="26094" y="29382"/>
                    <a:pt x="26067" y="29572"/>
                  </a:cubicBezTo>
                  <a:cubicBezTo>
                    <a:pt x="25958" y="30196"/>
                    <a:pt x="25823" y="30820"/>
                    <a:pt x="25769" y="31471"/>
                  </a:cubicBezTo>
                  <a:cubicBezTo>
                    <a:pt x="25714" y="32122"/>
                    <a:pt x="25714" y="32800"/>
                    <a:pt x="25741" y="33451"/>
                  </a:cubicBezTo>
                  <a:cubicBezTo>
                    <a:pt x="25741" y="34102"/>
                    <a:pt x="26067" y="34698"/>
                    <a:pt x="26311" y="35268"/>
                  </a:cubicBezTo>
                  <a:cubicBezTo>
                    <a:pt x="27206" y="37411"/>
                    <a:pt x="28454" y="39282"/>
                    <a:pt x="30244" y="40774"/>
                  </a:cubicBezTo>
                  <a:cubicBezTo>
                    <a:pt x="30759" y="41208"/>
                    <a:pt x="31302" y="41561"/>
                    <a:pt x="31953" y="41750"/>
                  </a:cubicBezTo>
                  <a:cubicBezTo>
                    <a:pt x="32288" y="41817"/>
                    <a:pt x="32622" y="41866"/>
                    <a:pt x="32942" y="41866"/>
                  </a:cubicBezTo>
                  <a:cubicBezTo>
                    <a:pt x="33011" y="41866"/>
                    <a:pt x="33079" y="41864"/>
                    <a:pt x="33146" y="41859"/>
                  </a:cubicBezTo>
                  <a:cubicBezTo>
                    <a:pt x="33987" y="41832"/>
                    <a:pt x="34475" y="41208"/>
                    <a:pt x="34421" y="40394"/>
                  </a:cubicBezTo>
                  <a:cubicBezTo>
                    <a:pt x="34394" y="39770"/>
                    <a:pt x="34096" y="39255"/>
                    <a:pt x="33662" y="38821"/>
                  </a:cubicBezTo>
                  <a:cubicBezTo>
                    <a:pt x="33526" y="38686"/>
                    <a:pt x="33390" y="38523"/>
                    <a:pt x="33228" y="38387"/>
                  </a:cubicBezTo>
                  <a:cubicBezTo>
                    <a:pt x="34340" y="37465"/>
                    <a:pt x="35425" y="36597"/>
                    <a:pt x="36483" y="35729"/>
                  </a:cubicBezTo>
                  <a:cubicBezTo>
                    <a:pt x="37513" y="34834"/>
                    <a:pt x="38544" y="33966"/>
                    <a:pt x="39575" y="33071"/>
                  </a:cubicBezTo>
                  <a:cubicBezTo>
                    <a:pt x="40063" y="33505"/>
                    <a:pt x="40470" y="33939"/>
                    <a:pt x="40931" y="34291"/>
                  </a:cubicBezTo>
                  <a:cubicBezTo>
                    <a:pt x="41244" y="34539"/>
                    <a:pt x="41582" y="34662"/>
                    <a:pt x="41918" y="34662"/>
                  </a:cubicBezTo>
                  <a:cubicBezTo>
                    <a:pt x="42281" y="34662"/>
                    <a:pt x="42641" y="34519"/>
                    <a:pt x="42965" y="34237"/>
                  </a:cubicBezTo>
                  <a:cubicBezTo>
                    <a:pt x="43562" y="33722"/>
                    <a:pt x="43806" y="33071"/>
                    <a:pt x="43725" y="32284"/>
                  </a:cubicBezTo>
                  <a:cubicBezTo>
                    <a:pt x="43643" y="31525"/>
                    <a:pt x="43264" y="30901"/>
                    <a:pt x="42775" y="30331"/>
                  </a:cubicBezTo>
                  <a:cubicBezTo>
                    <a:pt x="42423" y="29925"/>
                    <a:pt x="42070" y="29545"/>
                    <a:pt x="41745" y="29138"/>
                  </a:cubicBezTo>
                  <a:cubicBezTo>
                    <a:pt x="40334" y="27375"/>
                    <a:pt x="38544" y="26127"/>
                    <a:pt x="36455" y="25286"/>
                  </a:cubicBezTo>
                  <a:cubicBezTo>
                    <a:pt x="35150" y="24760"/>
                    <a:pt x="33807" y="24562"/>
                    <a:pt x="32424" y="24562"/>
                  </a:cubicBezTo>
                  <a:cubicBezTo>
                    <a:pt x="32169" y="24562"/>
                    <a:pt x="31912" y="24568"/>
                    <a:pt x="31654" y="24581"/>
                  </a:cubicBezTo>
                  <a:lnTo>
                    <a:pt x="30841" y="24581"/>
                  </a:lnTo>
                  <a:cubicBezTo>
                    <a:pt x="30841" y="24310"/>
                    <a:pt x="30841" y="24066"/>
                    <a:pt x="30814" y="23849"/>
                  </a:cubicBezTo>
                  <a:cubicBezTo>
                    <a:pt x="30759" y="23008"/>
                    <a:pt x="30759" y="22167"/>
                    <a:pt x="30624" y="21353"/>
                  </a:cubicBezTo>
                  <a:cubicBezTo>
                    <a:pt x="30244" y="19265"/>
                    <a:pt x="29349" y="17366"/>
                    <a:pt x="28128" y="15603"/>
                  </a:cubicBezTo>
                  <a:cubicBezTo>
                    <a:pt x="27505" y="14681"/>
                    <a:pt x="26718" y="13949"/>
                    <a:pt x="25796" y="13325"/>
                  </a:cubicBezTo>
                  <a:cubicBezTo>
                    <a:pt x="24738" y="12592"/>
                    <a:pt x="23599" y="12131"/>
                    <a:pt x="22378" y="11806"/>
                  </a:cubicBezTo>
                  <a:cubicBezTo>
                    <a:pt x="21809" y="11643"/>
                    <a:pt x="21212" y="11562"/>
                    <a:pt x="20615" y="11507"/>
                  </a:cubicBezTo>
                  <a:cubicBezTo>
                    <a:pt x="20117" y="11436"/>
                    <a:pt x="19622" y="11406"/>
                    <a:pt x="19127" y="11406"/>
                  </a:cubicBezTo>
                  <a:cubicBezTo>
                    <a:pt x="18115" y="11406"/>
                    <a:pt x="17106" y="11533"/>
                    <a:pt x="16085" y="11697"/>
                  </a:cubicBezTo>
                  <a:cubicBezTo>
                    <a:pt x="15950" y="11697"/>
                    <a:pt x="15814" y="11724"/>
                    <a:pt x="15624" y="11752"/>
                  </a:cubicBezTo>
                  <a:cubicBezTo>
                    <a:pt x="15651" y="11453"/>
                    <a:pt x="15651" y="11236"/>
                    <a:pt x="15679" y="10992"/>
                  </a:cubicBezTo>
                  <a:cubicBezTo>
                    <a:pt x="15977" y="8551"/>
                    <a:pt x="15624" y="6218"/>
                    <a:pt x="14458" y="4048"/>
                  </a:cubicBezTo>
                  <a:cubicBezTo>
                    <a:pt x="14187" y="3479"/>
                    <a:pt x="13834" y="2963"/>
                    <a:pt x="13346" y="2557"/>
                  </a:cubicBezTo>
                  <a:cubicBezTo>
                    <a:pt x="12505" y="1851"/>
                    <a:pt x="11664" y="1119"/>
                    <a:pt x="10661" y="604"/>
                  </a:cubicBezTo>
                  <a:cubicBezTo>
                    <a:pt x="10227" y="360"/>
                    <a:pt x="9766" y="143"/>
                    <a:pt x="9277" y="34"/>
                  </a:cubicBezTo>
                  <a:cubicBezTo>
                    <a:pt x="9169" y="11"/>
                    <a:pt x="9064" y="1"/>
                    <a:pt x="8962" y="1"/>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26" name="Google Shape;426;p44"/>
            <p:cNvSpPr/>
            <p:nvPr/>
          </p:nvSpPr>
          <p:spPr>
            <a:xfrm>
              <a:off x="5070250" y="3044625"/>
              <a:ext cx="818475" cy="775400"/>
            </a:xfrm>
            <a:custGeom>
              <a:avLst/>
              <a:gdLst/>
              <a:ahLst/>
              <a:cxnLst/>
              <a:rect l="l" t="t" r="r" b="b"/>
              <a:pathLst>
                <a:path w="32739" h="31016" extrusionOk="0">
                  <a:moveTo>
                    <a:pt x="871" y="0"/>
                  </a:moveTo>
                  <a:cubicBezTo>
                    <a:pt x="622" y="0"/>
                    <a:pt x="404" y="106"/>
                    <a:pt x="217" y="355"/>
                  </a:cubicBezTo>
                  <a:cubicBezTo>
                    <a:pt x="0" y="653"/>
                    <a:pt x="54" y="979"/>
                    <a:pt x="217" y="1277"/>
                  </a:cubicBezTo>
                  <a:cubicBezTo>
                    <a:pt x="298" y="1413"/>
                    <a:pt x="407" y="1521"/>
                    <a:pt x="488" y="1630"/>
                  </a:cubicBezTo>
                  <a:cubicBezTo>
                    <a:pt x="1356" y="2661"/>
                    <a:pt x="2278" y="3664"/>
                    <a:pt x="3336" y="4478"/>
                  </a:cubicBezTo>
                  <a:cubicBezTo>
                    <a:pt x="4688" y="5518"/>
                    <a:pt x="6168" y="6111"/>
                    <a:pt x="7775" y="6111"/>
                  </a:cubicBezTo>
                  <a:cubicBezTo>
                    <a:pt x="8264" y="6111"/>
                    <a:pt x="8764" y="6056"/>
                    <a:pt x="9276" y="5943"/>
                  </a:cubicBezTo>
                  <a:cubicBezTo>
                    <a:pt x="9900" y="5807"/>
                    <a:pt x="10524" y="5617"/>
                    <a:pt x="11148" y="5427"/>
                  </a:cubicBezTo>
                  <a:cubicBezTo>
                    <a:pt x="12531" y="5048"/>
                    <a:pt x="13915" y="4668"/>
                    <a:pt x="15379" y="4559"/>
                  </a:cubicBezTo>
                  <a:cubicBezTo>
                    <a:pt x="15804" y="4532"/>
                    <a:pt x="16229" y="4517"/>
                    <a:pt x="16654" y="4517"/>
                  </a:cubicBezTo>
                  <a:cubicBezTo>
                    <a:pt x="17504" y="4517"/>
                    <a:pt x="18354" y="4577"/>
                    <a:pt x="19204" y="4722"/>
                  </a:cubicBezTo>
                  <a:cubicBezTo>
                    <a:pt x="20831" y="4993"/>
                    <a:pt x="22242" y="5780"/>
                    <a:pt x="23544" y="6729"/>
                  </a:cubicBezTo>
                  <a:cubicBezTo>
                    <a:pt x="25930" y="8465"/>
                    <a:pt x="27124" y="10825"/>
                    <a:pt x="27124" y="13809"/>
                  </a:cubicBezTo>
                  <a:cubicBezTo>
                    <a:pt x="27124" y="15273"/>
                    <a:pt x="26880" y="16711"/>
                    <a:pt x="26500" y="18148"/>
                  </a:cubicBezTo>
                  <a:cubicBezTo>
                    <a:pt x="26175" y="19288"/>
                    <a:pt x="25930" y="20454"/>
                    <a:pt x="25768" y="21620"/>
                  </a:cubicBezTo>
                  <a:cubicBezTo>
                    <a:pt x="25578" y="22922"/>
                    <a:pt x="25741" y="24170"/>
                    <a:pt x="26337" y="25363"/>
                  </a:cubicBezTo>
                  <a:cubicBezTo>
                    <a:pt x="26907" y="26502"/>
                    <a:pt x="27558" y="27615"/>
                    <a:pt x="28399" y="28591"/>
                  </a:cubicBezTo>
                  <a:cubicBezTo>
                    <a:pt x="28833" y="29133"/>
                    <a:pt x="29375" y="29622"/>
                    <a:pt x="29891" y="30110"/>
                  </a:cubicBezTo>
                  <a:cubicBezTo>
                    <a:pt x="30270" y="30490"/>
                    <a:pt x="30758" y="30761"/>
                    <a:pt x="31301" y="30924"/>
                  </a:cubicBezTo>
                  <a:cubicBezTo>
                    <a:pt x="31525" y="30985"/>
                    <a:pt x="31779" y="31015"/>
                    <a:pt x="32030" y="31015"/>
                  </a:cubicBezTo>
                  <a:cubicBezTo>
                    <a:pt x="32113" y="31015"/>
                    <a:pt x="32196" y="31012"/>
                    <a:pt x="32277" y="31005"/>
                  </a:cubicBezTo>
                  <a:cubicBezTo>
                    <a:pt x="32630" y="30978"/>
                    <a:pt x="32739" y="30734"/>
                    <a:pt x="32657" y="30381"/>
                  </a:cubicBezTo>
                  <a:cubicBezTo>
                    <a:pt x="32494" y="29866"/>
                    <a:pt x="32169" y="29459"/>
                    <a:pt x="31789" y="29106"/>
                  </a:cubicBezTo>
                  <a:cubicBezTo>
                    <a:pt x="31518" y="28808"/>
                    <a:pt x="31220" y="28537"/>
                    <a:pt x="30948" y="28266"/>
                  </a:cubicBezTo>
                  <a:cubicBezTo>
                    <a:pt x="29701" y="26909"/>
                    <a:pt x="28806" y="25363"/>
                    <a:pt x="28100" y="23682"/>
                  </a:cubicBezTo>
                  <a:cubicBezTo>
                    <a:pt x="27775" y="22868"/>
                    <a:pt x="27612" y="22000"/>
                    <a:pt x="27775" y="21105"/>
                  </a:cubicBezTo>
                  <a:cubicBezTo>
                    <a:pt x="27856" y="20589"/>
                    <a:pt x="27965" y="20101"/>
                    <a:pt x="28127" y="19586"/>
                  </a:cubicBezTo>
                  <a:cubicBezTo>
                    <a:pt x="28670" y="17687"/>
                    <a:pt x="28968" y="15734"/>
                    <a:pt x="28995" y="13754"/>
                  </a:cubicBezTo>
                  <a:cubicBezTo>
                    <a:pt x="28968" y="13158"/>
                    <a:pt x="28968" y="12561"/>
                    <a:pt x="28914" y="11991"/>
                  </a:cubicBezTo>
                  <a:cubicBezTo>
                    <a:pt x="28833" y="11449"/>
                    <a:pt x="28778" y="10879"/>
                    <a:pt x="28589" y="10391"/>
                  </a:cubicBezTo>
                  <a:cubicBezTo>
                    <a:pt x="28209" y="9387"/>
                    <a:pt x="27775" y="8411"/>
                    <a:pt x="27314" y="7462"/>
                  </a:cubicBezTo>
                  <a:cubicBezTo>
                    <a:pt x="26500" y="5780"/>
                    <a:pt x="25252" y="4532"/>
                    <a:pt x="23598" y="3664"/>
                  </a:cubicBezTo>
                  <a:cubicBezTo>
                    <a:pt x="22214" y="2932"/>
                    <a:pt x="20777" y="2498"/>
                    <a:pt x="19204" y="2389"/>
                  </a:cubicBezTo>
                  <a:cubicBezTo>
                    <a:pt x="18926" y="2374"/>
                    <a:pt x="18649" y="2367"/>
                    <a:pt x="18373" y="2367"/>
                  </a:cubicBezTo>
                  <a:cubicBezTo>
                    <a:pt x="16656" y="2367"/>
                    <a:pt x="14973" y="2647"/>
                    <a:pt x="13291" y="3068"/>
                  </a:cubicBezTo>
                  <a:cubicBezTo>
                    <a:pt x="12423" y="3285"/>
                    <a:pt x="11555" y="3529"/>
                    <a:pt x="10687" y="3773"/>
                  </a:cubicBezTo>
                  <a:cubicBezTo>
                    <a:pt x="10204" y="3911"/>
                    <a:pt x="9721" y="3976"/>
                    <a:pt x="9238" y="3976"/>
                  </a:cubicBezTo>
                  <a:cubicBezTo>
                    <a:pt x="8582" y="3976"/>
                    <a:pt x="7925" y="3856"/>
                    <a:pt x="7269" y="3637"/>
                  </a:cubicBezTo>
                  <a:cubicBezTo>
                    <a:pt x="6591" y="3420"/>
                    <a:pt x="5940" y="3149"/>
                    <a:pt x="5343" y="2742"/>
                  </a:cubicBezTo>
                  <a:cubicBezTo>
                    <a:pt x="4665" y="2308"/>
                    <a:pt x="4014" y="1793"/>
                    <a:pt x="3363" y="1332"/>
                  </a:cubicBezTo>
                  <a:cubicBezTo>
                    <a:pt x="2902" y="1006"/>
                    <a:pt x="2441" y="681"/>
                    <a:pt x="1953" y="382"/>
                  </a:cubicBezTo>
                  <a:cubicBezTo>
                    <a:pt x="1709" y="220"/>
                    <a:pt x="1410" y="111"/>
                    <a:pt x="1112" y="30"/>
                  </a:cubicBezTo>
                  <a:cubicBezTo>
                    <a:pt x="1029" y="10"/>
                    <a:pt x="949" y="0"/>
                    <a:pt x="871" y="0"/>
                  </a:cubicBezTo>
                  <a:close/>
                </a:path>
              </a:pathLst>
            </a:custGeom>
            <a:solidFill>
              <a:srgbClr val="FECA2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27" name="Google Shape;427;p44"/>
            <p:cNvSpPr/>
            <p:nvPr/>
          </p:nvSpPr>
          <p:spPr>
            <a:xfrm>
              <a:off x="5375375" y="3186400"/>
              <a:ext cx="344500" cy="310175"/>
            </a:xfrm>
            <a:custGeom>
              <a:avLst/>
              <a:gdLst/>
              <a:ahLst/>
              <a:cxnLst/>
              <a:rect l="l" t="t" r="r" b="b"/>
              <a:pathLst>
                <a:path w="13780" h="12407" extrusionOk="0">
                  <a:moveTo>
                    <a:pt x="1330" y="0"/>
                  </a:moveTo>
                  <a:cubicBezTo>
                    <a:pt x="896" y="109"/>
                    <a:pt x="516" y="217"/>
                    <a:pt x="164" y="299"/>
                  </a:cubicBezTo>
                  <a:cubicBezTo>
                    <a:pt x="109" y="462"/>
                    <a:pt x="82" y="516"/>
                    <a:pt x="82" y="543"/>
                  </a:cubicBezTo>
                  <a:cubicBezTo>
                    <a:pt x="82" y="651"/>
                    <a:pt x="55" y="733"/>
                    <a:pt x="55" y="841"/>
                  </a:cubicBezTo>
                  <a:cubicBezTo>
                    <a:pt x="1" y="2631"/>
                    <a:pt x="381" y="4313"/>
                    <a:pt x="1059" y="5968"/>
                  </a:cubicBezTo>
                  <a:cubicBezTo>
                    <a:pt x="1899" y="7948"/>
                    <a:pt x="3229" y="9494"/>
                    <a:pt x="5100" y="10579"/>
                  </a:cubicBezTo>
                  <a:cubicBezTo>
                    <a:pt x="5832" y="11040"/>
                    <a:pt x="6619" y="11365"/>
                    <a:pt x="7433" y="11664"/>
                  </a:cubicBezTo>
                  <a:cubicBezTo>
                    <a:pt x="8518" y="12016"/>
                    <a:pt x="9684" y="12233"/>
                    <a:pt x="10823" y="12342"/>
                  </a:cubicBezTo>
                  <a:cubicBezTo>
                    <a:pt x="11286" y="12387"/>
                    <a:pt x="11741" y="12407"/>
                    <a:pt x="12196" y="12407"/>
                  </a:cubicBezTo>
                  <a:cubicBezTo>
                    <a:pt x="12568" y="12407"/>
                    <a:pt x="12941" y="12393"/>
                    <a:pt x="13319" y="12369"/>
                  </a:cubicBezTo>
                  <a:cubicBezTo>
                    <a:pt x="13590" y="11691"/>
                    <a:pt x="13753" y="11040"/>
                    <a:pt x="13780" y="10280"/>
                  </a:cubicBezTo>
                  <a:cubicBezTo>
                    <a:pt x="13682" y="10275"/>
                    <a:pt x="13587" y="10273"/>
                    <a:pt x="13493" y="10273"/>
                  </a:cubicBezTo>
                  <a:cubicBezTo>
                    <a:pt x="13118" y="10273"/>
                    <a:pt x="12771" y="10307"/>
                    <a:pt x="12424" y="10307"/>
                  </a:cubicBezTo>
                  <a:cubicBezTo>
                    <a:pt x="12298" y="10304"/>
                    <a:pt x="12172" y="10303"/>
                    <a:pt x="12046" y="10303"/>
                  </a:cubicBezTo>
                  <a:cubicBezTo>
                    <a:pt x="11668" y="10303"/>
                    <a:pt x="11288" y="10314"/>
                    <a:pt x="10911" y="10314"/>
                  </a:cubicBezTo>
                  <a:cubicBezTo>
                    <a:pt x="10410" y="10314"/>
                    <a:pt x="9915" y="10294"/>
                    <a:pt x="9440" y="10199"/>
                  </a:cubicBezTo>
                  <a:cubicBezTo>
                    <a:pt x="6022" y="9629"/>
                    <a:pt x="3581" y="7731"/>
                    <a:pt x="2306" y="4476"/>
                  </a:cubicBezTo>
                  <a:cubicBezTo>
                    <a:pt x="1845" y="3255"/>
                    <a:pt x="1520" y="1980"/>
                    <a:pt x="1438" y="678"/>
                  </a:cubicBezTo>
                  <a:cubicBezTo>
                    <a:pt x="1411" y="462"/>
                    <a:pt x="1384" y="272"/>
                    <a:pt x="1330" y="0"/>
                  </a:cubicBezTo>
                  <a:close/>
                </a:path>
              </a:pathLst>
            </a:custGeom>
            <a:solidFill>
              <a:srgbClr val="FECA2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28" name="Google Shape;428;p44"/>
            <p:cNvSpPr/>
            <p:nvPr/>
          </p:nvSpPr>
          <p:spPr>
            <a:xfrm>
              <a:off x="5808675" y="3431050"/>
              <a:ext cx="311275" cy="208825"/>
            </a:xfrm>
            <a:custGeom>
              <a:avLst/>
              <a:gdLst/>
              <a:ahLst/>
              <a:cxnLst/>
              <a:rect l="l" t="t" r="r" b="b"/>
              <a:pathLst>
                <a:path w="12451" h="8353" extrusionOk="0">
                  <a:moveTo>
                    <a:pt x="1936" y="0"/>
                  </a:moveTo>
                  <a:cubicBezTo>
                    <a:pt x="1439" y="0"/>
                    <a:pt x="938" y="31"/>
                    <a:pt x="435" y="87"/>
                  </a:cubicBezTo>
                  <a:cubicBezTo>
                    <a:pt x="408" y="87"/>
                    <a:pt x="381" y="115"/>
                    <a:pt x="299" y="169"/>
                  </a:cubicBezTo>
                  <a:cubicBezTo>
                    <a:pt x="218" y="766"/>
                    <a:pt x="109" y="1417"/>
                    <a:pt x="1" y="2122"/>
                  </a:cubicBezTo>
                  <a:cubicBezTo>
                    <a:pt x="218" y="2122"/>
                    <a:pt x="375" y="2134"/>
                    <a:pt x="519" y="2134"/>
                  </a:cubicBezTo>
                  <a:cubicBezTo>
                    <a:pt x="592" y="2134"/>
                    <a:pt x="661" y="2131"/>
                    <a:pt x="733" y="2122"/>
                  </a:cubicBezTo>
                  <a:cubicBezTo>
                    <a:pt x="1520" y="2122"/>
                    <a:pt x="2306" y="2149"/>
                    <a:pt x="3066" y="2284"/>
                  </a:cubicBezTo>
                  <a:cubicBezTo>
                    <a:pt x="4666" y="2556"/>
                    <a:pt x="6104" y="3152"/>
                    <a:pt x="7324" y="4265"/>
                  </a:cubicBezTo>
                  <a:cubicBezTo>
                    <a:pt x="8301" y="5132"/>
                    <a:pt x="9223" y="6028"/>
                    <a:pt x="9955" y="7113"/>
                  </a:cubicBezTo>
                  <a:cubicBezTo>
                    <a:pt x="10254" y="7519"/>
                    <a:pt x="10579" y="7899"/>
                    <a:pt x="10986" y="8170"/>
                  </a:cubicBezTo>
                  <a:cubicBezTo>
                    <a:pt x="11167" y="8291"/>
                    <a:pt x="11338" y="8353"/>
                    <a:pt x="11500" y="8353"/>
                  </a:cubicBezTo>
                  <a:cubicBezTo>
                    <a:pt x="11702" y="8353"/>
                    <a:pt x="11891" y="8257"/>
                    <a:pt x="12071" y="8062"/>
                  </a:cubicBezTo>
                  <a:cubicBezTo>
                    <a:pt x="12261" y="7872"/>
                    <a:pt x="12369" y="7628"/>
                    <a:pt x="12397" y="7357"/>
                  </a:cubicBezTo>
                  <a:cubicBezTo>
                    <a:pt x="12451" y="6760"/>
                    <a:pt x="12288" y="6245"/>
                    <a:pt x="11908" y="5783"/>
                  </a:cubicBezTo>
                  <a:cubicBezTo>
                    <a:pt x="11474" y="5295"/>
                    <a:pt x="11013" y="4780"/>
                    <a:pt x="10606" y="4292"/>
                  </a:cubicBezTo>
                  <a:cubicBezTo>
                    <a:pt x="9521" y="2963"/>
                    <a:pt x="8192" y="1959"/>
                    <a:pt x="6701" y="1145"/>
                  </a:cubicBezTo>
                  <a:cubicBezTo>
                    <a:pt x="5180" y="333"/>
                    <a:pt x="3579" y="0"/>
                    <a:pt x="1936" y="0"/>
                  </a:cubicBezTo>
                  <a:close/>
                </a:path>
              </a:pathLst>
            </a:custGeom>
            <a:solidFill>
              <a:srgbClr val="FECA2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29" name="Google Shape;429;p44"/>
            <p:cNvSpPr/>
            <p:nvPr/>
          </p:nvSpPr>
          <p:spPr>
            <a:xfrm>
              <a:off x="5259425" y="2817000"/>
              <a:ext cx="162100" cy="288050"/>
            </a:xfrm>
            <a:custGeom>
              <a:avLst/>
              <a:gdLst/>
              <a:ahLst/>
              <a:cxnLst/>
              <a:rect l="l" t="t" r="r" b="b"/>
              <a:pathLst>
                <a:path w="6484" h="11522" extrusionOk="0">
                  <a:moveTo>
                    <a:pt x="532" y="0"/>
                  </a:moveTo>
                  <a:cubicBezTo>
                    <a:pt x="394" y="0"/>
                    <a:pt x="264" y="56"/>
                    <a:pt x="163" y="157"/>
                  </a:cubicBezTo>
                  <a:cubicBezTo>
                    <a:pt x="1" y="347"/>
                    <a:pt x="28" y="564"/>
                    <a:pt x="136" y="753"/>
                  </a:cubicBezTo>
                  <a:cubicBezTo>
                    <a:pt x="218" y="943"/>
                    <a:pt x="326" y="1079"/>
                    <a:pt x="462" y="1215"/>
                  </a:cubicBezTo>
                  <a:cubicBezTo>
                    <a:pt x="706" y="1459"/>
                    <a:pt x="977" y="1648"/>
                    <a:pt x="1194" y="1893"/>
                  </a:cubicBezTo>
                  <a:cubicBezTo>
                    <a:pt x="1737" y="2408"/>
                    <a:pt x="2279" y="2896"/>
                    <a:pt x="2740" y="3439"/>
                  </a:cubicBezTo>
                  <a:cubicBezTo>
                    <a:pt x="3635" y="4524"/>
                    <a:pt x="4286" y="5744"/>
                    <a:pt x="4557" y="7100"/>
                  </a:cubicBezTo>
                  <a:cubicBezTo>
                    <a:pt x="4802" y="8267"/>
                    <a:pt x="4829" y="9406"/>
                    <a:pt x="4693" y="10572"/>
                  </a:cubicBezTo>
                  <a:cubicBezTo>
                    <a:pt x="4666" y="10871"/>
                    <a:pt x="4639" y="11169"/>
                    <a:pt x="4612" y="11522"/>
                  </a:cubicBezTo>
                  <a:cubicBezTo>
                    <a:pt x="5154" y="11467"/>
                    <a:pt x="5615" y="11250"/>
                    <a:pt x="6131" y="11115"/>
                  </a:cubicBezTo>
                  <a:cubicBezTo>
                    <a:pt x="6185" y="10898"/>
                    <a:pt x="6239" y="10681"/>
                    <a:pt x="6293" y="10437"/>
                  </a:cubicBezTo>
                  <a:cubicBezTo>
                    <a:pt x="6483" y="9325"/>
                    <a:pt x="6429" y="8185"/>
                    <a:pt x="6293" y="7046"/>
                  </a:cubicBezTo>
                  <a:cubicBezTo>
                    <a:pt x="6131" y="5798"/>
                    <a:pt x="5805" y="4632"/>
                    <a:pt x="5208" y="3547"/>
                  </a:cubicBezTo>
                  <a:cubicBezTo>
                    <a:pt x="4910" y="3005"/>
                    <a:pt x="4557" y="2489"/>
                    <a:pt x="4069" y="2082"/>
                  </a:cubicBezTo>
                  <a:cubicBezTo>
                    <a:pt x="3201" y="1350"/>
                    <a:pt x="2225" y="726"/>
                    <a:pt x="1221" y="211"/>
                  </a:cubicBezTo>
                  <a:cubicBezTo>
                    <a:pt x="1058" y="130"/>
                    <a:pt x="869" y="75"/>
                    <a:pt x="679" y="21"/>
                  </a:cubicBezTo>
                  <a:cubicBezTo>
                    <a:pt x="630" y="7"/>
                    <a:pt x="581" y="0"/>
                    <a:pt x="532" y="0"/>
                  </a:cubicBezTo>
                  <a:close/>
                </a:path>
              </a:pathLst>
            </a:custGeom>
            <a:solidFill>
              <a:srgbClr val="FECA2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30" name="Google Shape;430;p44"/>
            <p:cNvSpPr/>
            <p:nvPr/>
          </p:nvSpPr>
          <p:spPr>
            <a:xfrm>
              <a:off x="5267575" y="2945000"/>
              <a:ext cx="79350" cy="90875"/>
            </a:xfrm>
            <a:custGeom>
              <a:avLst/>
              <a:gdLst/>
              <a:ahLst/>
              <a:cxnLst/>
              <a:rect l="l" t="t" r="r" b="b"/>
              <a:pathLst>
                <a:path w="3174" h="3635" extrusionOk="0">
                  <a:moveTo>
                    <a:pt x="2523" y="0"/>
                  </a:moveTo>
                  <a:cubicBezTo>
                    <a:pt x="1628" y="923"/>
                    <a:pt x="814" y="1736"/>
                    <a:pt x="0" y="2604"/>
                  </a:cubicBezTo>
                  <a:cubicBezTo>
                    <a:pt x="434" y="2957"/>
                    <a:pt x="814" y="3282"/>
                    <a:pt x="1248" y="3635"/>
                  </a:cubicBezTo>
                  <a:cubicBezTo>
                    <a:pt x="1817" y="3038"/>
                    <a:pt x="2414" y="2496"/>
                    <a:pt x="2957" y="1926"/>
                  </a:cubicBezTo>
                  <a:cubicBezTo>
                    <a:pt x="3146" y="1736"/>
                    <a:pt x="3174" y="1492"/>
                    <a:pt x="3065" y="1248"/>
                  </a:cubicBezTo>
                  <a:cubicBezTo>
                    <a:pt x="2902" y="868"/>
                    <a:pt x="2740" y="489"/>
                    <a:pt x="2523" y="0"/>
                  </a:cubicBezTo>
                  <a:close/>
                </a:path>
              </a:pathLst>
            </a:custGeom>
            <a:solidFill>
              <a:srgbClr val="4E8CC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31" name="Google Shape;431;p44"/>
            <p:cNvSpPr/>
            <p:nvPr/>
          </p:nvSpPr>
          <p:spPr>
            <a:xfrm>
              <a:off x="5199750" y="3025700"/>
              <a:ext cx="82075" cy="75275"/>
            </a:xfrm>
            <a:custGeom>
              <a:avLst/>
              <a:gdLst/>
              <a:ahLst/>
              <a:cxnLst/>
              <a:rect l="l" t="t" r="r" b="b"/>
              <a:pathLst>
                <a:path w="3283" h="3011" extrusionOk="0">
                  <a:moveTo>
                    <a:pt x="2089" y="0"/>
                  </a:moveTo>
                  <a:cubicBezTo>
                    <a:pt x="1384" y="760"/>
                    <a:pt x="652" y="1438"/>
                    <a:pt x="1" y="2170"/>
                  </a:cubicBezTo>
                  <a:cubicBezTo>
                    <a:pt x="435" y="2577"/>
                    <a:pt x="733" y="2767"/>
                    <a:pt x="1384" y="3011"/>
                  </a:cubicBezTo>
                  <a:cubicBezTo>
                    <a:pt x="2035" y="2387"/>
                    <a:pt x="2659" y="1763"/>
                    <a:pt x="3283" y="1112"/>
                  </a:cubicBezTo>
                  <a:cubicBezTo>
                    <a:pt x="2876" y="732"/>
                    <a:pt x="2496" y="380"/>
                    <a:pt x="2089" y="0"/>
                  </a:cubicBezTo>
                  <a:close/>
                </a:path>
              </a:pathLst>
            </a:custGeom>
            <a:solidFill>
              <a:srgbClr val="ED6A3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32" name="Google Shape;432;p44"/>
            <p:cNvSpPr/>
            <p:nvPr/>
          </p:nvSpPr>
          <p:spPr>
            <a:xfrm>
              <a:off x="5928025" y="3585125"/>
              <a:ext cx="95650" cy="84775"/>
            </a:xfrm>
            <a:custGeom>
              <a:avLst/>
              <a:gdLst/>
              <a:ahLst/>
              <a:cxnLst/>
              <a:rect l="l" t="t" r="r" b="b"/>
              <a:pathLst>
                <a:path w="3826" h="3391" extrusionOk="0">
                  <a:moveTo>
                    <a:pt x="3093" y="0"/>
                  </a:moveTo>
                  <a:cubicBezTo>
                    <a:pt x="2089" y="868"/>
                    <a:pt x="1086" y="1709"/>
                    <a:pt x="82" y="2523"/>
                  </a:cubicBezTo>
                  <a:cubicBezTo>
                    <a:pt x="55" y="2550"/>
                    <a:pt x="55" y="2604"/>
                    <a:pt x="1" y="2685"/>
                  </a:cubicBezTo>
                  <a:cubicBezTo>
                    <a:pt x="218" y="2902"/>
                    <a:pt x="435" y="3147"/>
                    <a:pt x="652" y="3391"/>
                  </a:cubicBezTo>
                  <a:cubicBezTo>
                    <a:pt x="1221" y="3065"/>
                    <a:pt x="3418" y="1194"/>
                    <a:pt x="3825" y="733"/>
                  </a:cubicBezTo>
                  <a:cubicBezTo>
                    <a:pt x="3608" y="461"/>
                    <a:pt x="3418" y="163"/>
                    <a:pt x="3093" y="0"/>
                  </a:cubicBezTo>
                  <a:close/>
                </a:path>
              </a:pathLst>
            </a:custGeom>
            <a:solidFill>
              <a:srgbClr val="ED6A3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33" name="Google Shape;433;p44"/>
            <p:cNvSpPr/>
            <p:nvPr/>
          </p:nvSpPr>
          <p:spPr>
            <a:xfrm>
              <a:off x="5519150" y="3188425"/>
              <a:ext cx="82750" cy="69200"/>
            </a:xfrm>
            <a:custGeom>
              <a:avLst/>
              <a:gdLst/>
              <a:ahLst/>
              <a:cxnLst/>
              <a:rect l="l" t="t" r="r" b="b"/>
              <a:pathLst>
                <a:path w="3310" h="2768" extrusionOk="0">
                  <a:moveTo>
                    <a:pt x="1763" y="1"/>
                  </a:moveTo>
                  <a:cubicBezTo>
                    <a:pt x="787" y="842"/>
                    <a:pt x="298" y="1438"/>
                    <a:pt x="0" y="2035"/>
                  </a:cubicBezTo>
                  <a:cubicBezTo>
                    <a:pt x="326" y="2279"/>
                    <a:pt x="624" y="2578"/>
                    <a:pt x="1031" y="2767"/>
                  </a:cubicBezTo>
                  <a:cubicBezTo>
                    <a:pt x="1790" y="2062"/>
                    <a:pt x="2523" y="1357"/>
                    <a:pt x="3309" y="625"/>
                  </a:cubicBezTo>
                  <a:cubicBezTo>
                    <a:pt x="2767" y="299"/>
                    <a:pt x="2306" y="28"/>
                    <a:pt x="1763" y="1"/>
                  </a:cubicBezTo>
                  <a:close/>
                </a:path>
              </a:pathLst>
            </a:custGeom>
            <a:solidFill>
              <a:srgbClr val="4E8CC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34" name="Google Shape;434;p44"/>
            <p:cNvSpPr/>
            <p:nvPr/>
          </p:nvSpPr>
          <p:spPr>
            <a:xfrm>
              <a:off x="5557100" y="3349150"/>
              <a:ext cx="79375" cy="64425"/>
            </a:xfrm>
            <a:custGeom>
              <a:avLst/>
              <a:gdLst/>
              <a:ahLst/>
              <a:cxnLst/>
              <a:rect l="l" t="t" r="r" b="b"/>
              <a:pathLst>
                <a:path w="3175" h="2577" extrusionOk="0">
                  <a:moveTo>
                    <a:pt x="2306" y="0"/>
                  </a:moveTo>
                  <a:cubicBezTo>
                    <a:pt x="1520" y="488"/>
                    <a:pt x="272" y="1628"/>
                    <a:pt x="1" y="2089"/>
                  </a:cubicBezTo>
                  <a:cubicBezTo>
                    <a:pt x="462" y="2306"/>
                    <a:pt x="896" y="2577"/>
                    <a:pt x="1330" y="2577"/>
                  </a:cubicBezTo>
                  <a:cubicBezTo>
                    <a:pt x="1981" y="1926"/>
                    <a:pt x="2578" y="1329"/>
                    <a:pt x="3174" y="732"/>
                  </a:cubicBezTo>
                  <a:cubicBezTo>
                    <a:pt x="2876" y="461"/>
                    <a:pt x="2578" y="244"/>
                    <a:pt x="2306" y="0"/>
                  </a:cubicBezTo>
                  <a:close/>
                </a:path>
              </a:pathLst>
            </a:custGeom>
            <a:solidFill>
              <a:srgbClr val="4E8CC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35" name="Google Shape;435;p44"/>
            <p:cNvSpPr/>
            <p:nvPr/>
          </p:nvSpPr>
          <p:spPr>
            <a:xfrm>
              <a:off x="5457425" y="3254200"/>
              <a:ext cx="69875" cy="71225"/>
            </a:xfrm>
            <a:custGeom>
              <a:avLst/>
              <a:gdLst/>
              <a:ahLst/>
              <a:cxnLst/>
              <a:rect l="l" t="t" r="r" b="b"/>
              <a:pathLst>
                <a:path w="2795" h="2849" extrusionOk="0">
                  <a:moveTo>
                    <a:pt x="1818" y="1"/>
                  </a:moveTo>
                  <a:cubicBezTo>
                    <a:pt x="1113" y="543"/>
                    <a:pt x="570" y="1167"/>
                    <a:pt x="1" y="1791"/>
                  </a:cubicBezTo>
                  <a:cubicBezTo>
                    <a:pt x="136" y="2171"/>
                    <a:pt x="272" y="2523"/>
                    <a:pt x="597" y="2849"/>
                  </a:cubicBezTo>
                  <a:cubicBezTo>
                    <a:pt x="1330" y="2144"/>
                    <a:pt x="2035" y="1493"/>
                    <a:pt x="2795" y="787"/>
                  </a:cubicBezTo>
                  <a:cubicBezTo>
                    <a:pt x="2442" y="489"/>
                    <a:pt x="2144" y="245"/>
                    <a:pt x="1818" y="1"/>
                  </a:cubicBezTo>
                  <a:close/>
                </a:path>
              </a:pathLst>
            </a:custGeom>
            <a:solidFill>
              <a:srgbClr val="ED6A3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36" name="Google Shape;436;p44"/>
            <p:cNvSpPr/>
            <p:nvPr/>
          </p:nvSpPr>
          <p:spPr>
            <a:xfrm>
              <a:off x="5843950" y="3511200"/>
              <a:ext cx="73250" cy="57000"/>
            </a:xfrm>
            <a:custGeom>
              <a:avLst/>
              <a:gdLst/>
              <a:ahLst/>
              <a:cxnLst/>
              <a:rect l="l" t="t" r="r" b="b"/>
              <a:pathLst>
                <a:path w="2930" h="2280" extrusionOk="0">
                  <a:moveTo>
                    <a:pt x="1574" y="1"/>
                  </a:moveTo>
                  <a:cubicBezTo>
                    <a:pt x="1058" y="489"/>
                    <a:pt x="543" y="950"/>
                    <a:pt x="0" y="1465"/>
                  </a:cubicBezTo>
                  <a:cubicBezTo>
                    <a:pt x="136" y="1628"/>
                    <a:pt x="272" y="1764"/>
                    <a:pt x="380" y="1899"/>
                  </a:cubicBezTo>
                  <a:cubicBezTo>
                    <a:pt x="516" y="2035"/>
                    <a:pt x="651" y="2171"/>
                    <a:pt x="760" y="2279"/>
                  </a:cubicBezTo>
                  <a:cubicBezTo>
                    <a:pt x="1628" y="1682"/>
                    <a:pt x="2577" y="896"/>
                    <a:pt x="2930" y="408"/>
                  </a:cubicBezTo>
                  <a:cubicBezTo>
                    <a:pt x="2523" y="163"/>
                    <a:pt x="2062" y="109"/>
                    <a:pt x="1574" y="1"/>
                  </a:cubicBezTo>
                  <a:close/>
                </a:path>
              </a:pathLst>
            </a:custGeom>
            <a:solidFill>
              <a:srgbClr val="4E8CC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37" name="Google Shape;437;p44"/>
            <p:cNvSpPr/>
            <p:nvPr/>
          </p:nvSpPr>
          <p:spPr>
            <a:xfrm>
              <a:off x="5630350" y="3278625"/>
              <a:ext cx="71900" cy="72575"/>
            </a:xfrm>
            <a:custGeom>
              <a:avLst/>
              <a:gdLst/>
              <a:ahLst/>
              <a:cxnLst/>
              <a:rect l="l" t="t" r="r" b="b"/>
              <a:pathLst>
                <a:path w="2876" h="2903" extrusionOk="0">
                  <a:moveTo>
                    <a:pt x="2469" y="0"/>
                  </a:moveTo>
                  <a:cubicBezTo>
                    <a:pt x="1628" y="760"/>
                    <a:pt x="814" y="1465"/>
                    <a:pt x="0" y="2224"/>
                  </a:cubicBezTo>
                  <a:cubicBezTo>
                    <a:pt x="326" y="2469"/>
                    <a:pt x="624" y="2658"/>
                    <a:pt x="950" y="2902"/>
                  </a:cubicBezTo>
                  <a:cubicBezTo>
                    <a:pt x="1601" y="2143"/>
                    <a:pt x="2360" y="1546"/>
                    <a:pt x="2875" y="651"/>
                  </a:cubicBezTo>
                  <a:cubicBezTo>
                    <a:pt x="2740" y="461"/>
                    <a:pt x="2604" y="244"/>
                    <a:pt x="2469" y="0"/>
                  </a:cubicBezTo>
                  <a:close/>
                </a:path>
              </a:pathLst>
            </a:custGeom>
            <a:solidFill>
              <a:srgbClr val="ED6A3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38" name="Google Shape;438;p44"/>
            <p:cNvSpPr/>
            <p:nvPr/>
          </p:nvSpPr>
          <p:spPr>
            <a:xfrm>
              <a:off x="5786300" y="3563425"/>
              <a:ext cx="58350" cy="60375"/>
            </a:xfrm>
            <a:custGeom>
              <a:avLst/>
              <a:gdLst/>
              <a:ahLst/>
              <a:cxnLst/>
              <a:rect l="l" t="t" r="r" b="b"/>
              <a:pathLst>
                <a:path w="2334" h="2415" extrusionOk="0">
                  <a:moveTo>
                    <a:pt x="1574" y="0"/>
                  </a:moveTo>
                  <a:cubicBezTo>
                    <a:pt x="1032" y="353"/>
                    <a:pt x="598" y="733"/>
                    <a:pt x="164" y="1139"/>
                  </a:cubicBezTo>
                  <a:cubicBezTo>
                    <a:pt x="82" y="1221"/>
                    <a:pt x="1" y="1384"/>
                    <a:pt x="1" y="1519"/>
                  </a:cubicBezTo>
                  <a:cubicBezTo>
                    <a:pt x="1" y="1818"/>
                    <a:pt x="55" y="2116"/>
                    <a:pt x="299" y="2414"/>
                  </a:cubicBezTo>
                  <a:cubicBezTo>
                    <a:pt x="1004" y="1899"/>
                    <a:pt x="1683" y="1411"/>
                    <a:pt x="2333" y="814"/>
                  </a:cubicBezTo>
                  <a:cubicBezTo>
                    <a:pt x="2062" y="516"/>
                    <a:pt x="1818" y="271"/>
                    <a:pt x="1574" y="0"/>
                  </a:cubicBezTo>
                  <a:close/>
                </a:path>
              </a:pathLst>
            </a:custGeom>
            <a:solidFill>
              <a:srgbClr val="ED6A3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439" name="Google Shape;439;p44"/>
          <p:cNvGrpSpPr/>
          <p:nvPr/>
        </p:nvGrpSpPr>
        <p:grpSpPr>
          <a:xfrm>
            <a:off x="1816301" y="720000"/>
            <a:ext cx="490699" cy="626435"/>
            <a:chOff x="5905475" y="2032050"/>
            <a:chExt cx="454350" cy="580175"/>
          </a:xfrm>
        </p:grpSpPr>
        <p:sp>
          <p:nvSpPr>
            <p:cNvPr id="440" name="Google Shape;440;p44"/>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41" name="Google Shape;441;p44"/>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42" name="Google Shape;442;p44"/>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43" name="Google Shape;443;p44"/>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44" name="Google Shape;444;p44"/>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45" name="Google Shape;445;p44"/>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446" name="Google Shape;446;p44"/>
          <p:cNvGrpSpPr/>
          <p:nvPr/>
        </p:nvGrpSpPr>
        <p:grpSpPr>
          <a:xfrm>
            <a:off x="9637310" y="4517765"/>
            <a:ext cx="605796" cy="1298711"/>
            <a:chOff x="7941975" y="230788"/>
            <a:chExt cx="339775" cy="728413"/>
          </a:xfrm>
        </p:grpSpPr>
        <p:sp>
          <p:nvSpPr>
            <p:cNvPr id="447" name="Google Shape;447;p44"/>
            <p:cNvSpPr/>
            <p:nvPr/>
          </p:nvSpPr>
          <p:spPr>
            <a:xfrm>
              <a:off x="7941975" y="230800"/>
              <a:ext cx="339775" cy="728400"/>
            </a:xfrm>
            <a:custGeom>
              <a:avLst/>
              <a:gdLst/>
              <a:ahLst/>
              <a:cxnLst/>
              <a:rect l="l" t="t" r="r" b="b"/>
              <a:pathLst>
                <a:path w="13591" h="29136" extrusionOk="0">
                  <a:moveTo>
                    <a:pt x="6296" y="677"/>
                  </a:moveTo>
                  <a:cubicBezTo>
                    <a:pt x="6442" y="677"/>
                    <a:pt x="6590" y="696"/>
                    <a:pt x="6728" y="747"/>
                  </a:cubicBezTo>
                  <a:cubicBezTo>
                    <a:pt x="7243" y="856"/>
                    <a:pt x="7758" y="964"/>
                    <a:pt x="8247" y="1100"/>
                  </a:cubicBezTo>
                  <a:cubicBezTo>
                    <a:pt x="9169" y="1371"/>
                    <a:pt x="10091" y="1642"/>
                    <a:pt x="11013" y="1914"/>
                  </a:cubicBezTo>
                  <a:cubicBezTo>
                    <a:pt x="11203" y="1995"/>
                    <a:pt x="11393" y="2076"/>
                    <a:pt x="11610" y="2158"/>
                  </a:cubicBezTo>
                  <a:cubicBezTo>
                    <a:pt x="11393" y="2890"/>
                    <a:pt x="11176" y="3623"/>
                    <a:pt x="10878" y="4355"/>
                  </a:cubicBezTo>
                  <a:cubicBezTo>
                    <a:pt x="10010" y="4219"/>
                    <a:pt x="9142" y="4056"/>
                    <a:pt x="8301" y="3839"/>
                  </a:cubicBezTo>
                  <a:cubicBezTo>
                    <a:pt x="7433" y="3650"/>
                    <a:pt x="6592" y="3487"/>
                    <a:pt x="5751" y="3243"/>
                  </a:cubicBezTo>
                  <a:cubicBezTo>
                    <a:pt x="5751" y="2375"/>
                    <a:pt x="5860" y="1534"/>
                    <a:pt x="6050" y="693"/>
                  </a:cubicBezTo>
                  <a:cubicBezTo>
                    <a:pt x="6129" y="683"/>
                    <a:pt x="6212" y="677"/>
                    <a:pt x="6296" y="677"/>
                  </a:cubicBezTo>
                  <a:close/>
                  <a:moveTo>
                    <a:pt x="3066" y="3460"/>
                  </a:moveTo>
                  <a:cubicBezTo>
                    <a:pt x="3174" y="3487"/>
                    <a:pt x="3283" y="3487"/>
                    <a:pt x="3364" y="3514"/>
                  </a:cubicBezTo>
                  <a:lnTo>
                    <a:pt x="12586" y="5494"/>
                  </a:lnTo>
                  <a:cubicBezTo>
                    <a:pt x="12641" y="5521"/>
                    <a:pt x="12695" y="5548"/>
                    <a:pt x="12749" y="5575"/>
                  </a:cubicBezTo>
                  <a:cubicBezTo>
                    <a:pt x="12586" y="6335"/>
                    <a:pt x="12424" y="7121"/>
                    <a:pt x="12261" y="7908"/>
                  </a:cubicBezTo>
                  <a:cubicBezTo>
                    <a:pt x="8952" y="7474"/>
                    <a:pt x="5751" y="6850"/>
                    <a:pt x="2524" y="6335"/>
                  </a:cubicBezTo>
                  <a:cubicBezTo>
                    <a:pt x="2578" y="5358"/>
                    <a:pt x="2768" y="4382"/>
                    <a:pt x="3066" y="3460"/>
                  </a:cubicBezTo>
                  <a:close/>
                  <a:moveTo>
                    <a:pt x="5399" y="7610"/>
                  </a:moveTo>
                  <a:lnTo>
                    <a:pt x="9413" y="8261"/>
                  </a:lnTo>
                  <a:cubicBezTo>
                    <a:pt x="9440" y="8803"/>
                    <a:pt x="9223" y="9319"/>
                    <a:pt x="8843" y="9644"/>
                  </a:cubicBezTo>
                  <a:cubicBezTo>
                    <a:pt x="8708" y="9752"/>
                    <a:pt x="8545" y="9807"/>
                    <a:pt x="8382" y="9807"/>
                  </a:cubicBezTo>
                  <a:cubicBezTo>
                    <a:pt x="8295" y="9815"/>
                    <a:pt x="8207" y="9818"/>
                    <a:pt x="8121" y="9818"/>
                  </a:cubicBezTo>
                  <a:cubicBezTo>
                    <a:pt x="7911" y="9818"/>
                    <a:pt x="7706" y="9799"/>
                    <a:pt x="7514" y="9780"/>
                  </a:cubicBezTo>
                  <a:cubicBezTo>
                    <a:pt x="7107" y="9725"/>
                    <a:pt x="6728" y="9617"/>
                    <a:pt x="6375" y="9508"/>
                  </a:cubicBezTo>
                  <a:cubicBezTo>
                    <a:pt x="5589" y="9264"/>
                    <a:pt x="5236" y="8776"/>
                    <a:pt x="5344" y="7989"/>
                  </a:cubicBezTo>
                  <a:cubicBezTo>
                    <a:pt x="5372" y="7881"/>
                    <a:pt x="5399" y="7772"/>
                    <a:pt x="5399" y="7610"/>
                  </a:cubicBezTo>
                  <a:close/>
                  <a:moveTo>
                    <a:pt x="3717" y="7284"/>
                  </a:moveTo>
                  <a:lnTo>
                    <a:pt x="4639" y="7447"/>
                  </a:lnTo>
                  <a:lnTo>
                    <a:pt x="4639" y="8098"/>
                  </a:lnTo>
                  <a:cubicBezTo>
                    <a:pt x="4612" y="8505"/>
                    <a:pt x="4721" y="8912"/>
                    <a:pt x="4883" y="9264"/>
                  </a:cubicBezTo>
                  <a:cubicBezTo>
                    <a:pt x="5073" y="9644"/>
                    <a:pt x="5399" y="9915"/>
                    <a:pt x="5778" y="10078"/>
                  </a:cubicBezTo>
                  <a:cubicBezTo>
                    <a:pt x="6375" y="10322"/>
                    <a:pt x="6999" y="10485"/>
                    <a:pt x="7623" y="10539"/>
                  </a:cubicBezTo>
                  <a:cubicBezTo>
                    <a:pt x="7746" y="10550"/>
                    <a:pt x="7865" y="10557"/>
                    <a:pt x="7982" y="10557"/>
                  </a:cubicBezTo>
                  <a:cubicBezTo>
                    <a:pt x="8146" y="10557"/>
                    <a:pt x="8305" y="10544"/>
                    <a:pt x="8464" y="10512"/>
                  </a:cubicBezTo>
                  <a:cubicBezTo>
                    <a:pt x="9087" y="10403"/>
                    <a:pt x="9603" y="10024"/>
                    <a:pt x="9874" y="9454"/>
                  </a:cubicBezTo>
                  <a:cubicBezTo>
                    <a:pt x="10037" y="9102"/>
                    <a:pt x="10172" y="8776"/>
                    <a:pt x="10335" y="8423"/>
                  </a:cubicBezTo>
                  <a:lnTo>
                    <a:pt x="10552" y="8423"/>
                  </a:lnTo>
                  <a:cubicBezTo>
                    <a:pt x="10606" y="8423"/>
                    <a:pt x="10688" y="8451"/>
                    <a:pt x="10769" y="8478"/>
                  </a:cubicBezTo>
                  <a:cubicBezTo>
                    <a:pt x="10769" y="8532"/>
                    <a:pt x="10796" y="8586"/>
                    <a:pt x="10796" y="8640"/>
                  </a:cubicBezTo>
                  <a:cubicBezTo>
                    <a:pt x="10552" y="10241"/>
                    <a:pt x="10335" y="11868"/>
                    <a:pt x="10037" y="13441"/>
                  </a:cubicBezTo>
                  <a:cubicBezTo>
                    <a:pt x="9467" y="16452"/>
                    <a:pt x="8843" y="19463"/>
                    <a:pt x="8111" y="22446"/>
                  </a:cubicBezTo>
                  <a:cubicBezTo>
                    <a:pt x="7867" y="23558"/>
                    <a:pt x="7514" y="24643"/>
                    <a:pt x="7107" y="25728"/>
                  </a:cubicBezTo>
                  <a:cubicBezTo>
                    <a:pt x="6890" y="26271"/>
                    <a:pt x="6619" y="26813"/>
                    <a:pt x="6321" y="27302"/>
                  </a:cubicBezTo>
                  <a:cubicBezTo>
                    <a:pt x="5968" y="27925"/>
                    <a:pt x="5317" y="28332"/>
                    <a:pt x="4585" y="28359"/>
                  </a:cubicBezTo>
                  <a:cubicBezTo>
                    <a:pt x="4487" y="28369"/>
                    <a:pt x="4389" y="28374"/>
                    <a:pt x="4291" y="28374"/>
                  </a:cubicBezTo>
                  <a:cubicBezTo>
                    <a:pt x="3545" y="28374"/>
                    <a:pt x="2800" y="28103"/>
                    <a:pt x="2225" y="27600"/>
                  </a:cubicBezTo>
                  <a:cubicBezTo>
                    <a:pt x="1873" y="27329"/>
                    <a:pt x="1628" y="26976"/>
                    <a:pt x="1466" y="26596"/>
                  </a:cubicBezTo>
                  <a:cubicBezTo>
                    <a:pt x="1357" y="26271"/>
                    <a:pt x="1249" y="25973"/>
                    <a:pt x="1140" y="25647"/>
                  </a:cubicBezTo>
                  <a:cubicBezTo>
                    <a:pt x="788" y="24698"/>
                    <a:pt x="706" y="23667"/>
                    <a:pt x="869" y="22636"/>
                  </a:cubicBezTo>
                  <a:cubicBezTo>
                    <a:pt x="1059" y="21253"/>
                    <a:pt x="1276" y="19897"/>
                    <a:pt x="1493" y="18541"/>
                  </a:cubicBezTo>
                  <a:cubicBezTo>
                    <a:pt x="2117" y="14906"/>
                    <a:pt x="2822" y="11271"/>
                    <a:pt x="3608" y="7664"/>
                  </a:cubicBezTo>
                  <a:cubicBezTo>
                    <a:pt x="3636" y="7555"/>
                    <a:pt x="3663" y="7447"/>
                    <a:pt x="3717" y="7284"/>
                  </a:cubicBezTo>
                  <a:close/>
                  <a:moveTo>
                    <a:pt x="6085" y="1"/>
                  </a:moveTo>
                  <a:cubicBezTo>
                    <a:pt x="5779" y="1"/>
                    <a:pt x="5501" y="248"/>
                    <a:pt x="5453" y="558"/>
                  </a:cubicBezTo>
                  <a:cubicBezTo>
                    <a:pt x="5399" y="693"/>
                    <a:pt x="5372" y="802"/>
                    <a:pt x="5372" y="937"/>
                  </a:cubicBezTo>
                  <a:cubicBezTo>
                    <a:pt x="5290" y="1561"/>
                    <a:pt x="5182" y="2185"/>
                    <a:pt x="5100" y="2809"/>
                  </a:cubicBezTo>
                  <a:cubicBezTo>
                    <a:pt x="5073" y="2890"/>
                    <a:pt x="5046" y="2999"/>
                    <a:pt x="5019" y="3107"/>
                  </a:cubicBezTo>
                  <a:cubicBezTo>
                    <a:pt x="4422" y="2972"/>
                    <a:pt x="3853" y="2863"/>
                    <a:pt x="3283" y="2755"/>
                  </a:cubicBezTo>
                  <a:cubicBezTo>
                    <a:pt x="3126" y="2729"/>
                    <a:pt x="2998" y="2714"/>
                    <a:pt x="2892" y="2714"/>
                  </a:cubicBezTo>
                  <a:cubicBezTo>
                    <a:pt x="2541" y="2714"/>
                    <a:pt x="2432" y="2878"/>
                    <a:pt x="2307" y="3378"/>
                  </a:cubicBezTo>
                  <a:cubicBezTo>
                    <a:pt x="2117" y="4165"/>
                    <a:pt x="1981" y="4952"/>
                    <a:pt x="1818" y="5765"/>
                  </a:cubicBezTo>
                  <a:cubicBezTo>
                    <a:pt x="1791" y="5955"/>
                    <a:pt x="1764" y="6118"/>
                    <a:pt x="1764" y="6308"/>
                  </a:cubicBezTo>
                  <a:cubicBezTo>
                    <a:pt x="1737" y="6742"/>
                    <a:pt x="1873" y="6904"/>
                    <a:pt x="2307" y="7013"/>
                  </a:cubicBezTo>
                  <a:cubicBezTo>
                    <a:pt x="2496" y="7067"/>
                    <a:pt x="2713" y="7094"/>
                    <a:pt x="2985" y="7149"/>
                  </a:cubicBezTo>
                  <a:cubicBezTo>
                    <a:pt x="2822" y="7881"/>
                    <a:pt x="2659" y="8559"/>
                    <a:pt x="2524" y="9210"/>
                  </a:cubicBezTo>
                  <a:cubicBezTo>
                    <a:pt x="1764" y="12899"/>
                    <a:pt x="1059" y="16588"/>
                    <a:pt x="435" y="20304"/>
                  </a:cubicBezTo>
                  <a:cubicBezTo>
                    <a:pt x="299" y="21226"/>
                    <a:pt x="164" y="22175"/>
                    <a:pt x="109" y="23097"/>
                  </a:cubicBezTo>
                  <a:cubicBezTo>
                    <a:pt x="1" y="24426"/>
                    <a:pt x="218" y="25756"/>
                    <a:pt x="815" y="26922"/>
                  </a:cubicBezTo>
                  <a:cubicBezTo>
                    <a:pt x="1167" y="27708"/>
                    <a:pt x="1791" y="28332"/>
                    <a:pt x="2578" y="28685"/>
                  </a:cubicBezTo>
                  <a:cubicBezTo>
                    <a:pt x="3012" y="28875"/>
                    <a:pt x="3473" y="29010"/>
                    <a:pt x="3961" y="29092"/>
                  </a:cubicBezTo>
                  <a:cubicBezTo>
                    <a:pt x="4128" y="29121"/>
                    <a:pt x="4295" y="29136"/>
                    <a:pt x="4460" y="29136"/>
                  </a:cubicBezTo>
                  <a:cubicBezTo>
                    <a:pt x="5504" y="29136"/>
                    <a:pt x="6484" y="28560"/>
                    <a:pt x="6999" y="27600"/>
                  </a:cubicBezTo>
                  <a:cubicBezTo>
                    <a:pt x="7379" y="26949"/>
                    <a:pt x="7677" y="26271"/>
                    <a:pt x="7948" y="25539"/>
                  </a:cubicBezTo>
                  <a:cubicBezTo>
                    <a:pt x="8355" y="24291"/>
                    <a:pt x="8735" y="23016"/>
                    <a:pt x="9033" y="21714"/>
                  </a:cubicBezTo>
                  <a:cubicBezTo>
                    <a:pt x="10064" y="17537"/>
                    <a:pt x="10905" y="13306"/>
                    <a:pt x="11529" y="9047"/>
                  </a:cubicBezTo>
                  <a:cubicBezTo>
                    <a:pt x="11529" y="8912"/>
                    <a:pt x="11583" y="8776"/>
                    <a:pt x="11610" y="8613"/>
                  </a:cubicBezTo>
                  <a:cubicBezTo>
                    <a:pt x="11791" y="8613"/>
                    <a:pt x="11960" y="8625"/>
                    <a:pt x="12116" y="8625"/>
                  </a:cubicBezTo>
                  <a:cubicBezTo>
                    <a:pt x="12195" y="8625"/>
                    <a:pt x="12270" y="8622"/>
                    <a:pt x="12342" y="8613"/>
                  </a:cubicBezTo>
                  <a:cubicBezTo>
                    <a:pt x="12803" y="8586"/>
                    <a:pt x="12885" y="8532"/>
                    <a:pt x="12966" y="8071"/>
                  </a:cubicBezTo>
                  <a:cubicBezTo>
                    <a:pt x="13156" y="7257"/>
                    <a:pt x="13319" y="6443"/>
                    <a:pt x="13482" y="5630"/>
                  </a:cubicBezTo>
                  <a:cubicBezTo>
                    <a:pt x="13590" y="5223"/>
                    <a:pt x="13509" y="5114"/>
                    <a:pt x="13129" y="4952"/>
                  </a:cubicBezTo>
                  <a:cubicBezTo>
                    <a:pt x="12831" y="4843"/>
                    <a:pt x="12478" y="4762"/>
                    <a:pt x="12180" y="4680"/>
                  </a:cubicBezTo>
                  <a:lnTo>
                    <a:pt x="11637" y="4518"/>
                  </a:lnTo>
                  <a:cubicBezTo>
                    <a:pt x="11691" y="4273"/>
                    <a:pt x="11746" y="4084"/>
                    <a:pt x="11800" y="3894"/>
                  </a:cubicBezTo>
                  <a:cubicBezTo>
                    <a:pt x="11936" y="3351"/>
                    <a:pt x="12098" y="2809"/>
                    <a:pt x="12234" y="2239"/>
                  </a:cubicBezTo>
                  <a:cubicBezTo>
                    <a:pt x="12315" y="1859"/>
                    <a:pt x="12207" y="1697"/>
                    <a:pt x="11881" y="1534"/>
                  </a:cubicBezTo>
                  <a:cubicBezTo>
                    <a:pt x="11746" y="1453"/>
                    <a:pt x="11610" y="1398"/>
                    <a:pt x="11474" y="1371"/>
                  </a:cubicBezTo>
                  <a:cubicBezTo>
                    <a:pt x="10145" y="964"/>
                    <a:pt x="8816" y="558"/>
                    <a:pt x="7487" y="205"/>
                  </a:cubicBezTo>
                  <a:cubicBezTo>
                    <a:pt x="7053" y="96"/>
                    <a:pt x="6646" y="42"/>
                    <a:pt x="6212" y="15"/>
                  </a:cubicBezTo>
                  <a:cubicBezTo>
                    <a:pt x="6170" y="5"/>
                    <a:pt x="6127" y="1"/>
                    <a:pt x="6085" y="1"/>
                  </a:cubicBezTo>
                  <a:close/>
                </a:path>
              </a:pathLst>
            </a:custGeom>
            <a:solidFill>
              <a:srgbClr val="FFFDFE"/>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48" name="Google Shape;448;p44"/>
            <p:cNvSpPr/>
            <p:nvPr/>
          </p:nvSpPr>
          <p:spPr>
            <a:xfrm>
              <a:off x="7941975" y="230788"/>
              <a:ext cx="339775" cy="728400"/>
            </a:xfrm>
            <a:custGeom>
              <a:avLst/>
              <a:gdLst/>
              <a:ahLst/>
              <a:cxnLst/>
              <a:rect l="l" t="t" r="r" b="b"/>
              <a:pathLst>
                <a:path w="13591" h="29136" extrusionOk="0">
                  <a:moveTo>
                    <a:pt x="6296" y="677"/>
                  </a:moveTo>
                  <a:cubicBezTo>
                    <a:pt x="6442" y="677"/>
                    <a:pt x="6590" y="696"/>
                    <a:pt x="6728" y="747"/>
                  </a:cubicBezTo>
                  <a:cubicBezTo>
                    <a:pt x="7243" y="856"/>
                    <a:pt x="7758" y="964"/>
                    <a:pt x="8247" y="1100"/>
                  </a:cubicBezTo>
                  <a:cubicBezTo>
                    <a:pt x="9169" y="1371"/>
                    <a:pt x="10091" y="1642"/>
                    <a:pt x="11013" y="1914"/>
                  </a:cubicBezTo>
                  <a:cubicBezTo>
                    <a:pt x="11203" y="1995"/>
                    <a:pt x="11393" y="2076"/>
                    <a:pt x="11610" y="2158"/>
                  </a:cubicBezTo>
                  <a:cubicBezTo>
                    <a:pt x="11393" y="2890"/>
                    <a:pt x="11176" y="3623"/>
                    <a:pt x="10878" y="4355"/>
                  </a:cubicBezTo>
                  <a:cubicBezTo>
                    <a:pt x="10010" y="4219"/>
                    <a:pt x="9142" y="4056"/>
                    <a:pt x="8301" y="3839"/>
                  </a:cubicBezTo>
                  <a:cubicBezTo>
                    <a:pt x="7433" y="3650"/>
                    <a:pt x="6592" y="3487"/>
                    <a:pt x="5751" y="3243"/>
                  </a:cubicBezTo>
                  <a:cubicBezTo>
                    <a:pt x="5751" y="2375"/>
                    <a:pt x="5860" y="1534"/>
                    <a:pt x="6050" y="693"/>
                  </a:cubicBezTo>
                  <a:cubicBezTo>
                    <a:pt x="6129" y="683"/>
                    <a:pt x="6212" y="677"/>
                    <a:pt x="6296" y="677"/>
                  </a:cubicBezTo>
                  <a:close/>
                  <a:moveTo>
                    <a:pt x="3066" y="3460"/>
                  </a:moveTo>
                  <a:cubicBezTo>
                    <a:pt x="3174" y="3487"/>
                    <a:pt x="3283" y="3487"/>
                    <a:pt x="3364" y="3514"/>
                  </a:cubicBezTo>
                  <a:lnTo>
                    <a:pt x="12586" y="5494"/>
                  </a:lnTo>
                  <a:cubicBezTo>
                    <a:pt x="12641" y="5521"/>
                    <a:pt x="12695" y="5548"/>
                    <a:pt x="12749" y="5575"/>
                  </a:cubicBezTo>
                  <a:cubicBezTo>
                    <a:pt x="12586" y="6335"/>
                    <a:pt x="12424" y="7121"/>
                    <a:pt x="12261" y="7908"/>
                  </a:cubicBezTo>
                  <a:cubicBezTo>
                    <a:pt x="8952" y="7474"/>
                    <a:pt x="5751" y="6850"/>
                    <a:pt x="2524" y="6335"/>
                  </a:cubicBezTo>
                  <a:cubicBezTo>
                    <a:pt x="2578" y="5358"/>
                    <a:pt x="2768" y="4382"/>
                    <a:pt x="3066" y="3460"/>
                  </a:cubicBezTo>
                  <a:close/>
                  <a:moveTo>
                    <a:pt x="5399" y="7610"/>
                  </a:moveTo>
                  <a:lnTo>
                    <a:pt x="9413" y="8261"/>
                  </a:lnTo>
                  <a:cubicBezTo>
                    <a:pt x="9440" y="8803"/>
                    <a:pt x="9223" y="9319"/>
                    <a:pt x="8843" y="9644"/>
                  </a:cubicBezTo>
                  <a:cubicBezTo>
                    <a:pt x="8708" y="9752"/>
                    <a:pt x="8545" y="9807"/>
                    <a:pt x="8382" y="9807"/>
                  </a:cubicBezTo>
                  <a:cubicBezTo>
                    <a:pt x="8295" y="9815"/>
                    <a:pt x="8207" y="9818"/>
                    <a:pt x="8121" y="9818"/>
                  </a:cubicBezTo>
                  <a:cubicBezTo>
                    <a:pt x="7911" y="9818"/>
                    <a:pt x="7706" y="9799"/>
                    <a:pt x="7514" y="9780"/>
                  </a:cubicBezTo>
                  <a:cubicBezTo>
                    <a:pt x="7107" y="9725"/>
                    <a:pt x="6728" y="9617"/>
                    <a:pt x="6375" y="9508"/>
                  </a:cubicBezTo>
                  <a:cubicBezTo>
                    <a:pt x="5589" y="9264"/>
                    <a:pt x="5236" y="8776"/>
                    <a:pt x="5344" y="7989"/>
                  </a:cubicBezTo>
                  <a:cubicBezTo>
                    <a:pt x="5372" y="7881"/>
                    <a:pt x="5399" y="7772"/>
                    <a:pt x="5399" y="7610"/>
                  </a:cubicBezTo>
                  <a:close/>
                  <a:moveTo>
                    <a:pt x="3717" y="7284"/>
                  </a:moveTo>
                  <a:lnTo>
                    <a:pt x="4639" y="7447"/>
                  </a:lnTo>
                  <a:lnTo>
                    <a:pt x="4639" y="8098"/>
                  </a:lnTo>
                  <a:cubicBezTo>
                    <a:pt x="4612" y="8505"/>
                    <a:pt x="4721" y="8912"/>
                    <a:pt x="4883" y="9264"/>
                  </a:cubicBezTo>
                  <a:cubicBezTo>
                    <a:pt x="5073" y="9644"/>
                    <a:pt x="5399" y="9915"/>
                    <a:pt x="5778" y="10078"/>
                  </a:cubicBezTo>
                  <a:cubicBezTo>
                    <a:pt x="6375" y="10322"/>
                    <a:pt x="6999" y="10485"/>
                    <a:pt x="7623" y="10539"/>
                  </a:cubicBezTo>
                  <a:cubicBezTo>
                    <a:pt x="7746" y="10550"/>
                    <a:pt x="7865" y="10557"/>
                    <a:pt x="7982" y="10557"/>
                  </a:cubicBezTo>
                  <a:cubicBezTo>
                    <a:pt x="8146" y="10557"/>
                    <a:pt x="8305" y="10544"/>
                    <a:pt x="8464" y="10512"/>
                  </a:cubicBezTo>
                  <a:cubicBezTo>
                    <a:pt x="9087" y="10403"/>
                    <a:pt x="9603" y="10024"/>
                    <a:pt x="9874" y="9454"/>
                  </a:cubicBezTo>
                  <a:cubicBezTo>
                    <a:pt x="10037" y="9102"/>
                    <a:pt x="10172" y="8776"/>
                    <a:pt x="10335" y="8423"/>
                  </a:cubicBezTo>
                  <a:lnTo>
                    <a:pt x="10552" y="8423"/>
                  </a:lnTo>
                  <a:cubicBezTo>
                    <a:pt x="10606" y="8423"/>
                    <a:pt x="10688" y="8451"/>
                    <a:pt x="10769" y="8478"/>
                  </a:cubicBezTo>
                  <a:cubicBezTo>
                    <a:pt x="10769" y="8532"/>
                    <a:pt x="10796" y="8586"/>
                    <a:pt x="10796" y="8640"/>
                  </a:cubicBezTo>
                  <a:cubicBezTo>
                    <a:pt x="10552" y="10241"/>
                    <a:pt x="10335" y="11868"/>
                    <a:pt x="10037" y="13441"/>
                  </a:cubicBezTo>
                  <a:cubicBezTo>
                    <a:pt x="9467" y="16452"/>
                    <a:pt x="8843" y="19463"/>
                    <a:pt x="8111" y="22446"/>
                  </a:cubicBezTo>
                  <a:cubicBezTo>
                    <a:pt x="7867" y="23558"/>
                    <a:pt x="7514" y="24643"/>
                    <a:pt x="7107" y="25728"/>
                  </a:cubicBezTo>
                  <a:cubicBezTo>
                    <a:pt x="6890" y="26271"/>
                    <a:pt x="6619" y="26813"/>
                    <a:pt x="6321" y="27302"/>
                  </a:cubicBezTo>
                  <a:cubicBezTo>
                    <a:pt x="5968" y="27925"/>
                    <a:pt x="5317" y="28332"/>
                    <a:pt x="4585" y="28359"/>
                  </a:cubicBezTo>
                  <a:cubicBezTo>
                    <a:pt x="4487" y="28369"/>
                    <a:pt x="4389" y="28374"/>
                    <a:pt x="4291" y="28374"/>
                  </a:cubicBezTo>
                  <a:cubicBezTo>
                    <a:pt x="3545" y="28374"/>
                    <a:pt x="2800" y="28103"/>
                    <a:pt x="2225" y="27600"/>
                  </a:cubicBezTo>
                  <a:cubicBezTo>
                    <a:pt x="1873" y="27329"/>
                    <a:pt x="1628" y="26976"/>
                    <a:pt x="1466" y="26596"/>
                  </a:cubicBezTo>
                  <a:cubicBezTo>
                    <a:pt x="1357" y="26271"/>
                    <a:pt x="1249" y="25973"/>
                    <a:pt x="1140" y="25647"/>
                  </a:cubicBezTo>
                  <a:cubicBezTo>
                    <a:pt x="788" y="24698"/>
                    <a:pt x="706" y="23667"/>
                    <a:pt x="869" y="22636"/>
                  </a:cubicBezTo>
                  <a:cubicBezTo>
                    <a:pt x="1059" y="21253"/>
                    <a:pt x="1276" y="19897"/>
                    <a:pt x="1493" y="18541"/>
                  </a:cubicBezTo>
                  <a:cubicBezTo>
                    <a:pt x="2117" y="14906"/>
                    <a:pt x="2822" y="11271"/>
                    <a:pt x="3608" y="7664"/>
                  </a:cubicBezTo>
                  <a:cubicBezTo>
                    <a:pt x="3636" y="7555"/>
                    <a:pt x="3663" y="7447"/>
                    <a:pt x="3717" y="7284"/>
                  </a:cubicBezTo>
                  <a:close/>
                  <a:moveTo>
                    <a:pt x="6085" y="1"/>
                  </a:moveTo>
                  <a:cubicBezTo>
                    <a:pt x="5779" y="1"/>
                    <a:pt x="5501" y="248"/>
                    <a:pt x="5453" y="558"/>
                  </a:cubicBezTo>
                  <a:cubicBezTo>
                    <a:pt x="5399" y="693"/>
                    <a:pt x="5372" y="802"/>
                    <a:pt x="5372" y="937"/>
                  </a:cubicBezTo>
                  <a:cubicBezTo>
                    <a:pt x="5290" y="1561"/>
                    <a:pt x="5182" y="2185"/>
                    <a:pt x="5100" y="2809"/>
                  </a:cubicBezTo>
                  <a:cubicBezTo>
                    <a:pt x="5073" y="2890"/>
                    <a:pt x="5046" y="2999"/>
                    <a:pt x="5019" y="3107"/>
                  </a:cubicBezTo>
                  <a:cubicBezTo>
                    <a:pt x="4422" y="2972"/>
                    <a:pt x="3853" y="2863"/>
                    <a:pt x="3283" y="2755"/>
                  </a:cubicBezTo>
                  <a:cubicBezTo>
                    <a:pt x="3126" y="2729"/>
                    <a:pt x="2998" y="2714"/>
                    <a:pt x="2892" y="2714"/>
                  </a:cubicBezTo>
                  <a:cubicBezTo>
                    <a:pt x="2541" y="2714"/>
                    <a:pt x="2432" y="2878"/>
                    <a:pt x="2307" y="3378"/>
                  </a:cubicBezTo>
                  <a:cubicBezTo>
                    <a:pt x="2117" y="4165"/>
                    <a:pt x="1981" y="4952"/>
                    <a:pt x="1818" y="5765"/>
                  </a:cubicBezTo>
                  <a:cubicBezTo>
                    <a:pt x="1791" y="5955"/>
                    <a:pt x="1764" y="6118"/>
                    <a:pt x="1764" y="6308"/>
                  </a:cubicBezTo>
                  <a:cubicBezTo>
                    <a:pt x="1737" y="6742"/>
                    <a:pt x="1873" y="6904"/>
                    <a:pt x="2307" y="7013"/>
                  </a:cubicBezTo>
                  <a:cubicBezTo>
                    <a:pt x="2496" y="7067"/>
                    <a:pt x="2713" y="7094"/>
                    <a:pt x="2985" y="7149"/>
                  </a:cubicBezTo>
                  <a:cubicBezTo>
                    <a:pt x="2822" y="7881"/>
                    <a:pt x="2659" y="8559"/>
                    <a:pt x="2524" y="9210"/>
                  </a:cubicBezTo>
                  <a:cubicBezTo>
                    <a:pt x="1764" y="12899"/>
                    <a:pt x="1059" y="16588"/>
                    <a:pt x="435" y="20304"/>
                  </a:cubicBezTo>
                  <a:cubicBezTo>
                    <a:pt x="299" y="21226"/>
                    <a:pt x="164" y="22175"/>
                    <a:pt x="109" y="23097"/>
                  </a:cubicBezTo>
                  <a:cubicBezTo>
                    <a:pt x="1" y="24426"/>
                    <a:pt x="218" y="25756"/>
                    <a:pt x="815" y="26922"/>
                  </a:cubicBezTo>
                  <a:cubicBezTo>
                    <a:pt x="1167" y="27708"/>
                    <a:pt x="1791" y="28332"/>
                    <a:pt x="2578" y="28685"/>
                  </a:cubicBezTo>
                  <a:cubicBezTo>
                    <a:pt x="3012" y="28875"/>
                    <a:pt x="3473" y="29010"/>
                    <a:pt x="3961" y="29092"/>
                  </a:cubicBezTo>
                  <a:cubicBezTo>
                    <a:pt x="4128" y="29121"/>
                    <a:pt x="4295" y="29136"/>
                    <a:pt x="4460" y="29136"/>
                  </a:cubicBezTo>
                  <a:cubicBezTo>
                    <a:pt x="5504" y="29136"/>
                    <a:pt x="6484" y="28560"/>
                    <a:pt x="6999" y="27600"/>
                  </a:cubicBezTo>
                  <a:cubicBezTo>
                    <a:pt x="7379" y="26949"/>
                    <a:pt x="7677" y="26271"/>
                    <a:pt x="7948" y="25539"/>
                  </a:cubicBezTo>
                  <a:cubicBezTo>
                    <a:pt x="8355" y="24291"/>
                    <a:pt x="8735" y="23016"/>
                    <a:pt x="9033" y="21714"/>
                  </a:cubicBezTo>
                  <a:cubicBezTo>
                    <a:pt x="10064" y="17537"/>
                    <a:pt x="10905" y="13306"/>
                    <a:pt x="11529" y="9047"/>
                  </a:cubicBezTo>
                  <a:cubicBezTo>
                    <a:pt x="11529" y="8912"/>
                    <a:pt x="11583" y="8776"/>
                    <a:pt x="11610" y="8613"/>
                  </a:cubicBezTo>
                  <a:cubicBezTo>
                    <a:pt x="11791" y="8613"/>
                    <a:pt x="11960" y="8625"/>
                    <a:pt x="12116" y="8625"/>
                  </a:cubicBezTo>
                  <a:cubicBezTo>
                    <a:pt x="12195" y="8625"/>
                    <a:pt x="12270" y="8622"/>
                    <a:pt x="12342" y="8613"/>
                  </a:cubicBezTo>
                  <a:cubicBezTo>
                    <a:pt x="12803" y="8586"/>
                    <a:pt x="12885" y="8532"/>
                    <a:pt x="12966" y="8071"/>
                  </a:cubicBezTo>
                  <a:cubicBezTo>
                    <a:pt x="13156" y="7257"/>
                    <a:pt x="13319" y="6443"/>
                    <a:pt x="13482" y="5630"/>
                  </a:cubicBezTo>
                  <a:cubicBezTo>
                    <a:pt x="13590" y="5223"/>
                    <a:pt x="13509" y="5114"/>
                    <a:pt x="13129" y="4952"/>
                  </a:cubicBezTo>
                  <a:cubicBezTo>
                    <a:pt x="12831" y="4843"/>
                    <a:pt x="12478" y="4762"/>
                    <a:pt x="12180" y="4680"/>
                  </a:cubicBezTo>
                  <a:lnTo>
                    <a:pt x="11637" y="4518"/>
                  </a:lnTo>
                  <a:cubicBezTo>
                    <a:pt x="11691" y="4273"/>
                    <a:pt x="11746" y="4084"/>
                    <a:pt x="11800" y="3894"/>
                  </a:cubicBezTo>
                  <a:cubicBezTo>
                    <a:pt x="11936" y="3351"/>
                    <a:pt x="12098" y="2809"/>
                    <a:pt x="12234" y="2239"/>
                  </a:cubicBezTo>
                  <a:cubicBezTo>
                    <a:pt x="12315" y="1859"/>
                    <a:pt x="12207" y="1697"/>
                    <a:pt x="11881" y="1534"/>
                  </a:cubicBezTo>
                  <a:cubicBezTo>
                    <a:pt x="11746" y="1453"/>
                    <a:pt x="11610" y="1398"/>
                    <a:pt x="11474" y="1371"/>
                  </a:cubicBezTo>
                  <a:cubicBezTo>
                    <a:pt x="10145" y="964"/>
                    <a:pt x="8816" y="558"/>
                    <a:pt x="7487" y="205"/>
                  </a:cubicBezTo>
                  <a:cubicBezTo>
                    <a:pt x="7053" y="96"/>
                    <a:pt x="6646" y="42"/>
                    <a:pt x="6212" y="15"/>
                  </a:cubicBezTo>
                  <a:cubicBezTo>
                    <a:pt x="6170" y="5"/>
                    <a:pt x="6127" y="1"/>
                    <a:pt x="6085" y="1"/>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49" name="Google Shape;449;p44"/>
            <p:cNvSpPr/>
            <p:nvPr/>
          </p:nvSpPr>
          <p:spPr>
            <a:xfrm>
              <a:off x="7959625" y="412888"/>
              <a:ext cx="252275" cy="527250"/>
            </a:xfrm>
            <a:custGeom>
              <a:avLst/>
              <a:gdLst/>
              <a:ahLst/>
              <a:cxnLst/>
              <a:rect l="l" t="t" r="r" b="b"/>
              <a:pathLst>
                <a:path w="10091" h="21090" extrusionOk="0">
                  <a:moveTo>
                    <a:pt x="3011" y="0"/>
                  </a:moveTo>
                  <a:cubicBezTo>
                    <a:pt x="2957" y="163"/>
                    <a:pt x="2930" y="271"/>
                    <a:pt x="2902" y="380"/>
                  </a:cubicBezTo>
                  <a:cubicBezTo>
                    <a:pt x="2116" y="3987"/>
                    <a:pt x="1411" y="7622"/>
                    <a:pt x="787" y="11257"/>
                  </a:cubicBezTo>
                  <a:cubicBezTo>
                    <a:pt x="570" y="12613"/>
                    <a:pt x="353" y="13969"/>
                    <a:pt x="163" y="15352"/>
                  </a:cubicBezTo>
                  <a:cubicBezTo>
                    <a:pt x="0" y="16383"/>
                    <a:pt x="82" y="17414"/>
                    <a:pt x="434" y="18363"/>
                  </a:cubicBezTo>
                  <a:cubicBezTo>
                    <a:pt x="543" y="18689"/>
                    <a:pt x="651" y="18987"/>
                    <a:pt x="760" y="19312"/>
                  </a:cubicBezTo>
                  <a:cubicBezTo>
                    <a:pt x="922" y="19692"/>
                    <a:pt x="1167" y="20045"/>
                    <a:pt x="1519" y="20316"/>
                  </a:cubicBezTo>
                  <a:cubicBezTo>
                    <a:pt x="2094" y="20819"/>
                    <a:pt x="2839" y="21090"/>
                    <a:pt x="3585" y="21090"/>
                  </a:cubicBezTo>
                  <a:cubicBezTo>
                    <a:pt x="3683" y="21090"/>
                    <a:pt x="3781" y="21085"/>
                    <a:pt x="3879" y="21075"/>
                  </a:cubicBezTo>
                  <a:cubicBezTo>
                    <a:pt x="4611" y="21048"/>
                    <a:pt x="5262" y="20641"/>
                    <a:pt x="5615" y="20018"/>
                  </a:cubicBezTo>
                  <a:cubicBezTo>
                    <a:pt x="5913" y="19529"/>
                    <a:pt x="6184" y="18987"/>
                    <a:pt x="6401" y="18444"/>
                  </a:cubicBezTo>
                  <a:cubicBezTo>
                    <a:pt x="6808" y="17359"/>
                    <a:pt x="7161" y="16274"/>
                    <a:pt x="7405" y="15162"/>
                  </a:cubicBezTo>
                  <a:cubicBezTo>
                    <a:pt x="8137" y="12179"/>
                    <a:pt x="8761" y="9168"/>
                    <a:pt x="9331" y="6157"/>
                  </a:cubicBezTo>
                  <a:cubicBezTo>
                    <a:pt x="9629" y="4584"/>
                    <a:pt x="9846" y="2957"/>
                    <a:pt x="10090" y="1356"/>
                  </a:cubicBezTo>
                  <a:cubicBezTo>
                    <a:pt x="10090" y="1302"/>
                    <a:pt x="10063" y="1248"/>
                    <a:pt x="10063" y="1194"/>
                  </a:cubicBezTo>
                  <a:cubicBezTo>
                    <a:pt x="9982" y="1167"/>
                    <a:pt x="9900" y="1139"/>
                    <a:pt x="9846" y="1139"/>
                  </a:cubicBezTo>
                  <a:lnTo>
                    <a:pt x="9629" y="1139"/>
                  </a:lnTo>
                  <a:cubicBezTo>
                    <a:pt x="9466" y="1492"/>
                    <a:pt x="9331" y="1818"/>
                    <a:pt x="9168" y="2170"/>
                  </a:cubicBezTo>
                  <a:cubicBezTo>
                    <a:pt x="8897" y="2740"/>
                    <a:pt x="8381" y="3119"/>
                    <a:pt x="7758" y="3228"/>
                  </a:cubicBezTo>
                  <a:cubicBezTo>
                    <a:pt x="7599" y="3260"/>
                    <a:pt x="7440" y="3273"/>
                    <a:pt x="7276" y="3273"/>
                  </a:cubicBezTo>
                  <a:cubicBezTo>
                    <a:pt x="7159" y="3273"/>
                    <a:pt x="7040" y="3266"/>
                    <a:pt x="6917" y="3255"/>
                  </a:cubicBezTo>
                  <a:cubicBezTo>
                    <a:pt x="6293" y="3201"/>
                    <a:pt x="5669" y="3038"/>
                    <a:pt x="5072" y="2794"/>
                  </a:cubicBezTo>
                  <a:cubicBezTo>
                    <a:pt x="4693" y="2631"/>
                    <a:pt x="4367" y="2360"/>
                    <a:pt x="4177" y="1980"/>
                  </a:cubicBezTo>
                  <a:cubicBezTo>
                    <a:pt x="4015" y="1628"/>
                    <a:pt x="3906" y="1221"/>
                    <a:pt x="3933" y="814"/>
                  </a:cubicBezTo>
                  <a:lnTo>
                    <a:pt x="3933" y="163"/>
                  </a:lnTo>
                  <a:lnTo>
                    <a:pt x="3011" y="0"/>
                  </a:lnTo>
                  <a:close/>
                </a:path>
              </a:pathLst>
            </a:custGeom>
            <a:solidFill>
              <a:srgbClr val="FFFDFE"/>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50" name="Google Shape;450;p44"/>
            <p:cNvSpPr/>
            <p:nvPr/>
          </p:nvSpPr>
          <p:spPr>
            <a:xfrm>
              <a:off x="8005050" y="317263"/>
              <a:ext cx="255675" cy="110550"/>
            </a:xfrm>
            <a:custGeom>
              <a:avLst/>
              <a:gdLst/>
              <a:ahLst/>
              <a:cxnLst/>
              <a:rect l="l" t="t" r="r" b="b"/>
              <a:pathLst>
                <a:path w="10227" h="4422" extrusionOk="0">
                  <a:moveTo>
                    <a:pt x="543" y="1"/>
                  </a:moveTo>
                  <a:cubicBezTo>
                    <a:pt x="245" y="923"/>
                    <a:pt x="55" y="1872"/>
                    <a:pt x="1" y="2849"/>
                  </a:cubicBezTo>
                  <a:cubicBezTo>
                    <a:pt x="3228" y="3391"/>
                    <a:pt x="6429" y="4015"/>
                    <a:pt x="9738" y="4422"/>
                  </a:cubicBezTo>
                  <a:cubicBezTo>
                    <a:pt x="9901" y="3662"/>
                    <a:pt x="10063" y="2876"/>
                    <a:pt x="10226" y="2116"/>
                  </a:cubicBezTo>
                  <a:cubicBezTo>
                    <a:pt x="10172" y="2062"/>
                    <a:pt x="10118" y="2035"/>
                    <a:pt x="10063" y="2035"/>
                  </a:cubicBezTo>
                  <a:lnTo>
                    <a:pt x="841" y="28"/>
                  </a:lnTo>
                  <a:cubicBezTo>
                    <a:pt x="760" y="28"/>
                    <a:pt x="651" y="1"/>
                    <a:pt x="543" y="1"/>
                  </a:cubicBezTo>
                  <a:close/>
                </a:path>
              </a:pathLst>
            </a:custGeom>
            <a:solidFill>
              <a:srgbClr val="FFFDFE"/>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51" name="Google Shape;451;p44"/>
            <p:cNvSpPr/>
            <p:nvPr/>
          </p:nvSpPr>
          <p:spPr>
            <a:xfrm>
              <a:off x="8085750" y="247363"/>
              <a:ext cx="146500" cy="92300"/>
            </a:xfrm>
            <a:custGeom>
              <a:avLst/>
              <a:gdLst/>
              <a:ahLst/>
              <a:cxnLst/>
              <a:rect l="l" t="t" r="r" b="b"/>
              <a:pathLst>
                <a:path w="5860" h="3692" extrusionOk="0">
                  <a:moveTo>
                    <a:pt x="556" y="1"/>
                  </a:moveTo>
                  <a:cubicBezTo>
                    <a:pt x="468" y="1"/>
                    <a:pt x="382" y="9"/>
                    <a:pt x="299" y="30"/>
                  </a:cubicBezTo>
                  <a:cubicBezTo>
                    <a:pt x="109" y="871"/>
                    <a:pt x="0" y="1712"/>
                    <a:pt x="0" y="2580"/>
                  </a:cubicBezTo>
                  <a:cubicBezTo>
                    <a:pt x="841" y="2797"/>
                    <a:pt x="1682" y="2960"/>
                    <a:pt x="2550" y="3149"/>
                  </a:cubicBezTo>
                  <a:cubicBezTo>
                    <a:pt x="3391" y="3366"/>
                    <a:pt x="4259" y="3556"/>
                    <a:pt x="5127" y="3692"/>
                  </a:cubicBezTo>
                  <a:cubicBezTo>
                    <a:pt x="5425" y="2932"/>
                    <a:pt x="5642" y="2227"/>
                    <a:pt x="5859" y="1468"/>
                  </a:cubicBezTo>
                  <a:cubicBezTo>
                    <a:pt x="5642" y="1386"/>
                    <a:pt x="5452" y="1305"/>
                    <a:pt x="5262" y="1251"/>
                  </a:cubicBezTo>
                  <a:cubicBezTo>
                    <a:pt x="4340" y="979"/>
                    <a:pt x="3418" y="681"/>
                    <a:pt x="2496" y="437"/>
                  </a:cubicBezTo>
                  <a:cubicBezTo>
                    <a:pt x="2007" y="301"/>
                    <a:pt x="1492" y="166"/>
                    <a:pt x="977" y="57"/>
                  </a:cubicBezTo>
                  <a:cubicBezTo>
                    <a:pt x="843" y="24"/>
                    <a:pt x="698" y="1"/>
                    <a:pt x="556" y="1"/>
                  </a:cubicBezTo>
                  <a:close/>
                </a:path>
              </a:pathLst>
            </a:custGeom>
            <a:solidFill>
              <a:srgbClr val="ED6A3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52" name="Google Shape;452;p44"/>
            <p:cNvSpPr/>
            <p:nvPr/>
          </p:nvSpPr>
          <p:spPr>
            <a:xfrm>
              <a:off x="8072850" y="420338"/>
              <a:ext cx="105825" cy="55625"/>
            </a:xfrm>
            <a:custGeom>
              <a:avLst/>
              <a:gdLst/>
              <a:ahLst/>
              <a:cxnLst/>
              <a:rect l="l" t="t" r="r" b="b"/>
              <a:pathLst>
                <a:path w="4233" h="2225" extrusionOk="0">
                  <a:moveTo>
                    <a:pt x="164" y="1"/>
                  </a:moveTo>
                  <a:cubicBezTo>
                    <a:pt x="164" y="163"/>
                    <a:pt x="137" y="272"/>
                    <a:pt x="137" y="380"/>
                  </a:cubicBezTo>
                  <a:cubicBezTo>
                    <a:pt x="1" y="1194"/>
                    <a:pt x="354" y="1655"/>
                    <a:pt x="1140" y="1926"/>
                  </a:cubicBezTo>
                  <a:cubicBezTo>
                    <a:pt x="1520" y="2035"/>
                    <a:pt x="1900" y="2116"/>
                    <a:pt x="2279" y="2170"/>
                  </a:cubicBezTo>
                  <a:cubicBezTo>
                    <a:pt x="2551" y="2225"/>
                    <a:pt x="2849" y="2225"/>
                    <a:pt x="3147" y="2225"/>
                  </a:cubicBezTo>
                  <a:cubicBezTo>
                    <a:pt x="3310" y="2225"/>
                    <a:pt x="3473" y="2143"/>
                    <a:pt x="3608" y="2062"/>
                  </a:cubicBezTo>
                  <a:cubicBezTo>
                    <a:pt x="4015" y="1709"/>
                    <a:pt x="4232" y="1194"/>
                    <a:pt x="4178" y="679"/>
                  </a:cubicBezTo>
                  <a:lnTo>
                    <a:pt x="164" y="1"/>
                  </a:lnTo>
                  <a:close/>
                </a:path>
              </a:pathLst>
            </a:custGeom>
            <a:solidFill>
              <a:srgbClr val="ED6A3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53" name="Google Shape;453;p44"/>
            <p:cNvSpPr/>
            <p:nvPr/>
          </p:nvSpPr>
          <p:spPr>
            <a:xfrm>
              <a:off x="7996225" y="633688"/>
              <a:ext cx="145150" cy="267025"/>
            </a:xfrm>
            <a:custGeom>
              <a:avLst/>
              <a:gdLst/>
              <a:ahLst/>
              <a:cxnLst/>
              <a:rect l="l" t="t" r="r" b="b"/>
              <a:pathLst>
                <a:path w="5806" h="10681" extrusionOk="0">
                  <a:moveTo>
                    <a:pt x="3182" y="0"/>
                  </a:moveTo>
                  <a:cubicBezTo>
                    <a:pt x="3050" y="0"/>
                    <a:pt x="2917" y="31"/>
                    <a:pt x="2795" y="92"/>
                  </a:cubicBezTo>
                  <a:cubicBezTo>
                    <a:pt x="2740" y="119"/>
                    <a:pt x="2659" y="146"/>
                    <a:pt x="2605" y="173"/>
                  </a:cubicBezTo>
                  <a:cubicBezTo>
                    <a:pt x="2374" y="268"/>
                    <a:pt x="2137" y="316"/>
                    <a:pt x="1900" y="316"/>
                  </a:cubicBezTo>
                  <a:cubicBezTo>
                    <a:pt x="1662" y="316"/>
                    <a:pt x="1425" y="268"/>
                    <a:pt x="1194" y="173"/>
                  </a:cubicBezTo>
                  <a:cubicBezTo>
                    <a:pt x="1086" y="146"/>
                    <a:pt x="977" y="119"/>
                    <a:pt x="869" y="92"/>
                  </a:cubicBezTo>
                  <a:cubicBezTo>
                    <a:pt x="652" y="1801"/>
                    <a:pt x="408" y="3428"/>
                    <a:pt x="191" y="5056"/>
                  </a:cubicBezTo>
                  <a:cubicBezTo>
                    <a:pt x="28" y="6168"/>
                    <a:pt x="1" y="7334"/>
                    <a:pt x="82" y="8473"/>
                  </a:cubicBezTo>
                  <a:cubicBezTo>
                    <a:pt x="109" y="8961"/>
                    <a:pt x="272" y="9450"/>
                    <a:pt x="571" y="9857"/>
                  </a:cubicBezTo>
                  <a:cubicBezTo>
                    <a:pt x="842" y="10236"/>
                    <a:pt x="1249" y="10507"/>
                    <a:pt x="1683" y="10616"/>
                  </a:cubicBezTo>
                  <a:cubicBezTo>
                    <a:pt x="1804" y="10659"/>
                    <a:pt x="1930" y="10680"/>
                    <a:pt x="2056" y="10680"/>
                  </a:cubicBezTo>
                  <a:cubicBezTo>
                    <a:pt x="2325" y="10680"/>
                    <a:pt x="2591" y="10584"/>
                    <a:pt x="2795" y="10399"/>
                  </a:cubicBezTo>
                  <a:cubicBezTo>
                    <a:pt x="3039" y="10209"/>
                    <a:pt x="3256" y="9965"/>
                    <a:pt x="3446" y="9721"/>
                  </a:cubicBezTo>
                  <a:cubicBezTo>
                    <a:pt x="3907" y="9070"/>
                    <a:pt x="4232" y="8338"/>
                    <a:pt x="4449" y="7578"/>
                  </a:cubicBezTo>
                  <a:cubicBezTo>
                    <a:pt x="4585" y="7171"/>
                    <a:pt x="4693" y="6764"/>
                    <a:pt x="4802" y="6330"/>
                  </a:cubicBezTo>
                  <a:cubicBezTo>
                    <a:pt x="5236" y="4649"/>
                    <a:pt x="5561" y="2913"/>
                    <a:pt x="5751" y="1177"/>
                  </a:cubicBezTo>
                  <a:cubicBezTo>
                    <a:pt x="5805" y="1014"/>
                    <a:pt x="5805" y="824"/>
                    <a:pt x="5751" y="662"/>
                  </a:cubicBezTo>
                  <a:cubicBezTo>
                    <a:pt x="5738" y="648"/>
                    <a:pt x="5724" y="641"/>
                    <a:pt x="5710" y="641"/>
                  </a:cubicBezTo>
                  <a:cubicBezTo>
                    <a:pt x="5697" y="641"/>
                    <a:pt x="5683" y="648"/>
                    <a:pt x="5670" y="662"/>
                  </a:cubicBezTo>
                  <a:cubicBezTo>
                    <a:pt x="5616" y="662"/>
                    <a:pt x="5561" y="662"/>
                    <a:pt x="5507" y="689"/>
                  </a:cubicBezTo>
                  <a:cubicBezTo>
                    <a:pt x="5324" y="776"/>
                    <a:pt x="5130" y="818"/>
                    <a:pt x="4938" y="818"/>
                  </a:cubicBezTo>
                  <a:cubicBezTo>
                    <a:pt x="4591" y="818"/>
                    <a:pt x="4250" y="679"/>
                    <a:pt x="3988" y="417"/>
                  </a:cubicBezTo>
                  <a:lnTo>
                    <a:pt x="3771" y="255"/>
                  </a:lnTo>
                  <a:cubicBezTo>
                    <a:pt x="3619" y="85"/>
                    <a:pt x="3402" y="0"/>
                    <a:pt x="3182" y="0"/>
                  </a:cubicBezTo>
                  <a:close/>
                </a:path>
              </a:pathLst>
            </a:custGeom>
            <a:solidFill>
              <a:srgbClr val="FECA2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54" name="Google Shape;454;p44"/>
            <p:cNvSpPr/>
            <p:nvPr/>
          </p:nvSpPr>
          <p:spPr>
            <a:xfrm>
              <a:off x="7980650" y="616438"/>
              <a:ext cx="175650" cy="299425"/>
            </a:xfrm>
            <a:custGeom>
              <a:avLst/>
              <a:gdLst/>
              <a:ahLst/>
              <a:cxnLst/>
              <a:rect l="l" t="t" r="r" b="b"/>
              <a:pathLst>
                <a:path w="7026" h="11977" extrusionOk="0">
                  <a:moveTo>
                    <a:pt x="3805" y="690"/>
                  </a:moveTo>
                  <a:cubicBezTo>
                    <a:pt x="4025" y="690"/>
                    <a:pt x="4242" y="775"/>
                    <a:pt x="4394" y="945"/>
                  </a:cubicBezTo>
                  <a:lnTo>
                    <a:pt x="4611" y="1107"/>
                  </a:lnTo>
                  <a:cubicBezTo>
                    <a:pt x="4873" y="1369"/>
                    <a:pt x="5214" y="1508"/>
                    <a:pt x="5561" y="1508"/>
                  </a:cubicBezTo>
                  <a:cubicBezTo>
                    <a:pt x="5753" y="1508"/>
                    <a:pt x="5947" y="1466"/>
                    <a:pt x="6130" y="1379"/>
                  </a:cubicBezTo>
                  <a:cubicBezTo>
                    <a:pt x="6184" y="1352"/>
                    <a:pt x="6239" y="1352"/>
                    <a:pt x="6293" y="1352"/>
                  </a:cubicBezTo>
                  <a:cubicBezTo>
                    <a:pt x="6306" y="1338"/>
                    <a:pt x="6320" y="1331"/>
                    <a:pt x="6333" y="1331"/>
                  </a:cubicBezTo>
                  <a:cubicBezTo>
                    <a:pt x="6347" y="1331"/>
                    <a:pt x="6361" y="1338"/>
                    <a:pt x="6374" y="1352"/>
                  </a:cubicBezTo>
                  <a:cubicBezTo>
                    <a:pt x="6428" y="1514"/>
                    <a:pt x="6428" y="1704"/>
                    <a:pt x="6374" y="1867"/>
                  </a:cubicBezTo>
                  <a:cubicBezTo>
                    <a:pt x="6184" y="3603"/>
                    <a:pt x="5859" y="5339"/>
                    <a:pt x="5425" y="7020"/>
                  </a:cubicBezTo>
                  <a:cubicBezTo>
                    <a:pt x="5316" y="7454"/>
                    <a:pt x="5208" y="7861"/>
                    <a:pt x="5072" y="8268"/>
                  </a:cubicBezTo>
                  <a:cubicBezTo>
                    <a:pt x="4855" y="9028"/>
                    <a:pt x="4530" y="9760"/>
                    <a:pt x="4069" y="10411"/>
                  </a:cubicBezTo>
                  <a:cubicBezTo>
                    <a:pt x="3879" y="10655"/>
                    <a:pt x="3662" y="10899"/>
                    <a:pt x="3418" y="11089"/>
                  </a:cubicBezTo>
                  <a:cubicBezTo>
                    <a:pt x="3214" y="11274"/>
                    <a:pt x="2961" y="11370"/>
                    <a:pt x="2700" y="11370"/>
                  </a:cubicBezTo>
                  <a:cubicBezTo>
                    <a:pt x="2578" y="11370"/>
                    <a:pt x="2454" y="11349"/>
                    <a:pt x="2333" y="11306"/>
                  </a:cubicBezTo>
                  <a:cubicBezTo>
                    <a:pt x="1872" y="11197"/>
                    <a:pt x="1465" y="10926"/>
                    <a:pt x="1194" y="10547"/>
                  </a:cubicBezTo>
                  <a:cubicBezTo>
                    <a:pt x="922" y="10140"/>
                    <a:pt x="732" y="9651"/>
                    <a:pt x="705" y="9163"/>
                  </a:cubicBezTo>
                  <a:cubicBezTo>
                    <a:pt x="624" y="8024"/>
                    <a:pt x="651" y="6858"/>
                    <a:pt x="814" y="5746"/>
                  </a:cubicBezTo>
                  <a:cubicBezTo>
                    <a:pt x="1031" y="4091"/>
                    <a:pt x="1275" y="2491"/>
                    <a:pt x="1492" y="782"/>
                  </a:cubicBezTo>
                  <a:cubicBezTo>
                    <a:pt x="1600" y="809"/>
                    <a:pt x="1709" y="836"/>
                    <a:pt x="1817" y="863"/>
                  </a:cubicBezTo>
                  <a:cubicBezTo>
                    <a:pt x="2048" y="958"/>
                    <a:pt x="2285" y="1006"/>
                    <a:pt x="2523" y="1006"/>
                  </a:cubicBezTo>
                  <a:cubicBezTo>
                    <a:pt x="2760" y="1006"/>
                    <a:pt x="2997" y="958"/>
                    <a:pt x="3228" y="863"/>
                  </a:cubicBezTo>
                  <a:cubicBezTo>
                    <a:pt x="3282" y="836"/>
                    <a:pt x="3363" y="809"/>
                    <a:pt x="3418" y="782"/>
                  </a:cubicBezTo>
                  <a:cubicBezTo>
                    <a:pt x="3540" y="721"/>
                    <a:pt x="3673" y="690"/>
                    <a:pt x="3805" y="690"/>
                  </a:cubicBezTo>
                  <a:close/>
                  <a:moveTo>
                    <a:pt x="3783" y="1"/>
                  </a:moveTo>
                  <a:cubicBezTo>
                    <a:pt x="3577" y="1"/>
                    <a:pt x="3369" y="44"/>
                    <a:pt x="3174" y="131"/>
                  </a:cubicBezTo>
                  <a:cubicBezTo>
                    <a:pt x="2952" y="264"/>
                    <a:pt x="2707" y="332"/>
                    <a:pt x="2459" y="332"/>
                  </a:cubicBezTo>
                  <a:cubicBezTo>
                    <a:pt x="2252" y="332"/>
                    <a:pt x="2042" y="284"/>
                    <a:pt x="1844" y="185"/>
                  </a:cubicBezTo>
                  <a:cubicBezTo>
                    <a:pt x="1817" y="158"/>
                    <a:pt x="1763" y="158"/>
                    <a:pt x="1682" y="158"/>
                  </a:cubicBezTo>
                  <a:cubicBezTo>
                    <a:pt x="1636" y="147"/>
                    <a:pt x="1590" y="142"/>
                    <a:pt x="1544" y="142"/>
                  </a:cubicBezTo>
                  <a:cubicBezTo>
                    <a:pt x="1242" y="142"/>
                    <a:pt x="969" y="367"/>
                    <a:pt x="922" y="673"/>
                  </a:cubicBezTo>
                  <a:cubicBezTo>
                    <a:pt x="895" y="728"/>
                    <a:pt x="868" y="782"/>
                    <a:pt x="868" y="836"/>
                  </a:cubicBezTo>
                  <a:cubicBezTo>
                    <a:pt x="434" y="2925"/>
                    <a:pt x="163" y="5068"/>
                    <a:pt x="27" y="7210"/>
                  </a:cubicBezTo>
                  <a:cubicBezTo>
                    <a:pt x="0" y="7807"/>
                    <a:pt x="27" y="8404"/>
                    <a:pt x="27" y="8892"/>
                  </a:cubicBezTo>
                  <a:cubicBezTo>
                    <a:pt x="136" y="9353"/>
                    <a:pt x="190" y="9679"/>
                    <a:pt x="298" y="9977"/>
                  </a:cubicBezTo>
                  <a:cubicBezTo>
                    <a:pt x="515" y="10682"/>
                    <a:pt x="977" y="11279"/>
                    <a:pt x="1600" y="11659"/>
                  </a:cubicBezTo>
                  <a:cubicBezTo>
                    <a:pt x="1921" y="11872"/>
                    <a:pt x="2288" y="11977"/>
                    <a:pt x="2655" y="11977"/>
                  </a:cubicBezTo>
                  <a:cubicBezTo>
                    <a:pt x="3125" y="11977"/>
                    <a:pt x="3594" y="11804"/>
                    <a:pt x="3960" y="11469"/>
                  </a:cubicBezTo>
                  <a:cubicBezTo>
                    <a:pt x="4177" y="11225"/>
                    <a:pt x="4394" y="11008"/>
                    <a:pt x="4584" y="10764"/>
                  </a:cubicBezTo>
                  <a:cubicBezTo>
                    <a:pt x="5018" y="10140"/>
                    <a:pt x="5343" y="9434"/>
                    <a:pt x="5560" y="8729"/>
                  </a:cubicBezTo>
                  <a:cubicBezTo>
                    <a:pt x="6266" y="6397"/>
                    <a:pt x="6754" y="4037"/>
                    <a:pt x="6998" y="1623"/>
                  </a:cubicBezTo>
                  <a:cubicBezTo>
                    <a:pt x="7025" y="1406"/>
                    <a:pt x="7025" y="1216"/>
                    <a:pt x="6998" y="1026"/>
                  </a:cubicBezTo>
                  <a:cubicBezTo>
                    <a:pt x="6998" y="715"/>
                    <a:pt x="6761" y="499"/>
                    <a:pt x="6491" y="499"/>
                  </a:cubicBezTo>
                  <a:cubicBezTo>
                    <a:pt x="6408" y="499"/>
                    <a:pt x="6322" y="520"/>
                    <a:pt x="6239" y="565"/>
                  </a:cubicBezTo>
                  <a:cubicBezTo>
                    <a:pt x="6103" y="592"/>
                    <a:pt x="5994" y="646"/>
                    <a:pt x="5886" y="701"/>
                  </a:cubicBezTo>
                  <a:cubicBezTo>
                    <a:pt x="5767" y="776"/>
                    <a:pt x="5636" y="813"/>
                    <a:pt x="5507" y="813"/>
                  </a:cubicBezTo>
                  <a:cubicBezTo>
                    <a:pt x="5311" y="813"/>
                    <a:pt x="5122" y="728"/>
                    <a:pt x="4991" y="565"/>
                  </a:cubicBezTo>
                  <a:cubicBezTo>
                    <a:pt x="4882" y="484"/>
                    <a:pt x="4774" y="375"/>
                    <a:pt x="4638" y="294"/>
                  </a:cubicBezTo>
                  <a:cubicBezTo>
                    <a:pt x="4394" y="98"/>
                    <a:pt x="4091" y="1"/>
                    <a:pt x="3783" y="1"/>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55" name="Google Shape;455;p44"/>
            <p:cNvSpPr/>
            <p:nvPr/>
          </p:nvSpPr>
          <p:spPr>
            <a:xfrm>
              <a:off x="8014550" y="833313"/>
              <a:ext cx="66375" cy="34675"/>
            </a:xfrm>
            <a:custGeom>
              <a:avLst/>
              <a:gdLst/>
              <a:ahLst/>
              <a:cxnLst/>
              <a:rect l="l" t="t" r="r" b="b"/>
              <a:pathLst>
                <a:path w="2655" h="1387" extrusionOk="0">
                  <a:moveTo>
                    <a:pt x="325" y="1"/>
                  </a:moveTo>
                  <a:cubicBezTo>
                    <a:pt x="279" y="1"/>
                    <a:pt x="233" y="10"/>
                    <a:pt x="190" y="27"/>
                  </a:cubicBezTo>
                  <a:cubicBezTo>
                    <a:pt x="55" y="108"/>
                    <a:pt x="0" y="271"/>
                    <a:pt x="27" y="407"/>
                  </a:cubicBezTo>
                  <a:cubicBezTo>
                    <a:pt x="55" y="542"/>
                    <a:pt x="109" y="651"/>
                    <a:pt x="163" y="759"/>
                  </a:cubicBezTo>
                  <a:cubicBezTo>
                    <a:pt x="463" y="1234"/>
                    <a:pt x="923" y="1387"/>
                    <a:pt x="1439" y="1387"/>
                  </a:cubicBezTo>
                  <a:cubicBezTo>
                    <a:pt x="1484" y="1387"/>
                    <a:pt x="1528" y="1385"/>
                    <a:pt x="1573" y="1383"/>
                  </a:cubicBezTo>
                  <a:cubicBezTo>
                    <a:pt x="1818" y="1302"/>
                    <a:pt x="2062" y="1193"/>
                    <a:pt x="2306" y="1085"/>
                  </a:cubicBezTo>
                  <a:cubicBezTo>
                    <a:pt x="2496" y="976"/>
                    <a:pt x="2631" y="759"/>
                    <a:pt x="2631" y="542"/>
                  </a:cubicBezTo>
                  <a:cubicBezTo>
                    <a:pt x="2654" y="428"/>
                    <a:pt x="2580" y="313"/>
                    <a:pt x="2475" y="313"/>
                  </a:cubicBezTo>
                  <a:cubicBezTo>
                    <a:pt x="2456" y="313"/>
                    <a:pt x="2435" y="317"/>
                    <a:pt x="2414" y="325"/>
                  </a:cubicBezTo>
                  <a:cubicBezTo>
                    <a:pt x="2306" y="353"/>
                    <a:pt x="2197" y="407"/>
                    <a:pt x="2116" y="461"/>
                  </a:cubicBezTo>
                  <a:cubicBezTo>
                    <a:pt x="1872" y="542"/>
                    <a:pt x="1655" y="597"/>
                    <a:pt x="1438" y="651"/>
                  </a:cubicBezTo>
                  <a:cubicBezTo>
                    <a:pt x="1397" y="659"/>
                    <a:pt x="1357" y="663"/>
                    <a:pt x="1317" y="663"/>
                  </a:cubicBezTo>
                  <a:cubicBezTo>
                    <a:pt x="1089" y="663"/>
                    <a:pt x="875" y="537"/>
                    <a:pt x="760" y="353"/>
                  </a:cubicBezTo>
                  <a:cubicBezTo>
                    <a:pt x="705" y="271"/>
                    <a:pt x="651" y="190"/>
                    <a:pt x="597" y="136"/>
                  </a:cubicBezTo>
                  <a:cubicBezTo>
                    <a:pt x="523" y="43"/>
                    <a:pt x="423" y="1"/>
                    <a:pt x="325" y="1"/>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56" name="Google Shape;456;p44"/>
            <p:cNvSpPr/>
            <p:nvPr/>
          </p:nvSpPr>
          <p:spPr>
            <a:xfrm>
              <a:off x="8013200" y="787863"/>
              <a:ext cx="16975" cy="16300"/>
            </a:xfrm>
            <a:custGeom>
              <a:avLst/>
              <a:gdLst/>
              <a:ahLst/>
              <a:cxnLst/>
              <a:rect l="l" t="t" r="r" b="b"/>
              <a:pathLst>
                <a:path w="679" h="652" extrusionOk="0">
                  <a:moveTo>
                    <a:pt x="325" y="1"/>
                  </a:moveTo>
                  <a:cubicBezTo>
                    <a:pt x="136" y="28"/>
                    <a:pt x="0" y="218"/>
                    <a:pt x="27" y="408"/>
                  </a:cubicBezTo>
                  <a:cubicBezTo>
                    <a:pt x="54" y="543"/>
                    <a:pt x="190" y="652"/>
                    <a:pt x="325" y="652"/>
                  </a:cubicBezTo>
                  <a:cubicBezTo>
                    <a:pt x="515" y="652"/>
                    <a:pt x="678" y="489"/>
                    <a:pt x="651" y="299"/>
                  </a:cubicBezTo>
                  <a:cubicBezTo>
                    <a:pt x="651" y="136"/>
                    <a:pt x="488" y="1"/>
                    <a:pt x="325" y="1"/>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57" name="Google Shape;457;p44"/>
            <p:cNvSpPr/>
            <p:nvPr/>
          </p:nvSpPr>
          <p:spPr>
            <a:xfrm>
              <a:off x="8066350" y="799938"/>
              <a:ext cx="18750" cy="16925"/>
            </a:xfrm>
            <a:custGeom>
              <a:avLst/>
              <a:gdLst/>
              <a:ahLst/>
              <a:cxnLst/>
              <a:rect l="l" t="t" r="r" b="b"/>
              <a:pathLst>
                <a:path w="750" h="677" extrusionOk="0">
                  <a:moveTo>
                    <a:pt x="319" y="1"/>
                  </a:moveTo>
                  <a:cubicBezTo>
                    <a:pt x="1" y="1"/>
                    <a:pt x="49" y="677"/>
                    <a:pt x="356" y="677"/>
                  </a:cubicBezTo>
                  <a:cubicBezTo>
                    <a:pt x="385" y="677"/>
                    <a:pt x="417" y="670"/>
                    <a:pt x="451" y="657"/>
                  </a:cubicBezTo>
                  <a:cubicBezTo>
                    <a:pt x="641" y="630"/>
                    <a:pt x="749" y="440"/>
                    <a:pt x="722" y="250"/>
                  </a:cubicBezTo>
                  <a:cubicBezTo>
                    <a:pt x="695" y="87"/>
                    <a:pt x="532" y="6"/>
                    <a:pt x="369" y="6"/>
                  </a:cubicBezTo>
                  <a:cubicBezTo>
                    <a:pt x="352" y="2"/>
                    <a:pt x="335" y="1"/>
                    <a:pt x="319" y="1"/>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458" name="Google Shape;458;p44"/>
          <p:cNvGrpSpPr/>
          <p:nvPr/>
        </p:nvGrpSpPr>
        <p:grpSpPr>
          <a:xfrm>
            <a:off x="9018535" y="5590726"/>
            <a:ext cx="228277" cy="344177"/>
            <a:chOff x="7509313" y="3231788"/>
            <a:chExt cx="249575" cy="365575"/>
          </a:xfrm>
        </p:grpSpPr>
        <p:sp>
          <p:nvSpPr>
            <p:cNvPr id="459" name="Google Shape;459;p44"/>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60" name="Google Shape;460;p44"/>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61" name="Google Shape;461;p44"/>
            <p:cNvSpPr/>
            <p:nvPr/>
          </p:nvSpPr>
          <p:spPr>
            <a:xfrm>
              <a:off x="7560863" y="3329488"/>
              <a:ext cx="149200" cy="172950"/>
            </a:xfrm>
            <a:custGeom>
              <a:avLst/>
              <a:gdLst/>
              <a:ahLst/>
              <a:cxnLst/>
              <a:rect l="l" t="t" r="r" b="b"/>
              <a:pathLst>
                <a:path w="5968" h="6918" extrusionOk="0">
                  <a:moveTo>
                    <a:pt x="2957" y="1"/>
                  </a:moveTo>
                  <a:cubicBezTo>
                    <a:pt x="2577" y="1764"/>
                    <a:pt x="1248" y="2713"/>
                    <a:pt x="0" y="3852"/>
                  </a:cubicBezTo>
                  <a:cubicBezTo>
                    <a:pt x="543" y="4178"/>
                    <a:pt x="977" y="4395"/>
                    <a:pt x="1356" y="4666"/>
                  </a:cubicBezTo>
                  <a:cubicBezTo>
                    <a:pt x="1763" y="4965"/>
                    <a:pt x="2116" y="5290"/>
                    <a:pt x="2441" y="5670"/>
                  </a:cubicBezTo>
                  <a:cubicBezTo>
                    <a:pt x="2767" y="6077"/>
                    <a:pt x="3065" y="6483"/>
                    <a:pt x="3309" y="6917"/>
                  </a:cubicBezTo>
                  <a:cubicBezTo>
                    <a:pt x="3770" y="5371"/>
                    <a:pt x="4774" y="4314"/>
                    <a:pt x="5967" y="3418"/>
                  </a:cubicBezTo>
                  <a:cubicBezTo>
                    <a:pt x="5371" y="2930"/>
                    <a:pt x="4801" y="2415"/>
                    <a:pt x="4259" y="1872"/>
                  </a:cubicBezTo>
                  <a:cubicBezTo>
                    <a:pt x="3770" y="1276"/>
                    <a:pt x="3336" y="652"/>
                    <a:pt x="2957" y="1"/>
                  </a:cubicBezTo>
                  <a:close/>
                </a:path>
              </a:pathLst>
            </a:custGeom>
            <a:solidFill>
              <a:srgbClr val="4E8CC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462" name="Google Shape;462;p44"/>
          <p:cNvGrpSpPr/>
          <p:nvPr/>
        </p:nvGrpSpPr>
        <p:grpSpPr>
          <a:xfrm>
            <a:off x="10868483" y="2011790"/>
            <a:ext cx="363531" cy="443444"/>
            <a:chOff x="8203301" y="1315421"/>
            <a:chExt cx="307868" cy="375546"/>
          </a:xfrm>
        </p:grpSpPr>
        <p:sp>
          <p:nvSpPr>
            <p:cNvPr id="463" name="Google Shape;463;p44"/>
            <p:cNvSpPr/>
            <p:nvPr/>
          </p:nvSpPr>
          <p:spPr>
            <a:xfrm>
              <a:off x="8403520" y="1486819"/>
              <a:ext cx="102980" cy="105152"/>
            </a:xfrm>
            <a:custGeom>
              <a:avLst/>
              <a:gdLst/>
              <a:ahLst/>
              <a:cxnLst/>
              <a:rect l="l" t="t" r="r" b="b"/>
              <a:pathLst>
                <a:path w="2333" h="2237" extrusionOk="0">
                  <a:moveTo>
                    <a:pt x="1275" y="571"/>
                  </a:moveTo>
                  <a:cubicBezTo>
                    <a:pt x="1329" y="571"/>
                    <a:pt x="1384" y="598"/>
                    <a:pt x="1438" y="625"/>
                  </a:cubicBezTo>
                  <a:cubicBezTo>
                    <a:pt x="1601" y="761"/>
                    <a:pt x="1709" y="951"/>
                    <a:pt x="1682" y="1168"/>
                  </a:cubicBezTo>
                  <a:cubicBezTo>
                    <a:pt x="1682" y="1493"/>
                    <a:pt x="1519" y="1602"/>
                    <a:pt x="1221" y="1602"/>
                  </a:cubicBezTo>
                  <a:cubicBezTo>
                    <a:pt x="1205" y="1603"/>
                    <a:pt x="1190" y="1604"/>
                    <a:pt x="1175" y="1604"/>
                  </a:cubicBezTo>
                  <a:cubicBezTo>
                    <a:pt x="950" y="1604"/>
                    <a:pt x="758" y="1422"/>
                    <a:pt x="733" y="1168"/>
                  </a:cubicBezTo>
                  <a:cubicBezTo>
                    <a:pt x="733" y="869"/>
                    <a:pt x="950" y="625"/>
                    <a:pt x="1275" y="571"/>
                  </a:cubicBezTo>
                  <a:close/>
                  <a:moveTo>
                    <a:pt x="1132" y="0"/>
                  </a:moveTo>
                  <a:cubicBezTo>
                    <a:pt x="1116" y="0"/>
                    <a:pt x="1101" y="1"/>
                    <a:pt x="1085" y="1"/>
                  </a:cubicBezTo>
                  <a:cubicBezTo>
                    <a:pt x="678" y="55"/>
                    <a:pt x="326" y="327"/>
                    <a:pt x="190" y="706"/>
                  </a:cubicBezTo>
                  <a:cubicBezTo>
                    <a:pt x="0" y="1113"/>
                    <a:pt x="55" y="1574"/>
                    <a:pt x="380" y="1873"/>
                  </a:cubicBezTo>
                  <a:cubicBezTo>
                    <a:pt x="599" y="2110"/>
                    <a:pt x="916" y="2236"/>
                    <a:pt x="1240" y="2236"/>
                  </a:cubicBezTo>
                  <a:cubicBezTo>
                    <a:pt x="1398" y="2236"/>
                    <a:pt x="1558" y="2206"/>
                    <a:pt x="1709" y="2144"/>
                  </a:cubicBezTo>
                  <a:cubicBezTo>
                    <a:pt x="2089" y="2008"/>
                    <a:pt x="2333" y="1629"/>
                    <a:pt x="2306" y="1222"/>
                  </a:cubicBezTo>
                  <a:cubicBezTo>
                    <a:pt x="2332" y="559"/>
                    <a:pt x="1789" y="0"/>
                    <a:pt x="1132"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64" name="Google Shape;464;p44"/>
            <p:cNvSpPr/>
            <p:nvPr/>
          </p:nvSpPr>
          <p:spPr>
            <a:xfrm>
              <a:off x="8276615" y="1608706"/>
              <a:ext cx="95829" cy="82260"/>
            </a:xfrm>
            <a:custGeom>
              <a:avLst/>
              <a:gdLst/>
              <a:ahLst/>
              <a:cxnLst/>
              <a:rect l="l" t="t" r="r" b="b"/>
              <a:pathLst>
                <a:path w="2171" h="1750" extrusionOk="0">
                  <a:moveTo>
                    <a:pt x="949" y="473"/>
                  </a:moveTo>
                  <a:cubicBezTo>
                    <a:pt x="1139" y="500"/>
                    <a:pt x="1329" y="609"/>
                    <a:pt x="1465" y="772"/>
                  </a:cubicBezTo>
                  <a:cubicBezTo>
                    <a:pt x="1438" y="961"/>
                    <a:pt x="1275" y="1124"/>
                    <a:pt x="1112" y="1178"/>
                  </a:cubicBezTo>
                  <a:cubicBezTo>
                    <a:pt x="1060" y="1201"/>
                    <a:pt x="1008" y="1211"/>
                    <a:pt x="957" y="1211"/>
                  </a:cubicBezTo>
                  <a:cubicBezTo>
                    <a:pt x="824" y="1211"/>
                    <a:pt x="703" y="1141"/>
                    <a:pt x="624" y="1043"/>
                  </a:cubicBezTo>
                  <a:cubicBezTo>
                    <a:pt x="570" y="880"/>
                    <a:pt x="597" y="690"/>
                    <a:pt x="733" y="609"/>
                  </a:cubicBezTo>
                  <a:cubicBezTo>
                    <a:pt x="814" y="555"/>
                    <a:pt x="868" y="500"/>
                    <a:pt x="949" y="473"/>
                  </a:cubicBezTo>
                  <a:close/>
                  <a:moveTo>
                    <a:pt x="1143" y="1"/>
                  </a:moveTo>
                  <a:cubicBezTo>
                    <a:pt x="787" y="1"/>
                    <a:pt x="431" y="157"/>
                    <a:pt x="190" y="446"/>
                  </a:cubicBezTo>
                  <a:cubicBezTo>
                    <a:pt x="54" y="636"/>
                    <a:pt x="0" y="880"/>
                    <a:pt x="82" y="1097"/>
                  </a:cubicBezTo>
                  <a:cubicBezTo>
                    <a:pt x="185" y="1485"/>
                    <a:pt x="535" y="1750"/>
                    <a:pt x="921" y="1750"/>
                  </a:cubicBezTo>
                  <a:cubicBezTo>
                    <a:pt x="939" y="1750"/>
                    <a:pt x="958" y="1749"/>
                    <a:pt x="977" y="1748"/>
                  </a:cubicBezTo>
                  <a:cubicBezTo>
                    <a:pt x="1438" y="1748"/>
                    <a:pt x="1845" y="1477"/>
                    <a:pt x="2007" y="1070"/>
                  </a:cubicBezTo>
                  <a:cubicBezTo>
                    <a:pt x="2170" y="799"/>
                    <a:pt x="2089" y="446"/>
                    <a:pt x="1845" y="229"/>
                  </a:cubicBezTo>
                  <a:cubicBezTo>
                    <a:pt x="1635" y="74"/>
                    <a:pt x="1389" y="1"/>
                    <a:pt x="1143"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65" name="Google Shape;465;p44"/>
            <p:cNvSpPr/>
            <p:nvPr/>
          </p:nvSpPr>
          <p:spPr>
            <a:xfrm>
              <a:off x="8220054" y="1333083"/>
              <a:ext cx="69476" cy="73187"/>
            </a:xfrm>
            <a:custGeom>
              <a:avLst/>
              <a:gdLst/>
              <a:ahLst/>
              <a:cxnLst/>
              <a:rect l="l" t="t" r="r" b="b"/>
              <a:pathLst>
                <a:path w="1574" h="1557" extrusionOk="0">
                  <a:moveTo>
                    <a:pt x="790" y="489"/>
                  </a:moveTo>
                  <a:cubicBezTo>
                    <a:pt x="974" y="489"/>
                    <a:pt x="1155" y="611"/>
                    <a:pt x="1140" y="814"/>
                  </a:cubicBezTo>
                  <a:lnTo>
                    <a:pt x="1113" y="814"/>
                  </a:lnTo>
                  <a:cubicBezTo>
                    <a:pt x="1113" y="1004"/>
                    <a:pt x="925" y="1090"/>
                    <a:pt x="769" y="1090"/>
                  </a:cubicBezTo>
                  <a:cubicBezTo>
                    <a:pt x="747" y="1090"/>
                    <a:pt x="726" y="1089"/>
                    <a:pt x="706" y="1085"/>
                  </a:cubicBezTo>
                  <a:cubicBezTo>
                    <a:pt x="516" y="1085"/>
                    <a:pt x="380" y="950"/>
                    <a:pt x="435" y="787"/>
                  </a:cubicBezTo>
                  <a:cubicBezTo>
                    <a:pt x="435" y="760"/>
                    <a:pt x="462" y="733"/>
                    <a:pt x="462" y="706"/>
                  </a:cubicBezTo>
                  <a:cubicBezTo>
                    <a:pt x="519" y="556"/>
                    <a:pt x="655" y="489"/>
                    <a:pt x="790" y="489"/>
                  </a:cubicBezTo>
                  <a:close/>
                  <a:moveTo>
                    <a:pt x="679" y="0"/>
                  </a:moveTo>
                  <a:cubicBezTo>
                    <a:pt x="624" y="0"/>
                    <a:pt x="570" y="28"/>
                    <a:pt x="516" y="55"/>
                  </a:cubicBezTo>
                  <a:cubicBezTo>
                    <a:pt x="326" y="245"/>
                    <a:pt x="163" y="489"/>
                    <a:pt x="82" y="760"/>
                  </a:cubicBezTo>
                  <a:cubicBezTo>
                    <a:pt x="1" y="1058"/>
                    <a:pt x="163" y="1357"/>
                    <a:pt x="435" y="1492"/>
                  </a:cubicBezTo>
                  <a:cubicBezTo>
                    <a:pt x="538" y="1536"/>
                    <a:pt x="645" y="1557"/>
                    <a:pt x="750" y="1557"/>
                  </a:cubicBezTo>
                  <a:cubicBezTo>
                    <a:pt x="974" y="1557"/>
                    <a:pt x="1191" y="1460"/>
                    <a:pt x="1357" y="1275"/>
                  </a:cubicBezTo>
                  <a:cubicBezTo>
                    <a:pt x="1574" y="1004"/>
                    <a:pt x="1547" y="597"/>
                    <a:pt x="1303" y="353"/>
                  </a:cubicBezTo>
                  <a:cubicBezTo>
                    <a:pt x="1140" y="163"/>
                    <a:pt x="896" y="55"/>
                    <a:pt x="679"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66" name="Google Shape;466;p44"/>
            <p:cNvSpPr/>
            <p:nvPr/>
          </p:nvSpPr>
          <p:spPr>
            <a:xfrm>
              <a:off x="8408189" y="1486819"/>
              <a:ext cx="102980" cy="105152"/>
            </a:xfrm>
            <a:custGeom>
              <a:avLst/>
              <a:gdLst/>
              <a:ahLst/>
              <a:cxnLst/>
              <a:rect l="l" t="t" r="r" b="b"/>
              <a:pathLst>
                <a:path w="2333" h="2237" extrusionOk="0">
                  <a:moveTo>
                    <a:pt x="1275" y="571"/>
                  </a:moveTo>
                  <a:cubicBezTo>
                    <a:pt x="1329" y="571"/>
                    <a:pt x="1384" y="598"/>
                    <a:pt x="1438" y="625"/>
                  </a:cubicBezTo>
                  <a:cubicBezTo>
                    <a:pt x="1601" y="761"/>
                    <a:pt x="1709" y="951"/>
                    <a:pt x="1682" y="1168"/>
                  </a:cubicBezTo>
                  <a:cubicBezTo>
                    <a:pt x="1682" y="1493"/>
                    <a:pt x="1519" y="1602"/>
                    <a:pt x="1221" y="1602"/>
                  </a:cubicBezTo>
                  <a:cubicBezTo>
                    <a:pt x="1205" y="1603"/>
                    <a:pt x="1190" y="1604"/>
                    <a:pt x="1175" y="1604"/>
                  </a:cubicBezTo>
                  <a:cubicBezTo>
                    <a:pt x="950" y="1604"/>
                    <a:pt x="758" y="1422"/>
                    <a:pt x="733" y="1168"/>
                  </a:cubicBezTo>
                  <a:cubicBezTo>
                    <a:pt x="733" y="869"/>
                    <a:pt x="950" y="625"/>
                    <a:pt x="1275" y="571"/>
                  </a:cubicBezTo>
                  <a:close/>
                  <a:moveTo>
                    <a:pt x="1132" y="0"/>
                  </a:moveTo>
                  <a:cubicBezTo>
                    <a:pt x="1116" y="0"/>
                    <a:pt x="1101" y="1"/>
                    <a:pt x="1085" y="1"/>
                  </a:cubicBezTo>
                  <a:cubicBezTo>
                    <a:pt x="678" y="55"/>
                    <a:pt x="326" y="327"/>
                    <a:pt x="190" y="706"/>
                  </a:cubicBezTo>
                  <a:cubicBezTo>
                    <a:pt x="0" y="1113"/>
                    <a:pt x="55" y="1574"/>
                    <a:pt x="380" y="1873"/>
                  </a:cubicBezTo>
                  <a:cubicBezTo>
                    <a:pt x="599" y="2110"/>
                    <a:pt x="916" y="2236"/>
                    <a:pt x="1240" y="2236"/>
                  </a:cubicBezTo>
                  <a:cubicBezTo>
                    <a:pt x="1398" y="2236"/>
                    <a:pt x="1558" y="2206"/>
                    <a:pt x="1709" y="2144"/>
                  </a:cubicBezTo>
                  <a:cubicBezTo>
                    <a:pt x="2089" y="2008"/>
                    <a:pt x="2333" y="1629"/>
                    <a:pt x="2306" y="1222"/>
                  </a:cubicBezTo>
                  <a:cubicBezTo>
                    <a:pt x="2332" y="559"/>
                    <a:pt x="1789" y="0"/>
                    <a:pt x="1132"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67" name="Google Shape;467;p44"/>
            <p:cNvSpPr/>
            <p:nvPr/>
          </p:nvSpPr>
          <p:spPr>
            <a:xfrm>
              <a:off x="8281284" y="1608706"/>
              <a:ext cx="95829" cy="82260"/>
            </a:xfrm>
            <a:custGeom>
              <a:avLst/>
              <a:gdLst/>
              <a:ahLst/>
              <a:cxnLst/>
              <a:rect l="l" t="t" r="r" b="b"/>
              <a:pathLst>
                <a:path w="2171" h="1750" extrusionOk="0">
                  <a:moveTo>
                    <a:pt x="949" y="473"/>
                  </a:moveTo>
                  <a:cubicBezTo>
                    <a:pt x="1139" y="500"/>
                    <a:pt x="1329" y="609"/>
                    <a:pt x="1465" y="772"/>
                  </a:cubicBezTo>
                  <a:cubicBezTo>
                    <a:pt x="1438" y="961"/>
                    <a:pt x="1275" y="1124"/>
                    <a:pt x="1112" y="1178"/>
                  </a:cubicBezTo>
                  <a:cubicBezTo>
                    <a:pt x="1060" y="1201"/>
                    <a:pt x="1008" y="1211"/>
                    <a:pt x="957" y="1211"/>
                  </a:cubicBezTo>
                  <a:cubicBezTo>
                    <a:pt x="824" y="1211"/>
                    <a:pt x="703" y="1141"/>
                    <a:pt x="624" y="1043"/>
                  </a:cubicBezTo>
                  <a:cubicBezTo>
                    <a:pt x="570" y="880"/>
                    <a:pt x="597" y="690"/>
                    <a:pt x="733" y="609"/>
                  </a:cubicBezTo>
                  <a:cubicBezTo>
                    <a:pt x="814" y="555"/>
                    <a:pt x="868" y="500"/>
                    <a:pt x="949" y="473"/>
                  </a:cubicBezTo>
                  <a:close/>
                  <a:moveTo>
                    <a:pt x="1143" y="1"/>
                  </a:moveTo>
                  <a:cubicBezTo>
                    <a:pt x="787" y="1"/>
                    <a:pt x="431" y="157"/>
                    <a:pt x="190" y="446"/>
                  </a:cubicBezTo>
                  <a:cubicBezTo>
                    <a:pt x="54" y="636"/>
                    <a:pt x="0" y="880"/>
                    <a:pt x="82" y="1097"/>
                  </a:cubicBezTo>
                  <a:cubicBezTo>
                    <a:pt x="185" y="1485"/>
                    <a:pt x="535" y="1750"/>
                    <a:pt x="921" y="1750"/>
                  </a:cubicBezTo>
                  <a:cubicBezTo>
                    <a:pt x="939" y="1750"/>
                    <a:pt x="958" y="1749"/>
                    <a:pt x="977" y="1748"/>
                  </a:cubicBezTo>
                  <a:cubicBezTo>
                    <a:pt x="1438" y="1748"/>
                    <a:pt x="1845" y="1477"/>
                    <a:pt x="2007" y="1070"/>
                  </a:cubicBezTo>
                  <a:cubicBezTo>
                    <a:pt x="2170" y="799"/>
                    <a:pt x="2089" y="446"/>
                    <a:pt x="1845" y="229"/>
                  </a:cubicBezTo>
                  <a:cubicBezTo>
                    <a:pt x="1635" y="74"/>
                    <a:pt x="1389" y="1"/>
                    <a:pt x="1143" y="1"/>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68" name="Google Shape;468;p44"/>
            <p:cNvSpPr/>
            <p:nvPr/>
          </p:nvSpPr>
          <p:spPr>
            <a:xfrm>
              <a:off x="8203301" y="1315421"/>
              <a:ext cx="102975" cy="108496"/>
            </a:xfrm>
            <a:custGeom>
              <a:avLst/>
              <a:gdLst/>
              <a:ahLst/>
              <a:cxnLst/>
              <a:rect l="l" t="t" r="r" b="b"/>
              <a:pathLst>
                <a:path w="1574" h="1557" extrusionOk="0">
                  <a:moveTo>
                    <a:pt x="790" y="489"/>
                  </a:moveTo>
                  <a:cubicBezTo>
                    <a:pt x="974" y="489"/>
                    <a:pt x="1155" y="611"/>
                    <a:pt x="1140" y="814"/>
                  </a:cubicBezTo>
                  <a:lnTo>
                    <a:pt x="1113" y="814"/>
                  </a:lnTo>
                  <a:cubicBezTo>
                    <a:pt x="1113" y="1004"/>
                    <a:pt x="925" y="1090"/>
                    <a:pt x="769" y="1090"/>
                  </a:cubicBezTo>
                  <a:cubicBezTo>
                    <a:pt x="747" y="1090"/>
                    <a:pt x="726" y="1089"/>
                    <a:pt x="706" y="1085"/>
                  </a:cubicBezTo>
                  <a:cubicBezTo>
                    <a:pt x="516" y="1085"/>
                    <a:pt x="380" y="950"/>
                    <a:pt x="435" y="787"/>
                  </a:cubicBezTo>
                  <a:cubicBezTo>
                    <a:pt x="435" y="760"/>
                    <a:pt x="462" y="733"/>
                    <a:pt x="462" y="706"/>
                  </a:cubicBezTo>
                  <a:cubicBezTo>
                    <a:pt x="519" y="556"/>
                    <a:pt x="655" y="489"/>
                    <a:pt x="790" y="489"/>
                  </a:cubicBezTo>
                  <a:close/>
                  <a:moveTo>
                    <a:pt x="679" y="0"/>
                  </a:moveTo>
                  <a:cubicBezTo>
                    <a:pt x="624" y="0"/>
                    <a:pt x="570" y="28"/>
                    <a:pt x="516" y="55"/>
                  </a:cubicBezTo>
                  <a:cubicBezTo>
                    <a:pt x="326" y="245"/>
                    <a:pt x="163" y="489"/>
                    <a:pt x="82" y="760"/>
                  </a:cubicBezTo>
                  <a:cubicBezTo>
                    <a:pt x="1" y="1058"/>
                    <a:pt x="163" y="1357"/>
                    <a:pt x="435" y="1492"/>
                  </a:cubicBezTo>
                  <a:cubicBezTo>
                    <a:pt x="538" y="1536"/>
                    <a:pt x="645" y="1557"/>
                    <a:pt x="750" y="1557"/>
                  </a:cubicBezTo>
                  <a:cubicBezTo>
                    <a:pt x="974" y="1557"/>
                    <a:pt x="1191" y="1460"/>
                    <a:pt x="1357" y="1275"/>
                  </a:cubicBezTo>
                  <a:cubicBezTo>
                    <a:pt x="1574" y="1004"/>
                    <a:pt x="1547" y="597"/>
                    <a:pt x="1303" y="353"/>
                  </a:cubicBezTo>
                  <a:cubicBezTo>
                    <a:pt x="1140" y="163"/>
                    <a:pt x="896" y="55"/>
                    <a:pt x="679"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469" name="Google Shape;469;p44"/>
          <p:cNvGrpSpPr/>
          <p:nvPr/>
        </p:nvGrpSpPr>
        <p:grpSpPr>
          <a:xfrm rot="-876443">
            <a:off x="1360689" y="1538213"/>
            <a:ext cx="517212" cy="1104860"/>
            <a:chOff x="5716500" y="4072075"/>
            <a:chExt cx="387900" cy="828625"/>
          </a:xfrm>
        </p:grpSpPr>
        <p:sp>
          <p:nvSpPr>
            <p:cNvPr id="470" name="Google Shape;470;p44"/>
            <p:cNvSpPr/>
            <p:nvPr/>
          </p:nvSpPr>
          <p:spPr>
            <a:xfrm>
              <a:off x="5739550" y="4097650"/>
              <a:ext cx="339075" cy="116175"/>
            </a:xfrm>
            <a:custGeom>
              <a:avLst/>
              <a:gdLst/>
              <a:ahLst/>
              <a:cxnLst/>
              <a:rect l="l" t="t" r="r" b="b"/>
              <a:pathLst>
                <a:path w="13563" h="4647" extrusionOk="0">
                  <a:moveTo>
                    <a:pt x="12817" y="1"/>
                  </a:moveTo>
                  <a:cubicBezTo>
                    <a:pt x="12793" y="1"/>
                    <a:pt x="12771" y="3"/>
                    <a:pt x="12749" y="8"/>
                  </a:cubicBezTo>
                  <a:cubicBezTo>
                    <a:pt x="12071" y="36"/>
                    <a:pt x="11393" y="36"/>
                    <a:pt x="10687" y="117"/>
                  </a:cubicBezTo>
                  <a:cubicBezTo>
                    <a:pt x="9358" y="253"/>
                    <a:pt x="8029" y="442"/>
                    <a:pt x="6673" y="605"/>
                  </a:cubicBezTo>
                  <a:cubicBezTo>
                    <a:pt x="4585" y="822"/>
                    <a:pt x="2496" y="985"/>
                    <a:pt x="407" y="1202"/>
                  </a:cubicBezTo>
                  <a:cubicBezTo>
                    <a:pt x="299" y="1202"/>
                    <a:pt x="163" y="1256"/>
                    <a:pt x="55" y="1283"/>
                  </a:cubicBezTo>
                  <a:cubicBezTo>
                    <a:pt x="28" y="1392"/>
                    <a:pt x="1" y="1473"/>
                    <a:pt x="1" y="1582"/>
                  </a:cubicBezTo>
                  <a:cubicBezTo>
                    <a:pt x="82" y="2504"/>
                    <a:pt x="190" y="3453"/>
                    <a:pt x="299" y="4403"/>
                  </a:cubicBezTo>
                  <a:cubicBezTo>
                    <a:pt x="299" y="4484"/>
                    <a:pt x="380" y="4538"/>
                    <a:pt x="435" y="4647"/>
                  </a:cubicBezTo>
                  <a:cubicBezTo>
                    <a:pt x="1926" y="4484"/>
                    <a:pt x="3418" y="4294"/>
                    <a:pt x="4883" y="4131"/>
                  </a:cubicBezTo>
                  <a:cubicBezTo>
                    <a:pt x="7514" y="3833"/>
                    <a:pt x="10118" y="3535"/>
                    <a:pt x="12722" y="3209"/>
                  </a:cubicBezTo>
                  <a:cubicBezTo>
                    <a:pt x="12993" y="3182"/>
                    <a:pt x="13264" y="3101"/>
                    <a:pt x="13508" y="3046"/>
                  </a:cubicBezTo>
                  <a:cubicBezTo>
                    <a:pt x="13563" y="2558"/>
                    <a:pt x="13318" y="876"/>
                    <a:pt x="13074" y="36"/>
                  </a:cubicBezTo>
                  <a:cubicBezTo>
                    <a:pt x="13009" y="36"/>
                    <a:pt x="12909" y="1"/>
                    <a:pt x="12817"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71" name="Google Shape;471;p44"/>
            <p:cNvSpPr/>
            <p:nvPr/>
          </p:nvSpPr>
          <p:spPr>
            <a:xfrm>
              <a:off x="5716500" y="4072075"/>
              <a:ext cx="387900" cy="828625"/>
            </a:xfrm>
            <a:custGeom>
              <a:avLst/>
              <a:gdLst/>
              <a:ahLst/>
              <a:cxnLst/>
              <a:rect l="l" t="t" r="r" b="b"/>
              <a:pathLst>
                <a:path w="15516" h="33145" extrusionOk="0">
                  <a:moveTo>
                    <a:pt x="13739" y="1024"/>
                  </a:moveTo>
                  <a:cubicBezTo>
                    <a:pt x="13831" y="1024"/>
                    <a:pt x="13931" y="1059"/>
                    <a:pt x="13996" y="1059"/>
                  </a:cubicBezTo>
                  <a:cubicBezTo>
                    <a:pt x="14240" y="1899"/>
                    <a:pt x="14485" y="3581"/>
                    <a:pt x="14430" y="4069"/>
                  </a:cubicBezTo>
                  <a:cubicBezTo>
                    <a:pt x="14186" y="4124"/>
                    <a:pt x="13915" y="4205"/>
                    <a:pt x="13644" y="4232"/>
                  </a:cubicBezTo>
                  <a:cubicBezTo>
                    <a:pt x="11040" y="4558"/>
                    <a:pt x="8436" y="4856"/>
                    <a:pt x="5805" y="5154"/>
                  </a:cubicBezTo>
                  <a:cubicBezTo>
                    <a:pt x="4340" y="5317"/>
                    <a:pt x="2848" y="5507"/>
                    <a:pt x="1357" y="5670"/>
                  </a:cubicBezTo>
                  <a:cubicBezTo>
                    <a:pt x="1302" y="5561"/>
                    <a:pt x="1221" y="5507"/>
                    <a:pt x="1221" y="5426"/>
                  </a:cubicBezTo>
                  <a:cubicBezTo>
                    <a:pt x="1112" y="4476"/>
                    <a:pt x="1004" y="3527"/>
                    <a:pt x="923" y="2605"/>
                  </a:cubicBezTo>
                  <a:cubicBezTo>
                    <a:pt x="923" y="2496"/>
                    <a:pt x="950" y="2415"/>
                    <a:pt x="977" y="2306"/>
                  </a:cubicBezTo>
                  <a:cubicBezTo>
                    <a:pt x="1085" y="2279"/>
                    <a:pt x="1221" y="2225"/>
                    <a:pt x="1329" y="2225"/>
                  </a:cubicBezTo>
                  <a:cubicBezTo>
                    <a:pt x="3418" y="2008"/>
                    <a:pt x="5507" y="1845"/>
                    <a:pt x="7595" y="1628"/>
                  </a:cubicBezTo>
                  <a:cubicBezTo>
                    <a:pt x="8951" y="1465"/>
                    <a:pt x="10280" y="1276"/>
                    <a:pt x="11609" y="1140"/>
                  </a:cubicBezTo>
                  <a:cubicBezTo>
                    <a:pt x="12315" y="1059"/>
                    <a:pt x="12993" y="1059"/>
                    <a:pt x="13671" y="1031"/>
                  </a:cubicBezTo>
                  <a:cubicBezTo>
                    <a:pt x="13693" y="1026"/>
                    <a:pt x="13715" y="1024"/>
                    <a:pt x="13739" y="1024"/>
                  </a:cubicBezTo>
                  <a:close/>
                  <a:moveTo>
                    <a:pt x="12179" y="5426"/>
                  </a:moveTo>
                  <a:cubicBezTo>
                    <a:pt x="12260" y="5643"/>
                    <a:pt x="12342" y="5805"/>
                    <a:pt x="12369" y="5968"/>
                  </a:cubicBezTo>
                  <a:cubicBezTo>
                    <a:pt x="12477" y="6863"/>
                    <a:pt x="12559" y="7758"/>
                    <a:pt x="12667" y="8653"/>
                  </a:cubicBezTo>
                  <a:cubicBezTo>
                    <a:pt x="12884" y="10715"/>
                    <a:pt x="13101" y="12776"/>
                    <a:pt x="13345" y="14810"/>
                  </a:cubicBezTo>
                  <a:cubicBezTo>
                    <a:pt x="13535" y="16601"/>
                    <a:pt x="13752" y="18391"/>
                    <a:pt x="13969" y="20181"/>
                  </a:cubicBezTo>
                  <a:cubicBezTo>
                    <a:pt x="14105" y="21483"/>
                    <a:pt x="14295" y="22812"/>
                    <a:pt x="14430" y="24141"/>
                  </a:cubicBezTo>
                  <a:cubicBezTo>
                    <a:pt x="14512" y="25117"/>
                    <a:pt x="14512" y="26121"/>
                    <a:pt x="14512" y="27125"/>
                  </a:cubicBezTo>
                  <a:cubicBezTo>
                    <a:pt x="14512" y="27369"/>
                    <a:pt x="14485" y="27640"/>
                    <a:pt x="14403" y="27884"/>
                  </a:cubicBezTo>
                  <a:cubicBezTo>
                    <a:pt x="14159" y="28508"/>
                    <a:pt x="13942" y="29132"/>
                    <a:pt x="13671" y="29728"/>
                  </a:cubicBezTo>
                  <a:cubicBezTo>
                    <a:pt x="13400" y="30325"/>
                    <a:pt x="12966" y="30786"/>
                    <a:pt x="12477" y="31220"/>
                  </a:cubicBezTo>
                  <a:cubicBezTo>
                    <a:pt x="11769" y="31827"/>
                    <a:pt x="10998" y="32088"/>
                    <a:pt x="10191" y="32088"/>
                  </a:cubicBezTo>
                  <a:cubicBezTo>
                    <a:pt x="9699" y="32088"/>
                    <a:pt x="9193" y="31991"/>
                    <a:pt x="8680" y="31817"/>
                  </a:cubicBezTo>
                  <a:cubicBezTo>
                    <a:pt x="8246" y="31681"/>
                    <a:pt x="7839" y="31437"/>
                    <a:pt x="7459" y="31220"/>
                  </a:cubicBezTo>
                  <a:cubicBezTo>
                    <a:pt x="6564" y="30678"/>
                    <a:pt x="5941" y="29891"/>
                    <a:pt x="5561" y="28888"/>
                  </a:cubicBezTo>
                  <a:cubicBezTo>
                    <a:pt x="5235" y="28020"/>
                    <a:pt x="5045" y="27125"/>
                    <a:pt x="4910" y="26202"/>
                  </a:cubicBezTo>
                  <a:cubicBezTo>
                    <a:pt x="4666" y="24629"/>
                    <a:pt x="4503" y="23056"/>
                    <a:pt x="4286" y="21483"/>
                  </a:cubicBezTo>
                  <a:cubicBezTo>
                    <a:pt x="4015" y="19367"/>
                    <a:pt x="4015" y="17224"/>
                    <a:pt x="3879" y="15109"/>
                  </a:cubicBezTo>
                  <a:cubicBezTo>
                    <a:pt x="3825" y="14159"/>
                    <a:pt x="3716" y="13210"/>
                    <a:pt x="3662" y="12261"/>
                  </a:cubicBezTo>
                  <a:cubicBezTo>
                    <a:pt x="3581" y="11257"/>
                    <a:pt x="3554" y="10226"/>
                    <a:pt x="3472" y="9223"/>
                  </a:cubicBezTo>
                  <a:cubicBezTo>
                    <a:pt x="3418" y="8545"/>
                    <a:pt x="3364" y="7840"/>
                    <a:pt x="3310" y="7161"/>
                  </a:cubicBezTo>
                  <a:cubicBezTo>
                    <a:pt x="3310" y="6944"/>
                    <a:pt x="3310" y="6700"/>
                    <a:pt x="3310" y="6402"/>
                  </a:cubicBezTo>
                  <a:cubicBezTo>
                    <a:pt x="6266" y="6022"/>
                    <a:pt x="9223" y="5778"/>
                    <a:pt x="12179" y="5426"/>
                  </a:cubicBezTo>
                  <a:close/>
                  <a:moveTo>
                    <a:pt x="13969" y="1"/>
                  </a:moveTo>
                  <a:cubicBezTo>
                    <a:pt x="12830" y="1"/>
                    <a:pt x="11745" y="109"/>
                    <a:pt x="10633" y="245"/>
                  </a:cubicBezTo>
                  <a:cubicBezTo>
                    <a:pt x="9358" y="408"/>
                    <a:pt x="8083" y="570"/>
                    <a:pt x="6808" y="706"/>
                  </a:cubicBezTo>
                  <a:cubicBezTo>
                    <a:pt x="4856" y="923"/>
                    <a:pt x="2876" y="1140"/>
                    <a:pt x="895" y="1330"/>
                  </a:cubicBezTo>
                  <a:cubicBezTo>
                    <a:pt x="733" y="1357"/>
                    <a:pt x="597" y="1384"/>
                    <a:pt x="462" y="1411"/>
                  </a:cubicBezTo>
                  <a:cubicBezTo>
                    <a:pt x="190" y="1493"/>
                    <a:pt x="28" y="1655"/>
                    <a:pt x="0" y="1981"/>
                  </a:cubicBezTo>
                  <a:cubicBezTo>
                    <a:pt x="0" y="2089"/>
                    <a:pt x="0" y="2198"/>
                    <a:pt x="0" y="2333"/>
                  </a:cubicBezTo>
                  <a:cubicBezTo>
                    <a:pt x="55" y="3229"/>
                    <a:pt x="82" y="4124"/>
                    <a:pt x="163" y="5019"/>
                  </a:cubicBezTo>
                  <a:cubicBezTo>
                    <a:pt x="217" y="5398"/>
                    <a:pt x="326" y="5751"/>
                    <a:pt x="434" y="6131"/>
                  </a:cubicBezTo>
                  <a:cubicBezTo>
                    <a:pt x="536" y="6461"/>
                    <a:pt x="781" y="6649"/>
                    <a:pt x="1123" y="6649"/>
                  </a:cubicBezTo>
                  <a:cubicBezTo>
                    <a:pt x="1146" y="6649"/>
                    <a:pt x="1170" y="6648"/>
                    <a:pt x="1194" y="6646"/>
                  </a:cubicBezTo>
                  <a:cubicBezTo>
                    <a:pt x="1411" y="6646"/>
                    <a:pt x="1601" y="6592"/>
                    <a:pt x="1818" y="6565"/>
                  </a:cubicBezTo>
                  <a:cubicBezTo>
                    <a:pt x="1980" y="6538"/>
                    <a:pt x="2143" y="6510"/>
                    <a:pt x="2387" y="6483"/>
                  </a:cubicBezTo>
                  <a:cubicBezTo>
                    <a:pt x="2387" y="6700"/>
                    <a:pt x="2414" y="6863"/>
                    <a:pt x="2414" y="6999"/>
                  </a:cubicBezTo>
                  <a:cubicBezTo>
                    <a:pt x="2469" y="8111"/>
                    <a:pt x="2550" y="9223"/>
                    <a:pt x="2604" y="10335"/>
                  </a:cubicBezTo>
                  <a:cubicBezTo>
                    <a:pt x="2740" y="12505"/>
                    <a:pt x="2876" y="14675"/>
                    <a:pt x="3011" y="16845"/>
                  </a:cubicBezTo>
                  <a:cubicBezTo>
                    <a:pt x="3065" y="17794"/>
                    <a:pt x="3065" y="18743"/>
                    <a:pt x="3174" y="19693"/>
                  </a:cubicBezTo>
                  <a:cubicBezTo>
                    <a:pt x="3364" y="21727"/>
                    <a:pt x="3581" y="23734"/>
                    <a:pt x="3852" y="25768"/>
                  </a:cubicBezTo>
                  <a:cubicBezTo>
                    <a:pt x="3988" y="26799"/>
                    <a:pt x="4259" y="27803"/>
                    <a:pt x="4530" y="28806"/>
                  </a:cubicBezTo>
                  <a:cubicBezTo>
                    <a:pt x="4964" y="30434"/>
                    <a:pt x="6022" y="31573"/>
                    <a:pt x="7514" y="32332"/>
                  </a:cubicBezTo>
                  <a:cubicBezTo>
                    <a:pt x="8002" y="32576"/>
                    <a:pt x="8517" y="32793"/>
                    <a:pt x="9033" y="32956"/>
                  </a:cubicBezTo>
                  <a:cubicBezTo>
                    <a:pt x="9490" y="33080"/>
                    <a:pt x="9934" y="33144"/>
                    <a:pt x="10363" y="33144"/>
                  </a:cubicBezTo>
                  <a:cubicBezTo>
                    <a:pt x="11434" y="33144"/>
                    <a:pt x="12412" y="32743"/>
                    <a:pt x="13264" y="31871"/>
                  </a:cubicBezTo>
                  <a:cubicBezTo>
                    <a:pt x="14729" y="30352"/>
                    <a:pt x="15407" y="28535"/>
                    <a:pt x="15434" y="26474"/>
                  </a:cubicBezTo>
                  <a:cubicBezTo>
                    <a:pt x="15461" y="24900"/>
                    <a:pt x="15244" y="23327"/>
                    <a:pt x="15081" y="21781"/>
                  </a:cubicBezTo>
                  <a:cubicBezTo>
                    <a:pt x="14864" y="19910"/>
                    <a:pt x="14566" y="18038"/>
                    <a:pt x="14349" y="16139"/>
                  </a:cubicBezTo>
                  <a:cubicBezTo>
                    <a:pt x="14159" y="14675"/>
                    <a:pt x="14023" y="13183"/>
                    <a:pt x="13861" y="11691"/>
                  </a:cubicBezTo>
                  <a:cubicBezTo>
                    <a:pt x="13671" y="9874"/>
                    <a:pt x="13481" y="8029"/>
                    <a:pt x="13264" y="6185"/>
                  </a:cubicBezTo>
                  <a:cubicBezTo>
                    <a:pt x="13237" y="5914"/>
                    <a:pt x="13183" y="5643"/>
                    <a:pt x="13155" y="5317"/>
                  </a:cubicBezTo>
                  <a:cubicBezTo>
                    <a:pt x="13345" y="5263"/>
                    <a:pt x="13508" y="5236"/>
                    <a:pt x="13644" y="5181"/>
                  </a:cubicBezTo>
                  <a:cubicBezTo>
                    <a:pt x="14105" y="5100"/>
                    <a:pt x="14539" y="5019"/>
                    <a:pt x="14973" y="4910"/>
                  </a:cubicBezTo>
                  <a:cubicBezTo>
                    <a:pt x="15298" y="4856"/>
                    <a:pt x="15461" y="4612"/>
                    <a:pt x="15488" y="4313"/>
                  </a:cubicBezTo>
                  <a:cubicBezTo>
                    <a:pt x="15515" y="4178"/>
                    <a:pt x="15515" y="4042"/>
                    <a:pt x="15488" y="3879"/>
                  </a:cubicBezTo>
                  <a:cubicBezTo>
                    <a:pt x="15353" y="2876"/>
                    <a:pt x="15190" y="1872"/>
                    <a:pt x="15027" y="869"/>
                  </a:cubicBezTo>
                  <a:cubicBezTo>
                    <a:pt x="14891" y="164"/>
                    <a:pt x="14702" y="28"/>
                    <a:pt x="13969"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72" name="Google Shape;472;p44"/>
            <p:cNvSpPr/>
            <p:nvPr/>
          </p:nvSpPr>
          <p:spPr>
            <a:xfrm>
              <a:off x="5799225" y="4207013"/>
              <a:ext cx="280775" cy="667100"/>
            </a:xfrm>
            <a:custGeom>
              <a:avLst/>
              <a:gdLst/>
              <a:ahLst/>
              <a:cxnLst/>
              <a:rect l="l" t="t" r="r" b="b"/>
              <a:pathLst>
                <a:path w="11231" h="26684" extrusionOk="0">
                  <a:moveTo>
                    <a:pt x="8897" y="1"/>
                  </a:moveTo>
                  <a:cubicBezTo>
                    <a:pt x="5914" y="380"/>
                    <a:pt x="2957" y="597"/>
                    <a:pt x="1" y="1004"/>
                  </a:cubicBezTo>
                  <a:cubicBezTo>
                    <a:pt x="1" y="1303"/>
                    <a:pt x="1" y="1520"/>
                    <a:pt x="28" y="1764"/>
                  </a:cubicBezTo>
                  <a:cubicBezTo>
                    <a:pt x="55" y="2442"/>
                    <a:pt x="136" y="3120"/>
                    <a:pt x="164" y="3825"/>
                  </a:cubicBezTo>
                  <a:cubicBezTo>
                    <a:pt x="245" y="4829"/>
                    <a:pt x="272" y="5860"/>
                    <a:pt x="353" y="6863"/>
                  </a:cubicBezTo>
                  <a:cubicBezTo>
                    <a:pt x="408" y="7812"/>
                    <a:pt x="516" y="8762"/>
                    <a:pt x="570" y="9711"/>
                  </a:cubicBezTo>
                  <a:cubicBezTo>
                    <a:pt x="733" y="11827"/>
                    <a:pt x="706" y="13970"/>
                    <a:pt x="1004" y="16085"/>
                  </a:cubicBezTo>
                  <a:cubicBezTo>
                    <a:pt x="1194" y="17658"/>
                    <a:pt x="1384" y="19232"/>
                    <a:pt x="1601" y="20805"/>
                  </a:cubicBezTo>
                  <a:cubicBezTo>
                    <a:pt x="1737" y="21727"/>
                    <a:pt x="1927" y="22622"/>
                    <a:pt x="2252" y="23490"/>
                  </a:cubicBezTo>
                  <a:cubicBezTo>
                    <a:pt x="2632" y="24494"/>
                    <a:pt x="3256" y="25253"/>
                    <a:pt x="4178" y="25795"/>
                  </a:cubicBezTo>
                  <a:cubicBezTo>
                    <a:pt x="4558" y="26040"/>
                    <a:pt x="4964" y="26284"/>
                    <a:pt x="5371" y="26419"/>
                  </a:cubicBezTo>
                  <a:cubicBezTo>
                    <a:pt x="5876" y="26591"/>
                    <a:pt x="6372" y="26683"/>
                    <a:pt x="6856" y="26683"/>
                  </a:cubicBezTo>
                  <a:cubicBezTo>
                    <a:pt x="7673" y="26683"/>
                    <a:pt x="8453" y="26419"/>
                    <a:pt x="9169" y="25823"/>
                  </a:cubicBezTo>
                  <a:cubicBezTo>
                    <a:pt x="9684" y="25389"/>
                    <a:pt x="10091" y="24928"/>
                    <a:pt x="10362" y="24331"/>
                  </a:cubicBezTo>
                  <a:cubicBezTo>
                    <a:pt x="10633" y="23734"/>
                    <a:pt x="10877" y="23110"/>
                    <a:pt x="11094" y="22486"/>
                  </a:cubicBezTo>
                  <a:cubicBezTo>
                    <a:pt x="11176" y="22242"/>
                    <a:pt x="11230" y="21971"/>
                    <a:pt x="11230" y="21700"/>
                  </a:cubicBezTo>
                  <a:cubicBezTo>
                    <a:pt x="11203" y="20723"/>
                    <a:pt x="11203" y="19720"/>
                    <a:pt x="11122" y="18716"/>
                  </a:cubicBezTo>
                  <a:cubicBezTo>
                    <a:pt x="11013" y="17414"/>
                    <a:pt x="10823" y="16085"/>
                    <a:pt x="10660" y="14783"/>
                  </a:cubicBezTo>
                  <a:cubicBezTo>
                    <a:pt x="10443" y="12993"/>
                    <a:pt x="10227" y="11203"/>
                    <a:pt x="10037" y="9413"/>
                  </a:cubicBezTo>
                  <a:cubicBezTo>
                    <a:pt x="9793" y="7351"/>
                    <a:pt x="9576" y="5317"/>
                    <a:pt x="9359" y="3256"/>
                  </a:cubicBezTo>
                  <a:cubicBezTo>
                    <a:pt x="9250" y="2361"/>
                    <a:pt x="9169" y="1465"/>
                    <a:pt x="9060" y="570"/>
                  </a:cubicBezTo>
                  <a:cubicBezTo>
                    <a:pt x="9033" y="408"/>
                    <a:pt x="8952" y="218"/>
                    <a:pt x="8897" y="1"/>
                  </a:cubicBezTo>
                  <a:close/>
                </a:path>
              </a:pathLst>
            </a:custGeom>
            <a:solidFill>
              <a:srgbClr val="4E8CC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73" name="Google Shape;473;p44"/>
            <p:cNvSpPr/>
            <p:nvPr/>
          </p:nvSpPr>
          <p:spPr>
            <a:xfrm>
              <a:off x="5739550" y="4097163"/>
              <a:ext cx="339075" cy="116650"/>
            </a:xfrm>
            <a:custGeom>
              <a:avLst/>
              <a:gdLst/>
              <a:ahLst/>
              <a:cxnLst/>
              <a:rect l="l" t="t" r="r" b="b"/>
              <a:pathLst>
                <a:path w="13563" h="4666" extrusionOk="0">
                  <a:moveTo>
                    <a:pt x="12776" y="1"/>
                  </a:moveTo>
                  <a:cubicBezTo>
                    <a:pt x="12071" y="28"/>
                    <a:pt x="11393" y="55"/>
                    <a:pt x="10715" y="136"/>
                  </a:cubicBezTo>
                  <a:cubicBezTo>
                    <a:pt x="9359" y="272"/>
                    <a:pt x="8030" y="462"/>
                    <a:pt x="6701" y="597"/>
                  </a:cubicBezTo>
                  <a:cubicBezTo>
                    <a:pt x="4612" y="814"/>
                    <a:pt x="2496" y="1004"/>
                    <a:pt x="408" y="1221"/>
                  </a:cubicBezTo>
                  <a:cubicBezTo>
                    <a:pt x="299" y="1221"/>
                    <a:pt x="191" y="1276"/>
                    <a:pt x="55" y="1303"/>
                  </a:cubicBezTo>
                  <a:cubicBezTo>
                    <a:pt x="55" y="1411"/>
                    <a:pt x="1" y="1493"/>
                    <a:pt x="1" y="1574"/>
                  </a:cubicBezTo>
                  <a:cubicBezTo>
                    <a:pt x="109" y="2523"/>
                    <a:pt x="218" y="3473"/>
                    <a:pt x="299" y="4395"/>
                  </a:cubicBezTo>
                  <a:cubicBezTo>
                    <a:pt x="326" y="4476"/>
                    <a:pt x="408" y="4558"/>
                    <a:pt x="462" y="4666"/>
                  </a:cubicBezTo>
                  <a:cubicBezTo>
                    <a:pt x="1954" y="4476"/>
                    <a:pt x="3419" y="4313"/>
                    <a:pt x="4910" y="4151"/>
                  </a:cubicBezTo>
                  <a:cubicBezTo>
                    <a:pt x="7514" y="3852"/>
                    <a:pt x="10118" y="3554"/>
                    <a:pt x="12722" y="3228"/>
                  </a:cubicBezTo>
                  <a:cubicBezTo>
                    <a:pt x="12993" y="3201"/>
                    <a:pt x="13264" y="3120"/>
                    <a:pt x="13536" y="3066"/>
                  </a:cubicBezTo>
                  <a:cubicBezTo>
                    <a:pt x="13563" y="2577"/>
                    <a:pt x="13319" y="896"/>
                    <a:pt x="13075" y="55"/>
                  </a:cubicBezTo>
                  <a:cubicBezTo>
                    <a:pt x="12993" y="28"/>
                    <a:pt x="12885" y="1"/>
                    <a:pt x="12776" y="1"/>
                  </a:cubicBezTo>
                  <a:close/>
                </a:path>
              </a:pathLst>
            </a:custGeom>
            <a:solidFill>
              <a:srgbClr val="4E8CC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74" name="Google Shape;474;p44"/>
            <p:cNvSpPr/>
            <p:nvPr/>
          </p:nvSpPr>
          <p:spPr>
            <a:xfrm>
              <a:off x="5716500" y="4072088"/>
              <a:ext cx="387900" cy="827925"/>
            </a:xfrm>
            <a:custGeom>
              <a:avLst/>
              <a:gdLst/>
              <a:ahLst/>
              <a:cxnLst/>
              <a:rect l="l" t="t" r="r" b="b"/>
              <a:pathLst>
                <a:path w="15516" h="33117" extrusionOk="0">
                  <a:moveTo>
                    <a:pt x="13698" y="1004"/>
                  </a:moveTo>
                  <a:cubicBezTo>
                    <a:pt x="13807" y="1004"/>
                    <a:pt x="13915" y="1031"/>
                    <a:pt x="13997" y="1058"/>
                  </a:cubicBezTo>
                  <a:cubicBezTo>
                    <a:pt x="14241" y="1899"/>
                    <a:pt x="14485" y="3580"/>
                    <a:pt x="14458" y="4069"/>
                  </a:cubicBezTo>
                  <a:cubicBezTo>
                    <a:pt x="14186" y="4123"/>
                    <a:pt x="13915" y="4204"/>
                    <a:pt x="13644" y="4231"/>
                  </a:cubicBezTo>
                  <a:cubicBezTo>
                    <a:pt x="11040" y="4557"/>
                    <a:pt x="8436" y="4855"/>
                    <a:pt x="5832" y="5154"/>
                  </a:cubicBezTo>
                  <a:cubicBezTo>
                    <a:pt x="4341" y="5316"/>
                    <a:pt x="2876" y="5479"/>
                    <a:pt x="1384" y="5669"/>
                  </a:cubicBezTo>
                  <a:cubicBezTo>
                    <a:pt x="1330" y="5561"/>
                    <a:pt x="1248" y="5479"/>
                    <a:pt x="1221" y="5398"/>
                  </a:cubicBezTo>
                  <a:cubicBezTo>
                    <a:pt x="1140" y="4476"/>
                    <a:pt x="1031" y="3526"/>
                    <a:pt x="923" y="2577"/>
                  </a:cubicBezTo>
                  <a:cubicBezTo>
                    <a:pt x="923" y="2496"/>
                    <a:pt x="977" y="2414"/>
                    <a:pt x="977" y="2306"/>
                  </a:cubicBezTo>
                  <a:cubicBezTo>
                    <a:pt x="1113" y="2279"/>
                    <a:pt x="1221" y="2224"/>
                    <a:pt x="1330" y="2224"/>
                  </a:cubicBezTo>
                  <a:cubicBezTo>
                    <a:pt x="3418" y="2007"/>
                    <a:pt x="5534" y="1817"/>
                    <a:pt x="7623" y="1600"/>
                  </a:cubicBezTo>
                  <a:cubicBezTo>
                    <a:pt x="8952" y="1465"/>
                    <a:pt x="10281" y="1275"/>
                    <a:pt x="11637" y="1139"/>
                  </a:cubicBezTo>
                  <a:cubicBezTo>
                    <a:pt x="12315" y="1058"/>
                    <a:pt x="12993" y="1031"/>
                    <a:pt x="13698" y="1004"/>
                  </a:cubicBezTo>
                  <a:close/>
                  <a:moveTo>
                    <a:pt x="12206" y="5398"/>
                  </a:moveTo>
                  <a:cubicBezTo>
                    <a:pt x="12261" y="5615"/>
                    <a:pt x="12342" y="5805"/>
                    <a:pt x="12369" y="5967"/>
                  </a:cubicBezTo>
                  <a:cubicBezTo>
                    <a:pt x="12478" y="6862"/>
                    <a:pt x="12559" y="7758"/>
                    <a:pt x="12668" y="8653"/>
                  </a:cubicBezTo>
                  <a:cubicBezTo>
                    <a:pt x="12885" y="10714"/>
                    <a:pt x="13102" y="12748"/>
                    <a:pt x="13346" y="14810"/>
                  </a:cubicBezTo>
                  <a:cubicBezTo>
                    <a:pt x="13536" y="16600"/>
                    <a:pt x="13752" y="18390"/>
                    <a:pt x="13969" y="20180"/>
                  </a:cubicBezTo>
                  <a:cubicBezTo>
                    <a:pt x="14132" y="21482"/>
                    <a:pt x="14322" y="22811"/>
                    <a:pt x="14431" y="24113"/>
                  </a:cubicBezTo>
                  <a:cubicBezTo>
                    <a:pt x="14512" y="25117"/>
                    <a:pt x="14512" y="26120"/>
                    <a:pt x="14539" y="27097"/>
                  </a:cubicBezTo>
                  <a:cubicBezTo>
                    <a:pt x="14539" y="27368"/>
                    <a:pt x="14485" y="27639"/>
                    <a:pt x="14403" y="27883"/>
                  </a:cubicBezTo>
                  <a:cubicBezTo>
                    <a:pt x="14186" y="28507"/>
                    <a:pt x="13942" y="29131"/>
                    <a:pt x="13671" y="29728"/>
                  </a:cubicBezTo>
                  <a:cubicBezTo>
                    <a:pt x="13400" y="30325"/>
                    <a:pt x="12993" y="30786"/>
                    <a:pt x="12478" y="31220"/>
                  </a:cubicBezTo>
                  <a:cubicBezTo>
                    <a:pt x="11762" y="31816"/>
                    <a:pt x="10982" y="32080"/>
                    <a:pt x="10165" y="32080"/>
                  </a:cubicBezTo>
                  <a:cubicBezTo>
                    <a:pt x="9681" y="32080"/>
                    <a:pt x="9185" y="31988"/>
                    <a:pt x="8680" y="31816"/>
                  </a:cubicBezTo>
                  <a:cubicBezTo>
                    <a:pt x="8273" y="31681"/>
                    <a:pt x="7867" y="31437"/>
                    <a:pt x="7487" y="31192"/>
                  </a:cubicBezTo>
                  <a:cubicBezTo>
                    <a:pt x="6565" y="30650"/>
                    <a:pt x="5941" y="29891"/>
                    <a:pt x="5561" y="28887"/>
                  </a:cubicBezTo>
                  <a:cubicBezTo>
                    <a:pt x="5236" y="28019"/>
                    <a:pt x="5046" y="27124"/>
                    <a:pt x="4910" y="26202"/>
                  </a:cubicBezTo>
                  <a:cubicBezTo>
                    <a:pt x="4693" y="24629"/>
                    <a:pt x="4503" y="23055"/>
                    <a:pt x="4313" y="21482"/>
                  </a:cubicBezTo>
                  <a:cubicBezTo>
                    <a:pt x="4015" y="19367"/>
                    <a:pt x="4042" y="17224"/>
                    <a:pt x="3879" y="15108"/>
                  </a:cubicBezTo>
                  <a:cubicBezTo>
                    <a:pt x="3825" y="14159"/>
                    <a:pt x="3717" y="13209"/>
                    <a:pt x="3662" y="12260"/>
                  </a:cubicBezTo>
                  <a:cubicBezTo>
                    <a:pt x="3581" y="11257"/>
                    <a:pt x="3554" y="10226"/>
                    <a:pt x="3473" y="9222"/>
                  </a:cubicBezTo>
                  <a:cubicBezTo>
                    <a:pt x="3445" y="8517"/>
                    <a:pt x="3364" y="7839"/>
                    <a:pt x="3337" y="7161"/>
                  </a:cubicBezTo>
                  <a:cubicBezTo>
                    <a:pt x="3310" y="6917"/>
                    <a:pt x="3310" y="6700"/>
                    <a:pt x="3310" y="6401"/>
                  </a:cubicBezTo>
                  <a:cubicBezTo>
                    <a:pt x="6266" y="5994"/>
                    <a:pt x="9223" y="5777"/>
                    <a:pt x="12206" y="5398"/>
                  </a:cubicBezTo>
                  <a:close/>
                  <a:moveTo>
                    <a:pt x="13969" y="0"/>
                  </a:moveTo>
                  <a:cubicBezTo>
                    <a:pt x="12857" y="0"/>
                    <a:pt x="11745" y="81"/>
                    <a:pt x="10633" y="244"/>
                  </a:cubicBezTo>
                  <a:cubicBezTo>
                    <a:pt x="9358" y="380"/>
                    <a:pt x="8111" y="570"/>
                    <a:pt x="6836" y="705"/>
                  </a:cubicBezTo>
                  <a:cubicBezTo>
                    <a:pt x="4856" y="922"/>
                    <a:pt x="2876" y="1112"/>
                    <a:pt x="896" y="1329"/>
                  </a:cubicBezTo>
                  <a:cubicBezTo>
                    <a:pt x="760" y="1329"/>
                    <a:pt x="597" y="1356"/>
                    <a:pt x="462" y="1411"/>
                  </a:cubicBezTo>
                  <a:cubicBezTo>
                    <a:pt x="191" y="1492"/>
                    <a:pt x="28" y="1655"/>
                    <a:pt x="28" y="1953"/>
                  </a:cubicBezTo>
                  <a:cubicBezTo>
                    <a:pt x="1" y="2089"/>
                    <a:pt x="1" y="2197"/>
                    <a:pt x="1" y="2306"/>
                  </a:cubicBezTo>
                  <a:cubicBezTo>
                    <a:pt x="55" y="3201"/>
                    <a:pt x="109" y="4123"/>
                    <a:pt x="191" y="5018"/>
                  </a:cubicBezTo>
                  <a:cubicBezTo>
                    <a:pt x="218" y="5371"/>
                    <a:pt x="326" y="5750"/>
                    <a:pt x="435" y="6103"/>
                  </a:cubicBezTo>
                  <a:cubicBezTo>
                    <a:pt x="543" y="6483"/>
                    <a:pt x="814" y="6645"/>
                    <a:pt x="1194" y="6645"/>
                  </a:cubicBezTo>
                  <a:cubicBezTo>
                    <a:pt x="1411" y="6618"/>
                    <a:pt x="1628" y="6591"/>
                    <a:pt x="1818" y="6564"/>
                  </a:cubicBezTo>
                  <a:cubicBezTo>
                    <a:pt x="1981" y="6537"/>
                    <a:pt x="2143" y="6510"/>
                    <a:pt x="2388" y="6483"/>
                  </a:cubicBezTo>
                  <a:cubicBezTo>
                    <a:pt x="2415" y="6700"/>
                    <a:pt x="2415" y="6835"/>
                    <a:pt x="2415" y="6971"/>
                  </a:cubicBezTo>
                  <a:cubicBezTo>
                    <a:pt x="2496" y="8083"/>
                    <a:pt x="2550" y="9195"/>
                    <a:pt x="2605" y="10307"/>
                  </a:cubicBezTo>
                  <a:cubicBezTo>
                    <a:pt x="2740" y="12477"/>
                    <a:pt x="2903" y="14674"/>
                    <a:pt x="3011" y="16844"/>
                  </a:cubicBezTo>
                  <a:cubicBezTo>
                    <a:pt x="3093" y="17793"/>
                    <a:pt x="3066" y="18743"/>
                    <a:pt x="3174" y="19692"/>
                  </a:cubicBezTo>
                  <a:cubicBezTo>
                    <a:pt x="3364" y="21699"/>
                    <a:pt x="3581" y="23733"/>
                    <a:pt x="3852" y="25741"/>
                  </a:cubicBezTo>
                  <a:cubicBezTo>
                    <a:pt x="3988" y="26771"/>
                    <a:pt x="4259" y="27802"/>
                    <a:pt x="4530" y="28806"/>
                  </a:cubicBezTo>
                  <a:cubicBezTo>
                    <a:pt x="4964" y="30433"/>
                    <a:pt x="6022" y="31572"/>
                    <a:pt x="7514" y="32332"/>
                  </a:cubicBezTo>
                  <a:cubicBezTo>
                    <a:pt x="8002" y="32576"/>
                    <a:pt x="8518" y="32793"/>
                    <a:pt x="9033" y="32928"/>
                  </a:cubicBezTo>
                  <a:cubicBezTo>
                    <a:pt x="9490" y="33052"/>
                    <a:pt x="9934" y="33117"/>
                    <a:pt x="10363" y="33117"/>
                  </a:cubicBezTo>
                  <a:cubicBezTo>
                    <a:pt x="11435" y="33117"/>
                    <a:pt x="12412" y="32715"/>
                    <a:pt x="13264" y="31843"/>
                  </a:cubicBezTo>
                  <a:cubicBezTo>
                    <a:pt x="14729" y="30352"/>
                    <a:pt x="15407" y="28534"/>
                    <a:pt x="15434" y="26446"/>
                  </a:cubicBezTo>
                  <a:cubicBezTo>
                    <a:pt x="15461" y="24873"/>
                    <a:pt x="15271" y="23327"/>
                    <a:pt x="15082" y="21781"/>
                  </a:cubicBezTo>
                  <a:cubicBezTo>
                    <a:pt x="14865" y="19882"/>
                    <a:pt x="14566" y="18010"/>
                    <a:pt x="14349" y="16139"/>
                  </a:cubicBezTo>
                  <a:cubicBezTo>
                    <a:pt x="14159" y="14647"/>
                    <a:pt x="14024" y="13182"/>
                    <a:pt x="13861" y="11690"/>
                  </a:cubicBezTo>
                  <a:cubicBezTo>
                    <a:pt x="13671" y="9846"/>
                    <a:pt x="13481" y="8002"/>
                    <a:pt x="13291" y="6184"/>
                  </a:cubicBezTo>
                  <a:cubicBezTo>
                    <a:pt x="13237" y="5886"/>
                    <a:pt x="13210" y="5615"/>
                    <a:pt x="13156" y="5316"/>
                  </a:cubicBezTo>
                  <a:cubicBezTo>
                    <a:pt x="13346" y="5262"/>
                    <a:pt x="13508" y="5208"/>
                    <a:pt x="13644" y="5181"/>
                  </a:cubicBezTo>
                  <a:cubicBezTo>
                    <a:pt x="14105" y="5072"/>
                    <a:pt x="14539" y="4991"/>
                    <a:pt x="14973" y="4910"/>
                  </a:cubicBezTo>
                  <a:cubicBezTo>
                    <a:pt x="15299" y="4828"/>
                    <a:pt x="15461" y="4611"/>
                    <a:pt x="15488" y="4313"/>
                  </a:cubicBezTo>
                  <a:cubicBezTo>
                    <a:pt x="15516" y="4177"/>
                    <a:pt x="15516" y="4014"/>
                    <a:pt x="15488" y="3879"/>
                  </a:cubicBezTo>
                  <a:cubicBezTo>
                    <a:pt x="15353" y="2875"/>
                    <a:pt x="15190" y="1872"/>
                    <a:pt x="15027" y="868"/>
                  </a:cubicBezTo>
                  <a:cubicBezTo>
                    <a:pt x="14892" y="163"/>
                    <a:pt x="14702" y="0"/>
                    <a:pt x="13969"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75" name="Google Shape;475;p44"/>
            <p:cNvSpPr/>
            <p:nvPr/>
          </p:nvSpPr>
          <p:spPr>
            <a:xfrm>
              <a:off x="5833150" y="4445338"/>
              <a:ext cx="227850" cy="409200"/>
            </a:xfrm>
            <a:custGeom>
              <a:avLst/>
              <a:gdLst/>
              <a:ahLst/>
              <a:cxnLst/>
              <a:rect l="l" t="t" r="r" b="b"/>
              <a:pathLst>
                <a:path w="9114" h="16368" extrusionOk="0">
                  <a:moveTo>
                    <a:pt x="7161" y="938"/>
                  </a:moveTo>
                  <a:cubicBezTo>
                    <a:pt x="7378" y="1290"/>
                    <a:pt x="7378" y="1616"/>
                    <a:pt x="7405" y="1941"/>
                  </a:cubicBezTo>
                  <a:cubicBezTo>
                    <a:pt x="7622" y="3243"/>
                    <a:pt x="7839" y="4545"/>
                    <a:pt x="7974" y="5874"/>
                  </a:cubicBezTo>
                  <a:cubicBezTo>
                    <a:pt x="8137" y="7718"/>
                    <a:pt x="8300" y="9563"/>
                    <a:pt x="8137" y="11407"/>
                  </a:cubicBezTo>
                  <a:cubicBezTo>
                    <a:pt x="8083" y="11950"/>
                    <a:pt x="7947" y="12465"/>
                    <a:pt x="7812" y="13008"/>
                  </a:cubicBezTo>
                  <a:cubicBezTo>
                    <a:pt x="7595" y="13957"/>
                    <a:pt x="6998" y="14635"/>
                    <a:pt x="6211" y="15178"/>
                  </a:cubicBezTo>
                  <a:cubicBezTo>
                    <a:pt x="5964" y="15357"/>
                    <a:pt x="5698" y="15463"/>
                    <a:pt x="5399" y="15463"/>
                  </a:cubicBezTo>
                  <a:cubicBezTo>
                    <a:pt x="5336" y="15463"/>
                    <a:pt x="5273" y="15458"/>
                    <a:pt x="5208" y="15449"/>
                  </a:cubicBezTo>
                  <a:cubicBezTo>
                    <a:pt x="4720" y="15367"/>
                    <a:pt x="4258" y="15178"/>
                    <a:pt x="3879" y="14852"/>
                  </a:cubicBezTo>
                  <a:cubicBezTo>
                    <a:pt x="3445" y="14472"/>
                    <a:pt x="3038" y="14065"/>
                    <a:pt x="2794" y="13550"/>
                  </a:cubicBezTo>
                  <a:cubicBezTo>
                    <a:pt x="2468" y="12872"/>
                    <a:pt x="2143" y="12221"/>
                    <a:pt x="1926" y="11516"/>
                  </a:cubicBezTo>
                  <a:cubicBezTo>
                    <a:pt x="1465" y="9997"/>
                    <a:pt x="1139" y="8451"/>
                    <a:pt x="1058" y="6851"/>
                  </a:cubicBezTo>
                  <a:cubicBezTo>
                    <a:pt x="1004" y="5440"/>
                    <a:pt x="949" y="4030"/>
                    <a:pt x="922" y="2592"/>
                  </a:cubicBezTo>
                  <a:cubicBezTo>
                    <a:pt x="895" y="2375"/>
                    <a:pt x="922" y="2185"/>
                    <a:pt x="922" y="1887"/>
                  </a:cubicBezTo>
                  <a:cubicBezTo>
                    <a:pt x="3065" y="1561"/>
                    <a:pt x="5099" y="1236"/>
                    <a:pt x="7161" y="938"/>
                  </a:cubicBezTo>
                  <a:close/>
                  <a:moveTo>
                    <a:pt x="7486" y="1"/>
                  </a:moveTo>
                  <a:cubicBezTo>
                    <a:pt x="7322" y="1"/>
                    <a:pt x="7111" y="28"/>
                    <a:pt x="6835" y="70"/>
                  </a:cubicBezTo>
                  <a:cubicBezTo>
                    <a:pt x="4801" y="341"/>
                    <a:pt x="2794" y="639"/>
                    <a:pt x="787" y="938"/>
                  </a:cubicBezTo>
                  <a:cubicBezTo>
                    <a:pt x="163" y="1019"/>
                    <a:pt x="27" y="1182"/>
                    <a:pt x="27" y="1833"/>
                  </a:cubicBezTo>
                  <a:cubicBezTo>
                    <a:pt x="27" y="2456"/>
                    <a:pt x="27" y="3053"/>
                    <a:pt x="27" y="3677"/>
                  </a:cubicBezTo>
                  <a:lnTo>
                    <a:pt x="0" y="3677"/>
                  </a:lnTo>
                  <a:cubicBezTo>
                    <a:pt x="54" y="4654"/>
                    <a:pt x="108" y="5630"/>
                    <a:pt x="163" y="6606"/>
                  </a:cubicBezTo>
                  <a:cubicBezTo>
                    <a:pt x="244" y="8342"/>
                    <a:pt x="570" y="10024"/>
                    <a:pt x="1058" y="11706"/>
                  </a:cubicBezTo>
                  <a:cubicBezTo>
                    <a:pt x="1302" y="12574"/>
                    <a:pt x="1682" y="13387"/>
                    <a:pt x="2143" y="14147"/>
                  </a:cubicBezTo>
                  <a:cubicBezTo>
                    <a:pt x="2550" y="14825"/>
                    <a:pt x="3065" y="15449"/>
                    <a:pt x="3743" y="15856"/>
                  </a:cubicBezTo>
                  <a:cubicBezTo>
                    <a:pt x="4287" y="16158"/>
                    <a:pt x="4847" y="16367"/>
                    <a:pt x="5411" y="16367"/>
                  </a:cubicBezTo>
                  <a:cubicBezTo>
                    <a:pt x="5859" y="16367"/>
                    <a:pt x="6309" y="16234"/>
                    <a:pt x="6754" y="15910"/>
                  </a:cubicBezTo>
                  <a:cubicBezTo>
                    <a:pt x="7568" y="15286"/>
                    <a:pt x="8246" y="14581"/>
                    <a:pt x="8571" y="13604"/>
                  </a:cubicBezTo>
                  <a:cubicBezTo>
                    <a:pt x="8842" y="12818"/>
                    <a:pt x="9005" y="12058"/>
                    <a:pt x="9059" y="11245"/>
                  </a:cubicBezTo>
                  <a:cubicBezTo>
                    <a:pt x="9114" y="9943"/>
                    <a:pt x="9059" y="8668"/>
                    <a:pt x="8951" y="7393"/>
                  </a:cubicBezTo>
                  <a:cubicBezTo>
                    <a:pt x="8761" y="5277"/>
                    <a:pt x="8517" y="3162"/>
                    <a:pt x="8164" y="1046"/>
                  </a:cubicBezTo>
                  <a:cubicBezTo>
                    <a:pt x="8043" y="237"/>
                    <a:pt x="7967" y="1"/>
                    <a:pt x="7486" y="1"/>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76" name="Google Shape;476;p44"/>
            <p:cNvSpPr/>
            <p:nvPr/>
          </p:nvSpPr>
          <p:spPr>
            <a:xfrm>
              <a:off x="5855525" y="4468763"/>
              <a:ext cx="185125" cy="363150"/>
            </a:xfrm>
            <a:custGeom>
              <a:avLst/>
              <a:gdLst/>
              <a:ahLst/>
              <a:cxnLst/>
              <a:rect l="l" t="t" r="r" b="b"/>
              <a:pathLst>
                <a:path w="7405" h="14526" extrusionOk="0">
                  <a:moveTo>
                    <a:pt x="6266" y="1"/>
                  </a:moveTo>
                  <a:cubicBezTo>
                    <a:pt x="4204" y="299"/>
                    <a:pt x="2170" y="624"/>
                    <a:pt x="27" y="950"/>
                  </a:cubicBezTo>
                  <a:cubicBezTo>
                    <a:pt x="27" y="1248"/>
                    <a:pt x="0" y="1438"/>
                    <a:pt x="27" y="1655"/>
                  </a:cubicBezTo>
                  <a:cubicBezTo>
                    <a:pt x="54" y="3093"/>
                    <a:pt x="109" y="4503"/>
                    <a:pt x="163" y="5914"/>
                  </a:cubicBezTo>
                  <a:cubicBezTo>
                    <a:pt x="244" y="7514"/>
                    <a:pt x="570" y="9060"/>
                    <a:pt x="1031" y="10579"/>
                  </a:cubicBezTo>
                  <a:cubicBezTo>
                    <a:pt x="1248" y="11284"/>
                    <a:pt x="1573" y="11935"/>
                    <a:pt x="1899" y="12613"/>
                  </a:cubicBezTo>
                  <a:cubicBezTo>
                    <a:pt x="2143" y="13128"/>
                    <a:pt x="2550" y="13535"/>
                    <a:pt x="2984" y="13915"/>
                  </a:cubicBezTo>
                  <a:cubicBezTo>
                    <a:pt x="3363" y="14241"/>
                    <a:pt x="3825" y="14430"/>
                    <a:pt x="4313" y="14512"/>
                  </a:cubicBezTo>
                  <a:cubicBezTo>
                    <a:pt x="4378" y="14521"/>
                    <a:pt x="4441" y="14526"/>
                    <a:pt x="4504" y="14526"/>
                  </a:cubicBezTo>
                  <a:cubicBezTo>
                    <a:pt x="4803" y="14526"/>
                    <a:pt x="5069" y="14420"/>
                    <a:pt x="5316" y="14241"/>
                  </a:cubicBezTo>
                  <a:cubicBezTo>
                    <a:pt x="6103" y="13698"/>
                    <a:pt x="6700" y="13020"/>
                    <a:pt x="6917" y="12071"/>
                  </a:cubicBezTo>
                  <a:cubicBezTo>
                    <a:pt x="7052" y="11528"/>
                    <a:pt x="7188" y="11013"/>
                    <a:pt x="7242" y="10470"/>
                  </a:cubicBezTo>
                  <a:cubicBezTo>
                    <a:pt x="7405" y="8626"/>
                    <a:pt x="7242" y="6781"/>
                    <a:pt x="7079" y="4937"/>
                  </a:cubicBezTo>
                  <a:cubicBezTo>
                    <a:pt x="6944" y="3608"/>
                    <a:pt x="6727" y="2306"/>
                    <a:pt x="6510" y="1004"/>
                  </a:cubicBezTo>
                  <a:cubicBezTo>
                    <a:pt x="6483" y="679"/>
                    <a:pt x="6483" y="353"/>
                    <a:pt x="6266" y="1"/>
                  </a:cubicBezTo>
                  <a:close/>
                </a:path>
              </a:pathLst>
            </a:custGeom>
            <a:solidFill>
              <a:srgbClr val="ED6A3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77" name="Google Shape;477;p44"/>
            <p:cNvSpPr/>
            <p:nvPr/>
          </p:nvSpPr>
          <p:spPr>
            <a:xfrm>
              <a:off x="5943675" y="4756163"/>
              <a:ext cx="59700" cy="36075"/>
            </a:xfrm>
            <a:custGeom>
              <a:avLst/>
              <a:gdLst/>
              <a:ahLst/>
              <a:cxnLst/>
              <a:rect l="l" t="t" r="r" b="b"/>
              <a:pathLst>
                <a:path w="2388" h="1443" extrusionOk="0">
                  <a:moveTo>
                    <a:pt x="2074" y="1"/>
                  </a:moveTo>
                  <a:cubicBezTo>
                    <a:pt x="2001" y="1"/>
                    <a:pt x="1923" y="16"/>
                    <a:pt x="1845" y="32"/>
                  </a:cubicBezTo>
                  <a:cubicBezTo>
                    <a:pt x="1763" y="32"/>
                    <a:pt x="1709" y="86"/>
                    <a:pt x="1682" y="141"/>
                  </a:cubicBezTo>
                  <a:cubicBezTo>
                    <a:pt x="1476" y="384"/>
                    <a:pt x="1257" y="537"/>
                    <a:pt x="998" y="537"/>
                  </a:cubicBezTo>
                  <a:cubicBezTo>
                    <a:pt x="882" y="537"/>
                    <a:pt x="758" y="506"/>
                    <a:pt x="624" y="439"/>
                  </a:cubicBezTo>
                  <a:cubicBezTo>
                    <a:pt x="559" y="402"/>
                    <a:pt x="494" y="384"/>
                    <a:pt x="432" y="384"/>
                  </a:cubicBezTo>
                  <a:cubicBezTo>
                    <a:pt x="313" y="384"/>
                    <a:pt x="207" y="450"/>
                    <a:pt x="136" y="575"/>
                  </a:cubicBezTo>
                  <a:cubicBezTo>
                    <a:pt x="0" y="737"/>
                    <a:pt x="54" y="954"/>
                    <a:pt x="217" y="1144"/>
                  </a:cubicBezTo>
                  <a:cubicBezTo>
                    <a:pt x="434" y="1388"/>
                    <a:pt x="733" y="1443"/>
                    <a:pt x="1139" y="1443"/>
                  </a:cubicBezTo>
                  <a:cubicBezTo>
                    <a:pt x="1546" y="1415"/>
                    <a:pt x="1953" y="1198"/>
                    <a:pt x="2224" y="765"/>
                  </a:cubicBezTo>
                  <a:cubicBezTo>
                    <a:pt x="2306" y="656"/>
                    <a:pt x="2360" y="466"/>
                    <a:pt x="2360" y="303"/>
                  </a:cubicBezTo>
                  <a:cubicBezTo>
                    <a:pt x="2387" y="222"/>
                    <a:pt x="2306" y="59"/>
                    <a:pt x="2224" y="32"/>
                  </a:cubicBezTo>
                  <a:cubicBezTo>
                    <a:pt x="2178" y="9"/>
                    <a:pt x="2128" y="1"/>
                    <a:pt x="2074" y="1"/>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78" name="Google Shape;478;p44"/>
            <p:cNvSpPr/>
            <p:nvPr/>
          </p:nvSpPr>
          <p:spPr>
            <a:xfrm>
              <a:off x="5917225" y="4716938"/>
              <a:ext cx="21725" cy="23100"/>
            </a:xfrm>
            <a:custGeom>
              <a:avLst/>
              <a:gdLst/>
              <a:ahLst/>
              <a:cxnLst/>
              <a:rect l="l" t="t" r="r" b="b"/>
              <a:pathLst>
                <a:path w="869" h="924" extrusionOk="0">
                  <a:moveTo>
                    <a:pt x="434" y="1"/>
                  </a:moveTo>
                  <a:cubicBezTo>
                    <a:pt x="217" y="28"/>
                    <a:pt x="0" y="245"/>
                    <a:pt x="0" y="489"/>
                  </a:cubicBezTo>
                  <a:cubicBezTo>
                    <a:pt x="27" y="706"/>
                    <a:pt x="190" y="896"/>
                    <a:pt x="407" y="923"/>
                  </a:cubicBezTo>
                  <a:cubicBezTo>
                    <a:pt x="651" y="923"/>
                    <a:pt x="841" y="733"/>
                    <a:pt x="868" y="462"/>
                  </a:cubicBezTo>
                  <a:cubicBezTo>
                    <a:pt x="868" y="218"/>
                    <a:pt x="678" y="1"/>
                    <a:pt x="434" y="1"/>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79" name="Google Shape;479;p44"/>
            <p:cNvSpPr/>
            <p:nvPr/>
          </p:nvSpPr>
          <p:spPr>
            <a:xfrm>
              <a:off x="5984350" y="4703988"/>
              <a:ext cx="21050" cy="20450"/>
            </a:xfrm>
            <a:custGeom>
              <a:avLst/>
              <a:gdLst/>
              <a:ahLst/>
              <a:cxnLst/>
              <a:rect l="l" t="t" r="r" b="b"/>
              <a:pathLst>
                <a:path w="842" h="818" extrusionOk="0">
                  <a:moveTo>
                    <a:pt x="422" y="1"/>
                  </a:moveTo>
                  <a:cubicBezTo>
                    <a:pt x="408" y="1"/>
                    <a:pt x="394" y="2"/>
                    <a:pt x="380" y="4"/>
                  </a:cubicBezTo>
                  <a:cubicBezTo>
                    <a:pt x="190" y="4"/>
                    <a:pt x="1" y="220"/>
                    <a:pt x="1" y="437"/>
                  </a:cubicBezTo>
                  <a:cubicBezTo>
                    <a:pt x="28" y="627"/>
                    <a:pt x="245" y="817"/>
                    <a:pt x="435" y="817"/>
                  </a:cubicBezTo>
                  <a:cubicBezTo>
                    <a:pt x="652" y="790"/>
                    <a:pt x="841" y="600"/>
                    <a:pt x="814" y="383"/>
                  </a:cubicBezTo>
                  <a:cubicBezTo>
                    <a:pt x="814" y="180"/>
                    <a:pt x="624" y="1"/>
                    <a:pt x="422" y="1"/>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80" name="Google Shape;480;p44"/>
            <p:cNvSpPr/>
            <p:nvPr/>
          </p:nvSpPr>
          <p:spPr>
            <a:xfrm>
              <a:off x="5859575" y="4345363"/>
              <a:ext cx="80725" cy="65175"/>
            </a:xfrm>
            <a:custGeom>
              <a:avLst/>
              <a:gdLst/>
              <a:ahLst/>
              <a:cxnLst/>
              <a:rect l="l" t="t" r="r" b="b"/>
              <a:pathLst>
                <a:path w="3229" h="2607" extrusionOk="0">
                  <a:moveTo>
                    <a:pt x="1303" y="787"/>
                  </a:moveTo>
                  <a:cubicBezTo>
                    <a:pt x="1493" y="841"/>
                    <a:pt x="1628" y="895"/>
                    <a:pt x="1764" y="949"/>
                  </a:cubicBezTo>
                  <a:cubicBezTo>
                    <a:pt x="1954" y="1031"/>
                    <a:pt x="2035" y="1139"/>
                    <a:pt x="1981" y="1329"/>
                  </a:cubicBezTo>
                  <a:cubicBezTo>
                    <a:pt x="1954" y="1519"/>
                    <a:pt x="1818" y="1600"/>
                    <a:pt x="1655" y="1627"/>
                  </a:cubicBezTo>
                  <a:cubicBezTo>
                    <a:pt x="1625" y="1632"/>
                    <a:pt x="1595" y="1634"/>
                    <a:pt x="1567" y="1634"/>
                  </a:cubicBezTo>
                  <a:cubicBezTo>
                    <a:pt x="1422" y="1634"/>
                    <a:pt x="1312" y="1574"/>
                    <a:pt x="1221" y="1438"/>
                  </a:cubicBezTo>
                  <a:cubicBezTo>
                    <a:pt x="1113" y="1248"/>
                    <a:pt x="1113" y="1058"/>
                    <a:pt x="1303" y="787"/>
                  </a:cubicBezTo>
                  <a:close/>
                  <a:moveTo>
                    <a:pt x="1655" y="0"/>
                  </a:moveTo>
                  <a:cubicBezTo>
                    <a:pt x="1411" y="27"/>
                    <a:pt x="1303" y="27"/>
                    <a:pt x="1194" y="27"/>
                  </a:cubicBezTo>
                  <a:cubicBezTo>
                    <a:pt x="679" y="27"/>
                    <a:pt x="408" y="298"/>
                    <a:pt x="245" y="759"/>
                  </a:cubicBezTo>
                  <a:cubicBezTo>
                    <a:pt x="1" y="1438"/>
                    <a:pt x="353" y="2224"/>
                    <a:pt x="1032" y="2495"/>
                  </a:cubicBezTo>
                  <a:cubicBezTo>
                    <a:pt x="1209" y="2570"/>
                    <a:pt x="1393" y="2606"/>
                    <a:pt x="1575" y="2606"/>
                  </a:cubicBezTo>
                  <a:cubicBezTo>
                    <a:pt x="2115" y="2606"/>
                    <a:pt x="2632" y="2291"/>
                    <a:pt x="2876" y="1763"/>
                  </a:cubicBezTo>
                  <a:cubicBezTo>
                    <a:pt x="3229" y="1031"/>
                    <a:pt x="2767" y="163"/>
                    <a:pt x="1954" y="27"/>
                  </a:cubicBezTo>
                  <a:cubicBezTo>
                    <a:pt x="1818" y="0"/>
                    <a:pt x="1683" y="0"/>
                    <a:pt x="1655"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81" name="Google Shape;481;p44"/>
            <p:cNvSpPr/>
            <p:nvPr/>
          </p:nvSpPr>
          <p:spPr>
            <a:xfrm>
              <a:off x="5887375" y="4365013"/>
              <a:ext cx="23100" cy="21225"/>
            </a:xfrm>
            <a:custGeom>
              <a:avLst/>
              <a:gdLst/>
              <a:ahLst/>
              <a:cxnLst/>
              <a:rect l="l" t="t" r="r" b="b"/>
              <a:pathLst>
                <a:path w="924" h="849" extrusionOk="0">
                  <a:moveTo>
                    <a:pt x="191" y="1"/>
                  </a:moveTo>
                  <a:cubicBezTo>
                    <a:pt x="1" y="272"/>
                    <a:pt x="1" y="462"/>
                    <a:pt x="109" y="652"/>
                  </a:cubicBezTo>
                  <a:cubicBezTo>
                    <a:pt x="200" y="788"/>
                    <a:pt x="310" y="848"/>
                    <a:pt x="455" y="848"/>
                  </a:cubicBezTo>
                  <a:cubicBezTo>
                    <a:pt x="483" y="848"/>
                    <a:pt x="513" y="846"/>
                    <a:pt x="543" y="841"/>
                  </a:cubicBezTo>
                  <a:cubicBezTo>
                    <a:pt x="706" y="814"/>
                    <a:pt x="842" y="733"/>
                    <a:pt x="869" y="543"/>
                  </a:cubicBezTo>
                  <a:cubicBezTo>
                    <a:pt x="923" y="353"/>
                    <a:pt x="842" y="245"/>
                    <a:pt x="652" y="163"/>
                  </a:cubicBezTo>
                  <a:cubicBezTo>
                    <a:pt x="516" y="109"/>
                    <a:pt x="381" y="55"/>
                    <a:pt x="191" y="1"/>
                  </a:cubicBezTo>
                  <a:close/>
                </a:path>
              </a:pathLst>
            </a:custGeom>
            <a:solidFill>
              <a:srgbClr val="ED6A3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82" name="Google Shape;482;p44"/>
            <p:cNvSpPr/>
            <p:nvPr/>
          </p:nvSpPr>
          <p:spPr>
            <a:xfrm>
              <a:off x="5926725" y="4244238"/>
              <a:ext cx="67150" cy="67250"/>
            </a:xfrm>
            <a:custGeom>
              <a:avLst/>
              <a:gdLst/>
              <a:ahLst/>
              <a:cxnLst/>
              <a:rect l="l" t="t" r="r" b="b"/>
              <a:pathLst>
                <a:path w="2686" h="2690" extrusionOk="0">
                  <a:moveTo>
                    <a:pt x="1236" y="923"/>
                  </a:moveTo>
                  <a:cubicBezTo>
                    <a:pt x="1441" y="923"/>
                    <a:pt x="1656" y="1102"/>
                    <a:pt x="1682" y="1306"/>
                  </a:cubicBezTo>
                  <a:cubicBezTo>
                    <a:pt x="1709" y="1495"/>
                    <a:pt x="1546" y="1685"/>
                    <a:pt x="1356" y="1685"/>
                  </a:cubicBezTo>
                  <a:cubicBezTo>
                    <a:pt x="1344" y="1687"/>
                    <a:pt x="1332" y="1688"/>
                    <a:pt x="1320" y="1688"/>
                  </a:cubicBezTo>
                  <a:cubicBezTo>
                    <a:pt x="1143" y="1688"/>
                    <a:pt x="975" y="1509"/>
                    <a:pt x="949" y="1306"/>
                  </a:cubicBezTo>
                  <a:cubicBezTo>
                    <a:pt x="922" y="1143"/>
                    <a:pt x="1031" y="953"/>
                    <a:pt x="1194" y="926"/>
                  </a:cubicBezTo>
                  <a:cubicBezTo>
                    <a:pt x="1208" y="924"/>
                    <a:pt x="1222" y="923"/>
                    <a:pt x="1236" y="923"/>
                  </a:cubicBezTo>
                  <a:close/>
                  <a:moveTo>
                    <a:pt x="1355" y="1"/>
                  </a:moveTo>
                  <a:cubicBezTo>
                    <a:pt x="1328" y="1"/>
                    <a:pt x="1302" y="2"/>
                    <a:pt x="1275" y="4"/>
                  </a:cubicBezTo>
                  <a:cubicBezTo>
                    <a:pt x="597" y="31"/>
                    <a:pt x="0" y="655"/>
                    <a:pt x="0" y="1278"/>
                  </a:cubicBezTo>
                  <a:cubicBezTo>
                    <a:pt x="27" y="2023"/>
                    <a:pt x="653" y="2690"/>
                    <a:pt x="1317" y="2690"/>
                  </a:cubicBezTo>
                  <a:cubicBezTo>
                    <a:pt x="1330" y="2690"/>
                    <a:pt x="1343" y="2689"/>
                    <a:pt x="1356" y="2689"/>
                  </a:cubicBezTo>
                  <a:cubicBezTo>
                    <a:pt x="2034" y="2662"/>
                    <a:pt x="2685" y="2011"/>
                    <a:pt x="2685" y="1333"/>
                  </a:cubicBezTo>
                  <a:cubicBezTo>
                    <a:pt x="2659" y="654"/>
                    <a:pt x="2030" y="1"/>
                    <a:pt x="1355" y="1"/>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83" name="Google Shape;483;p44"/>
            <p:cNvSpPr/>
            <p:nvPr/>
          </p:nvSpPr>
          <p:spPr>
            <a:xfrm>
              <a:off x="5949775" y="4267313"/>
              <a:ext cx="19675" cy="19125"/>
            </a:xfrm>
            <a:custGeom>
              <a:avLst/>
              <a:gdLst/>
              <a:ahLst/>
              <a:cxnLst/>
              <a:rect l="l" t="t" r="r" b="b"/>
              <a:pathLst>
                <a:path w="787" h="765" extrusionOk="0">
                  <a:moveTo>
                    <a:pt x="314" y="0"/>
                  </a:moveTo>
                  <a:cubicBezTo>
                    <a:pt x="300" y="0"/>
                    <a:pt x="286" y="1"/>
                    <a:pt x="272" y="3"/>
                  </a:cubicBezTo>
                  <a:cubicBezTo>
                    <a:pt x="109" y="30"/>
                    <a:pt x="0" y="220"/>
                    <a:pt x="27" y="383"/>
                  </a:cubicBezTo>
                  <a:cubicBezTo>
                    <a:pt x="53" y="586"/>
                    <a:pt x="221" y="765"/>
                    <a:pt x="398" y="765"/>
                  </a:cubicBezTo>
                  <a:cubicBezTo>
                    <a:pt x="410" y="765"/>
                    <a:pt x="422" y="764"/>
                    <a:pt x="434" y="762"/>
                  </a:cubicBezTo>
                  <a:cubicBezTo>
                    <a:pt x="624" y="762"/>
                    <a:pt x="787" y="572"/>
                    <a:pt x="760" y="383"/>
                  </a:cubicBezTo>
                  <a:cubicBezTo>
                    <a:pt x="734" y="179"/>
                    <a:pt x="519" y="0"/>
                    <a:pt x="314" y="0"/>
                  </a:cubicBezTo>
                  <a:close/>
                </a:path>
              </a:pathLst>
            </a:custGeom>
            <a:solidFill>
              <a:srgbClr val="ED6A3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484" name="Google Shape;484;p44"/>
          <p:cNvGrpSpPr/>
          <p:nvPr/>
        </p:nvGrpSpPr>
        <p:grpSpPr>
          <a:xfrm rot="5973186">
            <a:off x="10232568" y="3371304"/>
            <a:ext cx="700961" cy="571520"/>
            <a:chOff x="5426900" y="3064075"/>
            <a:chExt cx="281450" cy="229525"/>
          </a:xfrm>
        </p:grpSpPr>
        <p:sp>
          <p:nvSpPr>
            <p:cNvPr id="485" name="Google Shape;485;p44"/>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86" name="Google Shape;486;p44"/>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87" name="Google Shape;487;p44"/>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88" name="Google Shape;488;p44"/>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89" name="Google Shape;489;p44"/>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90" name="Google Shape;490;p44"/>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91" name="Google Shape;491;p44"/>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92" name="Google Shape;492;p44"/>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93" name="Google Shape;493;p44"/>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sp>
        <p:nvSpPr>
          <p:cNvPr id="3" name="Rectangle 2"/>
          <p:cNvSpPr/>
          <p:nvPr/>
        </p:nvSpPr>
        <p:spPr>
          <a:xfrm>
            <a:off x="1646083" y="2822919"/>
            <a:ext cx="8585602" cy="1938992"/>
          </a:xfrm>
          <a:prstGeom prst="rect">
            <a:avLst/>
          </a:prstGeom>
        </p:spPr>
        <p:txBody>
          <a:bodyPr wrap="square">
            <a:spAutoFit/>
          </a:bodyPr>
          <a:lstStyle/>
          <a:p>
            <a:pPr marL="36195" marR="36195" algn="ctr">
              <a:spcAft>
                <a:spcPts val="0"/>
              </a:spcAft>
            </a:pPr>
            <a:r>
              <a:rPr lang="en-US" sz="3600" b="1" dirty="0">
                <a:solidFill>
                  <a:srgbClr val="0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BÀI 5: </a:t>
            </a:r>
            <a:r>
              <a:rPr lang="en-US" sz="6000" b="1" dirty="0">
                <a:solidFill>
                  <a:schemeClr val="accent1">
                    <a:lumMod val="50000"/>
                  </a:schemeClr>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PHÂN TỬ - ĐƠN CHẤT </a:t>
            </a:r>
            <a:endParaRPr lang="vi-VN" sz="6000" b="1" dirty="0">
              <a:solidFill>
                <a:schemeClr val="accent1">
                  <a:lumMod val="50000"/>
                </a:schemeClr>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endParaRPr>
          </a:p>
          <a:p>
            <a:pPr marL="36195" marR="36195" algn="ctr">
              <a:spcAft>
                <a:spcPts val="0"/>
              </a:spcAft>
            </a:pPr>
            <a:r>
              <a:rPr lang="vi-VN" sz="6000" b="1" dirty="0">
                <a:solidFill>
                  <a:schemeClr val="accent1">
                    <a:lumMod val="50000"/>
                  </a:schemeClr>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a:t>
            </a:r>
            <a:r>
              <a:rPr lang="en-US" sz="6000" b="1" dirty="0">
                <a:solidFill>
                  <a:schemeClr val="accent1">
                    <a:lumMod val="50000"/>
                  </a:schemeClr>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HỢP </a:t>
            </a:r>
            <a:r>
              <a:rPr lang="vi-VN" sz="6000" b="1" dirty="0">
                <a:solidFill>
                  <a:schemeClr val="accent1">
                    <a:lumMod val="50000"/>
                  </a:schemeClr>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CHẤT- </a:t>
            </a:r>
            <a:endParaRPr lang="vi-VN" sz="4000" b="1" dirty="0">
              <a:solidFill>
                <a:schemeClr val="accent1">
                  <a:lumMod val="50000"/>
                </a:schemeClr>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8" name="Rectangle 7"/>
          <p:cNvSpPr/>
          <p:nvPr/>
        </p:nvSpPr>
        <p:spPr>
          <a:xfrm>
            <a:off x="3679611" y="1481617"/>
            <a:ext cx="4518546" cy="920252"/>
          </a:xfrm>
          <a:prstGeom prst="rect">
            <a:avLst/>
          </a:prstGeom>
        </p:spPr>
        <p:txBody>
          <a:bodyPr wrap="none">
            <a:spAutoFit/>
          </a:bodyPr>
          <a:lstStyle/>
          <a:p>
            <a:pPr marL="36195" marR="36195" algn="ctr">
              <a:lnSpc>
                <a:spcPct val="150000"/>
              </a:lnSpc>
              <a:spcAft>
                <a:spcPts val="0"/>
              </a:spcAft>
            </a:pPr>
            <a:r>
              <a:rPr lang="en-US" sz="4000" b="1" dirty="0">
                <a:solidFill>
                  <a:schemeClr val="tx1">
                    <a:lumMod val="60000"/>
                    <a:lumOff val="40000"/>
                  </a:schemeClr>
                </a:solidFill>
                <a:latin typeface="Calibri" panose="020F0502020204030204" pitchFamily="34" charset="0"/>
                <a:ea typeface="Times New Roman" panose="02020603050405020304" pitchFamily="18" charset="0"/>
                <a:cs typeface="Calibri" panose="020F0502020204030204" pitchFamily="34" charset="0"/>
              </a:rPr>
              <a:t>CH</a:t>
            </a:r>
            <a:r>
              <a:rPr lang="vi-VN" sz="4000" b="1" dirty="0">
                <a:solidFill>
                  <a:schemeClr val="tx1">
                    <a:lumMod val="60000"/>
                    <a:lumOff val="40000"/>
                  </a:schemeClr>
                </a:solidFill>
                <a:latin typeface="Calibri" panose="020F0502020204030204" pitchFamily="34" charset="0"/>
                <a:ea typeface="Times New Roman" panose="02020603050405020304" pitchFamily="18" charset="0"/>
                <a:cs typeface="Calibri" panose="020F0502020204030204" pitchFamily="34" charset="0"/>
              </a:rPr>
              <a:t>Ủ ĐỀ 2: PHÂN TỬ</a:t>
            </a:r>
            <a:endParaRPr lang="vi-VN" sz="4000" dirty="0">
              <a:solidFill>
                <a:schemeClr val="tx1">
                  <a:lumMod val="60000"/>
                  <a:lumOff val="4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Box 1"/>
          <p:cNvSpPr txBox="1"/>
          <p:nvPr/>
        </p:nvSpPr>
        <p:spPr>
          <a:xfrm>
            <a:off x="2441967" y="813624"/>
            <a:ext cx="3169457" cy="646331"/>
          </a:xfrm>
          <a:prstGeom prst="rect">
            <a:avLst/>
          </a:prstGeom>
          <a:noFill/>
        </p:spPr>
        <p:txBody>
          <a:bodyPr wrap="none" rtlCol="0">
            <a:spAutoFit/>
          </a:bodyPr>
          <a:lstStyle/>
          <a:p>
            <a:pPr marL="342900" indent="-342900">
              <a:buAutoNum type="arabicPeriod"/>
            </a:pPr>
            <a:r>
              <a:rPr lang="vi-VN" b="1" dirty="0"/>
              <a:t>Trần Thị Tuyết Nhung</a:t>
            </a:r>
            <a:endParaRPr lang="vi-VN" b="1" dirty="0"/>
          </a:p>
          <a:p>
            <a:pPr marL="342900" indent="-342900">
              <a:buAutoNum type="arabicPeriod"/>
            </a:pPr>
            <a:r>
              <a:rPr lang="vi-VN" b="1" dirty="0"/>
              <a:t>Nguyễn Thị  Lan Hương</a:t>
            </a:r>
            <a:endParaRPr lang="vi-VN" b="1" dirty="0"/>
          </a:p>
        </p:txBody>
      </p:sp>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72"/>
        <p:cNvGrpSpPr/>
        <p:nvPr/>
      </p:nvGrpSpPr>
      <p:grpSpPr>
        <a:xfrm>
          <a:off x="0" y="0"/>
          <a:ext cx="0" cy="0"/>
          <a:chOff x="0" y="0"/>
          <a:chExt cx="0" cy="0"/>
        </a:xfrm>
      </p:grpSpPr>
      <p:sp>
        <p:nvSpPr>
          <p:cNvPr id="873" name="Google Shape;873;p52"/>
          <p:cNvSpPr/>
          <p:nvPr/>
        </p:nvSpPr>
        <p:spPr>
          <a:xfrm>
            <a:off x="928734" y="2168022"/>
            <a:ext cx="3114897" cy="3971408"/>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874" name="Google Shape;874;p52"/>
          <p:cNvSpPr/>
          <p:nvPr/>
        </p:nvSpPr>
        <p:spPr>
          <a:xfrm>
            <a:off x="4538549" y="2175600"/>
            <a:ext cx="3114897" cy="3971408"/>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875" name="Google Shape;875;p52"/>
          <p:cNvSpPr/>
          <p:nvPr/>
        </p:nvSpPr>
        <p:spPr>
          <a:xfrm>
            <a:off x="8057889" y="2154880"/>
            <a:ext cx="3114897" cy="3971408"/>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876" name="Google Shape;876;p52"/>
          <p:cNvSpPr txBox="1">
            <a:spLocks noGrp="1"/>
          </p:cNvSpPr>
          <p:nvPr>
            <p:ph type="title"/>
          </p:nvPr>
        </p:nvSpPr>
        <p:spPr>
          <a:xfrm>
            <a:off x="1127448" y="4725467"/>
            <a:ext cx="3115200" cy="550800"/>
          </a:xfrm>
          <a:prstGeom prst="rect">
            <a:avLst/>
          </a:prstGeom>
        </p:spPr>
        <p:txBody>
          <a:bodyPr spcFirstLastPara="1" wrap="square" lIns="121900" tIns="121900" rIns="121900" bIns="121900" anchor="t" anchorCtr="0">
            <a:noAutofit/>
          </a:bodyPr>
          <a:lstStyle/>
          <a:p>
            <a:r>
              <a:rPr lang="vi-VN" sz="2800" b="1" dirty="0">
                <a:latin typeface="Bahnschrift Condensed" panose="020B0502040204020203" pitchFamily="34" charset="0"/>
                <a:cs typeface="Calibri" panose="020F0502020204030204" pitchFamily="34" charset="0"/>
              </a:rPr>
              <a:t>Phân tử nitrogen</a:t>
            </a:r>
            <a:endParaRPr sz="2800" b="1" dirty="0">
              <a:latin typeface="Bahnschrift Condensed" panose="020B0502040204020203" pitchFamily="34" charset="0"/>
              <a:cs typeface="Calibri" panose="020F0502020204030204" pitchFamily="34" charset="0"/>
            </a:endParaRPr>
          </a:p>
        </p:txBody>
      </p:sp>
      <p:sp>
        <p:nvSpPr>
          <p:cNvPr id="878" name="Google Shape;878;p52"/>
          <p:cNvSpPr txBox="1">
            <a:spLocks noGrp="1"/>
          </p:cNvSpPr>
          <p:nvPr>
            <p:ph type="title" idx="2"/>
          </p:nvPr>
        </p:nvSpPr>
        <p:spPr>
          <a:xfrm>
            <a:off x="4613051" y="4725467"/>
            <a:ext cx="3115200" cy="550800"/>
          </a:xfrm>
          <a:prstGeom prst="rect">
            <a:avLst/>
          </a:prstGeom>
        </p:spPr>
        <p:txBody>
          <a:bodyPr spcFirstLastPara="1" wrap="square" lIns="121900" tIns="121900" rIns="121900" bIns="121900" anchor="t" anchorCtr="0">
            <a:noAutofit/>
          </a:bodyPr>
          <a:lstStyle/>
          <a:p>
            <a:r>
              <a:rPr lang="vi-VN" sz="2800" b="1" dirty="0">
                <a:latin typeface="Bahnschrift Condensed" panose="020B0502040204020203" pitchFamily="34" charset="0"/>
                <a:cs typeface="Calibri" panose="020F0502020204030204" pitchFamily="34" charset="0"/>
              </a:rPr>
              <a:t>Phân tử oxygen</a:t>
            </a:r>
            <a:endParaRPr sz="2800" b="1" dirty="0">
              <a:latin typeface="Bahnschrift Condensed" panose="020B0502040204020203" pitchFamily="34" charset="0"/>
              <a:cs typeface="Calibri" panose="020F0502020204030204" pitchFamily="34" charset="0"/>
            </a:endParaRPr>
          </a:p>
        </p:txBody>
      </p:sp>
      <p:sp>
        <p:nvSpPr>
          <p:cNvPr id="880" name="Google Shape;880;p52"/>
          <p:cNvSpPr txBox="1">
            <a:spLocks noGrp="1"/>
          </p:cNvSpPr>
          <p:nvPr>
            <p:ph type="title" idx="4"/>
          </p:nvPr>
        </p:nvSpPr>
        <p:spPr>
          <a:xfrm>
            <a:off x="8256906" y="4725467"/>
            <a:ext cx="3115200" cy="550800"/>
          </a:xfrm>
          <a:prstGeom prst="rect">
            <a:avLst/>
          </a:prstGeom>
        </p:spPr>
        <p:txBody>
          <a:bodyPr spcFirstLastPara="1" wrap="square" lIns="121900" tIns="121900" rIns="121900" bIns="121900" anchor="t" anchorCtr="0">
            <a:noAutofit/>
          </a:bodyPr>
          <a:lstStyle/>
          <a:p>
            <a:r>
              <a:rPr lang="vi-VN" sz="2800" b="1" dirty="0">
                <a:latin typeface="Bahnschrift Condensed" panose="020B0502040204020203" pitchFamily="34" charset="0"/>
                <a:cs typeface="Calibri" panose="020F0502020204030204" pitchFamily="34" charset="0"/>
              </a:rPr>
              <a:t>Phân tử bromine</a:t>
            </a:r>
            <a:endParaRPr sz="2800" b="1" dirty="0">
              <a:latin typeface="Bahnschrift Condensed" panose="020B0502040204020203" pitchFamily="34" charset="0"/>
              <a:cs typeface="Calibri" panose="020F0502020204030204" pitchFamily="34" charset="0"/>
            </a:endParaRPr>
          </a:p>
        </p:txBody>
      </p:sp>
      <p:sp>
        <p:nvSpPr>
          <p:cNvPr id="883" name="Google Shape;883;p52"/>
          <p:cNvSpPr txBox="1">
            <a:spLocks noGrp="1"/>
          </p:cNvSpPr>
          <p:nvPr>
            <p:ph type="title" idx="7"/>
          </p:nvPr>
        </p:nvSpPr>
        <p:spPr>
          <a:xfrm>
            <a:off x="831902" y="808252"/>
            <a:ext cx="10272000" cy="560800"/>
          </a:xfrm>
          <a:prstGeom prst="rect">
            <a:avLst/>
          </a:prstGeom>
        </p:spPr>
        <p:txBody>
          <a:bodyPr spcFirstLastPara="1" wrap="square" lIns="121900" tIns="121900" rIns="121900" bIns="121900" anchor="t" anchorCtr="0">
            <a:noAutofit/>
          </a:bodyPr>
          <a:lstStyle/>
          <a:p>
            <a:r>
              <a:rPr lang="vi-VN" b="1" dirty="0">
                <a:latin typeface="Calibri" panose="020F0502020204030204" pitchFamily="34" charset="0"/>
                <a:cs typeface="Calibri" panose="020F0502020204030204" pitchFamily="34" charset="0"/>
              </a:rPr>
              <a:t>	Phân tử được tạo thành từ </a:t>
            </a:r>
            <a:r>
              <a:rPr lang="vi-VN" sz="4000" b="1" dirty="0">
                <a:solidFill>
                  <a:schemeClr val="tx2">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vi-VN" b="1" dirty="0">
                <a:solidFill>
                  <a:schemeClr val="tx2">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nguyên tố hoá học</a:t>
            </a:r>
            <a:endParaRPr b="1" dirty="0">
              <a:solidFill>
                <a:schemeClr val="tx2">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grpSp>
        <p:nvGrpSpPr>
          <p:cNvPr id="884" name="Google Shape;884;p52"/>
          <p:cNvGrpSpPr/>
          <p:nvPr/>
        </p:nvGrpSpPr>
        <p:grpSpPr>
          <a:xfrm>
            <a:off x="8353509" y="4800325"/>
            <a:ext cx="397354" cy="333156"/>
            <a:chOff x="4160381" y="1422371"/>
            <a:chExt cx="525281" cy="503806"/>
          </a:xfrm>
        </p:grpSpPr>
        <p:sp>
          <p:nvSpPr>
            <p:cNvPr id="885" name="Google Shape;885;p52"/>
            <p:cNvSpPr/>
            <p:nvPr/>
          </p:nvSpPr>
          <p:spPr>
            <a:xfrm>
              <a:off x="4163222" y="1423047"/>
              <a:ext cx="522439" cy="503130"/>
            </a:xfrm>
            <a:custGeom>
              <a:avLst/>
              <a:gdLst/>
              <a:ahLst/>
              <a:cxnLst/>
              <a:rect l="l" t="t" r="r" b="b"/>
              <a:pathLst>
                <a:path w="39259" h="37808" extrusionOk="0">
                  <a:moveTo>
                    <a:pt x="20364" y="0"/>
                  </a:moveTo>
                  <a:cubicBezTo>
                    <a:pt x="15447" y="0"/>
                    <a:pt x="10612" y="1930"/>
                    <a:pt x="7012" y="5562"/>
                  </a:cubicBezTo>
                  <a:cubicBezTo>
                    <a:pt x="1622" y="10952"/>
                    <a:pt x="0" y="19061"/>
                    <a:pt x="2910" y="26169"/>
                  </a:cubicBezTo>
                  <a:cubicBezTo>
                    <a:pt x="5820" y="33229"/>
                    <a:pt x="12736" y="37808"/>
                    <a:pt x="20369" y="37808"/>
                  </a:cubicBezTo>
                  <a:cubicBezTo>
                    <a:pt x="30815" y="37808"/>
                    <a:pt x="39258" y="29365"/>
                    <a:pt x="39258" y="18918"/>
                  </a:cubicBezTo>
                  <a:cubicBezTo>
                    <a:pt x="39258" y="11286"/>
                    <a:pt x="34679" y="4369"/>
                    <a:pt x="27619" y="1460"/>
                  </a:cubicBezTo>
                  <a:cubicBezTo>
                    <a:pt x="25275" y="478"/>
                    <a:pt x="22809" y="0"/>
                    <a:pt x="20364"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886" name="Google Shape;886;p52"/>
            <p:cNvSpPr/>
            <p:nvPr/>
          </p:nvSpPr>
          <p:spPr>
            <a:xfrm>
              <a:off x="4192119" y="1486234"/>
              <a:ext cx="477367" cy="408793"/>
            </a:xfrm>
            <a:custGeom>
              <a:avLst/>
              <a:gdLst/>
              <a:ahLst/>
              <a:cxnLst/>
              <a:rect l="l" t="t" r="r" b="b"/>
              <a:pathLst>
                <a:path w="35872" h="30719" extrusionOk="0">
                  <a:moveTo>
                    <a:pt x="20512" y="0"/>
                  </a:moveTo>
                  <a:cubicBezTo>
                    <a:pt x="6821" y="0"/>
                    <a:pt x="0" y="16552"/>
                    <a:pt x="9683" y="26188"/>
                  </a:cubicBezTo>
                  <a:cubicBezTo>
                    <a:pt x="12813" y="29318"/>
                    <a:pt x="16656" y="30718"/>
                    <a:pt x="20423" y="30718"/>
                  </a:cubicBezTo>
                  <a:cubicBezTo>
                    <a:pt x="28312" y="30718"/>
                    <a:pt x="35871" y="24578"/>
                    <a:pt x="35871" y="15312"/>
                  </a:cubicBezTo>
                  <a:cubicBezTo>
                    <a:pt x="35824" y="6869"/>
                    <a:pt x="28955" y="0"/>
                    <a:pt x="20512" y="0"/>
                  </a:cubicBezTo>
                  <a:close/>
                </a:path>
              </a:pathLst>
            </a:custGeom>
            <a:solidFill>
              <a:srgbClr val="00000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887" name="Google Shape;887;p52"/>
            <p:cNvSpPr/>
            <p:nvPr/>
          </p:nvSpPr>
          <p:spPr>
            <a:xfrm>
              <a:off x="4457458" y="1501471"/>
              <a:ext cx="15876" cy="48253"/>
            </a:xfrm>
            <a:custGeom>
              <a:avLst/>
              <a:gdLst/>
              <a:ahLst/>
              <a:cxnLst/>
              <a:rect l="l" t="t" r="r" b="b"/>
              <a:pathLst>
                <a:path w="1193" h="3626" extrusionOk="0">
                  <a:moveTo>
                    <a:pt x="573" y="0"/>
                  </a:moveTo>
                  <a:cubicBezTo>
                    <a:pt x="239" y="0"/>
                    <a:pt x="0" y="239"/>
                    <a:pt x="0" y="572"/>
                  </a:cubicBezTo>
                  <a:lnTo>
                    <a:pt x="0" y="3053"/>
                  </a:lnTo>
                  <a:cubicBezTo>
                    <a:pt x="0" y="3339"/>
                    <a:pt x="239" y="3625"/>
                    <a:pt x="573" y="3625"/>
                  </a:cubicBezTo>
                  <a:cubicBezTo>
                    <a:pt x="906" y="3625"/>
                    <a:pt x="1193" y="3339"/>
                    <a:pt x="1193" y="3053"/>
                  </a:cubicBezTo>
                  <a:lnTo>
                    <a:pt x="1193" y="572"/>
                  </a:lnTo>
                  <a:cubicBezTo>
                    <a:pt x="1193" y="239"/>
                    <a:pt x="906" y="0"/>
                    <a:pt x="573" y="0"/>
                  </a:cubicBezTo>
                  <a:close/>
                </a:path>
              </a:pathLst>
            </a:custGeom>
            <a:solidFill>
              <a:srgbClr val="00000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888" name="Google Shape;888;p52"/>
            <p:cNvSpPr/>
            <p:nvPr/>
          </p:nvSpPr>
          <p:spPr>
            <a:xfrm>
              <a:off x="4457458" y="1832814"/>
              <a:ext cx="15876" cy="48266"/>
            </a:xfrm>
            <a:custGeom>
              <a:avLst/>
              <a:gdLst/>
              <a:ahLst/>
              <a:cxnLst/>
              <a:rect l="l" t="t" r="r" b="b"/>
              <a:pathLst>
                <a:path w="1193" h="3627" extrusionOk="0">
                  <a:moveTo>
                    <a:pt x="573" y="1"/>
                  </a:moveTo>
                  <a:cubicBezTo>
                    <a:pt x="239" y="1"/>
                    <a:pt x="0" y="239"/>
                    <a:pt x="0" y="573"/>
                  </a:cubicBezTo>
                  <a:lnTo>
                    <a:pt x="0" y="3054"/>
                  </a:lnTo>
                  <a:cubicBezTo>
                    <a:pt x="0" y="3340"/>
                    <a:pt x="239" y="3626"/>
                    <a:pt x="573" y="3626"/>
                  </a:cubicBezTo>
                  <a:cubicBezTo>
                    <a:pt x="906" y="3626"/>
                    <a:pt x="1193" y="3340"/>
                    <a:pt x="1193" y="3054"/>
                  </a:cubicBezTo>
                  <a:lnTo>
                    <a:pt x="1193" y="573"/>
                  </a:lnTo>
                  <a:cubicBezTo>
                    <a:pt x="1193" y="239"/>
                    <a:pt x="906" y="1"/>
                    <a:pt x="573" y="1"/>
                  </a:cubicBezTo>
                  <a:close/>
                </a:path>
              </a:pathLst>
            </a:custGeom>
            <a:solidFill>
              <a:srgbClr val="00000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889" name="Google Shape;889;p52"/>
            <p:cNvSpPr/>
            <p:nvPr/>
          </p:nvSpPr>
          <p:spPr>
            <a:xfrm>
              <a:off x="4607260" y="1683651"/>
              <a:ext cx="47628" cy="15250"/>
            </a:xfrm>
            <a:custGeom>
              <a:avLst/>
              <a:gdLst/>
              <a:ahLst/>
              <a:cxnLst/>
              <a:rect l="l" t="t" r="r" b="b"/>
              <a:pathLst>
                <a:path w="3579" h="1146" extrusionOk="0">
                  <a:moveTo>
                    <a:pt x="573" y="0"/>
                  </a:moveTo>
                  <a:cubicBezTo>
                    <a:pt x="239" y="0"/>
                    <a:pt x="1" y="286"/>
                    <a:pt x="1" y="573"/>
                  </a:cubicBezTo>
                  <a:cubicBezTo>
                    <a:pt x="1" y="907"/>
                    <a:pt x="239" y="1145"/>
                    <a:pt x="573" y="1145"/>
                  </a:cubicBezTo>
                  <a:lnTo>
                    <a:pt x="3006" y="1145"/>
                  </a:lnTo>
                  <a:cubicBezTo>
                    <a:pt x="3340" y="1145"/>
                    <a:pt x="3578" y="907"/>
                    <a:pt x="3578" y="573"/>
                  </a:cubicBezTo>
                  <a:cubicBezTo>
                    <a:pt x="3578" y="286"/>
                    <a:pt x="3340" y="0"/>
                    <a:pt x="3006" y="0"/>
                  </a:cubicBezTo>
                  <a:close/>
                </a:path>
              </a:pathLst>
            </a:custGeom>
            <a:solidFill>
              <a:srgbClr val="00000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890" name="Google Shape;890;p52"/>
            <p:cNvSpPr/>
            <p:nvPr/>
          </p:nvSpPr>
          <p:spPr>
            <a:xfrm>
              <a:off x="4451110" y="1678567"/>
              <a:ext cx="139023" cy="25404"/>
            </a:xfrm>
            <a:custGeom>
              <a:avLst/>
              <a:gdLst/>
              <a:ahLst/>
              <a:cxnLst/>
              <a:rect l="l" t="t" r="r" b="b"/>
              <a:pathLst>
                <a:path w="10447" h="1909" extrusionOk="0">
                  <a:moveTo>
                    <a:pt x="1193" y="1"/>
                  </a:moveTo>
                  <a:cubicBezTo>
                    <a:pt x="0" y="96"/>
                    <a:pt x="0" y="1861"/>
                    <a:pt x="1193" y="1909"/>
                  </a:cubicBezTo>
                  <a:lnTo>
                    <a:pt x="9254" y="1909"/>
                  </a:lnTo>
                  <a:cubicBezTo>
                    <a:pt x="10447" y="1861"/>
                    <a:pt x="10447" y="96"/>
                    <a:pt x="9254" y="1"/>
                  </a:cubicBezTo>
                  <a:close/>
                </a:path>
              </a:pathLst>
            </a:custGeom>
            <a:solidFill>
              <a:srgbClr val="00000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891" name="Google Shape;891;p52"/>
            <p:cNvSpPr/>
            <p:nvPr/>
          </p:nvSpPr>
          <p:spPr>
            <a:xfrm>
              <a:off x="4453678" y="1557908"/>
              <a:ext cx="26642" cy="146116"/>
            </a:xfrm>
            <a:custGeom>
              <a:avLst/>
              <a:gdLst/>
              <a:ahLst/>
              <a:cxnLst/>
              <a:rect l="l" t="t" r="r" b="b"/>
              <a:pathLst>
                <a:path w="2002" h="10980" extrusionOk="0">
                  <a:moveTo>
                    <a:pt x="961" y="1"/>
                  </a:moveTo>
                  <a:cubicBezTo>
                    <a:pt x="432" y="1"/>
                    <a:pt x="46" y="415"/>
                    <a:pt x="46" y="958"/>
                  </a:cubicBezTo>
                  <a:lnTo>
                    <a:pt x="46" y="10022"/>
                  </a:lnTo>
                  <a:cubicBezTo>
                    <a:pt x="0" y="10522"/>
                    <a:pt x="388" y="10979"/>
                    <a:pt x="921" y="10979"/>
                  </a:cubicBezTo>
                  <a:cubicBezTo>
                    <a:pt x="947" y="10979"/>
                    <a:pt x="973" y="10978"/>
                    <a:pt x="1000" y="10976"/>
                  </a:cubicBezTo>
                  <a:cubicBezTo>
                    <a:pt x="1026" y="10978"/>
                    <a:pt x="1053" y="10979"/>
                    <a:pt x="1079" y="10979"/>
                  </a:cubicBezTo>
                  <a:cubicBezTo>
                    <a:pt x="1567" y="10979"/>
                    <a:pt x="1956" y="10565"/>
                    <a:pt x="2001" y="10022"/>
                  </a:cubicBezTo>
                  <a:lnTo>
                    <a:pt x="2001" y="958"/>
                  </a:lnTo>
                  <a:cubicBezTo>
                    <a:pt x="2001" y="434"/>
                    <a:pt x="1572" y="4"/>
                    <a:pt x="1047" y="4"/>
                  </a:cubicBezTo>
                  <a:cubicBezTo>
                    <a:pt x="1018" y="2"/>
                    <a:pt x="989" y="1"/>
                    <a:pt x="961" y="1"/>
                  </a:cubicBezTo>
                  <a:close/>
                </a:path>
              </a:pathLst>
            </a:custGeom>
            <a:solidFill>
              <a:srgbClr val="00000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892" name="Google Shape;892;p52"/>
            <p:cNvSpPr/>
            <p:nvPr/>
          </p:nvSpPr>
          <p:spPr>
            <a:xfrm>
              <a:off x="4275903" y="1683651"/>
              <a:ext cx="47628" cy="15250"/>
            </a:xfrm>
            <a:custGeom>
              <a:avLst/>
              <a:gdLst/>
              <a:ahLst/>
              <a:cxnLst/>
              <a:rect l="l" t="t" r="r" b="b"/>
              <a:pathLst>
                <a:path w="3579" h="1146" extrusionOk="0">
                  <a:moveTo>
                    <a:pt x="573" y="0"/>
                  </a:moveTo>
                  <a:cubicBezTo>
                    <a:pt x="239" y="0"/>
                    <a:pt x="1" y="286"/>
                    <a:pt x="1" y="573"/>
                  </a:cubicBezTo>
                  <a:cubicBezTo>
                    <a:pt x="1" y="907"/>
                    <a:pt x="239" y="1145"/>
                    <a:pt x="573" y="1145"/>
                  </a:cubicBezTo>
                  <a:lnTo>
                    <a:pt x="3006" y="1145"/>
                  </a:lnTo>
                  <a:cubicBezTo>
                    <a:pt x="3292" y="1145"/>
                    <a:pt x="3578" y="907"/>
                    <a:pt x="3578" y="573"/>
                  </a:cubicBezTo>
                  <a:cubicBezTo>
                    <a:pt x="3578" y="286"/>
                    <a:pt x="3292" y="0"/>
                    <a:pt x="3006" y="0"/>
                  </a:cubicBezTo>
                  <a:close/>
                </a:path>
              </a:pathLst>
            </a:custGeom>
            <a:solidFill>
              <a:srgbClr val="00000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893" name="Google Shape;893;p52"/>
            <p:cNvSpPr/>
            <p:nvPr/>
          </p:nvSpPr>
          <p:spPr>
            <a:xfrm>
              <a:off x="4599010" y="1592468"/>
              <a:ext cx="24140" cy="19083"/>
            </a:xfrm>
            <a:custGeom>
              <a:avLst/>
              <a:gdLst/>
              <a:ahLst/>
              <a:cxnLst/>
              <a:rect l="l" t="t" r="r" b="b"/>
              <a:pathLst>
                <a:path w="1814" h="1434" extrusionOk="0">
                  <a:moveTo>
                    <a:pt x="1177" y="1"/>
                  </a:moveTo>
                  <a:cubicBezTo>
                    <a:pt x="1071" y="1"/>
                    <a:pt x="962" y="27"/>
                    <a:pt x="859" y="79"/>
                  </a:cubicBezTo>
                  <a:lnTo>
                    <a:pt x="382" y="365"/>
                  </a:lnTo>
                  <a:cubicBezTo>
                    <a:pt x="96" y="556"/>
                    <a:pt x="0" y="890"/>
                    <a:pt x="191" y="1176"/>
                  </a:cubicBezTo>
                  <a:cubicBezTo>
                    <a:pt x="288" y="1338"/>
                    <a:pt x="474" y="1434"/>
                    <a:pt x="672" y="1434"/>
                  </a:cubicBezTo>
                  <a:cubicBezTo>
                    <a:pt x="766" y="1434"/>
                    <a:pt x="863" y="1413"/>
                    <a:pt x="954" y="1367"/>
                  </a:cubicBezTo>
                  <a:lnTo>
                    <a:pt x="1479" y="1033"/>
                  </a:lnTo>
                  <a:cubicBezTo>
                    <a:pt x="1718" y="890"/>
                    <a:pt x="1813" y="508"/>
                    <a:pt x="1670" y="270"/>
                  </a:cubicBezTo>
                  <a:cubicBezTo>
                    <a:pt x="1548" y="86"/>
                    <a:pt x="1367" y="1"/>
                    <a:pt x="1177" y="1"/>
                  </a:cubicBezTo>
                  <a:close/>
                </a:path>
              </a:pathLst>
            </a:custGeom>
            <a:solidFill>
              <a:srgbClr val="00000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894" name="Google Shape;894;p52"/>
            <p:cNvSpPr/>
            <p:nvPr/>
          </p:nvSpPr>
          <p:spPr>
            <a:xfrm>
              <a:off x="4307642" y="1772252"/>
              <a:ext cx="22862" cy="18311"/>
            </a:xfrm>
            <a:custGeom>
              <a:avLst/>
              <a:gdLst/>
              <a:ahLst/>
              <a:cxnLst/>
              <a:rect l="l" t="t" r="r" b="b"/>
              <a:pathLst>
                <a:path w="1718" h="1376" extrusionOk="0">
                  <a:moveTo>
                    <a:pt x="1046" y="1"/>
                  </a:moveTo>
                  <a:cubicBezTo>
                    <a:pt x="952" y="1"/>
                    <a:pt x="856" y="22"/>
                    <a:pt x="764" y="68"/>
                  </a:cubicBezTo>
                  <a:lnTo>
                    <a:pt x="335" y="354"/>
                  </a:lnTo>
                  <a:cubicBezTo>
                    <a:pt x="96" y="497"/>
                    <a:pt x="1" y="831"/>
                    <a:pt x="144" y="1117"/>
                  </a:cubicBezTo>
                  <a:cubicBezTo>
                    <a:pt x="274" y="1280"/>
                    <a:pt x="469" y="1376"/>
                    <a:pt x="671" y="1376"/>
                  </a:cubicBezTo>
                  <a:cubicBezTo>
                    <a:pt x="766" y="1376"/>
                    <a:pt x="863" y="1354"/>
                    <a:pt x="955" y="1308"/>
                  </a:cubicBezTo>
                  <a:lnTo>
                    <a:pt x="1336" y="1070"/>
                  </a:lnTo>
                  <a:cubicBezTo>
                    <a:pt x="1623" y="879"/>
                    <a:pt x="1718" y="545"/>
                    <a:pt x="1527" y="259"/>
                  </a:cubicBezTo>
                  <a:cubicBezTo>
                    <a:pt x="1430" y="97"/>
                    <a:pt x="1245" y="1"/>
                    <a:pt x="1046" y="1"/>
                  </a:cubicBezTo>
                  <a:close/>
                </a:path>
              </a:pathLst>
            </a:custGeom>
            <a:solidFill>
              <a:srgbClr val="00000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895" name="Google Shape;895;p52"/>
            <p:cNvSpPr/>
            <p:nvPr/>
          </p:nvSpPr>
          <p:spPr>
            <a:xfrm>
              <a:off x="4536797" y="1530401"/>
              <a:ext cx="20959" cy="21824"/>
            </a:xfrm>
            <a:custGeom>
              <a:avLst/>
              <a:gdLst/>
              <a:ahLst/>
              <a:cxnLst/>
              <a:rect l="l" t="t" r="r" b="b"/>
              <a:pathLst>
                <a:path w="1575" h="1640" extrusionOk="0">
                  <a:moveTo>
                    <a:pt x="911" y="1"/>
                  </a:moveTo>
                  <a:cubicBezTo>
                    <a:pt x="713" y="1"/>
                    <a:pt x="527" y="97"/>
                    <a:pt x="430" y="259"/>
                  </a:cubicBezTo>
                  <a:lnTo>
                    <a:pt x="144" y="784"/>
                  </a:lnTo>
                  <a:cubicBezTo>
                    <a:pt x="1" y="1070"/>
                    <a:pt x="96" y="1404"/>
                    <a:pt x="382" y="1594"/>
                  </a:cubicBezTo>
                  <a:cubicBezTo>
                    <a:pt x="455" y="1623"/>
                    <a:pt x="536" y="1639"/>
                    <a:pt x="619" y="1639"/>
                  </a:cubicBezTo>
                  <a:cubicBezTo>
                    <a:pt x="810" y="1639"/>
                    <a:pt x="1013" y="1555"/>
                    <a:pt x="1146" y="1356"/>
                  </a:cubicBezTo>
                  <a:lnTo>
                    <a:pt x="1432" y="879"/>
                  </a:lnTo>
                  <a:cubicBezTo>
                    <a:pt x="1575" y="593"/>
                    <a:pt x="1479" y="211"/>
                    <a:pt x="1193" y="68"/>
                  </a:cubicBezTo>
                  <a:cubicBezTo>
                    <a:pt x="1102" y="22"/>
                    <a:pt x="1005" y="1"/>
                    <a:pt x="911" y="1"/>
                  </a:cubicBezTo>
                  <a:close/>
                </a:path>
              </a:pathLst>
            </a:custGeom>
            <a:solidFill>
              <a:srgbClr val="00000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896" name="Google Shape;896;p52"/>
            <p:cNvSpPr/>
            <p:nvPr/>
          </p:nvSpPr>
          <p:spPr>
            <a:xfrm>
              <a:off x="4373022" y="1831949"/>
              <a:ext cx="19695" cy="20826"/>
            </a:xfrm>
            <a:custGeom>
              <a:avLst/>
              <a:gdLst/>
              <a:ahLst/>
              <a:cxnLst/>
              <a:rect l="l" t="t" r="r" b="b"/>
              <a:pathLst>
                <a:path w="1480" h="1565" extrusionOk="0">
                  <a:moveTo>
                    <a:pt x="873" y="0"/>
                  </a:moveTo>
                  <a:cubicBezTo>
                    <a:pt x="671" y="0"/>
                    <a:pt x="481" y="107"/>
                    <a:pt x="383" y="304"/>
                  </a:cubicBezTo>
                  <a:lnTo>
                    <a:pt x="144" y="734"/>
                  </a:lnTo>
                  <a:cubicBezTo>
                    <a:pt x="1" y="1020"/>
                    <a:pt x="96" y="1354"/>
                    <a:pt x="335" y="1497"/>
                  </a:cubicBezTo>
                  <a:cubicBezTo>
                    <a:pt x="427" y="1543"/>
                    <a:pt x="523" y="1564"/>
                    <a:pt x="617" y="1564"/>
                  </a:cubicBezTo>
                  <a:cubicBezTo>
                    <a:pt x="816" y="1564"/>
                    <a:pt x="1001" y="1468"/>
                    <a:pt x="1098" y="1306"/>
                  </a:cubicBezTo>
                  <a:lnTo>
                    <a:pt x="1337" y="877"/>
                  </a:lnTo>
                  <a:cubicBezTo>
                    <a:pt x="1480" y="591"/>
                    <a:pt x="1384" y="257"/>
                    <a:pt x="1146" y="66"/>
                  </a:cubicBezTo>
                  <a:cubicBezTo>
                    <a:pt x="1057" y="22"/>
                    <a:pt x="964" y="0"/>
                    <a:pt x="873" y="0"/>
                  </a:cubicBezTo>
                  <a:close/>
                </a:path>
              </a:pathLst>
            </a:custGeom>
            <a:solidFill>
              <a:srgbClr val="00000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897" name="Google Shape;897;p52"/>
            <p:cNvSpPr/>
            <p:nvPr/>
          </p:nvSpPr>
          <p:spPr>
            <a:xfrm>
              <a:off x="4541880" y="1828117"/>
              <a:ext cx="20959" cy="21478"/>
            </a:xfrm>
            <a:custGeom>
              <a:avLst/>
              <a:gdLst/>
              <a:ahLst/>
              <a:cxnLst/>
              <a:rect l="l" t="t" r="r" b="b"/>
              <a:pathLst>
                <a:path w="1575" h="1614" extrusionOk="0">
                  <a:moveTo>
                    <a:pt x="618" y="1"/>
                  </a:moveTo>
                  <a:cubicBezTo>
                    <a:pt x="523" y="1"/>
                    <a:pt x="426" y="22"/>
                    <a:pt x="334" y="68"/>
                  </a:cubicBezTo>
                  <a:cubicBezTo>
                    <a:pt x="96" y="211"/>
                    <a:pt x="0" y="592"/>
                    <a:pt x="143" y="831"/>
                  </a:cubicBezTo>
                  <a:lnTo>
                    <a:pt x="477" y="1356"/>
                  </a:lnTo>
                  <a:cubicBezTo>
                    <a:pt x="575" y="1518"/>
                    <a:pt x="760" y="1614"/>
                    <a:pt x="959" y="1614"/>
                  </a:cubicBezTo>
                  <a:cubicBezTo>
                    <a:pt x="1052" y="1614"/>
                    <a:pt x="1149" y="1592"/>
                    <a:pt x="1241" y="1546"/>
                  </a:cubicBezTo>
                  <a:cubicBezTo>
                    <a:pt x="1479" y="1403"/>
                    <a:pt x="1574" y="1069"/>
                    <a:pt x="1431" y="783"/>
                  </a:cubicBezTo>
                  <a:lnTo>
                    <a:pt x="1145" y="259"/>
                  </a:lnTo>
                  <a:cubicBezTo>
                    <a:pt x="1016" y="96"/>
                    <a:pt x="820" y="1"/>
                    <a:pt x="618" y="1"/>
                  </a:cubicBezTo>
                  <a:close/>
                </a:path>
              </a:pathLst>
            </a:custGeom>
            <a:solidFill>
              <a:srgbClr val="00000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898" name="Google Shape;898;p52"/>
            <p:cNvSpPr/>
            <p:nvPr/>
          </p:nvSpPr>
          <p:spPr>
            <a:xfrm>
              <a:off x="4367313" y="1533435"/>
              <a:ext cx="20334" cy="20360"/>
            </a:xfrm>
            <a:custGeom>
              <a:avLst/>
              <a:gdLst/>
              <a:ahLst/>
              <a:cxnLst/>
              <a:rect l="l" t="t" r="r" b="b"/>
              <a:pathLst>
                <a:path w="1528" h="1530" extrusionOk="0">
                  <a:moveTo>
                    <a:pt x="665" y="0"/>
                  </a:moveTo>
                  <a:cubicBezTo>
                    <a:pt x="566" y="0"/>
                    <a:pt x="468" y="27"/>
                    <a:pt x="382" y="79"/>
                  </a:cubicBezTo>
                  <a:cubicBezTo>
                    <a:pt x="96" y="222"/>
                    <a:pt x="1" y="556"/>
                    <a:pt x="144" y="842"/>
                  </a:cubicBezTo>
                  <a:lnTo>
                    <a:pt x="382" y="1271"/>
                  </a:lnTo>
                  <a:cubicBezTo>
                    <a:pt x="512" y="1433"/>
                    <a:pt x="708" y="1529"/>
                    <a:pt x="910" y="1529"/>
                  </a:cubicBezTo>
                  <a:cubicBezTo>
                    <a:pt x="1005" y="1529"/>
                    <a:pt x="1101" y="1508"/>
                    <a:pt x="1193" y="1462"/>
                  </a:cubicBezTo>
                  <a:cubicBezTo>
                    <a:pt x="1432" y="1319"/>
                    <a:pt x="1527" y="985"/>
                    <a:pt x="1384" y="699"/>
                  </a:cubicBezTo>
                  <a:lnTo>
                    <a:pt x="1145" y="269"/>
                  </a:lnTo>
                  <a:cubicBezTo>
                    <a:pt x="1023" y="86"/>
                    <a:pt x="842" y="0"/>
                    <a:pt x="665" y="0"/>
                  </a:cubicBezTo>
                  <a:close/>
                </a:path>
              </a:pathLst>
            </a:custGeom>
            <a:solidFill>
              <a:srgbClr val="00000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899" name="Google Shape;899;p52"/>
            <p:cNvSpPr/>
            <p:nvPr/>
          </p:nvSpPr>
          <p:spPr>
            <a:xfrm>
              <a:off x="4602177" y="1766570"/>
              <a:ext cx="24140" cy="18897"/>
            </a:xfrm>
            <a:custGeom>
              <a:avLst/>
              <a:gdLst/>
              <a:ahLst/>
              <a:cxnLst/>
              <a:rect l="l" t="t" r="r" b="b"/>
              <a:pathLst>
                <a:path w="1814" h="1420" extrusionOk="0">
                  <a:moveTo>
                    <a:pt x="656" y="0"/>
                  </a:moveTo>
                  <a:cubicBezTo>
                    <a:pt x="455" y="0"/>
                    <a:pt x="243" y="107"/>
                    <a:pt x="144" y="304"/>
                  </a:cubicBezTo>
                  <a:cubicBezTo>
                    <a:pt x="1" y="543"/>
                    <a:pt x="96" y="877"/>
                    <a:pt x="383" y="1067"/>
                  </a:cubicBezTo>
                  <a:lnTo>
                    <a:pt x="860" y="1354"/>
                  </a:lnTo>
                  <a:cubicBezTo>
                    <a:pt x="948" y="1398"/>
                    <a:pt x="1041" y="1419"/>
                    <a:pt x="1133" y="1419"/>
                  </a:cubicBezTo>
                  <a:cubicBezTo>
                    <a:pt x="1339" y="1419"/>
                    <a:pt x="1539" y="1313"/>
                    <a:pt x="1670" y="1115"/>
                  </a:cubicBezTo>
                  <a:cubicBezTo>
                    <a:pt x="1814" y="877"/>
                    <a:pt x="1718" y="543"/>
                    <a:pt x="1432" y="352"/>
                  </a:cubicBezTo>
                  <a:lnTo>
                    <a:pt x="907" y="66"/>
                  </a:lnTo>
                  <a:cubicBezTo>
                    <a:pt x="833" y="21"/>
                    <a:pt x="746" y="0"/>
                    <a:pt x="656" y="0"/>
                  </a:cubicBezTo>
                  <a:close/>
                </a:path>
              </a:pathLst>
            </a:custGeom>
            <a:solidFill>
              <a:srgbClr val="00000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00" name="Google Shape;900;p52"/>
            <p:cNvSpPr/>
            <p:nvPr/>
          </p:nvSpPr>
          <p:spPr>
            <a:xfrm>
              <a:off x="4304475" y="1597697"/>
              <a:ext cx="22224" cy="18285"/>
            </a:xfrm>
            <a:custGeom>
              <a:avLst/>
              <a:gdLst/>
              <a:ahLst/>
              <a:cxnLst/>
              <a:rect l="l" t="t" r="r" b="b"/>
              <a:pathLst>
                <a:path w="1670" h="1374" extrusionOk="0">
                  <a:moveTo>
                    <a:pt x="624" y="0"/>
                  </a:moveTo>
                  <a:cubicBezTo>
                    <a:pt x="426" y="0"/>
                    <a:pt x="241" y="96"/>
                    <a:pt x="143" y="258"/>
                  </a:cubicBezTo>
                  <a:cubicBezTo>
                    <a:pt x="0" y="544"/>
                    <a:pt x="96" y="878"/>
                    <a:pt x="334" y="1069"/>
                  </a:cubicBezTo>
                  <a:lnTo>
                    <a:pt x="763" y="1308"/>
                  </a:lnTo>
                  <a:cubicBezTo>
                    <a:pt x="852" y="1352"/>
                    <a:pt x="945" y="1373"/>
                    <a:pt x="1036" y="1373"/>
                  </a:cubicBezTo>
                  <a:cubicBezTo>
                    <a:pt x="1238" y="1373"/>
                    <a:pt x="1428" y="1267"/>
                    <a:pt x="1527" y="1069"/>
                  </a:cubicBezTo>
                  <a:cubicBezTo>
                    <a:pt x="1670" y="831"/>
                    <a:pt x="1574" y="449"/>
                    <a:pt x="1336" y="306"/>
                  </a:cubicBezTo>
                  <a:lnTo>
                    <a:pt x="907" y="67"/>
                  </a:lnTo>
                  <a:cubicBezTo>
                    <a:pt x="815" y="21"/>
                    <a:pt x="718" y="0"/>
                    <a:pt x="624" y="0"/>
                  </a:cubicBezTo>
                  <a:close/>
                </a:path>
              </a:pathLst>
            </a:custGeom>
            <a:solidFill>
              <a:srgbClr val="00000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01" name="Google Shape;901;p52"/>
            <p:cNvSpPr/>
            <p:nvPr/>
          </p:nvSpPr>
          <p:spPr>
            <a:xfrm>
              <a:off x="4162284" y="1422371"/>
              <a:ext cx="522439" cy="503143"/>
            </a:xfrm>
            <a:custGeom>
              <a:avLst/>
              <a:gdLst/>
              <a:ahLst/>
              <a:cxnLst/>
              <a:rect l="l" t="t" r="r" b="b"/>
              <a:pathLst>
                <a:path w="39259" h="37809" extrusionOk="0">
                  <a:moveTo>
                    <a:pt x="20364" y="1"/>
                  </a:moveTo>
                  <a:cubicBezTo>
                    <a:pt x="15447" y="1"/>
                    <a:pt x="10612" y="1931"/>
                    <a:pt x="7012" y="5562"/>
                  </a:cubicBezTo>
                  <a:cubicBezTo>
                    <a:pt x="1622" y="10953"/>
                    <a:pt x="0" y="19062"/>
                    <a:pt x="2910" y="26169"/>
                  </a:cubicBezTo>
                  <a:cubicBezTo>
                    <a:pt x="5820" y="33229"/>
                    <a:pt x="12736" y="37808"/>
                    <a:pt x="20369" y="37808"/>
                  </a:cubicBezTo>
                  <a:cubicBezTo>
                    <a:pt x="30815" y="37808"/>
                    <a:pt x="39258" y="29365"/>
                    <a:pt x="39258" y="18919"/>
                  </a:cubicBezTo>
                  <a:cubicBezTo>
                    <a:pt x="39258" y="11287"/>
                    <a:pt x="34679" y="4370"/>
                    <a:pt x="27619" y="1460"/>
                  </a:cubicBezTo>
                  <a:cubicBezTo>
                    <a:pt x="25274" y="478"/>
                    <a:pt x="22809" y="1"/>
                    <a:pt x="20364" y="1"/>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02" name="Google Shape;902;p52"/>
            <p:cNvSpPr/>
            <p:nvPr/>
          </p:nvSpPr>
          <p:spPr>
            <a:xfrm>
              <a:off x="4160381" y="1470358"/>
              <a:ext cx="477367" cy="408793"/>
            </a:xfrm>
            <a:custGeom>
              <a:avLst/>
              <a:gdLst/>
              <a:ahLst/>
              <a:cxnLst/>
              <a:rect l="l" t="t" r="r" b="b"/>
              <a:pathLst>
                <a:path w="35872" h="30719" extrusionOk="0">
                  <a:moveTo>
                    <a:pt x="20512" y="1"/>
                  </a:moveTo>
                  <a:cubicBezTo>
                    <a:pt x="6821" y="1"/>
                    <a:pt x="0" y="16553"/>
                    <a:pt x="9683" y="26189"/>
                  </a:cubicBezTo>
                  <a:cubicBezTo>
                    <a:pt x="12813" y="29318"/>
                    <a:pt x="16656" y="30719"/>
                    <a:pt x="20423" y="30719"/>
                  </a:cubicBezTo>
                  <a:cubicBezTo>
                    <a:pt x="28312" y="30719"/>
                    <a:pt x="35871" y="24578"/>
                    <a:pt x="35871" y="15313"/>
                  </a:cubicBezTo>
                  <a:cubicBezTo>
                    <a:pt x="35823" y="6870"/>
                    <a:pt x="28955" y="1"/>
                    <a:pt x="20512" y="1"/>
                  </a:cubicBezTo>
                  <a:close/>
                </a:path>
              </a:pathLst>
            </a:custGeom>
            <a:solidFill>
              <a:srgbClr val="E6F5FE"/>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03" name="Google Shape;903;p52"/>
            <p:cNvSpPr/>
            <p:nvPr/>
          </p:nvSpPr>
          <p:spPr>
            <a:xfrm>
              <a:off x="4425719" y="1485595"/>
              <a:ext cx="15876" cy="48253"/>
            </a:xfrm>
            <a:custGeom>
              <a:avLst/>
              <a:gdLst/>
              <a:ahLst/>
              <a:cxnLst/>
              <a:rect l="l" t="t" r="r" b="b"/>
              <a:pathLst>
                <a:path w="1193" h="3626" extrusionOk="0">
                  <a:moveTo>
                    <a:pt x="573" y="1"/>
                  </a:moveTo>
                  <a:cubicBezTo>
                    <a:pt x="239" y="1"/>
                    <a:pt x="0" y="287"/>
                    <a:pt x="0" y="573"/>
                  </a:cubicBezTo>
                  <a:lnTo>
                    <a:pt x="0" y="3053"/>
                  </a:lnTo>
                  <a:cubicBezTo>
                    <a:pt x="0" y="3340"/>
                    <a:pt x="239" y="3626"/>
                    <a:pt x="573" y="3626"/>
                  </a:cubicBezTo>
                  <a:cubicBezTo>
                    <a:pt x="906" y="3626"/>
                    <a:pt x="1193" y="3340"/>
                    <a:pt x="1193" y="3053"/>
                  </a:cubicBezTo>
                  <a:lnTo>
                    <a:pt x="1193" y="573"/>
                  </a:lnTo>
                  <a:cubicBezTo>
                    <a:pt x="1193" y="239"/>
                    <a:pt x="906" y="1"/>
                    <a:pt x="573" y="1"/>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04" name="Google Shape;904;p52"/>
            <p:cNvSpPr/>
            <p:nvPr/>
          </p:nvSpPr>
          <p:spPr>
            <a:xfrm>
              <a:off x="4425719" y="1816952"/>
              <a:ext cx="15876" cy="48253"/>
            </a:xfrm>
            <a:custGeom>
              <a:avLst/>
              <a:gdLst/>
              <a:ahLst/>
              <a:cxnLst/>
              <a:rect l="l" t="t" r="r" b="b"/>
              <a:pathLst>
                <a:path w="1193" h="3626" extrusionOk="0">
                  <a:moveTo>
                    <a:pt x="573" y="0"/>
                  </a:moveTo>
                  <a:cubicBezTo>
                    <a:pt x="239" y="0"/>
                    <a:pt x="0" y="287"/>
                    <a:pt x="0" y="573"/>
                  </a:cubicBezTo>
                  <a:lnTo>
                    <a:pt x="0" y="3053"/>
                  </a:lnTo>
                  <a:cubicBezTo>
                    <a:pt x="0" y="3339"/>
                    <a:pt x="239" y="3626"/>
                    <a:pt x="573" y="3626"/>
                  </a:cubicBezTo>
                  <a:cubicBezTo>
                    <a:pt x="906" y="3626"/>
                    <a:pt x="1193" y="3339"/>
                    <a:pt x="1193" y="3053"/>
                  </a:cubicBezTo>
                  <a:lnTo>
                    <a:pt x="1193" y="573"/>
                  </a:lnTo>
                  <a:cubicBezTo>
                    <a:pt x="1193" y="239"/>
                    <a:pt x="906" y="0"/>
                    <a:pt x="573" y="0"/>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05" name="Google Shape;905;p52"/>
            <p:cNvSpPr/>
            <p:nvPr/>
          </p:nvSpPr>
          <p:spPr>
            <a:xfrm>
              <a:off x="4575522" y="1667775"/>
              <a:ext cx="47628" cy="15250"/>
            </a:xfrm>
            <a:custGeom>
              <a:avLst/>
              <a:gdLst/>
              <a:ahLst/>
              <a:cxnLst/>
              <a:rect l="l" t="t" r="r" b="b"/>
              <a:pathLst>
                <a:path w="3579" h="1146" extrusionOk="0">
                  <a:moveTo>
                    <a:pt x="573" y="1"/>
                  </a:moveTo>
                  <a:cubicBezTo>
                    <a:pt x="239" y="1"/>
                    <a:pt x="1" y="287"/>
                    <a:pt x="1" y="573"/>
                  </a:cubicBezTo>
                  <a:cubicBezTo>
                    <a:pt x="1" y="907"/>
                    <a:pt x="239" y="1146"/>
                    <a:pt x="573" y="1146"/>
                  </a:cubicBezTo>
                  <a:lnTo>
                    <a:pt x="3006" y="1146"/>
                  </a:lnTo>
                  <a:cubicBezTo>
                    <a:pt x="3340" y="1146"/>
                    <a:pt x="3578" y="907"/>
                    <a:pt x="3578" y="573"/>
                  </a:cubicBezTo>
                  <a:cubicBezTo>
                    <a:pt x="3578" y="287"/>
                    <a:pt x="3340" y="1"/>
                    <a:pt x="3006" y="1"/>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06" name="Google Shape;906;p52"/>
            <p:cNvSpPr/>
            <p:nvPr/>
          </p:nvSpPr>
          <p:spPr>
            <a:xfrm>
              <a:off x="4419372" y="1662704"/>
              <a:ext cx="139023" cy="25404"/>
            </a:xfrm>
            <a:custGeom>
              <a:avLst/>
              <a:gdLst/>
              <a:ahLst/>
              <a:cxnLst/>
              <a:rect l="l" t="t" r="r" b="b"/>
              <a:pathLst>
                <a:path w="10447" h="1909" extrusionOk="0">
                  <a:moveTo>
                    <a:pt x="1193" y="0"/>
                  </a:moveTo>
                  <a:cubicBezTo>
                    <a:pt x="0" y="96"/>
                    <a:pt x="0" y="1860"/>
                    <a:pt x="1193" y="1908"/>
                  </a:cubicBezTo>
                  <a:lnTo>
                    <a:pt x="9254" y="1908"/>
                  </a:lnTo>
                  <a:cubicBezTo>
                    <a:pt x="10447" y="1860"/>
                    <a:pt x="10447" y="96"/>
                    <a:pt x="9254" y="0"/>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07" name="Google Shape;907;p52"/>
            <p:cNvSpPr/>
            <p:nvPr/>
          </p:nvSpPr>
          <p:spPr>
            <a:xfrm>
              <a:off x="4421940" y="1542045"/>
              <a:ext cx="26642" cy="146103"/>
            </a:xfrm>
            <a:custGeom>
              <a:avLst/>
              <a:gdLst/>
              <a:ahLst/>
              <a:cxnLst/>
              <a:rect l="l" t="t" r="r" b="b"/>
              <a:pathLst>
                <a:path w="2002" h="10979" extrusionOk="0">
                  <a:moveTo>
                    <a:pt x="961" y="0"/>
                  </a:moveTo>
                  <a:cubicBezTo>
                    <a:pt x="432" y="0"/>
                    <a:pt x="46" y="415"/>
                    <a:pt x="46" y="958"/>
                  </a:cubicBezTo>
                  <a:lnTo>
                    <a:pt x="46" y="10021"/>
                  </a:lnTo>
                  <a:cubicBezTo>
                    <a:pt x="0" y="10521"/>
                    <a:pt x="388" y="10978"/>
                    <a:pt x="921" y="10978"/>
                  </a:cubicBezTo>
                  <a:cubicBezTo>
                    <a:pt x="947" y="10978"/>
                    <a:pt x="973" y="10977"/>
                    <a:pt x="1000" y="10975"/>
                  </a:cubicBezTo>
                  <a:cubicBezTo>
                    <a:pt x="1026" y="10978"/>
                    <a:pt x="1053" y="10979"/>
                    <a:pt x="1079" y="10979"/>
                  </a:cubicBezTo>
                  <a:cubicBezTo>
                    <a:pt x="1567" y="10979"/>
                    <a:pt x="1956" y="10564"/>
                    <a:pt x="2001" y="10021"/>
                  </a:cubicBezTo>
                  <a:lnTo>
                    <a:pt x="2001" y="958"/>
                  </a:lnTo>
                  <a:cubicBezTo>
                    <a:pt x="2001" y="433"/>
                    <a:pt x="1572" y="4"/>
                    <a:pt x="1047" y="4"/>
                  </a:cubicBezTo>
                  <a:cubicBezTo>
                    <a:pt x="1018" y="2"/>
                    <a:pt x="989" y="0"/>
                    <a:pt x="961" y="0"/>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08" name="Google Shape;908;p52"/>
            <p:cNvSpPr/>
            <p:nvPr/>
          </p:nvSpPr>
          <p:spPr>
            <a:xfrm>
              <a:off x="4244165" y="1667775"/>
              <a:ext cx="47628" cy="15250"/>
            </a:xfrm>
            <a:custGeom>
              <a:avLst/>
              <a:gdLst/>
              <a:ahLst/>
              <a:cxnLst/>
              <a:rect l="l" t="t" r="r" b="b"/>
              <a:pathLst>
                <a:path w="3579" h="1146" extrusionOk="0">
                  <a:moveTo>
                    <a:pt x="573" y="1"/>
                  </a:moveTo>
                  <a:cubicBezTo>
                    <a:pt x="239" y="1"/>
                    <a:pt x="1" y="287"/>
                    <a:pt x="1" y="573"/>
                  </a:cubicBezTo>
                  <a:cubicBezTo>
                    <a:pt x="1" y="907"/>
                    <a:pt x="239" y="1146"/>
                    <a:pt x="573" y="1146"/>
                  </a:cubicBezTo>
                  <a:lnTo>
                    <a:pt x="3006" y="1146"/>
                  </a:lnTo>
                  <a:cubicBezTo>
                    <a:pt x="3292" y="1146"/>
                    <a:pt x="3578" y="907"/>
                    <a:pt x="3578" y="573"/>
                  </a:cubicBezTo>
                  <a:cubicBezTo>
                    <a:pt x="3578" y="287"/>
                    <a:pt x="3292" y="1"/>
                    <a:pt x="3006" y="1"/>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09" name="Google Shape;909;p52"/>
            <p:cNvSpPr/>
            <p:nvPr/>
          </p:nvSpPr>
          <p:spPr>
            <a:xfrm>
              <a:off x="4567271" y="1576605"/>
              <a:ext cx="24140" cy="19083"/>
            </a:xfrm>
            <a:custGeom>
              <a:avLst/>
              <a:gdLst/>
              <a:ahLst/>
              <a:cxnLst/>
              <a:rect l="l" t="t" r="r" b="b"/>
              <a:pathLst>
                <a:path w="1814" h="1434" extrusionOk="0">
                  <a:moveTo>
                    <a:pt x="1177" y="0"/>
                  </a:moveTo>
                  <a:cubicBezTo>
                    <a:pt x="1071" y="0"/>
                    <a:pt x="962" y="27"/>
                    <a:pt x="859" y="78"/>
                  </a:cubicBezTo>
                  <a:lnTo>
                    <a:pt x="382" y="364"/>
                  </a:lnTo>
                  <a:cubicBezTo>
                    <a:pt x="96" y="555"/>
                    <a:pt x="0" y="889"/>
                    <a:pt x="191" y="1175"/>
                  </a:cubicBezTo>
                  <a:cubicBezTo>
                    <a:pt x="288" y="1337"/>
                    <a:pt x="474" y="1433"/>
                    <a:pt x="672" y="1433"/>
                  </a:cubicBezTo>
                  <a:cubicBezTo>
                    <a:pt x="766" y="1433"/>
                    <a:pt x="863" y="1412"/>
                    <a:pt x="954" y="1366"/>
                  </a:cubicBezTo>
                  <a:lnTo>
                    <a:pt x="1479" y="1032"/>
                  </a:lnTo>
                  <a:cubicBezTo>
                    <a:pt x="1718" y="889"/>
                    <a:pt x="1813" y="507"/>
                    <a:pt x="1670" y="269"/>
                  </a:cubicBezTo>
                  <a:cubicBezTo>
                    <a:pt x="1548" y="86"/>
                    <a:pt x="1366" y="0"/>
                    <a:pt x="1177" y="0"/>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10" name="Google Shape;910;p52"/>
            <p:cNvSpPr/>
            <p:nvPr/>
          </p:nvSpPr>
          <p:spPr>
            <a:xfrm>
              <a:off x="4275903" y="1756389"/>
              <a:ext cx="22862" cy="18298"/>
            </a:xfrm>
            <a:custGeom>
              <a:avLst/>
              <a:gdLst/>
              <a:ahLst/>
              <a:cxnLst/>
              <a:rect l="l" t="t" r="r" b="b"/>
              <a:pathLst>
                <a:path w="1718" h="1375" extrusionOk="0">
                  <a:moveTo>
                    <a:pt x="1046" y="0"/>
                  </a:moveTo>
                  <a:cubicBezTo>
                    <a:pt x="952" y="0"/>
                    <a:pt x="856" y="22"/>
                    <a:pt x="764" y="68"/>
                  </a:cubicBezTo>
                  <a:lnTo>
                    <a:pt x="335" y="354"/>
                  </a:lnTo>
                  <a:cubicBezTo>
                    <a:pt x="96" y="497"/>
                    <a:pt x="1" y="831"/>
                    <a:pt x="144" y="1117"/>
                  </a:cubicBezTo>
                  <a:cubicBezTo>
                    <a:pt x="273" y="1279"/>
                    <a:pt x="469" y="1375"/>
                    <a:pt x="671" y="1375"/>
                  </a:cubicBezTo>
                  <a:cubicBezTo>
                    <a:pt x="766" y="1375"/>
                    <a:pt x="863" y="1354"/>
                    <a:pt x="955" y="1308"/>
                  </a:cubicBezTo>
                  <a:lnTo>
                    <a:pt x="1336" y="1069"/>
                  </a:lnTo>
                  <a:cubicBezTo>
                    <a:pt x="1623" y="878"/>
                    <a:pt x="1718" y="545"/>
                    <a:pt x="1527" y="258"/>
                  </a:cubicBezTo>
                  <a:cubicBezTo>
                    <a:pt x="1430" y="96"/>
                    <a:pt x="1245" y="0"/>
                    <a:pt x="1046" y="0"/>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11" name="Google Shape;911;p52"/>
            <p:cNvSpPr/>
            <p:nvPr/>
          </p:nvSpPr>
          <p:spPr>
            <a:xfrm>
              <a:off x="4505059" y="1514539"/>
              <a:ext cx="20959" cy="21811"/>
            </a:xfrm>
            <a:custGeom>
              <a:avLst/>
              <a:gdLst/>
              <a:ahLst/>
              <a:cxnLst/>
              <a:rect l="l" t="t" r="r" b="b"/>
              <a:pathLst>
                <a:path w="1575" h="1639" extrusionOk="0">
                  <a:moveTo>
                    <a:pt x="911" y="0"/>
                  </a:moveTo>
                  <a:cubicBezTo>
                    <a:pt x="713" y="0"/>
                    <a:pt x="527" y="96"/>
                    <a:pt x="430" y="258"/>
                  </a:cubicBezTo>
                  <a:lnTo>
                    <a:pt x="144" y="783"/>
                  </a:lnTo>
                  <a:cubicBezTo>
                    <a:pt x="1" y="1069"/>
                    <a:pt x="96" y="1403"/>
                    <a:pt x="382" y="1594"/>
                  </a:cubicBezTo>
                  <a:cubicBezTo>
                    <a:pt x="455" y="1623"/>
                    <a:pt x="535" y="1639"/>
                    <a:pt x="619" y="1639"/>
                  </a:cubicBezTo>
                  <a:cubicBezTo>
                    <a:pt x="810" y="1639"/>
                    <a:pt x="1013" y="1555"/>
                    <a:pt x="1146" y="1355"/>
                  </a:cubicBezTo>
                  <a:lnTo>
                    <a:pt x="1432" y="878"/>
                  </a:lnTo>
                  <a:cubicBezTo>
                    <a:pt x="1575" y="592"/>
                    <a:pt x="1479" y="211"/>
                    <a:pt x="1193" y="68"/>
                  </a:cubicBezTo>
                  <a:cubicBezTo>
                    <a:pt x="1101" y="22"/>
                    <a:pt x="1005" y="0"/>
                    <a:pt x="911" y="0"/>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12" name="Google Shape;912;p52"/>
            <p:cNvSpPr/>
            <p:nvPr/>
          </p:nvSpPr>
          <p:spPr>
            <a:xfrm>
              <a:off x="4341283" y="1816073"/>
              <a:ext cx="19695" cy="20826"/>
            </a:xfrm>
            <a:custGeom>
              <a:avLst/>
              <a:gdLst/>
              <a:ahLst/>
              <a:cxnLst/>
              <a:rect l="l" t="t" r="r" b="b"/>
              <a:pathLst>
                <a:path w="1480" h="1565" extrusionOk="0">
                  <a:moveTo>
                    <a:pt x="873" y="1"/>
                  </a:moveTo>
                  <a:cubicBezTo>
                    <a:pt x="671" y="1"/>
                    <a:pt x="481" y="107"/>
                    <a:pt x="383" y="305"/>
                  </a:cubicBezTo>
                  <a:lnTo>
                    <a:pt x="144" y="734"/>
                  </a:lnTo>
                  <a:cubicBezTo>
                    <a:pt x="1" y="1020"/>
                    <a:pt x="96" y="1354"/>
                    <a:pt x="335" y="1497"/>
                  </a:cubicBezTo>
                  <a:cubicBezTo>
                    <a:pt x="427" y="1543"/>
                    <a:pt x="523" y="1565"/>
                    <a:pt x="617" y="1565"/>
                  </a:cubicBezTo>
                  <a:cubicBezTo>
                    <a:pt x="815" y="1565"/>
                    <a:pt x="1001" y="1469"/>
                    <a:pt x="1098" y="1307"/>
                  </a:cubicBezTo>
                  <a:lnTo>
                    <a:pt x="1337" y="877"/>
                  </a:lnTo>
                  <a:cubicBezTo>
                    <a:pt x="1480" y="591"/>
                    <a:pt x="1384" y="257"/>
                    <a:pt x="1146" y="66"/>
                  </a:cubicBezTo>
                  <a:cubicBezTo>
                    <a:pt x="1057" y="22"/>
                    <a:pt x="964" y="1"/>
                    <a:pt x="873" y="1"/>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13" name="Google Shape;913;p52"/>
            <p:cNvSpPr/>
            <p:nvPr/>
          </p:nvSpPr>
          <p:spPr>
            <a:xfrm>
              <a:off x="4510142" y="1812241"/>
              <a:ext cx="20959" cy="21492"/>
            </a:xfrm>
            <a:custGeom>
              <a:avLst/>
              <a:gdLst/>
              <a:ahLst/>
              <a:cxnLst/>
              <a:rect l="l" t="t" r="r" b="b"/>
              <a:pathLst>
                <a:path w="1575" h="1615" extrusionOk="0">
                  <a:moveTo>
                    <a:pt x="618" y="1"/>
                  </a:moveTo>
                  <a:cubicBezTo>
                    <a:pt x="523" y="1"/>
                    <a:pt x="426" y="22"/>
                    <a:pt x="334" y="68"/>
                  </a:cubicBezTo>
                  <a:cubicBezTo>
                    <a:pt x="96" y="211"/>
                    <a:pt x="0" y="593"/>
                    <a:pt x="143" y="831"/>
                  </a:cubicBezTo>
                  <a:lnTo>
                    <a:pt x="477" y="1356"/>
                  </a:lnTo>
                  <a:cubicBezTo>
                    <a:pt x="575" y="1518"/>
                    <a:pt x="760" y="1614"/>
                    <a:pt x="958" y="1614"/>
                  </a:cubicBezTo>
                  <a:cubicBezTo>
                    <a:pt x="1052" y="1614"/>
                    <a:pt x="1149" y="1593"/>
                    <a:pt x="1241" y="1547"/>
                  </a:cubicBezTo>
                  <a:cubicBezTo>
                    <a:pt x="1479" y="1404"/>
                    <a:pt x="1574" y="1070"/>
                    <a:pt x="1431" y="784"/>
                  </a:cubicBezTo>
                  <a:lnTo>
                    <a:pt x="1145" y="259"/>
                  </a:lnTo>
                  <a:cubicBezTo>
                    <a:pt x="1016" y="97"/>
                    <a:pt x="820" y="1"/>
                    <a:pt x="618" y="1"/>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14" name="Google Shape;914;p52"/>
            <p:cNvSpPr/>
            <p:nvPr/>
          </p:nvSpPr>
          <p:spPr>
            <a:xfrm>
              <a:off x="4335574" y="1517560"/>
              <a:ext cx="20334" cy="20360"/>
            </a:xfrm>
            <a:custGeom>
              <a:avLst/>
              <a:gdLst/>
              <a:ahLst/>
              <a:cxnLst/>
              <a:rect l="l" t="t" r="r" b="b"/>
              <a:pathLst>
                <a:path w="1528" h="1530" extrusionOk="0">
                  <a:moveTo>
                    <a:pt x="665" y="1"/>
                  </a:moveTo>
                  <a:cubicBezTo>
                    <a:pt x="566" y="1"/>
                    <a:pt x="468" y="28"/>
                    <a:pt x="382" y="79"/>
                  </a:cubicBezTo>
                  <a:cubicBezTo>
                    <a:pt x="96" y="222"/>
                    <a:pt x="1" y="556"/>
                    <a:pt x="144" y="842"/>
                  </a:cubicBezTo>
                  <a:lnTo>
                    <a:pt x="382" y="1272"/>
                  </a:lnTo>
                  <a:cubicBezTo>
                    <a:pt x="512" y="1434"/>
                    <a:pt x="708" y="1530"/>
                    <a:pt x="909" y="1530"/>
                  </a:cubicBezTo>
                  <a:cubicBezTo>
                    <a:pt x="1005" y="1530"/>
                    <a:pt x="1101" y="1508"/>
                    <a:pt x="1193" y="1462"/>
                  </a:cubicBezTo>
                  <a:cubicBezTo>
                    <a:pt x="1432" y="1319"/>
                    <a:pt x="1527" y="985"/>
                    <a:pt x="1384" y="699"/>
                  </a:cubicBezTo>
                  <a:lnTo>
                    <a:pt x="1145" y="270"/>
                  </a:lnTo>
                  <a:cubicBezTo>
                    <a:pt x="1023" y="86"/>
                    <a:pt x="842" y="1"/>
                    <a:pt x="665" y="1"/>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15" name="Google Shape;915;p52"/>
            <p:cNvSpPr/>
            <p:nvPr/>
          </p:nvSpPr>
          <p:spPr>
            <a:xfrm>
              <a:off x="4570438" y="1750694"/>
              <a:ext cx="24140" cy="18897"/>
            </a:xfrm>
            <a:custGeom>
              <a:avLst/>
              <a:gdLst/>
              <a:ahLst/>
              <a:cxnLst/>
              <a:rect l="l" t="t" r="r" b="b"/>
              <a:pathLst>
                <a:path w="1814" h="1420" extrusionOk="0">
                  <a:moveTo>
                    <a:pt x="656" y="0"/>
                  </a:moveTo>
                  <a:cubicBezTo>
                    <a:pt x="455" y="0"/>
                    <a:pt x="243" y="107"/>
                    <a:pt x="144" y="305"/>
                  </a:cubicBezTo>
                  <a:cubicBezTo>
                    <a:pt x="1" y="543"/>
                    <a:pt x="96" y="877"/>
                    <a:pt x="383" y="1068"/>
                  </a:cubicBezTo>
                  <a:lnTo>
                    <a:pt x="860" y="1354"/>
                  </a:lnTo>
                  <a:cubicBezTo>
                    <a:pt x="948" y="1398"/>
                    <a:pt x="1041" y="1420"/>
                    <a:pt x="1133" y="1420"/>
                  </a:cubicBezTo>
                  <a:cubicBezTo>
                    <a:pt x="1339" y="1420"/>
                    <a:pt x="1539" y="1313"/>
                    <a:pt x="1670" y="1116"/>
                  </a:cubicBezTo>
                  <a:cubicBezTo>
                    <a:pt x="1814" y="877"/>
                    <a:pt x="1718" y="543"/>
                    <a:pt x="1432" y="352"/>
                  </a:cubicBezTo>
                  <a:lnTo>
                    <a:pt x="907" y="66"/>
                  </a:lnTo>
                  <a:cubicBezTo>
                    <a:pt x="833" y="22"/>
                    <a:pt x="746" y="0"/>
                    <a:pt x="656" y="0"/>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16" name="Google Shape;916;p52"/>
            <p:cNvSpPr/>
            <p:nvPr/>
          </p:nvSpPr>
          <p:spPr>
            <a:xfrm>
              <a:off x="4272736" y="1581822"/>
              <a:ext cx="22224" cy="18285"/>
            </a:xfrm>
            <a:custGeom>
              <a:avLst/>
              <a:gdLst/>
              <a:ahLst/>
              <a:cxnLst/>
              <a:rect l="l" t="t" r="r" b="b"/>
              <a:pathLst>
                <a:path w="1670" h="1374" extrusionOk="0">
                  <a:moveTo>
                    <a:pt x="624" y="1"/>
                  </a:moveTo>
                  <a:cubicBezTo>
                    <a:pt x="426" y="1"/>
                    <a:pt x="241" y="97"/>
                    <a:pt x="143" y="259"/>
                  </a:cubicBezTo>
                  <a:cubicBezTo>
                    <a:pt x="0" y="545"/>
                    <a:pt x="96" y="879"/>
                    <a:pt x="334" y="1070"/>
                  </a:cubicBezTo>
                  <a:lnTo>
                    <a:pt x="763" y="1308"/>
                  </a:lnTo>
                  <a:cubicBezTo>
                    <a:pt x="852" y="1352"/>
                    <a:pt x="945" y="1374"/>
                    <a:pt x="1036" y="1374"/>
                  </a:cubicBezTo>
                  <a:cubicBezTo>
                    <a:pt x="1238" y="1374"/>
                    <a:pt x="1428" y="1267"/>
                    <a:pt x="1527" y="1070"/>
                  </a:cubicBezTo>
                  <a:cubicBezTo>
                    <a:pt x="1670" y="831"/>
                    <a:pt x="1574" y="449"/>
                    <a:pt x="1336" y="306"/>
                  </a:cubicBezTo>
                  <a:lnTo>
                    <a:pt x="907" y="68"/>
                  </a:lnTo>
                  <a:cubicBezTo>
                    <a:pt x="815" y="22"/>
                    <a:pt x="718" y="1"/>
                    <a:pt x="624" y="1"/>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917" name="Google Shape;917;p52"/>
          <p:cNvGrpSpPr/>
          <p:nvPr/>
        </p:nvGrpSpPr>
        <p:grpSpPr>
          <a:xfrm>
            <a:off x="4854771" y="4787877"/>
            <a:ext cx="206486" cy="327172"/>
            <a:chOff x="6032900" y="2096271"/>
            <a:chExt cx="272963" cy="494756"/>
          </a:xfrm>
        </p:grpSpPr>
        <p:sp>
          <p:nvSpPr>
            <p:cNvPr id="918" name="Google Shape;918;p52"/>
            <p:cNvSpPr/>
            <p:nvPr/>
          </p:nvSpPr>
          <p:spPr>
            <a:xfrm>
              <a:off x="6032900" y="2096271"/>
              <a:ext cx="272963" cy="486256"/>
            </a:xfrm>
            <a:custGeom>
              <a:avLst/>
              <a:gdLst/>
              <a:ahLst/>
              <a:cxnLst/>
              <a:rect l="l" t="t" r="r" b="b"/>
              <a:pathLst>
                <a:path w="20512" h="36540" extrusionOk="0">
                  <a:moveTo>
                    <a:pt x="3387" y="0"/>
                  </a:moveTo>
                  <a:cubicBezTo>
                    <a:pt x="2671" y="0"/>
                    <a:pt x="2099" y="573"/>
                    <a:pt x="2099" y="1336"/>
                  </a:cubicBezTo>
                  <a:lnTo>
                    <a:pt x="2099" y="28525"/>
                  </a:lnTo>
                  <a:lnTo>
                    <a:pt x="429" y="33820"/>
                  </a:lnTo>
                  <a:cubicBezTo>
                    <a:pt x="0" y="35156"/>
                    <a:pt x="1002" y="36539"/>
                    <a:pt x="2433" y="36539"/>
                  </a:cubicBezTo>
                  <a:lnTo>
                    <a:pt x="14978" y="36539"/>
                  </a:lnTo>
                  <a:cubicBezTo>
                    <a:pt x="16409" y="36539"/>
                    <a:pt x="17411" y="35156"/>
                    <a:pt x="17029" y="33820"/>
                  </a:cubicBezTo>
                  <a:lnTo>
                    <a:pt x="15360" y="28478"/>
                  </a:lnTo>
                  <a:lnTo>
                    <a:pt x="15360" y="7203"/>
                  </a:lnTo>
                  <a:lnTo>
                    <a:pt x="19796" y="2147"/>
                  </a:lnTo>
                  <a:cubicBezTo>
                    <a:pt x="20512" y="1288"/>
                    <a:pt x="19891" y="0"/>
                    <a:pt x="18794"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19" name="Google Shape;919;p52"/>
            <p:cNvSpPr/>
            <p:nvPr/>
          </p:nvSpPr>
          <p:spPr>
            <a:xfrm>
              <a:off x="6126412" y="2225415"/>
              <a:ext cx="85940" cy="252696"/>
            </a:xfrm>
            <a:custGeom>
              <a:avLst/>
              <a:gdLst/>
              <a:ahLst/>
              <a:cxnLst/>
              <a:rect l="l" t="t" r="r" b="b"/>
              <a:pathLst>
                <a:path w="6458" h="18989" extrusionOk="0">
                  <a:moveTo>
                    <a:pt x="5049" y="0"/>
                  </a:moveTo>
                  <a:cubicBezTo>
                    <a:pt x="5020" y="0"/>
                    <a:pt x="4991" y="1"/>
                    <a:pt x="4961" y="3"/>
                  </a:cubicBezTo>
                  <a:lnTo>
                    <a:pt x="1097" y="3"/>
                  </a:lnTo>
                  <a:cubicBezTo>
                    <a:pt x="477" y="3"/>
                    <a:pt x="0" y="480"/>
                    <a:pt x="0" y="1100"/>
                  </a:cubicBezTo>
                  <a:lnTo>
                    <a:pt x="0" y="17891"/>
                  </a:lnTo>
                  <a:cubicBezTo>
                    <a:pt x="0" y="18511"/>
                    <a:pt x="477" y="18988"/>
                    <a:pt x="1097" y="18988"/>
                  </a:cubicBezTo>
                  <a:lnTo>
                    <a:pt x="4961" y="18988"/>
                  </a:lnTo>
                  <a:cubicBezTo>
                    <a:pt x="6392" y="18988"/>
                    <a:pt x="6392" y="16842"/>
                    <a:pt x="4961" y="16842"/>
                  </a:cubicBezTo>
                  <a:lnTo>
                    <a:pt x="2147" y="16842"/>
                  </a:lnTo>
                  <a:lnTo>
                    <a:pt x="2147" y="14695"/>
                  </a:lnTo>
                  <a:lnTo>
                    <a:pt x="4961" y="14695"/>
                  </a:lnTo>
                  <a:cubicBezTo>
                    <a:pt x="5005" y="14699"/>
                    <a:pt x="5049" y="14701"/>
                    <a:pt x="5091" y="14701"/>
                  </a:cubicBezTo>
                  <a:cubicBezTo>
                    <a:pt x="6444" y="14701"/>
                    <a:pt x="6444" y="12590"/>
                    <a:pt x="5091" y="12590"/>
                  </a:cubicBezTo>
                  <a:cubicBezTo>
                    <a:pt x="5049" y="12590"/>
                    <a:pt x="5005" y="12592"/>
                    <a:pt x="4961" y="12596"/>
                  </a:cubicBezTo>
                  <a:lnTo>
                    <a:pt x="2147" y="12596"/>
                  </a:lnTo>
                  <a:lnTo>
                    <a:pt x="2147" y="10545"/>
                  </a:lnTo>
                  <a:lnTo>
                    <a:pt x="4961" y="10545"/>
                  </a:lnTo>
                  <a:cubicBezTo>
                    <a:pt x="4991" y="10547"/>
                    <a:pt x="5021" y="10548"/>
                    <a:pt x="5051" y="10548"/>
                  </a:cubicBezTo>
                  <a:cubicBezTo>
                    <a:pt x="6457" y="10548"/>
                    <a:pt x="6457" y="8396"/>
                    <a:pt x="5051" y="8396"/>
                  </a:cubicBezTo>
                  <a:cubicBezTo>
                    <a:pt x="5021" y="8396"/>
                    <a:pt x="4991" y="8397"/>
                    <a:pt x="4961" y="8398"/>
                  </a:cubicBezTo>
                  <a:lnTo>
                    <a:pt x="2147" y="8398"/>
                  </a:lnTo>
                  <a:lnTo>
                    <a:pt x="2147" y="6347"/>
                  </a:lnTo>
                  <a:lnTo>
                    <a:pt x="4961" y="6347"/>
                  </a:lnTo>
                  <a:cubicBezTo>
                    <a:pt x="5005" y="6351"/>
                    <a:pt x="5049" y="6354"/>
                    <a:pt x="5091" y="6354"/>
                  </a:cubicBezTo>
                  <a:cubicBezTo>
                    <a:pt x="6444" y="6354"/>
                    <a:pt x="6444" y="4242"/>
                    <a:pt x="5091" y="4242"/>
                  </a:cubicBezTo>
                  <a:cubicBezTo>
                    <a:pt x="5049" y="4242"/>
                    <a:pt x="5005" y="4244"/>
                    <a:pt x="4961" y="4248"/>
                  </a:cubicBezTo>
                  <a:lnTo>
                    <a:pt x="2147" y="4248"/>
                  </a:lnTo>
                  <a:lnTo>
                    <a:pt x="2147" y="2150"/>
                  </a:lnTo>
                  <a:lnTo>
                    <a:pt x="4961" y="2150"/>
                  </a:lnTo>
                  <a:cubicBezTo>
                    <a:pt x="5005" y="2154"/>
                    <a:pt x="5049" y="2156"/>
                    <a:pt x="5090" y="2156"/>
                  </a:cubicBezTo>
                  <a:cubicBezTo>
                    <a:pt x="6458" y="2156"/>
                    <a:pt x="6444" y="0"/>
                    <a:pt x="5049" y="0"/>
                  </a:cubicBezTo>
                  <a:close/>
                </a:path>
              </a:pathLst>
            </a:custGeom>
            <a:solidFill>
              <a:srgbClr val="00000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20" name="Google Shape;920;p52"/>
            <p:cNvSpPr/>
            <p:nvPr/>
          </p:nvSpPr>
          <p:spPr>
            <a:xfrm>
              <a:off x="6032900" y="2102932"/>
              <a:ext cx="272963" cy="486256"/>
            </a:xfrm>
            <a:custGeom>
              <a:avLst/>
              <a:gdLst/>
              <a:ahLst/>
              <a:cxnLst/>
              <a:rect l="l" t="t" r="r" b="b"/>
              <a:pathLst>
                <a:path w="20512" h="36540" extrusionOk="0">
                  <a:moveTo>
                    <a:pt x="3387" y="1"/>
                  </a:moveTo>
                  <a:cubicBezTo>
                    <a:pt x="2671" y="1"/>
                    <a:pt x="2099" y="573"/>
                    <a:pt x="2099" y="1336"/>
                  </a:cubicBezTo>
                  <a:lnTo>
                    <a:pt x="2099" y="28526"/>
                  </a:lnTo>
                  <a:lnTo>
                    <a:pt x="429" y="33821"/>
                  </a:lnTo>
                  <a:cubicBezTo>
                    <a:pt x="0" y="35156"/>
                    <a:pt x="1002" y="36540"/>
                    <a:pt x="2433" y="36540"/>
                  </a:cubicBezTo>
                  <a:lnTo>
                    <a:pt x="14978" y="36540"/>
                  </a:lnTo>
                  <a:cubicBezTo>
                    <a:pt x="16409" y="36540"/>
                    <a:pt x="17411" y="35156"/>
                    <a:pt x="17029" y="33821"/>
                  </a:cubicBezTo>
                  <a:lnTo>
                    <a:pt x="15360" y="28478"/>
                  </a:lnTo>
                  <a:lnTo>
                    <a:pt x="15360" y="7204"/>
                  </a:lnTo>
                  <a:lnTo>
                    <a:pt x="19796" y="2147"/>
                  </a:lnTo>
                  <a:cubicBezTo>
                    <a:pt x="20511" y="1289"/>
                    <a:pt x="19891" y="1"/>
                    <a:pt x="18794" y="1"/>
                  </a:cubicBezTo>
                  <a:close/>
                </a:path>
              </a:pathLst>
            </a:custGeom>
            <a:solidFill>
              <a:srgbClr val="E6F5FE"/>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21" name="Google Shape;921;p52"/>
            <p:cNvSpPr/>
            <p:nvPr/>
          </p:nvSpPr>
          <p:spPr>
            <a:xfrm>
              <a:off x="6126406" y="2209539"/>
              <a:ext cx="85953" cy="252696"/>
            </a:xfrm>
            <a:custGeom>
              <a:avLst/>
              <a:gdLst/>
              <a:ahLst/>
              <a:cxnLst/>
              <a:rect l="l" t="t" r="r" b="b"/>
              <a:pathLst>
                <a:path w="6459" h="18989" extrusionOk="0">
                  <a:moveTo>
                    <a:pt x="5050" y="1"/>
                  </a:moveTo>
                  <a:cubicBezTo>
                    <a:pt x="5021" y="1"/>
                    <a:pt x="4992" y="2"/>
                    <a:pt x="4962" y="4"/>
                  </a:cubicBezTo>
                  <a:lnTo>
                    <a:pt x="1098" y="4"/>
                  </a:lnTo>
                  <a:cubicBezTo>
                    <a:pt x="478" y="4"/>
                    <a:pt x="1" y="481"/>
                    <a:pt x="1" y="1101"/>
                  </a:cubicBezTo>
                  <a:lnTo>
                    <a:pt x="1" y="17891"/>
                  </a:lnTo>
                  <a:cubicBezTo>
                    <a:pt x="1" y="18512"/>
                    <a:pt x="478" y="18989"/>
                    <a:pt x="1098" y="18989"/>
                  </a:cubicBezTo>
                  <a:lnTo>
                    <a:pt x="4962" y="18989"/>
                  </a:lnTo>
                  <a:cubicBezTo>
                    <a:pt x="6393" y="18989"/>
                    <a:pt x="6393" y="16842"/>
                    <a:pt x="4962" y="16842"/>
                  </a:cubicBezTo>
                  <a:lnTo>
                    <a:pt x="2148" y="16842"/>
                  </a:lnTo>
                  <a:lnTo>
                    <a:pt x="2148" y="14695"/>
                  </a:lnTo>
                  <a:lnTo>
                    <a:pt x="4962" y="14695"/>
                  </a:lnTo>
                  <a:cubicBezTo>
                    <a:pt x="5006" y="14700"/>
                    <a:pt x="5050" y="14702"/>
                    <a:pt x="5091" y="14702"/>
                  </a:cubicBezTo>
                  <a:cubicBezTo>
                    <a:pt x="6445" y="14702"/>
                    <a:pt x="6445" y="12590"/>
                    <a:pt x="5091" y="12590"/>
                  </a:cubicBezTo>
                  <a:cubicBezTo>
                    <a:pt x="5050" y="12590"/>
                    <a:pt x="5006" y="12592"/>
                    <a:pt x="4962" y="12597"/>
                  </a:cubicBezTo>
                  <a:lnTo>
                    <a:pt x="2148" y="12597"/>
                  </a:lnTo>
                  <a:lnTo>
                    <a:pt x="2148" y="10545"/>
                  </a:lnTo>
                  <a:lnTo>
                    <a:pt x="4962" y="10545"/>
                  </a:lnTo>
                  <a:cubicBezTo>
                    <a:pt x="4992" y="10547"/>
                    <a:pt x="5022" y="10548"/>
                    <a:pt x="5052" y="10548"/>
                  </a:cubicBezTo>
                  <a:cubicBezTo>
                    <a:pt x="6458" y="10548"/>
                    <a:pt x="6458" y="8396"/>
                    <a:pt x="5052" y="8396"/>
                  </a:cubicBezTo>
                  <a:cubicBezTo>
                    <a:pt x="5022" y="8396"/>
                    <a:pt x="4992" y="8397"/>
                    <a:pt x="4962" y="8399"/>
                  </a:cubicBezTo>
                  <a:lnTo>
                    <a:pt x="2148" y="8399"/>
                  </a:lnTo>
                  <a:lnTo>
                    <a:pt x="2148" y="6348"/>
                  </a:lnTo>
                  <a:lnTo>
                    <a:pt x="4962" y="6348"/>
                  </a:lnTo>
                  <a:cubicBezTo>
                    <a:pt x="5006" y="6352"/>
                    <a:pt x="5050" y="6354"/>
                    <a:pt x="5091" y="6354"/>
                  </a:cubicBezTo>
                  <a:cubicBezTo>
                    <a:pt x="6445" y="6354"/>
                    <a:pt x="6445" y="4243"/>
                    <a:pt x="5091" y="4243"/>
                  </a:cubicBezTo>
                  <a:cubicBezTo>
                    <a:pt x="5050" y="4243"/>
                    <a:pt x="5006" y="4245"/>
                    <a:pt x="4962" y="4249"/>
                  </a:cubicBezTo>
                  <a:lnTo>
                    <a:pt x="2148" y="4249"/>
                  </a:lnTo>
                  <a:lnTo>
                    <a:pt x="2148" y="2150"/>
                  </a:lnTo>
                  <a:lnTo>
                    <a:pt x="4962" y="2150"/>
                  </a:lnTo>
                  <a:cubicBezTo>
                    <a:pt x="5006" y="2154"/>
                    <a:pt x="5050" y="2156"/>
                    <a:pt x="5091" y="2156"/>
                  </a:cubicBezTo>
                  <a:cubicBezTo>
                    <a:pt x="6459" y="2156"/>
                    <a:pt x="6445" y="1"/>
                    <a:pt x="5050" y="1"/>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22" name="Google Shape;922;p52"/>
            <p:cNvSpPr/>
            <p:nvPr/>
          </p:nvSpPr>
          <p:spPr>
            <a:xfrm>
              <a:off x="6032909" y="2483729"/>
              <a:ext cx="231697" cy="107298"/>
            </a:xfrm>
            <a:custGeom>
              <a:avLst/>
              <a:gdLst/>
              <a:ahLst/>
              <a:cxnLst/>
              <a:rect l="l" t="t" r="r" b="b"/>
              <a:pathLst>
                <a:path w="17411" h="8063" extrusionOk="0">
                  <a:moveTo>
                    <a:pt x="2099" y="1"/>
                  </a:moveTo>
                  <a:lnTo>
                    <a:pt x="429" y="5296"/>
                  </a:lnTo>
                  <a:cubicBezTo>
                    <a:pt x="0" y="6679"/>
                    <a:pt x="1002" y="8062"/>
                    <a:pt x="2433" y="8062"/>
                  </a:cubicBezTo>
                  <a:lnTo>
                    <a:pt x="14978" y="8062"/>
                  </a:lnTo>
                  <a:cubicBezTo>
                    <a:pt x="16409" y="8062"/>
                    <a:pt x="17411" y="6679"/>
                    <a:pt x="16982" y="5296"/>
                  </a:cubicBezTo>
                  <a:lnTo>
                    <a:pt x="15360" y="1"/>
                  </a:ln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923" name="Google Shape;923;p52"/>
          <p:cNvGrpSpPr/>
          <p:nvPr/>
        </p:nvGrpSpPr>
        <p:grpSpPr>
          <a:xfrm>
            <a:off x="1193325" y="4800325"/>
            <a:ext cx="266325" cy="296820"/>
            <a:chOff x="4245994" y="731775"/>
            <a:chExt cx="352067" cy="448858"/>
          </a:xfrm>
        </p:grpSpPr>
        <p:sp>
          <p:nvSpPr>
            <p:cNvPr id="924" name="Google Shape;924;p52"/>
            <p:cNvSpPr/>
            <p:nvPr/>
          </p:nvSpPr>
          <p:spPr>
            <a:xfrm>
              <a:off x="4245994" y="731811"/>
              <a:ext cx="344065" cy="448822"/>
            </a:xfrm>
            <a:custGeom>
              <a:avLst/>
              <a:gdLst/>
              <a:ahLst/>
              <a:cxnLst/>
              <a:rect l="l" t="t" r="r" b="b"/>
              <a:pathLst>
                <a:path w="25855" h="33727" extrusionOk="0">
                  <a:moveTo>
                    <a:pt x="2209" y="0"/>
                  </a:moveTo>
                  <a:cubicBezTo>
                    <a:pt x="1004" y="0"/>
                    <a:pt x="0" y="1031"/>
                    <a:pt x="0" y="2244"/>
                  </a:cubicBezTo>
                  <a:lnTo>
                    <a:pt x="0" y="30769"/>
                  </a:lnTo>
                  <a:cubicBezTo>
                    <a:pt x="0" y="32391"/>
                    <a:pt x="1336" y="33726"/>
                    <a:pt x="2958" y="33726"/>
                  </a:cubicBezTo>
                  <a:lnTo>
                    <a:pt x="22944" y="33726"/>
                  </a:lnTo>
                  <a:cubicBezTo>
                    <a:pt x="24566" y="33726"/>
                    <a:pt x="25854" y="32391"/>
                    <a:pt x="25854" y="30769"/>
                  </a:cubicBezTo>
                  <a:lnTo>
                    <a:pt x="25854" y="2244"/>
                  </a:lnTo>
                  <a:cubicBezTo>
                    <a:pt x="25854" y="1003"/>
                    <a:pt x="24852" y="2"/>
                    <a:pt x="23565" y="2"/>
                  </a:cubicBezTo>
                  <a:lnTo>
                    <a:pt x="2290" y="2"/>
                  </a:lnTo>
                  <a:cubicBezTo>
                    <a:pt x="2263" y="1"/>
                    <a:pt x="2236" y="0"/>
                    <a:pt x="2209"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25" name="Google Shape;925;p52"/>
            <p:cNvSpPr/>
            <p:nvPr/>
          </p:nvSpPr>
          <p:spPr>
            <a:xfrm>
              <a:off x="4251475" y="731775"/>
              <a:ext cx="346586" cy="448822"/>
            </a:xfrm>
            <a:custGeom>
              <a:avLst/>
              <a:gdLst/>
              <a:ahLst/>
              <a:cxnLst/>
              <a:rect l="l" t="t" r="r" b="b"/>
              <a:pathLst>
                <a:path w="25855" h="33727" extrusionOk="0">
                  <a:moveTo>
                    <a:pt x="2209" y="0"/>
                  </a:moveTo>
                  <a:cubicBezTo>
                    <a:pt x="1004" y="0"/>
                    <a:pt x="0" y="1031"/>
                    <a:pt x="0" y="2244"/>
                  </a:cubicBezTo>
                  <a:lnTo>
                    <a:pt x="0" y="30769"/>
                  </a:lnTo>
                  <a:cubicBezTo>
                    <a:pt x="0" y="32391"/>
                    <a:pt x="1336" y="33726"/>
                    <a:pt x="2958" y="33726"/>
                  </a:cubicBezTo>
                  <a:lnTo>
                    <a:pt x="22944" y="33726"/>
                  </a:lnTo>
                  <a:cubicBezTo>
                    <a:pt x="24566" y="33726"/>
                    <a:pt x="25854" y="32391"/>
                    <a:pt x="25854" y="30769"/>
                  </a:cubicBezTo>
                  <a:lnTo>
                    <a:pt x="25854" y="2244"/>
                  </a:lnTo>
                  <a:cubicBezTo>
                    <a:pt x="25854" y="1003"/>
                    <a:pt x="24852" y="2"/>
                    <a:pt x="23565" y="2"/>
                  </a:cubicBezTo>
                  <a:lnTo>
                    <a:pt x="2290" y="2"/>
                  </a:lnTo>
                  <a:cubicBezTo>
                    <a:pt x="2263" y="1"/>
                    <a:pt x="2236" y="0"/>
                    <a:pt x="2209" y="0"/>
                  </a:cubicBezTo>
                  <a:close/>
                </a:path>
              </a:pathLst>
            </a:custGeom>
            <a:solidFill>
              <a:srgbClr val="E6F5FE"/>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26" name="Google Shape;926;p52"/>
            <p:cNvSpPr/>
            <p:nvPr/>
          </p:nvSpPr>
          <p:spPr>
            <a:xfrm>
              <a:off x="4283207" y="934300"/>
              <a:ext cx="281214" cy="209487"/>
            </a:xfrm>
            <a:custGeom>
              <a:avLst/>
              <a:gdLst/>
              <a:ahLst/>
              <a:cxnLst/>
              <a:rect l="l" t="t" r="r" b="b"/>
              <a:pathLst>
                <a:path w="21132" h="15742" extrusionOk="0">
                  <a:moveTo>
                    <a:pt x="0" y="0"/>
                  </a:moveTo>
                  <a:lnTo>
                    <a:pt x="0" y="13356"/>
                  </a:lnTo>
                  <a:cubicBezTo>
                    <a:pt x="0" y="14644"/>
                    <a:pt x="1097" y="15742"/>
                    <a:pt x="2385" y="15742"/>
                  </a:cubicBezTo>
                  <a:lnTo>
                    <a:pt x="18747" y="15742"/>
                  </a:lnTo>
                  <a:cubicBezTo>
                    <a:pt x="20082" y="15742"/>
                    <a:pt x="21132" y="14644"/>
                    <a:pt x="21132" y="13356"/>
                  </a:cubicBezTo>
                  <a:lnTo>
                    <a:pt x="21132" y="0"/>
                  </a:lnTo>
                  <a:close/>
                </a:path>
              </a:pathLst>
            </a:custGeom>
            <a:solidFill>
              <a:schemeClr val="dk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27" name="Google Shape;927;p52"/>
            <p:cNvSpPr/>
            <p:nvPr/>
          </p:nvSpPr>
          <p:spPr>
            <a:xfrm>
              <a:off x="4509182" y="769885"/>
              <a:ext cx="60962" cy="15889"/>
            </a:xfrm>
            <a:custGeom>
              <a:avLst/>
              <a:gdLst/>
              <a:ahLst/>
              <a:cxnLst/>
              <a:rect l="l" t="t" r="r" b="b"/>
              <a:pathLst>
                <a:path w="4581" h="1194" extrusionOk="0">
                  <a:moveTo>
                    <a:pt x="716" y="1"/>
                  </a:moveTo>
                  <a:cubicBezTo>
                    <a:pt x="335" y="1"/>
                    <a:pt x="1" y="144"/>
                    <a:pt x="1" y="573"/>
                  </a:cubicBezTo>
                  <a:cubicBezTo>
                    <a:pt x="1" y="1002"/>
                    <a:pt x="335" y="1193"/>
                    <a:pt x="716" y="1193"/>
                  </a:cubicBezTo>
                  <a:lnTo>
                    <a:pt x="3865" y="1193"/>
                  </a:lnTo>
                  <a:cubicBezTo>
                    <a:pt x="4246" y="1193"/>
                    <a:pt x="4580" y="1002"/>
                    <a:pt x="4580" y="573"/>
                  </a:cubicBezTo>
                  <a:cubicBezTo>
                    <a:pt x="4580" y="192"/>
                    <a:pt x="4246" y="1"/>
                    <a:pt x="3865" y="1"/>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28" name="Google Shape;928;p52"/>
            <p:cNvSpPr/>
            <p:nvPr/>
          </p:nvSpPr>
          <p:spPr>
            <a:xfrm>
              <a:off x="4509182" y="825112"/>
              <a:ext cx="60962" cy="24140"/>
            </a:xfrm>
            <a:custGeom>
              <a:avLst/>
              <a:gdLst/>
              <a:ahLst/>
              <a:cxnLst/>
              <a:rect l="l" t="t" r="r" b="b"/>
              <a:pathLst>
                <a:path w="4581" h="1814" extrusionOk="0">
                  <a:moveTo>
                    <a:pt x="716" y="1"/>
                  </a:moveTo>
                  <a:cubicBezTo>
                    <a:pt x="335" y="1"/>
                    <a:pt x="1" y="478"/>
                    <a:pt x="1" y="907"/>
                  </a:cubicBezTo>
                  <a:cubicBezTo>
                    <a:pt x="1" y="1289"/>
                    <a:pt x="335" y="1813"/>
                    <a:pt x="716" y="1813"/>
                  </a:cubicBezTo>
                  <a:lnTo>
                    <a:pt x="3865" y="1813"/>
                  </a:lnTo>
                  <a:cubicBezTo>
                    <a:pt x="4246" y="1813"/>
                    <a:pt x="4580" y="1289"/>
                    <a:pt x="4580" y="907"/>
                  </a:cubicBezTo>
                  <a:cubicBezTo>
                    <a:pt x="4580" y="478"/>
                    <a:pt x="4246" y="1"/>
                    <a:pt x="3865" y="1"/>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29" name="Google Shape;929;p52"/>
            <p:cNvSpPr/>
            <p:nvPr/>
          </p:nvSpPr>
          <p:spPr>
            <a:xfrm>
              <a:off x="4509182" y="880976"/>
              <a:ext cx="60962" cy="23501"/>
            </a:xfrm>
            <a:custGeom>
              <a:avLst/>
              <a:gdLst/>
              <a:ahLst/>
              <a:cxnLst/>
              <a:rect l="l" t="t" r="r" b="b"/>
              <a:pathLst>
                <a:path w="4581" h="1766" extrusionOk="0">
                  <a:moveTo>
                    <a:pt x="716" y="0"/>
                  </a:moveTo>
                  <a:cubicBezTo>
                    <a:pt x="335" y="0"/>
                    <a:pt x="1" y="477"/>
                    <a:pt x="1" y="859"/>
                  </a:cubicBezTo>
                  <a:cubicBezTo>
                    <a:pt x="1" y="1288"/>
                    <a:pt x="335" y="1765"/>
                    <a:pt x="716" y="1765"/>
                  </a:cubicBezTo>
                  <a:lnTo>
                    <a:pt x="3865" y="1765"/>
                  </a:lnTo>
                  <a:cubicBezTo>
                    <a:pt x="4246" y="1765"/>
                    <a:pt x="4580" y="1288"/>
                    <a:pt x="4580" y="859"/>
                  </a:cubicBezTo>
                  <a:cubicBezTo>
                    <a:pt x="4580" y="477"/>
                    <a:pt x="4246" y="0"/>
                    <a:pt x="3865" y="0"/>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30" name="Google Shape;930;p52"/>
            <p:cNvSpPr/>
            <p:nvPr/>
          </p:nvSpPr>
          <p:spPr>
            <a:xfrm>
              <a:off x="4509182" y="936203"/>
              <a:ext cx="60962" cy="24126"/>
            </a:xfrm>
            <a:custGeom>
              <a:avLst/>
              <a:gdLst/>
              <a:ahLst/>
              <a:cxnLst/>
              <a:rect l="l" t="t" r="r" b="b"/>
              <a:pathLst>
                <a:path w="4581" h="1813" extrusionOk="0">
                  <a:moveTo>
                    <a:pt x="716" y="0"/>
                  </a:moveTo>
                  <a:cubicBezTo>
                    <a:pt x="335" y="0"/>
                    <a:pt x="1" y="477"/>
                    <a:pt x="1" y="907"/>
                  </a:cubicBezTo>
                  <a:cubicBezTo>
                    <a:pt x="1" y="1288"/>
                    <a:pt x="335" y="1813"/>
                    <a:pt x="716" y="1813"/>
                  </a:cubicBezTo>
                  <a:lnTo>
                    <a:pt x="3865" y="1813"/>
                  </a:lnTo>
                  <a:cubicBezTo>
                    <a:pt x="4246" y="1813"/>
                    <a:pt x="4580" y="1288"/>
                    <a:pt x="4580" y="907"/>
                  </a:cubicBezTo>
                  <a:cubicBezTo>
                    <a:pt x="4580" y="477"/>
                    <a:pt x="4246" y="0"/>
                    <a:pt x="3865" y="0"/>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31" name="Google Shape;931;p52"/>
            <p:cNvSpPr/>
            <p:nvPr/>
          </p:nvSpPr>
          <p:spPr>
            <a:xfrm>
              <a:off x="4509182" y="999679"/>
              <a:ext cx="60962" cy="15876"/>
            </a:xfrm>
            <a:custGeom>
              <a:avLst/>
              <a:gdLst/>
              <a:ahLst/>
              <a:cxnLst/>
              <a:rect l="l" t="t" r="r" b="b"/>
              <a:pathLst>
                <a:path w="4581" h="1193" extrusionOk="0">
                  <a:moveTo>
                    <a:pt x="716" y="0"/>
                  </a:moveTo>
                  <a:cubicBezTo>
                    <a:pt x="335" y="0"/>
                    <a:pt x="1" y="191"/>
                    <a:pt x="1" y="621"/>
                  </a:cubicBezTo>
                  <a:cubicBezTo>
                    <a:pt x="1" y="1002"/>
                    <a:pt x="335" y="1193"/>
                    <a:pt x="716" y="1193"/>
                  </a:cubicBezTo>
                  <a:lnTo>
                    <a:pt x="3865" y="1193"/>
                  </a:lnTo>
                  <a:cubicBezTo>
                    <a:pt x="4246" y="1193"/>
                    <a:pt x="4580" y="1002"/>
                    <a:pt x="4580" y="621"/>
                  </a:cubicBezTo>
                  <a:cubicBezTo>
                    <a:pt x="4580" y="191"/>
                    <a:pt x="4246" y="0"/>
                    <a:pt x="3865" y="0"/>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32" name="Google Shape;932;p52"/>
            <p:cNvSpPr/>
            <p:nvPr/>
          </p:nvSpPr>
          <p:spPr>
            <a:xfrm>
              <a:off x="4509182" y="1055544"/>
              <a:ext cx="60962" cy="15876"/>
            </a:xfrm>
            <a:custGeom>
              <a:avLst/>
              <a:gdLst/>
              <a:ahLst/>
              <a:cxnLst/>
              <a:rect l="l" t="t" r="r" b="b"/>
              <a:pathLst>
                <a:path w="4581" h="1193" extrusionOk="0">
                  <a:moveTo>
                    <a:pt x="716" y="0"/>
                  </a:moveTo>
                  <a:cubicBezTo>
                    <a:pt x="335" y="0"/>
                    <a:pt x="1" y="143"/>
                    <a:pt x="1" y="573"/>
                  </a:cubicBezTo>
                  <a:cubicBezTo>
                    <a:pt x="1" y="1002"/>
                    <a:pt x="335" y="1193"/>
                    <a:pt x="716" y="1193"/>
                  </a:cubicBezTo>
                  <a:lnTo>
                    <a:pt x="3865" y="1193"/>
                  </a:lnTo>
                  <a:cubicBezTo>
                    <a:pt x="4246" y="1193"/>
                    <a:pt x="4580" y="1002"/>
                    <a:pt x="4580" y="573"/>
                  </a:cubicBezTo>
                  <a:cubicBezTo>
                    <a:pt x="4580" y="191"/>
                    <a:pt x="4246" y="0"/>
                    <a:pt x="3865" y="0"/>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33" name="Google Shape;933;p52"/>
            <p:cNvSpPr/>
            <p:nvPr/>
          </p:nvSpPr>
          <p:spPr>
            <a:xfrm>
              <a:off x="4509182" y="1110770"/>
              <a:ext cx="60962" cy="24126"/>
            </a:xfrm>
            <a:custGeom>
              <a:avLst/>
              <a:gdLst/>
              <a:ahLst/>
              <a:cxnLst/>
              <a:rect l="l" t="t" r="r" b="b"/>
              <a:pathLst>
                <a:path w="4581" h="1813" extrusionOk="0">
                  <a:moveTo>
                    <a:pt x="716" y="0"/>
                  </a:moveTo>
                  <a:cubicBezTo>
                    <a:pt x="335" y="0"/>
                    <a:pt x="1" y="477"/>
                    <a:pt x="1" y="906"/>
                  </a:cubicBezTo>
                  <a:cubicBezTo>
                    <a:pt x="1" y="1288"/>
                    <a:pt x="335" y="1813"/>
                    <a:pt x="716" y="1813"/>
                  </a:cubicBezTo>
                  <a:lnTo>
                    <a:pt x="3865" y="1813"/>
                  </a:lnTo>
                  <a:cubicBezTo>
                    <a:pt x="4246" y="1813"/>
                    <a:pt x="4580" y="1288"/>
                    <a:pt x="4580" y="906"/>
                  </a:cubicBezTo>
                  <a:cubicBezTo>
                    <a:pt x="4580" y="477"/>
                    <a:pt x="4246" y="0"/>
                    <a:pt x="3865" y="0"/>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934" name="Google Shape;934;p52"/>
          <p:cNvGrpSpPr/>
          <p:nvPr/>
        </p:nvGrpSpPr>
        <p:grpSpPr>
          <a:xfrm>
            <a:off x="10862219" y="5633018"/>
            <a:ext cx="427271" cy="545673"/>
            <a:chOff x="5905475" y="2032050"/>
            <a:chExt cx="454350" cy="580175"/>
          </a:xfrm>
        </p:grpSpPr>
        <p:sp>
          <p:nvSpPr>
            <p:cNvPr id="935" name="Google Shape;935;p52"/>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36" name="Google Shape;936;p52"/>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37" name="Google Shape;937;p52"/>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38" name="Google Shape;938;p52"/>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39" name="Google Shape;939;p52"/>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40" name="Google Shape;940;p52"/>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941" name="Google Shape;941;p52"/>
          <p:cNvGrpSpPr/>
          <p:nvPr/>
        </p:nvGrpSpPr>
        <p:grpSpPr>
          <a:xfrm>
            <a:off x="9824034" y="1307845"/>
            <a:ext cx="325739" cy="408075"/>
            <a:chOff x="7249250" y="2312150"/>
            <a:chExt cx="433317" cy="542846"/>
          </a:xfrm>
        </p:grpSpPr>
        <p:sp>
          <p:nvSpPr>
            <p:cNvPr id="942" name="Google Shape;942;p52"/>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43" name="Google Shape;943;p52"/>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44" name="Google Shape;944;p52"/>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rgbClr val="FECA2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945" name="Google Shape;945;p52"/>
          <p:cNvGrpSpPr/>
          <p:nvPr/>
        </p:nvGrpSpPr>
        <p:grpSpPr>
          <a:xfrm rot="5973186">
            <a:off x="949468" y="5620104"/>
            <a:ext cx="700961" cy="571520"/>
            <a:chOff x="5426900" y="3064075"/>
            <a:chExt cx="281450" cy="229525"/>
          </a:xfrm>
        </p:grpSpPr>
        <p:sp>
          <p:nvSpPr>
            <p:cNvPr id="946" name="Google Shape;946;p52"/>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47" name="Google Shape;947;p52"/>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48" name="Google Shape;948;p52"/>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49" name="Google Shape;949;p52"/>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50" name="Google Shape;950;p52"/>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rgbClr val="ED6A3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51" name="Google Shape;951;p52"/>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52" name="Google Shape;952;p52"/>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rgbClr val="ED6A3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53" name="Google Shape;953;p52"/>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54" name="Google Shape;954;p52"/>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rgbClr val="ED6A3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955" name="Google Shape;955;p52"/>
          <p:cNvGrpSpPr/>
          <p:nvPr/>
        </p:nvGrpSpPr>
        <p:grpSpPr>
          <a:xfrm rot="5973186">
            <a:off x="970217" y="1077091"/>
            <a:ext cx="700961" cy="571520"/>
            <a:chOff x="5426900" y="3064075"/>
            <a:chExt cx="281450" cy="229525"/>
          </a:xfrm>
        </p:grpSpPr>
        <p:sp>
          <p:nvSpPr>
            <p:cNvPr id="956" name="Google Shape;956;p52"/>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57" name="Google Shape;957;p52"/>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58" name="Google Shape;958;p52"/>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59" name="Google Shape;959;p52"/>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60" name="Google Shape;960;p52"/>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61" name="Google Shape;961;p52"/>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62" name="Google Shape;962;p52"/>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63" name="Google Shape;963;p52"/>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64" name="Google Shape;964;p52"/>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pic>
        <p:nvPicPr>
          <p:cNvPr id="94" name="Shape 219"/>
          <p:cNvPicPr/>
          <p:nvPr/>
        </p:nvPicPr>
        <p:blipFill rotWithShape="1">
          <a:blip r:embed="rId1"/>
          <a:srcRect r="67455" b="2813"/>
          <a:stretch>
            <a:fillRect/>
          </a:stretch>
        </p:blipFill>
        <p:spPr>
          <a:xfrm>
            <a:off x="1329554" y="2860838"/>
            <a:ext cx="2286562" cy="1227955"/>
          </a:xfrm>
          <a:prstGeom prst="rect">
            <a:avLst/>
          </a:prstGeom>
        </p:spPr>
      </p:pic>
      <p:pic>
        <p:nvPicPr>
          <p:cNvPr id="95" name="Shape 221"/>
          <p:cNvPicPr/>
          <p:nvPr/>
        </p:nvPicPr>
        <p:blipFill>
          <a:blip r:embed="rId2"/>
          <a:stretch>
            <a:fillRect/>
          </a:stretch>
        </p:blipFill>
        <p:spPr>
          <a:xfrm>
            <a:off x="8473497" y="2829220"/>
            <a:ext cx="2379575" cy="1280877"/>
          </a:xfrm>
          <a:prstGeom prst="rect">
            <a:avLst/>
          </a:prstGeom>
        </p:spPr>
      </p:pic>
      <p:pic>
        <p:nvPicPr>
          <p:cNvPr id="96" name="Shape 219"/>
          <p:cNvPicPr/>
          <p:nvPr/>
        </p:nvPicPr>
        <p:blipFill rotWithShape="1">
          <a:blip r:embed="rId1"/>
          <a:srcRect l="65187" t="259"/>
          <a:stretch>
            <a:fillRect/>
          </a:stretch>
        </p:blipFill>
        <p:spPr>
          <a:xfrm>
            <a:off x="4958014" y="2806300"/>
            <a:ext cx="2304489" cy="1238579"/>
          </a:xfrm>
          <a:prstGeom prst="rect">
            <a:avLst/>
          </a:prstGeom>
        </p:spPr>
      </p:pic>
      <p:sp>
        <p:nvSpPr>
          <p:cNvPr id="97" name="Google Shape;634;p48"/>
          <p:cNvSpPr/>
          <p:nvPr/>
        </p:nvSpPr>
        <p:spPr>
          <a:xfrm>
            <a:off x="300422" y="246174"/>
            <a:ext cx="2161585" cy="408074"/>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defTabSz="1219200">
              <a:buClr>
                <a:srgbClr val="000000"/>
              </a:buClr>
            </a:pPr>
            <a:endParaRPr sz="800" kern="0">
              <a:solidFill>
                <a:srgbClr val="000000"/>
              </a:solidFill>
              <a:latin typeface="Arial" panose="020B0604020202020204"/>
              <a:cs typeface="Arial" panose="020B0604020202020204"/>
              <a:sym typeface="Arial" panose="020B0604020202020204"/>
            </a:endParaRPr>
          </a:p>
        </p:txBody>
      </p:sp>
      <p:sp>
        <p:nvSpPr>
          <p:cNvPr id="98" name="Google Shape;637;p48"/>
          <p:cNvSpPr txBox="1"/>
          <p:nvPr/>
        </p:nvSpPr>
        <p:spPr>
          <a:xfrm>
            <a:off x="-131803" y="105566"/>
            <a:ext cx="2360316" cy="343949"/>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r"/>
            <a:r>
              <a:rPr lang="vi-VN" sz="2800" b="1"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Phân tử</a:t>
            </a:r>
            <a:endParaRPr lang="vi-VN" sz="2800" b="1"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72"/>
        <p:cNvGrpSpPr/>
        <p:nvPr/>
      </p:nvGrpSpPr>
      <p:grpSpPr>
        <a:xfrm>
          <a:off x="0" y="0"/>
          <a:ext cx="0" cy="0"/>
          <a:chOff x="0" y="0"/>
          <a:chExt cx="0" cy="0"/>
        </a:xfrm>
      </p:grpSpPr>
      <p:sp>
        <p:nvSpPr>
          <p:cNvPr id="873" name="Google Shape;873;p52"/>
          <p:cNvSpPr/>
          <p:nvPr/>
        </p:nvSpPr>
        <p:spPr>
          <a:xfrm>
            <a:off x="2979390" y="1972625"/>
            <a:ext cx="3114897" cy="3971408"/>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74" name="Google Shape;874;p52"/>
          <p:cNvSpPr/>
          <p:nvPr/>
        </p:nvSpPr>
        <p:spPr>
          <a:xfrm>
            <a:off x="6602305" y="1971851"/>
            <a:ext cx="3114897" cy="3971408"/>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76" name="Google Shape;876;p52"/>
          <p:cNvSpPr txBox="1">
            <a:spLocks noGrp="1"/>
          </p:cNvSpPr>
          <p:nvPr>
            <p:ph type="title"/>
          </p:nvPr>
        </p:nvSpPr>
        <p:spPr>
          <a:xfrm>
            <a:off x="3191204" y="4521718"/>
            <a:ext cx="3115200" cy="550800"/>
          </a:xfrm>
          <a:prstGeom prst="rect">
            <a:avLst/>
          </a:prstGeom>
        </p:spPr>
        <p:txBody>
          <a:bodyPr spcFirstLastPara="1" wrap="square" lIns="121900" tIns="121900" rIns="121900" bIns="121900" anchor="t" anchorCtr="0">
            <a:noAutofit/>
          </a:bodyPr>
          <a:lstStyle/>
          <a:p>
            <a:r>
              <a:rPr lang="vi-VN" sz="2800" b="1" dirty="0">
                <a:latin typeface="Bahnschrift Condensed" panose="020B0502040204020203" pitchFamily="34" charset="0"/>
                <a:cs typeface="Calibri" panose="020F0502020204030204" pitchFamily="34" charset="0"/>
              </a:rPr>
              <a:t>Phân tử ammonia</a:t>
            </a:r>
            <a:endParaRPr sz="2800" b="1" dirty="0">
              <a:latin typeface="Bahnschrift Condensed" panose="020B0502040204020203" pitchFamily="34" charset="0"/>
              <a:cs typeface="Calibri" panose="020F0502020204030204" pitchFamily="34" charset="0"/>
            </a:endParaRPr>
          </a:p>
        </p:txBody>
      </p:sp>
      <p:sp>
        <p:nvSpPr>
          <p:cNvPr id="878" name="Google Shape;878;p52"/>
          <p:cNvSpPr txBox="1">
            <a:spLocks noGrp="1"/>
          </p:cNvSpPr>
          <p:nvPr>
            <p:ph type="title" idx="2"/>
          </p:nvPr>
        </p:nvSpPr>
        <p:spPr>
          <a:xfrm>
            <a:off x="6786011" y="4521718"/>
            <a:ext cx="3115200" cy="550800"/>
          </a:xfrm>
          <a:prstGeom prst="rect">
            <a:avLst/>
          </a:prstGeom>
        </p:spPr>
        <p:txBody>
          <a:bodyPr spcFirstLastPara="1" wrap="square" lIns="121900" tIns="121900" rIns="121900" bIns="121900" anchor="t" anchorCtr="0">
            <a:noAutofit/>
          </a:bodyPr>
          <a:lstStyle/>
          <a:p>
            <a:r>
              <a:rPr lang="vi-VN" sz="2800" b="1" dirty="0">
                <a:latin typeface="Bahnschrift Condensed" panose="020B0502040204020203" pitchFamily="34" charset="0"/>
                <a:cs typeface="Calibri" panose="020F0502020204030204" pitchFamily="34" charset="0"/>
              </a:rPr>
              <a:t>Phân tử sodium oxide</a:t>
            </a:r>
            <a:endParaRPr sz="2800" b="1" dirty="0">
              <a:latin typeface="Bahnschrift Condensed" panose="020B0502040204020203" pitchFamily="34" charset="0"/>
              <a:cs typeface="Calibri" panose="020F0502020204030204" pitchFamily="34" charset="0"/>
            </a:endParaRPr>
          </a:p>
        </p:txBody>
      </p:sp>
      <p:sp>
        <p:nvSpPr>
          <p:cNvPr id="883" name="Google Shape;883;p52"/>
          <p:cNvSpPr txBox="1">
            <a:spLocks noGrp="1"/>
          </p:cNvSpPr>
          <p:nvPr>
            <p:ph type="title" idx="7"/>
          </p:nvPr>
        </p:nvSpPr>
        <p:spPr>
          <a:xfrm>
            <a:off x="831902" y="808252"/>
            <a:ext cx="10272000" cy="560800"/>
          </a:xfrm>
          <a:prstGeom prst="rect">
            <a:avLst/>
          </a:prstGeom>
        </p:spPr>
        <p:txBody>
          <a:bodyPr spcFirstLastPara="1" wrap="square" lIns="121900" tIns="121900" rIns="121900" bIns="121900" anchor="t" anchorCtr="0">
            <a:noAutofit/>
          </a:bodyPr>
          <a:lstStyle/>
          <a:p>
            <a:r>
              <a:rPr lang="vi-VN" b="1" dirty="0">
                <a:latin typeface="Calibri" panose="020F0502020204030204" pitchFamily="34" charset="0"/>
                <a:cs typeface="Calibri" panose="020F0502020204030204" pitchFamily="34" charset="0"/>
              </a:rPr>
              <a:t>	Phân tử được tạo thành từ </a:t>
            </a:r>
            <a:r>
              <a:rPr lang="vi-VN" sz="4000" b="1" dirty="0">
                <a:solidFill>
                  <a:srgbClr val="7030A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a:t>
            </a:r>
            <a:r>
              <a:rPr lang="vi-VN" b="1" dirty="0">
                <a:solidFill>
                  <a:srgbClr val="7030A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nguyên tố hoá học</a:t>
            </a:r>
            <a:endParaRPr b="1" dirty="0">
              <a:solidFill>
                <a:srgbClr val="7030A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grpSp>
        <p:nvGrpSpPr>
          <p:cNvPr id="917" name="Google Shape;917;p52"/>
          <p:cNvGrpSpPr/>
          <p:nvPr/>
        </p:nvGrpSpPr>
        <p:grpSpPr>
          <a:xfrm>
            <a:off x="6767695" y="4584128"/>
            <a:ext cx="206486" cy="327172"/>
            <a:chOff x="6032900" y="2096271"/>
            <a:chExt cx="272963" cy="494756"/>
          </a:xfrm>
        </p:grpSpPr>
        <p:sp>
          <p:nvSpPr>
            <p:cNvPr id="918" name="Google Shape;918;p52"/>
            <p:cNvSpPr/>
            <p:nvPr/>
          </p:nvSpPr>
          <p:spPr>
            <a:xfrm>
              <a:off x="6032900" y="2096271"/>
              <a:ext cx="272963" cy="486256"/>
            </a:xfrm>
            <a:custGeom>
              <a:avLst/>
              <a:gdLst/>
              <a:ahLst/>
              <a:cxnLst/>
              <a:rect l="l" t="t" r="r" b="b"/>
              <a:pathLst>
                <a:path w="20512" h="36540" extrusionOk="0">
                  <a:moveTo>
                    <a:pt x="3387" y="0"/>
                  </a:moveTo>
                  <a:cubicBezTo>
                    <a:pt x="2671" y="0"/>
                    <a:pt x="2099" y="573"/>
                    <a:pt x="2099" y="1336"/>
                  </a:cubicBezTo>
                  <a:lnTo>
                    <a:pt x="2099" y="28525"/>
                  </a:lnTo>
                  <a:lnTo>
                    <a:pt x="429" y="33820"/>
                  </a:lnTo>
                  <a:cubicBezTo>
                    <a:pt x="0" y="35156"/>
                    <a:pt x="1002" y="36539"/>
                    <a:pt x="2433" y="36539"/>
                  </a:cubicBezTo>
                  <a:lnTo>
                    <a:pt x="14978" y="36539"/>
                  </a:lnTo>
                  <a:cubicBezTo>
                    <a:pt x="16409" y="36539"/>
                    <a:pt x="17411" y="35156"/>
                    <a:pt x="17029" y="33820"/>
                  </a:cubicBezTo>
                  <a:lnTo>
                    <a:pt x="15360" y="28478"/>
                  </a:lnTo>
                  <a:lnTo>
                    <a:pt x="15360" y="7203"/>
                  </a:lnTo>
                  <a:lnTo>
                    <a:pt x="19796" y="2147"/>
                  </a:lnTo>
                  <a:cubicBezTo>
                    <a:pt x="20512" y="1288"/>
                    <a:pt x="19891" y="0"/>
                    <a:pt x="18794"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19" name="Google Shape;919;p52"/>
            <p:cNvSpPr/>
            <p:nvPr/>
          </p:nvSpPr>
          <p:spPr>
            <a:xfrm>
              <a:off x="6126412" y="2225415"/>
              <a:ext cx="85940" cy="252696"/>
            </a:xfrm>
            <a:custGeom>
              <a:avLst/>
              <a:gdLst/>
              <a:ahLst/>
              <a:cxnLst/>
              <a:rect l="l" t="t" r="r" b="b"/>
              <a:pathLst>
                <a:path w="6458" h="18989" extrusionOk="0">
                  <a:moveTo>
                    <a:pt x="5049" y="0"/>
                  </a:moveTo>
                  <a:cubicBezTo>
                    <a:pt x="5020" y="0"/>
                    <a:pt x="4991" y="1"/>
                    <a:pt x="4961" y="3"/>
                  </a:cubicBezTo>
                  <a:lnTo>
                    <a:pt x="1097" y="3"/>
                  </a:lnTo>
                  <a:cubicBezTo>
                    <a:pt x="477" y="3"/>
                    <a:pt x="0" y="480"/>
                    <a:pt x="0" y="1100"/>
                  </a:cubicBezTo>
                  <a:lnTo>
                    <a:pt x="0" y="17891"/>
                  </a:lnTo>
                  <a:cubicBezTo>
                    <a:pt x="0" y="18511"/>
                    <a:pt x="477" y="18988"/>
                    <a:pt x="1097" y="18988"/>
                  </a:cubicBezTo>
                  <a:lnTo>
                    <a:pt x="4961" y="18988"/>
                  </a:lnTo>
                  <a:cubicBezTo>
                    <a:pt x="6392" y="18988"/>
                    <a:pt x="6392" y="16842"/>
                    <a:pt x="4961" y="16842"/>
                  </a:cubicBezTo>
                  <a:lnTo>
                    <a:pt x="2147" y="16842"/>
                  </a:lnTo>
                  <a:lnTo>
                    <a:pt x="2147" y="14695"/>
                  </a:lnTo>
                  <a:lnTo>
                    <a:pt x="4961" y="14695"/>
                  </a:lnTo>
                  <a:cubicBezTo>
                    <a:pt x="5005" y="14699"/>
                    <a:pt x="5049" y="14701"/>
                    <a:pt x="5091" y="14701"/>
                  </a:cubicBezTo>
                  <a:cubicBezTo>
                    <a:pt x="6444" y="14701"/>
                    <a:pt x="6444" y="12590"/>
                    <a:pt x="5091" y="12590"/>
                  </a:cubicBezTo>
                  <a:cubicBezTo>
                    <a:pt x="5049" y="12590"/>
                    <a:pt x="5005" y="12592"/>
                    <a:pt x="4961" y="12596"/>
                  </a:cubicBezTo>
                  <a:lnTo>
                    <a:pt x="2147" y="12596"/>
                  </a:lnTo>
                  <a:lnTo>
                    <a:pt x="2147" y="10545"/>
                  </a:lnTo>
                  <a:lnTo>
                    <a:pt x="4961" y="10545"/>
                  </a:lnTo>
                  <a:cubicBezTo>
                    <a:pt x="4991" y="10547"/>
                    <a:pt x="5021" y="10548"/>
                    <a:pt x="5051" y="10548"/>
                  </a:cubicBezTo>
                  <a:cubicBezTo>
                    <a:pt x="6457" y="10548"/>
                    <a:pt x="6457" y="8396"/>
                    <a:pt x="5051" y="8396"/>
                  </a:cubicBezTo>
                  <a:cubicBezTo>
                    <a:pt x="5021" y="8396"/>
                    <a:pt x="4991" y="8397"/>
                    <a:pt x="4961" y="8398"/>
                  </a:cubicBezTo>
                  <a:lnTo>
                    <a:pt x="2147" y="8398"/>
                  </a:lnTo>
                  <a:lnTo>
                    <a:pt x="2147" y="6347"/>
                  </a:lnTo>
                  <a:lnTo>
                    <a:pt x="4961" y="6347"/>
                  </a:lnTo>
                  <a:cubicBezTo>
                    <a:pt x="5005" y="6351"/>
                    <a:pt x="5049" y="6354"/>
                    <a:pt x="5091" y="6354"/>
                  </a:cubicBezTo>
                  <a:cubicBezTo>
                    <a:pt x="6444" y="6354"/>
                    <a:pt x="6444" y="4242"/>
                    <a:pt x="5091" y="4242"/>
                  </a:cubicBezTo>
                  <a:cubicBezTo>
                    <a:pt x="5049" y="4242"/>
                    <a:pt x="5005" y="4244"/>
                    <a:pt x="4961" y="4248"/>
                  </a:cubicBezTo>
                  <a:lnTo>
                    <a:pt x="2147" y="4248"/>
                  </a:lnTo>
                  <a:lnTo>
                    <a:pt x="2147" y="2150"/>
                  </a:lnTo>
                  <a:lnTo>
                    <a:pt x="4961" y="2150"/>
                  </a:lnTo>
                  <a:cubicBezTo>
                    <a:pt x="5005" y="2154"/>
                    <a:pt x="5049" y="2156"/>
                    <a:pt x="5090" y="2156"/>
                  </a:cubicBezTo>
                  <a:cubicBezTo>
                    <a:pt x="6458" y="2156"/>
                    <a:pt x="6444" y="0"/>
                    <a:pt x="5049"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20" name="Google Shape;920;p52"/>
            <p:cNvSpPr/>
            <p:nvPr/>
          </p:nvSpPr>
          <p:spPr>
            <a:xfrm>
              <a:off x="6032900" y="2102932"/>
              <a:ext cx="272963" cy="486256"/>
            </a:xfrm>
            <a:custGeom>
              <a:avLst/>
              <a:gdLst/>
              <a:ahLst/>
              <a:cxnLst/>
              <a:rect l="l" t="t" r="r" b="b"/>
              <a:pathLst>
                <a:path w="20512" h="36540" extrusionOk="0">
                  <a:moveTo>
                    <a:pt x="3387" y="1"/>
                  </a:moveTo>
                  <a:cubicBezTo>
                    <a:pt x="2671" y="1"/>
                    <a:pt x="2099" y="573"/>
                    <a:pt x="2099" y="1336"/>
                  </a:cubicBezTo>
                  <a:lnTo>
                    <a:pt x="2099" y="28526"/>
                  </a:lnTo>
                  <a:lnTo>
                    <a:pt x="429" y="33821"/>
                  </a:lnTo>
                  <a:cubicBezTo>
                    <a:pt x="0" y="35156"/>
                    <a:pt x="1002" y="36540"/>
                    <a:pt x="2433" y="36540"/>
                  </a:cubicBezTo>
                  <a:lnTo>
                    <a:pt x="14978" y="36540"/>
                  </a:lnTo>
                  <a:cubicBezTo>
                    <a:pt x="16409" y="36540"/>
                    <a:pt x="17411" y="35156"/>
                    <a:pt x="17029" y="33821"/>
                  </a:cubicBezTo>
                  <a:lnTo>
                    <a:pt x="15360" y="28478"/>
                  </a:lnTo>
                  <a:lnTo>
                    <a:pt x="15360" y="7204"/>
                  </a:lnTo>
                  <a:lnTo>
                    <a:pt x="19796" y="2147"/>
                  </a:lnTo>
                  <a:cubicBezTo>
                    <a:pt x="20511" y="1289"/>
                    <a:pt x="19891" y="1"/>
                    <a:pt x="18794" y="1"/>
                  </a:cubicBezTo>
                  <a:close/>
                </a:path>
              </a:pathLst>
            </a:custGeom>
            <a:solidFill>
              <a:srgbClr val="E6F5FE"/>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21" name="Google Shape;921;p52"/>
            <p:cNvSpPr/>
            <p:nvPr/>
          </p:nvSpPr>
          <p:spPr>
            <a:xfrm>
              <a:off x="6126406" y="2209539"/>
              <a:ext cx="85953" cy="252696"/>
            </a:xfrm>
            <a:custGeom>
              <a:avLst/>
              <a:gdLst/>
              <a:ahLst/>
              <a:cxnLst/>
              <a:rect l="l" t="t" r="r" b="b"/>
              <a:pathLst>
                <a:path w="6459" h="18989" extrusionOk="0">
                  <a:moveTo>
                    <a:pt x="5050" y="1"/>
                  </a:moveTo>
                  <a:cubicBezTo>
                    <a:pt x="5021" y="1"/>
                    <a:pt x="4992" y="2"/>
                    <a:pt x="4962" y="4"/>
                  </a:cubicBezTo>
                  <a:lnTo>
                    <a:pt x="1098" y="4"/>
                  </a:lnTo>
                  <a:cubicBezTo>
                    <a:pt x="478" y="4"/>
                    <a:pt x="1" y="481"/>
                    <a:pt x="1" y="1101"/>
                  </a:cubicBezTo>
                  <a:lnTo>
                    <a:pt x="1" y="17891"/>
                  </a:lnTo>
                  <a:cubicBezTo>
                    <a:pt x="1" y="18512"/>
                    <a:pt x="478" y="18989"/>
                    <a:pt x="1098" y="18989"/>
                  </a:cubicBezTo>
                  <a:lnTo>
                    <a:pt x="4962" y="18989"/>
                  </a:lnTo>
                  <a:cubicBezTo>
                    <a:pt x="6393" y="18989"/>
                    <a:pt x="6393" y="16842"/>
                    <a:pt x="4962" y="16842"/>
                  </a:cubicBezTo>
                  <a:lnTo>
                    <a:pt x="2148" y="16842"/>
                  </a:lnTo>
                  <a:lnTo>
                    <a:pt x="2148" y="14695"/>
                  </a:lnTo>
                  <a:lnTo>
                    <a:pt x="4962" y="14695"/>
                  </a:lnTo>
                  <a:cubicBezTo>
                    <a:pt x="5006" y="14700"/>
                    <a:pt x="5050" y="14702"/>
                    <a:pt x="5091" y="14702"/>
                  </a:cubicBezTo>
                  <a:cubicBezTo>
                    <a:pt x="6445" y="14702"/>
                    <a:pt x="6445" y="12590"/>
                    <a:pt x="5091" y="12590"/>
                  </a:cubicBezTo>
                  <a:cubicBezTo>
                    <a:pt x="5050" y="12590"/>
                    <a:pt x="5006" y="12592"/>
                    <a:pt x="4962" y="12597"/>
                  </a:cubicBezTo>
                  <a:lnTo>
                    <a:pt x="2148" y="12597"/>
                  </a:lnTo>
                  <a:lnTo>
                    <a:pt x="2148" y="10545"/>
                  </a:lnTo>
                  <a:lnTo>
                    <a:pt x="4962" y="10545"/>
                  </a:lnTo>
                  <a:cubicBezTo>
                    <a:pt x="4992" y="10547"/>
                    <a:pt x="5022" y="10548"/>
                    <a:pt x="5052" y="10548"/>
                  </a:cubicBezTo>
                  <a:cubicBezTo>
                    <a:pt x="6458" y="10548"/>
                    <a:pt x="6458" y="8396"/>
                    <a:pt x="5052" y="8396"/>
                  </a:cubicBezTo>
                  <a:cubicBezTo>
                    <a:pt x="5022" y="8396"/>
                    <a:pt x="4992" y="8397"/>
                    <a:pt x="4962" y="8399"/>
                  </a:cubicBezTo>
                  <a:lnTo>
                    <a:pt x="2148" y="8399"/>
                  </a:lnTo>
                  <a:lnTo>
                    <a:pt x="2148" y="6348"/>
                  </a:lnTo>
                  <a:lnTo>
                    <a:pt x="4962" y="6348"/>
                  </a:lnTo>
                  <a:cubicBezTo>
                    <a:pt x="5006" y="6352"/>
                    <a:pt x="5050" y="6354"/>
                    <a:pt x="5091" y="6354"/>
                  </a:cubicBezTo>
                  <a:cubicBezTo>
                    <a:pt x="6445" y="6354"/>
                    <a:pt x="6445" y="4243"/>
                    <a:pt x="5091" y="4243"/>
                  </a:cubicBezTo>
                  <a:cubicBezTo>
                    <a:pt x="5050" y="4243"/>
                    <a:pt x="5006" y="4245"/>
                    <a:pt x="4962" y="4249"/>
                  </a:cubicBezTo>
                  <a:lnTo>
                    <a:pt x="2148" y="4249"/>
                  </a:lnTo>
                  <a:lnTo>
                    <a:pt x="2148" y="2150"/>
                  </a:lnTo>
                  <a:lnTo>
                    <a:pt x="4962" y="2150"/>
                  </a:lnTo>
                  <a:cubicBezTo>
                    <a:pt x="5006" y="2154"/>
                    <a:pt x="5050" y="2156"/>
                    <a:pt x="5091" y="2156"/>
                  </a:cubicBezTo>
                  <a:cubicBezTo>
                    <a:pt x="6459" y="2156"/>
                    <a:pt x="6445" y="1"/>
                    <a:pt x="505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22" name="Google Shape;922;p52"/>
            <p:cNvSpPr/>
            <p:nvPr/>
          </p:nvSpPr>
          <p:spPr>
            <a:xfrm>
              <a:off x="6032909" y="2483729"/>
              <a:ext cx="231697" cy="107298"/>
            </a:xfrm>
            <a:custGeom>
              <a:avLst/>
              <a:gdLst/>
              <a:ahLst/>
              <a:cxnLst/>
              <a:rect l="l" t="t" r="r" b="b"/>
              <a:pathLst>
                <a:path w="17411" h="8063" extrusionOk="0">
                  <a:moveTo>
                    <a:pt x="2099" y="1"/>
                  </a:moveTo>
                  <a:lnTo>
                    <a:pt x="429" y="5296"/>
                  </a:lnTo>
                  <a:cubicBezTo>
                    <a:pt x="0" y="6679"/>
                    <a:pt x="1002" y="8062"/>
                    <a:pt x="2433" y="8062"/>
                  </a:cubicBezTo>
                  <a:lnTo>
                    <a:pt x="14978" y="8062"/>
                  </a:lnTo>
                  <a:cubicBezTo>
                    <a:pt x="16409" y="8062"/>
                    <a:pt x="17411" y="6679"/>
                    <a:pt x="16982" y="5296"/>
                  </a:cubicBezTo>
                  <a:lnTo>
                    <a:pt x="15360"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923" name="Google Shape;923;p52"/>
          <p:cNvGrpSpPr/>
          <p:nvPr/>
        </p:nvGrpSpPr>
        <p:grpSpPr>
          <a:xfrm>
            <a:off x="3257081" y="4596576"/>
            <a:ext cx="266325" cy="296820"/>
            <a:chOff x="4245994" y="731775"/>
            <a:chExt cx="352067" cy="448858"/>
          </a:xfrm>
        </p:grpSpPr>
        <p:sp>
          <p:nvSpPr>
            <p:cNvPr id="924" name="Google Shape;924;p52"/>
            <p:cNvSpPr/>
            <p:nvPr/>
          </p:nvSpPr>
          <p:spPr>
            <a:xfrm>
              <a:off x="4245994" y="731811"/>
              <a:ext cx="344065" cy="448822"/>
            </a:xfrm>
            <a:custGeom>
              <a:avLst/>
              <a:gdLst/>
              <a:ahLst/>
              <a:cxnLst/>
              <a:rect l="l" t="t" r="r" b="b"/>
              <a:pathLst>
                <a:path w="25855" h="33727" extrusionOk="0">
                  <a:moveTo>
                    <a:pt x="2209" y="0"/>
                  </a:moveTo>
                  <a:cubicBezTo>
                    <a:pt x="1004" y="0"/>
                    <a:pt x="0" y="1031"/>
                    <a:pt x="0" y="2244"/>
                  </a:cubicBezTo>
                  <a:lnTo>
                    <a:pt x="0" y="30769"/>
                  </a:lnTo>
                  <a:cubicBezTo>
                    <a:pt x="0" y="32391"/>
                    <a:pt x="1336" y="33726"/>
                    <a:pt x="2958" y="33726"/>
                  </a:cubicBezTo>
                  <a:lnTo>
                    <a:pt x="22944" y="33726"/>
                  </a:lnTo>
                  <a:cubicBezTo>
                    <a:pt x="24566" y="33726"/>
                    <a:pt x="25854" y="32391"/>
                    <a:pt x="25854" y="30769"/>
                  </a:cubicBezTo>
                  <a:lnTo>
                    <a:pt x="25854" y="2244"/>
                  </a:lnTo>
                  <a:cubicBezTo>
                    <a:pt x="25854" y="1003"/>
                    <a:pt x="24852" y="2"/>
                    <a:pt x="23565" y="2"/>
                  </a:cubicBezTo>
                  <a:lnTo>
                    <a:pt x="2290" y="2"/>
                  </a:lnTo>
                  <a:cubicBezTo>
                    <a:pt x="2263" y="1"/>
                    <a:pt x="2236" y="0"/>
                    <a:pt x="2209"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25" name="Google Shape;925;p52"/>
            <p:cNvSpPr/>
            <p:nvPr/>
          </p:nvSpPr>
          <p:spPr>
            <a:xfrm>
              <a:off x="4251475" y="731775"/>
              <a:ext cx="346586" cy="448822"/>
            </a:xfrm>
            <a:custGeom>
              <a:avLst/>
              <a:gdLst/>
              <a:ahLst/>
              <a:cxnLst/>
              <a:rect l="l" t="t" r="r" b="b"/>
              <a:pathLst>
                <a:path w="25855" h="33727" extrusionOk="0">
                  <a:moveTo>
                    <a:pt x="2209" y="0"/>
                  </a:moveTo>
                  <a:cubicBezTo>
                    <a:pt x="1004" y="0"/>
                    <a:pt x="0" y="1031"/>
                    <a:pt x="0" y="2244"/>
                  </a:cubicBezTo>
                  <a:lnTo>
                    <a:pt x="0" y="30769"/>
                  </a:lnTo>
                  <a:cubicBezTo>
                    <a:pt x="0" y="32391"/>
                    <a:pt x="1336" y="33726"/>
                    <a:pt x="2958" y="33726"/>
                  </a:cubicBezTo>
                  <a:lnTo>
                    <a:pt x="22944" y="33726"/>
                  </a:lnTo>
                  <a:cubicBezTo>
                    <a:pt x="24566" y="33726"/>
                    <a:pt x="25854" y="32391"/>
                    <a:pt x="25854" y="30769"/>
                  </a:cubicBezTo>
                  <a:lnTo>
                    <a:pt x="25854" y="2244"/>
                  </a:lnTo>
                  <a:cubicBezTo>
                    <a:pt x="25854" y="1003"/>
                    <a:pt x="24852" y="2"/>
                    <a:pt x="23565" y="2"/>
                  </a:cubicBezTo>
                  <a:lnTo>
                    <a:pt x="2290" y="2"/>
                  </a:lnTo>
                  <a:cubicBezTo>
                    <a:pt x="2263" y="1"/>
                    <a:pt x="2236" y="0"/>
                    <a:pt x="2209" y="0"/>
                  </a:cubicBezTo>
                  <a:close/>
                </a:path>
              </a:pathLst>
            </a:custGeom>
            <a:solidFill>
              <a:srgbClr val="E6F5FE"/>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26" name="Google Shape;926;p52"/>
            <p:cNvSpPr/>
            <p:nvPr/>
          </p:nvSpPr>
          <p:spPr>
            <a:xfrm>
              <a:off x="4283207" y="934300"/>
              <a:ext cx="281214" cy="209487"/>
            </a:xfrm>
            <a:custGeom>
              <a:avLst/>
              <a:gdLst/>
              <a:ahLst/>
              <a:cxnLst/>
              <a:rect l="l" t="t" r="r" b="b"/>
              <a:pathLst>
                <a:path w="21132" h="15742" extrusionOk="0">
                  <a:moveTo>
                    <a:pt x="0" y="0"/>
                  </a:moveTo>
                  <a:lnTo>
                    <a:pt x="0" y="13356"/>
                  </a:lnTo>
                  <a:cubicBezTo>
                    <a:pt x="0" y="14644"/>
                    <a:pt x="1097" y="15742"/>
                    <a:pt x="2385" y="15742"/>
                  </a:cubicBezTo>
                  <a:lnTo>
                    <a:pt x="18747" y="15742"/>
                  </a:lnTo>
                  <a:cubicBezTo>
                    <a:pt x="20082" y="15742"/>
                    <a:pt x="21132" y="14644"/>
                    <a:pt x="21132" y="13356"/>
                  </a:cubicBezTo>
                  <a:lnTo>
                    <a:pt x="21132"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27" name="Google Shape;927;p52"/>
            <p:cNvSpPr/>
            <p:nvPr/>
          </p:nvSpPr>
          <p:spPr>
            <a:xfrm>
              <a:off x="4509182" y="769885"/>
              <a:ext cx="60962" cy="15889"/>
            </a:xfrm>
            <a:custGeom>
              <a:avLst/>
              <a:gdLst/>
              <a:ahLst/>
              <a:cxnLst/>
              <a:rect l="l" t="t" r="r" b="b"/>
              <a:pathLst>
                <a:path w="4581" h="1194" extrusionOk="0">
                  <a:moveTo>
                    <a:pt x="716" y="1"/>
                  </a:moveTo>
                  <a:cubicBezTo>
                    <a:pt x="335" y="1"/>
                    <a:pt x="1" y="144"/>
                    <a:pt x="1" y="573"/>
                  </a:cubicBezTo>
                  <a:cubicBezTo>
                    <a:pt x="1" y="1002"/>
                    <a:pt x="335" y="1193"/>
                    <a:pt x="716" y="1193"/>
                  </a:cubicBezTo>
                  <a:lnTo>
                    <a:pt x="3865" y="1193"/>
                  </a:lnTo>
                  <a:cubicBezTo>
                    <a:pt x="4246" y="1193"/>
                    <a:pt x="4580" y="1002"/>
                    <a:pt x="4580" y="573"/>
                  </a:cubicBezTo>
                  <a:cubicBezTo>
                    <a:pt x="4580" y="192"/>
                    <a:pt x="4246" y="1"/>
                    <a:pt x="386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28" name="Google Shape;928;p52"/>
            <p:cNvSpPr/>
            <p:nvPr/>
          </p:nvSpPr>
          <p:spPr>
            <a:xfrm>
              <a:off x="4509182" y="825112"/>
              <a:ext cx="60962" cy="24140"/>
            </a:xfrm>
            <a:custGeom>
              <a:avLst/>
              <a:gdLst/>
              <a:ahLst/>
              <a:cxnLst/>
              <a:rect l="l" t="t" r="r" b="b"/>
              <a:pathLst>
                <a:path w="4581" h="1814" extrusionOk="0">
                  <a:moveTo>
                    <a:pt x="716" y="1"/>
                  </a:moveTo>
                  <a:cubicBezTo>
                    <a:pt x="335" y="1"/>
                    <a:pt x="1" y="478"/>
                    <a:pt x="1" y="907"/>
                  </a:cubicBezTo>
                  <a:cubicBezTo>
                    <a:pt x="1" y="1289"/>
                    <a:pt x="335" y="1813"/>
                    <a:pt x="716" y="1813"/>
                  </a:cubicBezTo>
                  <a:lnTo>
                    <a:pt x="3865" y="1813"/>
                  </a:lnTo>
                  <a:cubicBezTo>
                    <a:pt x="4246" y="1813"/>
                    <a:pt x="4580" y="1289"/>
                    <a:pt x="4580" y="907"/>
                  </a:cubicBezTo>
                  <a:cubicBezTo>
                    <a:pt x="4580" y="478"/>
                    <a:pt x="4246" y="1"/>
                    <a:pt x="386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29" name="Google Shape;929;p52"/>
            <p:cNvSpPr/>
            <p:nvPr/>
          </p:nvSpPr>
          <p:spPr>
            <a:xfrm>
              <a:off x="4509182" y="880976"/>
              <a:ext cx="60962" cy="23501"/>
            </a:xfrm>
            <a:custGeom>
              <a:avLst/>
              <a:gdLst/>
              <a:ahLst/>
              <a:cxnLst/>
              <a:rect l="l" t="t" r="r" b="b"/>
              <a:pathLst>
                <a:path w="4581" h="1766" extrusionOk="0">
                  <a:moveTo>
                    <a:pt x="716" y="0"/>
                  </a:moveTo>
                  <a:cubicBezTo>
                    <a:pt x="335" y="0"/>
                    <a:pt x="1" y="477"/>
                    <a:pt x="1" y="859"/>
                  </a:cubicBezTo>
                  <a:cubicBezTo>
                    <a:pt x="1" y="1288"/>
                    <a:pt x="335" y="1765"/>
                    <a:pt x="716" y="1765"/>
                  </a:cubicBezTo>
                  <a:lnTo>
                    <a:pt x="3865" y="1765"/>
                  </a:lnTo>
                  <a:cubicBezTo>
                    <a:pt x="4246" y="1765"/>
                    <a:pt x="4580" y="1288"/>
                    <a:pt x="4580" y="859"/>
                  </a:cubicBezTo>
                  <a:cubicBezTo>
                    <a:pt x="4580" y="477"/>
                    <a:pt x="4246" y="0"/>
                    <a:pt x="386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30" name="Google Shape;930;p52"/>
            <p:cNvSpPr/>
            <p:nvPr/>
          </p:nvSpPr>
          <p:spPr>
            <a:xfrm>
              <a:off x="4509182" y="936203"/>
              <a:ext cx="60962" cy="24126"/>
            </a:xfrm>
            <a:custGeom>
              <a:avLst/>
              <a:gdLst/>
              <a:ahLst/>
              <a:cxnLst/>
              <a:rect l="l" t="t" r="r" b="b"/>
              <a:pathLst>
                <a:path w="4581" h="1813" extrusionOk="0">
                  <a:moveTo>
                    <a:pt x="716" y="0"/>
                  </a:moveTo>
                  <a:cubicBezTo>
                    <a:pt x="335" y="0"/>
                    <a:pt x="1" y="477"/>
                    <a:pt x="1" y="907"/>
                  </a:cubicBezTo>
                  <a:cubicBezTo>
                    <a:pt x="1" y="1288"/>
                    <a:pt x="335" y="1813"/>
                    <a:pt x="716" y="1813"/>
                  </a:cubicBezTo>
                  <a:lnTo>
                    <a:pt x="3865" y="1813"/>
                  </a:lnTo>
                  <a:cubicBezTo>
                    <a:pt x="4246" y="1813"/>
                    <a:pt x="4580" y="1288"/>
                    <a:pt x="4580" y="907"/>
                  </a:cubicBezTo>
                  <a:cubicBezTo>
                    <a:pt x="4580" y="477"/>
                    <a:pt x="4246" y="0"/>
                    <a:pt x="386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31" name="Google Shape;931;p52"/>
            <p:cNvSpPr/>
            <p:nvPr/>
          </p:nvSpPr>
          <p:spPr>
            <a:xfrm>
              <a:off x="4509182" y="999679"/>
              <a:ext cx="60962" cy="15876"/>
            </a:xfrm>
            <a:custGeom>
              <a:avLst/>
              <a:gdLst/>
              <a:ahLst/>
              <a:cxnLst/>
              <a:rect l="l" t="t" r="r" b="b"/>
              <a:pathLst>
                <a:path w="4581" h="1193" extrusionOk="0">
                  <a:moveTo>
                    <a:pt x="716" y="0"/>
                  </a:moveTo>
                  <a:cubicBezTo>
                    <a:pt x="335" y="0"/>
                    <a:pt x="1" y="191"/>
                    <a:pt x="1" y="621"/>
                  </a:cubicBezTo>
                  <a:cubicBezTo>
                    <a:pt x="1" y="1002"/>
                    <a:pt x="335" y="1193"/>
                    <a:pt x="716" y="1193"/>
                  </a:cubicBezTo>
                  <a:lnTo>
                    <a:pt x="3865" y="1193"/>
                  </a:lnTo>
                  <a:cubicBezTo>
                    <a:pt x="4246" y="1193"/>
                    <a:pt x="4580" y="1002"/>
                    <a:pt x="4580" y="621"/>
                  </a:cubicBezTo>
                  <a:cubicBezTo>
                    <a:pt x="4580" y="191"/>
                    <a:pt x="4246" y="0"/>
                    <a:pt x="386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32" name="Google Shape;932;p52"/>
            <p:cNvSpPr/>
            <p:nvPr/>
          </p:nvSpPr>
          <p:spPr>
            <a:xfrm>
              <a:off x="4509182" y="1055544"/>
              <a:ext cx="60962" cy="15876"/>
            </a:xfrm>
            <a:custGeom>
              <a:avLst/>
              <a:gdLst/>
              <a:ahLst/>
              <a:cxnLst/>
              <a:rect l="l" t="t" r="r" b="b"/>
              <a:pathLst>
                <a:path w="4581" h="1193" extrusionOk="0">
                  <a:moveTo>
                    <a:pt x="716" y="0"/>
                  </a:moveTo>
                  <a:cubicBezTo>
                    <a:pt x="335" y="0"/>
                    <a:pt x="1" y="143"/>
                    <a:pt x="1" y="573"/>
                  </a:cubicBezTo>
                  <a:cubicBezTo>
                    <a:pt x="1" y="1002"/>
                    <a:pt x="335" y="1193"/>
                    <a:pt x="716" y="1193"/>
                  </a:cubicBezTo>
                  <a:lnTo>
                    <a:pt x="3865" y="1193"/>
                  </a:lnTo>
                  <a:cubicBezTo>
                    <a:pt x="4246" y="1193"/>
                    <a:pt x="4580" y="1002"/>
                    <a:pt x="4580" y="573"/>
                  </a:cubicBezTo>
                  <a:cubicBezTo>
                    <a:pt x="4580" y="191"/>
                    <a:pt x="4246" y="0"/>
                    <a:pt x="386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33" name="Google Shape;933;p52"/>
            <p:cNvSpPr/>
            <p:nvPr/>
          </p:nvSpPr>
          <p:spPr>
            <a:xfrm>
              <a:off x="4509182" y="1110770"/>
              <a:ext cx="60962" cy="24126"/>
            </a:xfrm>
            <a:custGeom>
              <a:avLst/>
              <a:gdLst/>
              <a:ahLst/>
              <a:cxnLst/>
              <a:rect l="l" t="t" r="r" b="b"/>
              <a:pathLst>
                <a:path w="4581" h="1813" extrusionOk="0">
                  <a:moveTo>
                    <a:pt x="716" y="0"/>
                  </a:moveTo>
                  <a:cubicBezTo>
                    <a:pt x="335" y="0"/>
                    <a:pt x="1" y="477"/>
                    <a:pt x="1" y="906"/>
                  </a:cubicBezTo>
                  <a:cubicBezTo>
                    <a:pt x="1" y="1288"/>
                    <a:pt x="335" y="1813"/>
                    <a:pt x="716" y="1813"/>
                  </a:cubicBezTo>
                  <a:lnTo>
                    <a:pt x="3865" y="1813"/>
                  </a:lnTo>
                  <a:cubicBezTo>
                    <a:pt x="4246" y="1813"/>
                    <a:pt x="4580" y="1288"/>
                    <a:pt x="4580" y="906"/>
                  </a:cubicBezTo>
                  <a:cubicBezTo>
                    <a:pt x="4580" y="477"/>
                    <a:pt x="4246" y="0"/>
                    <a:pt x="386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934" name="Google Shape;934;p52"/>
          <p:cNvGrpSpPr/>
          <p:nvPr/>
        </p:nvGrpSpPr>
        <p:grpSpPr>
          <a:xfrm>
            <a:off x="10862219" y="5633018"/>
            <a:ext cx="427271" cy="545673"/>
            <a:chOff x="5905475" y="2032050"/>
            <a:chExt cx="454350" cy="580175"/>
          </a:xfrm>
        </p:grpSpPr>
        <p:sp>
          <p:nvSpPr>
            <p:cNvPr id="935" name="Google Shape;935;p52"/>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36" name="Google Shape;936;p52"/>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37" name="Google Shape;937;p52"/>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38" name="Google Shape;938;p52"/>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39" name="Google Shape;939;p52"/>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40" name="Google Shape;940;p52"/>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941" name="Google Shape;941;p52"/>
          <p:cNvGrpSpPr/>
          <p:nvPr/>
        </p:nvGrpSpPr>
        <p:grpSpPr>
          <a:xfrm>
            <a:off x="9824034" y="1307845"/>
            <a:ext cx="325739" cy="408075"/>
            <a:chOff x="7249250" y="2312150"/>
            <a:chExt cx="433317" cy="542846"/>
          </a:xfrm>
        </p:grpSpPr>
        <p:sp>
          <p:nvSpPr>
            <p:cNvPr id="942" name="Google Shape;942;p52"/>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43" name="Google Shape;943;p52"/>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44" name="Google Shape;944;p52"/>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945" name="Google Shape;945;p52"/>
          <p:cNvGrpSpPr/>
          <p:nvPr/>
        </p:nvGrpSpPr>
        <p:grpSpPr>
          <a:xfrm rot="5973186">
            <a:off x="1600346" y="5015300"/>
            <a:ext cx="700961" cy="571520"/>
            <a:chOff x="5426900" y="3064075"/>
            <a:chExt cx="281450" cy="229525"/>
          </a:xfrm>
        </p:grpSpPr>
        <p:sp>
          <p:nvSpPr>
            <p:cNvPr id="946" name="Google Shape;946;p52"/>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47" name="Google Shape;947;p52"/>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48" name="Google Shape;948;p52"/>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49" name="Google Shape;949;p52"/>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50" name="Google Shape;950;p52"/>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51" name="Google Shape;951;p52"/>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52" name="Google Shape;952;p52"/>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53" name="Google Shape;953;p52"/>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54" name="Google Shape;954;p52"/>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955" name="Google Shape;955;p52"/>
          <p:cNvGrpSpPr/>
          <p:nvPr/>
        </p:nvGrpSpPr>
        <p:grpSpPr>
          <a:xfrm rot="5973186">
            <a:off x="1005347" y="1121452"/>
            <a:ext cx="700961" cy="571520"/>
            <a:chOff x="5426900" y="3064075"/>
            <a:chExt cx="281450" cy="229525"/>
          </a:xfrm>
        </p:grpSpPr>
        <p:sp>
          <p:nvSpPr>
            <p:cNvPr id="956" name="Google Shape;956;p52"/>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57" name="Google Shape;957;p52"/>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58" name="Google Shape;958;p52"/>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59" name="Google Shape;959;p52"/>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60" name="Google Shape;960;p52"/>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61" name="Google Shape;961;p52"/>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62" name="Google Shape;962;p52"/>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63" name="Google Shape;963;p52"/>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64" name="Google Shape;964;p52"/>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pic>
        <p:nvPicPr>
          <p:cNvPr id="93" name="Shape 227"/>
          <p:cNvPicPr/>
          <p:nvPr/>
        </p:nvPicPr>
        <p:blipFill rotWithShape="1">
          <a:blip r:embed="rId1"/>
          <a:srcRect b="18242"/>
          <a:stretch>
            <a:fillRect/>
          </a:stretch>
        </p:blipFill>
        <p:spPr>
          <a:xfrm>
            <a:off x="3235998" y="2349774"/>
            <a:ext cx="2565503" cy="1810491"/>
          </a:xfrm>
          <a:prstGeom prst="rect">
            <a:avLst/>
          </a:prstGeom>
        </p:spPr>
      </p:pic>
      <p:pic>
        <p:nvPicPr>
          <p:cNvPr id="97" name="Shape 229"/>
          <p:cNvPicPr/>
          <p:nvPr/>
        </p:nvPicPr>
        <p:blipFill rotWithShape="1">
          <a:blip r:embed="rId2"/>
          <a:srcRect l="-10300"/>
          <a:stretch>
            <a:fillRect/>
          </a:stretch>
        </p:blipFill>
        <p:spPr>
          <a:xfrm>
            <a:off x="6666796" y="2435515"/>
            <a:ext cx="2821495" cy="1622540"/>
          </a:xfrm>
          <a:prstGeom prst="rect">
            <a:avLst/>
          </a:prstGeom>
        </p:spPr>
      </p:pic>
      <p:sp>
        <p:nvSpPr>
          <p:cNvPr id="59" name="Google Shape;634;p48"/>
          <p:cNvSpPr/>
          <p:nvPr/>
        </p:nvSpPr>
        <p:spPr>
          <a:xfrm>
            <a:off x="300422" y="246174"/>
            <a:ext cx="2161585" cy="408074"/>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defTabSz="1219200">
              <a:buClr>
                <a:srgbClr val="000000"/>
              </a:buClr>
            </a:pPr>
            <a:endParaRPr sz="800" kern="0">
              <a:solidFill>
                <a:srgbClr val="000000"/>
              </a:solidFill>
              <a:latin typeface="Arial" panose="020B0604020202020204"/>
              <a:cs typeface="Arial" panose="020B0604020202020204"/>
              <a:sym typeface="Arial" panose="020B0604020202020204"/>
            </a:endParaRPr>
          </a:p>
        </p:txBody>
      </p:sp>
      <p:sp>
        <p:nvSpPr>
          <p:cNvPr id="60" name="Google Shape;637;p48"/>
          <p:cNvSpPr txBox="1"/>
          <p:nvPr/>
        </p:nvSpPr>
        <p:spPr>
          <a:xfrm>
            <a:off x="-131803" y="105566"/>
            <a:ext cx="2360316" cy="343949"/>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r"/>
            <a:r>
              <a:rPr lang="vi-VN" sz="2800" b="1"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Phân tử</a:t>
            </a:r>
            <a:endParaRPr lang="vi-VN" sz="2800" b="1"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27"/>
        <p:cNvGrpSpPr/>
        <p:nvPr/>
      </p:nvGrpSpPr>
      <p:grpSpPr>
        <a:xfrm>
          <a:off x="0" y="0"/>
          <a:ext cx="0" cy="0"/>
          <a:chOff x="0" y="0"/>
          <a:chExt cx="0" cy="0"/>
        </a:xfrm>
      </p:grpSpPr>
      <p:sp>
        <p:nvSpPr>
          <p:cNvPr id="828" name="Google Shape;828;p51"/>
          <p:cNvSpPr/>
          <p:nvPr/>
        </p:nvSpPr>
        <p:spPr>
          <a:xfrm>
            <a:off x="1765925" y="919862"/>
            <a:ext cx="8961777" cy="1017064"/>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chemeClr val="bg2">
              <a:lumMod val="75000"/>
            </a:schemeClr>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29" name="Google Shape;829;p51"/>
          <p:cNvSpPr txBox="1">
            <a:spLocks noGrp="1"/>
          </p:cNvSpPr>
          <p:nvPr>
            <p:ph type="title"/>
          </p:nvPr>
        </p:nvSpPr>
        <p:spPr>
          <a:xfrm>
            <a:off x="2099094" y="857975"/>
            <a:ext cx="8403600" cy="1217600"/>
          </a:xfrm>
          <a:prstGeom prst="rect">
            <a:avLst/>
          </a:prstGeom>
        </p:spPr>
        <p:txBody>
          <a:bodyPr spcFirstLastPara="1" wrap="square" lIns="121900" tIns="121900" rIns="121900" bIns="121900" anchor="t" anchorCtr="0">
            <a:noAutofit/>
          </a:bodyPr>
          <a:lstStyle/>
          <a:p>
            <a:pPr>
              <a:lnSpc>
                <a:spcPct val="100000"/>
              </a:lnSpc>
            </a:pPr>
            <a:r>
              <a:rPr lang="vi-VN" sz="3600" b="1" dirty="0">
                <a:latin typeface="Calibri" panose="020F0502020204030204" pitchFamily="34" charset="0"/>
                <a:cs typeface="Calibri" panose="020F0502020204030204" pitchFamily="34" charset="0"/>
              </a:rPr>
              <a:t>Trò chơi: </a:t>
            </a:r>
            <a:r>
              <a:rPr lang="vi-VN" sz="6000" b="1" dirty="0">
                <a:latin typeface="Calibri" panose="020F0502020204030204" pitchFamily="34" charset="0"/>
                <a:cs typeface="Calibri" panose="020F0502020204030204" pitchFamily="34" charset="0"/>
              </a:rPr>
              <a:t>ĐẤT NẶN</a:t>
            </a:r>
            <a:br>
              <a:rPr lang="vi-VN" sz="6000" b="1" dirty="0">
                <a:latin typeface="Calibri" panose="020F0502020204030204" pitchFamily="34" charset="0"/>
                <a:cs typeface="Calibri" panose="020F0502020204030204" pitchFamily="34" charset="0"/>
              </a:rPr>
            </a:br>
            <a:endParaRPr sz="6000" b="1" dirty="0">
              <a:latin typeface="Calibri" panose="020F0502020204030204" pitchFamily="34" charset="0"/>
              <a:cs typeface="Calibri" panose="020F0502020204030204" pitchFamily="34" charset="0"/>
            </a:endParaRPr>
          </a:p>
        </p:txBody>
      </p:sp>
      <p:grpSp>
        <p:nvGrpSpPr>
          <p:cNvPr id="831" name="Google Shape;831;p51"/>
          <p:cNvGrpSpPr/>
          <p:nvPr/>
        </p:nvGrpSpPr>
        <p:grpSpPr>
          <a:xfrm>
            <a:off x="10299209" y="891302"/>
            <a:ext cx="203485" cy="254920"/>
            <a:chOff x="7249250" y="2312150"/>
            <a:chExt cx="433317" cy="542846"/>
          </a:xfrm>
        </p:grpSpPr>
        <p:sp>
          <p:nvSpPr>
            <p:cNvPr id="832" name="Google Shape;832;p51"/>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33" name="Google Shape;833;p51"/>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34" name="Google Shape;834;p51"/>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835" name="Google Shape;835;p51"/>
          <p:cNvGrpSpPr/>
          <p:nvPr/>
        </p:nvGrpSpPr>
        <p:grpSpPr>
          <a:xfrm>
            <a:off x="1678054" y="1293318"/>
            <a:ext cx="470949" cy="551089"/>
            <a:chOff x="5905475" y="2032050"/>
            <a:chExt cx="454350" cy="580175"/>
          </a:xfrm>
        </p:grpSpPr>
        <p:sp>
          <p:nvSpPr>
            <p:cNvPr id="836" name="Google Shape;836;p51"/>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37" name="Google Shape;837;p51"/>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38" name="Google Shape;838;p51"/>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39" name="Google Shape;839;p51"/>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40" name="Google Shape;840;p51"/>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41" name="Google Shape;841;p51"/>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3" name="Rectangle 2"/>
          <p:cNvSpPr/>
          <p:nvPr/>
        </p:nvSpPr>
        <p:spPr>
          <a:xfrm>
            <a:off x="1519787" y="1995116"/>
            <a:ext cx="10499388" cy="519822"/>
          </a:xfrm>
          <a:prstGeom prst="rect">
            <a:avLst/>
          </a:prstGeom>
        </p:spPr>
        <p:txBody>
          <a:bodyPr wrap="square">
            <a:spAutoFit/>
          </a:bodyPr>
          <a:lstStyle/>
          <a:p>
            <a:pPr marL="0" marR="0" lvl="0" indent="330200" algn="just" defTabSz="914400" rtl="0" eaLnBrk="1" fontAlgn="auto" latinLnBrk="0" hangingPunct="1">
              <a:lnSpc>
                <a:spcPct val="125000"/>
              </a:lnSpc>
              <a:spcBef>
                <a:spcPts val="0"/>
              </a:spcBef>
              <a:spcAft>
                <a:spcPts val="500"/>
              </a:spcAft>
              <a:buClrTx/>
              <a:buSzTx/>
              <a:buFontTx/>
              <a:buNone/>
              <a:defRPr/>
            </a:pPr>
            <a:r>
              <a:rPr kumimoji="0" lang="vi-VN" sz="2400" b="1" i="0" u="none" strike="noStrike" kern="1200" cap="none" spc="0" normalizeH="0" baseline="0" noProof="0" dirty="0">
                <a:ln>
                  <a:noFill/>
                </a:ln>
                <a:solidFill>
                  <a:srgbClr val="263E68"/>
                </a:solidFill>
                <a:effectLst/>
                <a:uLnTx/>
                <a:uFillTx/>
                <a:latin typeface="Calibri" panose="020F0502020204030204" pitchFamily="34" charset="0"/>
                <a:ea typeface="Segoe UI" panose="020B0502040204020203" pitchFamily="34" charset="0"/>
                <a:cs typeface="Calibri" panose="020F0502020204030204" pitchFamily="34" charset="0"/>
              </a:rPr>
              <a:t>Hãy ghép các nguyên tử O, H, C, N, Cl thành các phân tử mà em biết.</a:t>
            </a:r>
            <a:endParaRPr kumimoji="0" lang="vi-VN" sz="2400" b="1" i="0" u="none" strike="noStrike" kern="1200" cap="none" spc="0" normalizeH="0" baseline="0" noProof="0" dirty="0">
              <a:ln>
                <a:noFill/>
              </a:ln>
              <a:solidFill>
                <a:srgbClr val="263E68"/>
              </a:solidFill>
              <a:effectLst/>
              <a:uLnTx/>
              <a:uFillTx/>
              <a:latin typeface="Calibri" panose="020F0502020204030204" pitchFamily="34" charset="0"/>
              <a:ea typeface="Segoe UI" panose="020B0502040204020203" pitchFamily="34" charset="0"/>
              <a:cs typeface="Calibri" panose="020F0502020204030204" pitchFamily="34" charset="0"/>
            </a:endParaRPr>
          </a:p>
        </p:txBody>
      </p:sp>
      <p:sp>
        <p:nvSpPr>
          <p:cNvPr id="45" name="Google Shape;634;p48"/>
          <p:cNvSpPr/>
          <p:nvPr/>
        </p:nvSpPr>
        <p:spPr>
          <a:xfrm>
            <a:off x="300422" y="246174"/>
            <a:ext cx="2161585" cy="408074"/>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defTabSz="1219200">
              <a:buClr>
                <a:srgbClr val="000000"/>
              </a:buClr>
            </a:pPr>
            <a:endParaRPr sz="800" kern="0">
              <a:solidFill>
                <a:srgbClr val="000000"/>
              </a:solidFill>
              <a:latin typeface="Arial" panose="020B0604020202020204"/>
              <a:cs typeface="Arial" panose="020B0604020202020204"/>
              <a:sym typeface="Arial" panose="020B0604020202020204"/>
            </a:endParaRPr>
          </a:p>
        </p:txBody>
      </p:sp>
      <p:sp>
        <p:nvSpPr>
          <p:cNvPr id="46" name="Google Shape;637;p48"/>
          <p:cNvSpPr txBox="1"/>
          <p:nvPr/>
        </p:nvSpPr>
        <p:spPr>
          <a:xfrm>
            <a:off x="-131803" y="105566"/>
            <a:ext cx="2360316" cy="343949"/>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r"/>
            <a:r>
              <a:rPr lang="vi-VN" sz="2800" b="1"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Phân tử</a:t>
            </a:r>
            <a:endParaRPr lang="vi-VN" sz="2800" b="1"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7" name="Shape 233"/>
          <p:cNvPicPr/>
          <p:nvPr/>
        </p:nvPicPr>
        <p:blipFill rotWithShape="1">
          <a:blip r:embed="rId1"/>
          <a:srcRect t="8526" b="56210"/>
          <a:stretch>
            <a:fillRect/>
          </a:stretch>
        </p:blipFill>
        <p:spPr>
          <a:xfrm>
            <a:off x="3021230" y="2514938"/>
            <a:ext cx="6451166" cy="816667"/>
          </a:xfrm>
          <a:prstGeom prst="rect">
            <a:avLst/>
          </a:prstGeom>
        </p:spPr>
      </p:pic>
      <p:pic>
        <p:nvPicPr>
          <p:cNvPr id="48" name="Shape 233"/>
          <p:cNvPicPr/>
          <p:nvPr/>
        </p:nvPicPr>
        <p:blipFill rotWithShape="1">
          <a:blip r:embed="rId1"/>
          <a:srcRect l="35129" t="64735" r="46267"/>
          <a:stretch>
            <a:fillRect/>
          </a:stretch>
        </p:blipFill>
        <p:spPr>
          <a:xfrm>
            <a:off x="7854861" y="5134608"/>
            <a:ext cx="2046851" cy="1436713"/>
          </a:xfrm>
          <a:prstGeom prst="roundRect">
            <a:avLst>
              <a:gd name="adj" fmla="val 4167"/>
            </a:avLst>
          </a:prstGeom>
          <a:solidFill>
            <a:srgbClr val="FFFFFF"/>
          </a:solidFill>
          <a:ln w="28575" cap="sq">
            <a:solidFill>
              <a:srgbClr val="292929"/>
            </a:solidFill>
            <a:miter lim="800000"/>
            <a:headEnd/>
            <a:tailEnd/>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49" name="Shape 233"/>
          <p:cNvPicPr/>
          <p:nvPr/>
        </p:nvPicPr>
        <p:blipFill rotWithShape="1">
          <a:blip r:embed="rId1"/>
          <a:srcRect l="83834" t="64735"/>
          <a:stretch>
            <a:fillRect/>
          </a:stretch>
        </p:blipFill>
        <p:spPr>
          <a:xfrm>
            <a:off x="7427036" y="3551280"/>
            <a:ext cx="1778663" cy="1436713"/>
          </a:xfrm>
          <a:prstGeom prst="roundRect">
            <a:avLst>
              <a:gd name="adj" fmla="val 4167"/>
            </a:avLst>
          </a:prstGeom>
          <a:solidFill>
            <a:srgbClr val="FFFFFF"/>
          </a:solidFill>
          <a:ln w="28575" cap="sq">
            <a:solidFill>
              <a:srgbClr val="292929"/>
            </a:solidFill>
            <a:miter lim="800000"/>
            <a:headEnd/>
            <a:tailEnd/>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50" name="Shape 233"/>
          <p:cNvPicPr/>
          <p:nvPr/>
        </p:nvPicPr>
        <p:blipFill rotWithShape="1">
          <a:blip r:embed="rId1"/>
          <a:srcRect l="56607" t="64166" r="16974" b="-2232"/>
          <a:stretch>
            <a:fillRect/>
          </a:stretch>
        </p:blipFill>
        <p:spPr>
          <a:xfrm>
            <a:off x="4227921" y="3494232"/>
            <a:ext cx="2906598" cy="1550808"/>
          </a:xfrm>
          <a:prstGeom prst="roundRect">
            <a:avLst>
              <a:gd name="adj" fmla="val 4167"/>
            </a:avLst>
          </a:prstGeom>
          <a:solidFill>
            <a:srgbClr val="FFFFFF"/>
          </a:solidFill>
          <a:ln w="28575" cap="sq">
            <a:solidFill>
              <a:srgbClr val="292929"/>
            </a:solidFill>
            <a:miter lim="800000"/>
            <a:headEnd/>
            <a:tailEnd/>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51" name="Shape 233"/>
          <p:cNvPicPr/>
          <p:nvPr/>
        </p:nvPicPr>
        <p:blipFill rotWithShape="1">
          <a:blip r:embed="rId1"/>
          <a:srcRect l="11552" t="64735" r="66770"/>
          <a:stretch>
            <a:fillRect/>
          </a:stretch>
        </p:blipFill>
        <p:spPr>
          <a:xfrm>
            <a:off x="5101067" y="5192638"/>
            <a:ext cx="2384982" cy="1436713"/>
          </a:xfrm>
          <a:prstGeom prst="roundRect">
            <a:avLst>
              <a:gd name="adj" fmla="val 4167"/>
            </a:avLst>
          </a:prstGeom>
          <a:solidFill>
            <a:srgbClr val="FFFFFF"/>
          </a:solidFill>
          <a:ln w="28575" cap="sq">
            <a:solidFill>
              <a:srgbClr val="292929"/>
            </a:solidFill>
            <a:miter lim="800000"/>
            <a:headEnd/>
            <a:tailEnd/>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52" name="Shape 233"/>
          <p:cNvPicPr/>
          <p:nvPr/>
        </p:nvPicPr>
        <p:blipFill rotWithShape="1">
          <a:blip r:embed="rId1"/>
          <a:srcRect t="73144" r="89404" b="4876"/>
          <a:stretch>
            <a:fillRect/>
          </a:stretch>
        </p:blipFill>
        <p:spPr>
          <a:xfrm>
            <a:off x="3035429" y="5283190"/>
            <a:ext cx="1696826" cy="1255611"/>
          </a:xfrm>
          <a:prstGeom prst="roundRect">
            <a:avLst>
              <a:gd name="adj" fmla="val 4167"/>
            </a:avLst>
          </a:prstGeom>
          <a:solidFill>
            <a:srgbClr val="FFFFFF"/>
          </a:solidFill>
          <a:ln w="28575" cap="sq">
            <a:solidFill>
              <a:srgbClr val="292929"/>
            </a:solidFill>
            <a:miter lim="800000"/>
            <a:headEnd/>
            <a:tailEnd/>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72"/>
        <p:cNvGrpSpPr/>
        <p:nvPr/>
      </p:nvGrpSpPr>
      <p:grpSpPr>
        <a:xfrm>
          <a:off x="0" y="0"/>
          <a:ext cx="0" cy="0"/>
          <a:chOff x="0" y="0"/>
          <a:chExt cx="0" cy="0"/>
        </a:xfrm>
      </p:grpSpPr>
      <p:grpSp>
        <p:nvGrpSpPr>
          <p:cNvPr id="934" name="Google Shape;934;p52"/>
          <p:cNvGrpSpPr/>
          <p:nvPr/>
        </p:nvGrpSpPr>
        <p:grpSpPr>
          <a:xfrm>
            <a:off x="1079288" y="1327756"/>
            <a:ext cx="427271" cy="545673"/>
            <a:chOff x="5905475" y="2032050"/>
            <a:chExt cx="454350" cy="580175"/>
          </a:xfrm>
        </p:grpSpPr>
        <p:sp>
          <p:nvSpPr>
            <p:cNvPr id="935" name="Google Shape;935;p52"/>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36" name="Google Shape;936;p52"/>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37" name="Google Shape;937;p52"/>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38" name="Google Shape;938;p52"/>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39" name="Google Shape;939;p52"/>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40" name="Google Shape;940;p52"/>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945" name="Google Shape;945;p52"/>
          <p:cNvGrpSpPr/>
          <p:nvPr/>
        </p:nvGrpSpPr>
        <p:grpSpPr>
          <a:xfrm rot="5973186">
            <a:off x="9124939" y="660378"/>
            <a:ext cx="700961" cy="571520"/>
            <a:chOff x="5426900" y="3064075"/>
            <a:chExt cx="281450" cy="229525"/>
          </a:xfrm>
        </p:grpSpPr>
        <p:sp>
          <p:nvSpPr>
            <p:cNvPr id="946" name="Google Shape;946;p52"/>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47" name="Google Shape;947;p52"/>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48" name="Google Shape;948;p52"/>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49" name="Google Shape;949;p52"/>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50" name="Google Shape;950;p52"/>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rgbClr val="ED6A3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51" name="Google Shape;951;p52"/>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52" name="Google Shape;952;p52"/>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rgbClr val="ED6A3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53" name="Google Shape;953;p52"/>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54" name="Google Shape;954;p52"/>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rgbClr val="ED6A3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955" name="Google Shape;955;p52"/>
          <p:cNvGrpSpPr/>
          <p:nvPr/>
        </p:nvGrpSpPr>
        <p:grpSpPr>
          <a:xfrm rot="5973186">
            <a:off x="720410" y="5251367"/>
            <a:ext cx="700961" cy="571520"/>
            <a:chOff x="5426900" y="3064075"/>
            <a:chExt cx="281450" cy="229525"/>
          </a:xfrm>
        </p:grpSpPr>
        <p:sp>
          <p:nvSpPr>
            <p:cNvPr id="956" name="Google Shape;956;p52"/>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57" name="Google Shape;957;p52"/>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58" name="Google Shape;958;p52"/>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59" name="Google Shape;959;p52"/>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60" name="Google Shape;960;p52"/>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61" name="Google Shape;961;p52"/>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62" name="Google Shape;962;p52"/>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63" name="Google Shape;963;p52"/>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64" name="Google Shape;964;p52"/>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sp>
        <p:nvSpPr>
          <p:cNvPr id="97" name="Google Shape;634;p48"/>
          <p:cNvSpPr/>
          <p:nvPr/>
        </p:nvSpPr>
        <p:spPr>
          <a:xfrm>
            <a:off x="300422" y="246174"/>
            <a:ext cx="2161585" cy="408074"/>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defTabSz="1219200">
              <a:buClr>
                <a:srgbClr val="000000"/>
              </a:buClr>
            </a:pPr>
            <a:endParaRPr sz="800" kern="0">
              <a:solidFill>
                <a:srgbClr val="000000"/>
              </a:solidFill>
              <a:latin typeface="Arial" panose="020B0604020202020204"/>
              <a:cs typeface="Arial" panose="020B0604020202020204"/>
              <a:sym typeface="Arial" panose="020B0604020202020204"/>
            </a:endParaRPr>
          </a:p>
        </p:txBody>
      </p:sp>
      <p:sp>
        <p:nvSpPr>
          <p:cNvPr id="98" name="Google Shape;637;p48"/>
          <p:cNvSpPr txBox="1"/>
          <p:nvPr/>
        </p:nvSpPr>
        <p:spPr>
          <a:xfrm>
            <a:off x="-131803" y="105566"/>
            <a:ext cx="2360316" cy="343949"/>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r"/>
            <a:r>
              <a:rPr lang="vi-VN" sz="2800" b="1"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Phân tử</a:t>
            </a:r>
            <a:endParaRPr lang="vi-VN" sz="2800" b="1"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1026" name="Picture 2" descr="Bán bình chữa cháy chính hãng GIÁ RẺ có kiểm định NEW 10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523308" y="1557182"/>
            <a:ext cx="3701280" cy="516945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491720" y="748998"/>
            <a:ext cx="5890074" cy="646331"/>
          </a:xfrm>
          <a:prstGeom prst="rect">
            <a:avLst/>
          </a:prstGeom>
          <a:noFill/>
        </p:spPr>
        <p:txBody>
          <a:bodyPr wrap="none" rtlCol="0">
            <a:spAutoFit/>
          </a:bodyPr>
          <a:lstStyle/>
          <a:p>
            <a:r>
              <a:rPr lang="vi-VN"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VẬN DỤNG: BÌNH CHỮA CHÁY</a:t>
            </a:r>
            <a:endParaRPr lang="vi-VN"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3" name="Rectangle 12"/>
          <p:cNvSpPr/>
          <p:nvPr/>
        </p:nvSpPr>
        <p:spPr>
          <a:xfrm>
            <a:off x="1292924" y="1778327"/>
            <a:ext cx="5786316" cy="4034631"/>
          </a:xfrm>
          <a:prstGeom prst="rect">
            <a:avLst/>
          </a:prstGeom>
        </p:spPr>
        <p:txBody>
          <a:bodyPr wrap="square">
            <a:spAutoFit/>
          </a:bodyPr>
          <a:lstStyle/>
          <a:p>
            <a:pPr indent="317500" algn="just">
              <a:lnSpc>
                <a:spcPct val="127000"/>
              </a:lnSpc>
              <a:spcAft>
                <a:spcPts val="600"/>
              </a:spcAft>
            </a:pPr>
            <a:r>
              <a:rPr lang="vi-VN" sz="2800" b="1" dirty="0">
                <a:solidFill>
                  <a:schemeClr val="tx2">
                    <a:lumMod val="75000"/>
                  </a:schemeClr>
                </a:solidFill>
                <a:latin typeface="Calibri" panose="020F0502020204030204" pitchFamily="34" charset="0"/>
                <a:ea typeface="Segoe UI" panose="020B0502040204020203" pitchFamily="34" charset="0"/>
                <a:cs typeface="Calibri" panose="020F0502020204030204" pitchFamily="34" charset="0"/>
              </a:rPr>
              <a:t>1. Trong bình có chứa phân tử chất khí gì? </a:t>
            </a:r>
            <a:endParaRPr lang="vi-VN" sz="2800" b="1" dirty="0">
              <a:solidFill>
                <a:schemeClr val="tx2">
                  <a:lumMod val="75000"/>
                </a:schemeClr>
              </a:solidFill>
              <a:latin typeface="Calibri" panose="020F0502020204030204" pitchFamily="34" charset="0"/>
              <a:ea typeface="Segoe UI" panose="020B0502040204020203" pitchFamily="34" charset="0"/>
              <a:cs typeface="Calibri" panose="020F0502020204030204" pitchFamily="34" charset="0"/>
            </a:endParaRPr>
          </a:p>
          <a:p>
            <a:pPr indent="317500" algn="just">
              <a:lnSpc>
                <a:spcPct val="127000"/>
              </a:lnSpc>
              <a:spcAft>
                <a:spcPts val="600"/>
              </a:spcAft>
            </a:pPr>
            <a:r>
              <a:rPr lang="vi-VN" sz="2800" b="1" dirty="0">
                <a:solidFill>
                  <a:schemeClr val="tx2">
                    <a:lumMod val="75000"/>
                  </a:schemeClr>
                </a:solidFill>
                <a:latin typeface="Calibri" panose="020F0502020204030204" pitchFamily="34" charset="0"/>
                <a:ea typeface="Segoe UI" panose="020B0502040204020203" pitchFamily="34" charset="0"/>
                <a:cs typeface="Calibri" panose="020F0502020204030204" pitchFamily="34" charset="0"/>
              </a:rPr>
              <a:t>2. Phân tử đó gồm những nguyên tố nào? </a:t>
            </a:r>
            <a:endParaRPr lang="vi-VN" sz="2800" b="1" dirty="0">
              <a:solidFill>
                <a:schemeClr val="tx2">
                  <a:lumMod val="75000"/>
                </a:schemeClr>
              </a:solidFill>
              <a:latin typeface="Calibri" panose="020F0502020204030204" pitchFamily="34" charset="0"/>
              <a:ea typeface="Segoe UI" panose="020B0502040204020203" pitchFamily="34" charset="0"/>
              <a:cs typeface="Calibri" panose="020F0502020204030204" pitchFamily="34" charset="0"/>
            </a:endParaRPr>
          </a:p>
          <a:p>
            <a:pPr indent="317500" algn="just">
              <a:lnSpc>
                <a:spcPct val="127000"/>
              </a:lnSpc>
              <a:spcAft>
                <a:spcPts val="600"/>
              </a:spcAft>
            </a:pPr>
            <a:r>
              <a:rPr lang="vi-VN" sz="2800" b="1" dirty="0">
                <a:solidFill>
                  <a:schemeClr val="tx2">
                    <a:lumMod val="75000"/>
                  </a:schemeClr>
                </a:solidFill>
                <a:latin typeface="Calibri" panose="020F0502020204030204" pitchFamily="34" charset="0"/>
                <a:ea typeface="Segoe UI" panose="020B0502040204020203" pitchFamily="34" charset="0"/>
                <a:cs typeface="Calibri" panose="020F0502020204030204" pitchFamily="34" charset="0"/>
              </a:rPr>
              <a:t>3. Số lượng nguyên tử của mỗi nguyên tố có trong phân tử chất khí này là bao nhiêu?</a:t>
            </a:r>
            <a:endParaRPr lang="vi-VN" sz="2800" b="1" dirty="0">
              <a:solidFill>
                <a:schemeClr val="tx2">
                  <a:lumMod val="75000"/>
                </a:schemeClr>
              </a:solidFill>
              <a:latin typeface="Calibri" panose="020F0502020204030204" pitchFamily="34" charset="0"/>
              <a:ea typeface="Segoe UI" panose="020B0502040204020203" pitchFamily="34" charset="0"/>
              <a:cs typeface="Calibri" panose="020F0502020204030204" pitchFamily="34" charset="0"/>
            </a:endParaRPr>
          </a:p>
        </p:txBody>
      </p:sp>
      <p:grpSp>
        <p:nvGrpSpPr>
          <p:cNvPr id="941" name="Google Shape;941;p52"/>
          <p:cNvGrpSpPr/>
          <p:nvPr/>
        </p:nvGrpSpPr>
        <p:grpSpPr>
          <a:xfrm>
            <a:off x="7922582" y="5756967"/>
            <a:ext cx="325739" cy="408075"/>
            <a:chOff x="7249250" y="2312150"/>
            <a:chExt cx="433317" cy="542846"/>
          </a:xfrm>
        </p:grpSpPr>
        <p:sp>
          <p:nvSpPr>
            <p:cNvPr id="942" name="Google Shape;942;p52"/>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43" name="Google Shape;943;p52"/>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44" name="Google Shape;944;p52"/>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rgbClr val="FECA2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spTree>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72"/>
        <p:cNvGrpSpPr/>
        <p:nvPr/>
      </p:nvGrpSpPr>
      <p:grpSpPr>
        <a:xfrm>
          <a:off x="0" y="0"/>
          <a:ext cx="0" cy="0"/>
          <a:chOff x="0" y="0"/>
          <a:chExt cx="0" cy="0"/>
        </a:xfrm>
      </p:grpSpPr>
      <p:grpSp>
        <p:nvGrpSpPr>
          <p:cNvPr id="934" name="Google Shape;934;p52"/>
          <p:cNvGrpSpPr/>
          <p:nvPr/>
        </p:nvGrpSpPr>
        <p:grpSpPr>
          <a:xfrm>
            <a:off x="1079288" y="1327756"/>
            <a:ext cx="427271" cy="545673"/>
            <a:chOff x="5905475" y="2032050"/>
            <a:chExt cx="454350" cy="580175"/>
          </a:xfrm>
        </p:grpSpPr>
        <p:sp>
          <p:nvSpPr>
            <p:cNvPr id="935" name="Google Shape;935;p52"/>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36" name="Google Shape;936;p52"/>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37" name="Google Shape;937;p52"/>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38" name="Google Shape;938;p52"/>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39" name="Google Shape;939;p52"/>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40" name="Google Shape;940;p52"/>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945" name="Google Shape;945;p52"/>
          <p:cNvGrpSpPr/>
          <p:nvPr/>
        </p:nvGrpSpPr>
        <p:grpSpPr>
          <a:xfrm rot="5973186">
            <a:off x="9124939" y="660378"/>
            <a:ext cx="700961" cy="571520"/>
            <a:chOff x="5426900" y="3064075"/>
            <a:chExt cx="281450" cy="229525"/>
          </a:xfrm>
        </p:grpSpPr>
        <p:sp>
          <p:nvSpPr>
            <p:cNvPr id="946" name="Google Shape;946;p52"/>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47" name="Google Shape;947;p52"/>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48" name="Google Shape;948;p52"/>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49" name="Google Shape;949;p52"/>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50" name="Google Shape;950;p52"/>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rgbClr val="ED6A3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51" name="Google Shape;951;p52"/>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52" name="Google Shape;952;p52"/>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rgbClr val="ED6A3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53" name="Google Shape;953;p52"/>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54" name="Google Shape;954;p52"/>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rgbClr val="ED6A3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955" name="Google Shape;955;p52"/>
          <p:cNvGrpSpPr/>
          <p:nvPr/>
        </p:nvGrpSpPr>
        <p:grpSpPr>
          <a:xfrm rot="5973186">
            <a:off x="720410" y="5251367"/>
            <a:ext cx="700961" cy="571520"/>
            <a:chOff x="5426900" y="3064075"/>
            <a:chExt cx="281450" cy="229525"/>
          </a:xfrm>
        </p:grpSpPr>
        <p:sp>
          <p:nvSpPr>
            <p:cNvPr id="956" name="Google Shape;956;p52"/>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57" name="Google Shape;957;p52"/>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58" name="Google Shape;958;p52"/>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59" name="Google Shape;959;p52"/>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60" name="Google Shape;960;p52"/>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61" name="Google Shape;961;p52"/>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62" name="Google Shape;962;p52"/>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63" name="Google Shape;963;p52"/>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64" name="Google Shape;964;p52"/>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sp>
        <p:nvSpPr>
          <p:cNvPr id="97" name="Google Shape;634;p48"/>
          <p:cNvSpPr/>
          <p:nvPr/>
        </p:nvSpPr>
        <p:spPr>
          <a:xfrm>
            <a:off x="300422" y="246174"/>
            <a:ext cx="2161585" cy="408074"/>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defTabSz="1219200">
              <a:buClr>
                <a:srgbClr val="000000"/>
              </a:buClr>
            </a:pPr>
            <a:endParaRPr sz="800" kern="0">
              <a:solidFill>
                <a:srgbClr val="000000"/>
              </a:solidFill>
              <a:latin typeface="Arial" panose="020B0604020202020204"/>
              <a:cs typeface="Arial" panose="020B0604020202020204"/>
              <a:sym typeface="Arial" panose="020B0604020202020204"/>
            </a:endParaRPr>
          </a:p>
        </p:txBody>
      </p:sp>
      <p:sp>
        <p:nvSpPr>
          <p:cNvPr id="98" name="Google Shape;637;p48"/>
          <p:cNvSpPr txBox="1"/>
          <p:nvPr/>
        </p:nvSpPr>
        <p:spPr>
          <a:xfrm>
            <a:off x="-131803" y="105566"/>
            <a:ext cx="2360316" cy="343949"/>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r"/>
            <a:r>
              <a:rPr lang="vi-VN" sz="2800" b="1"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Phân tử</a:t>
            </a:r>
            <a:endParaRPr lang="vi-VN" sz="2800" b="1"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1026" name="Picture 2" descr="Bán bình chữa cháy chính hãng GIÁ RẺ có kiểm định NEW 10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523308" y="1557182"/>
            <a:ext cx="3701280" cy="5169454"/>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292924" y="1778327"/>
            <a:ext cx="5786316" cy="4034631"/>
          </a:xfrm>
          <a:prstGeom prst="rect">
            <a:avLst/>
          </a:prstGeom>
        </p:spPr>
        <p:txBody>
          <a:bodyPr wrap="square">
            <a:spAutoFit/>
          </a:bodyPr>
          <a:lstStyle/>
          <a:p>
            <a:pPr indent="317500" algn="just">
              <a:lnSpc>
                <a:spcPct val="127000"/>
              </a:lnSpc>
              <a:spcAft>
                <a:spcPts val="600"/>
              </a:spcAft>
            </a:pPr>
            <a:r>
              <a:rPr lang="vi-VN" sz="2800" b="1" dirty="0">
                <a:solidFill>
                  <a:schemeClr val="accent4">
                    <a:lumMod val="25000"/>
                  </a:schemeClr>
                </a:solidFill>
                <a:latin typeface="Calibri" panose="020F0502020204030204" pitchFamily="34" charset="0"/>
                <a:ea typeface="Segoe UI" panose="020B0502040204020203" pitchFamily="34" charset="0"/>
                <a:cs typeface="Calibri" panose="020F0502020204030204" pitchFamily="34" charset="0"/>
              </a:rPr>
              <a:t>1. Trong bình có chứa phân tử chất khí </a:t>
            </a:r>
            <a:r>
              <a:rPr lang="vi-VN" sz="2800" b="1" dirty="0">
                <a:solidFill>
                  <a:schemeClr val="accent4">
                    <a:lumMod val="25000"/>
                  </a:schemeClr>
                </a:solidFill>
                <a:highlight>
                  <a:srgbClr val="FFFF00"/>
                </a:highlight>
                <a:latin typeface="Calibri" panose="020F0502020204030204" pitchFamily="34" charset="0"/>
                <a:ea typeface="Segoe UI" panose="020B0502040204020203" pitchFamily="34" charset="0"/>
                <a:cs typeface="Calibri" panose="020F0502020204030204" pitchFamily="34" charset="0"/>
              </a:rPr>
              <a:t>carbon dioxide</a:t>
            </a:r>
            <a:r>
              <a:rPr lang="vi-VN" sz="2800" b="1" dirty="0">
                <a:solidFill>
                  <a:schemeClr val="accent4">
                    <a:lumMod val="25000"/>
                  </a:schemeClr>
                </a:solidFill>
                <a:latin typeface="Calibri" panose="020F0502020204030204" pitchFamily="34" charset="0"/>
                <a:ea typeface="Segoe UI" panose="020B0502040204020203" pitchFamily="34" charset="0"/>
                <a:cs typeface="Calibri" panose="020F0502020204030204" pitchFamily="34" charset="0"/>
              </a:rPr>
              <a:t>.</a:t>
            </a:r>
            <a:endParaRPr lang="vi-VN" sz="2800" b="1" dirty="0">
              <a:solidFill>
                <a:schemeClr val="accent4">
                  <a:lumMod val="25000"/>
                </a:schemeClr>
              </a:solidFill>
              <a:latin typeface="Calibri" panose="020F0502020204030204" pitchFamily="34" charset="0"/>
              <a:ea typeface="Segoe UI" panose="020B0502040204020203" pitchFamily="34" charset="0"/>
              <a:cs typeface="Calibri" panose="020F0502020204030204" pitchFamily="34" charset="0"/>
            </a:endParaRPr>
          </a:p>
          <a:p>
            <a:pPr indent="317500" algn="just">
              <a:lnSpc>
                <a:spcPct val="127000"/>
              </a:lnSpc>
              <a:spcAft>
                <a:spcPts val="600"/>
              </a:spcAft>
            </a:pPr>
            <a:r>
              <a:rPr lang="vi-VN" sz="2800" b="1" dirty="0">
                <a:solidFill>
                  <a:schemeClr val="accent4">
                    <a:lumMod val="25000"/>
                  </a:schemeClr>
                </a:solidFill>
                <a:latin typeface="Calibri" panose="020F0502020204030204" pitchFamily="34" charset="0"/>
                <a:ea typeface="Segoe UI" panose="020B0502040204020203" pitchFamily="34" charset="0"/>
                <a:cs typeface="Calibri" panose="020F0502020204030204" pitchFamily="34" charset="0"/>
              </a:rPr>
              <a:t>2. Phân tử chất khí carbon dioxide gồm có nguyên tố </a:t>
            </a:r>
            <a:r>
              <a:rPr lang="vi-VN" sz="2800" b="1" dirty="0">
                <a:solidFill>
                  <a:schemeClr val="accent4">
                    <a:lumMod val="25000"/>
                  </a:schemeClr>
                </a:solidFill>
                <a:highlight>
                  <a:srgbClr val="00FF00"/>
                </a:highlight>
                <a:latin typeface="Calibri" panose="020F0502020204030204" pitchFamily="34" charset="0"/>
                <a:ea typeface="Segoe UI" panose="020B0502040204020203" pitchFamily="34" charset="0"/>
                <a:cs typeface="Calibri" panose="020F0502020204030204" pitchFamily="34" charset="0"/>
              </a:rPr>
              <a:t>carbon</a:t>
            </a:r>
            <a:r>
              <a:rPr lang="vi-VN" sz="2800" b="1" dirty="0">
                <a:solidFill>
                  <a:schemeClr val="accent4">
                    <a:lumMod val="25000"/>
                  </a:schemeClr>
                </a:solidFill>
                <a:latin typeface="Calibri" panose="020F0502020204030204" pitchFamily="34" charset="0"/>
                <a:ea typeface="Segoe UI" panose="020B0502040204020203" pitchFamily="34" charset="0"/>
                <a:cs typeface="Calibri" panose="020F0502020204030204" pitchFamily="34" charset="0"/>
              </a:rPr>
              <a:t> và nguyên tố </a:t>
            </a:r>
            <a:r>
              <a:rPr lang="vi-VN" sz="2800" b="1" dirty="0">
                <a:solidFill>
                  <a:schemeClr val="accent4">
                    <a:lumMod val="25000"/>
                  </a:schemeClr>
                </a:solidFill>
                <a:highlight>
                  <a:srgbClr val="00FF00"/>
                </a:highlight>
                <a:latin typeface="Calibri" panose="020F0502020204030204" pitchFamily="34" charset="0"/>
                <a:ea typeface="Segoe UI" panose="020B0502040204020203" pitchFamily="34" charset="0"/>
                <a:cs typeface="Calibri" panose="020F0502020204030204" pitchFamily="34" charset="0"/>
              </a:rPr>
              <a:t>oxygen</a:t>
            </a:r>
            <a:r>
              <a:rPr lang="vi-VN" sz="2800" b="1" dirty="0">
                <a:solidFill>
                  <a:schemeClr val="accent4">
                    <a:lumMod val="25000"/>
                  </a:schemeClr>
                </a:solidFill>
                <a:latin typeface="Calibri" panose="020F0502020204030204" pitchFamily="34" charset="0"/>
                <a:ea typeface="Segoe UI" panose="020B0502040204020203" pitchFamily="34" charset="0"/>
                <a:cs typeface="Calibri" panose="020F0502020204030204" pitchFamily="34" charset="0"/>
              </a:rPr>
              <a:t>.</a:t>
            </a:r>
            <a:endParaRPr lang="vi-VN" sz="2800" b="1" dirty="0">
              <a:solidFill>
                <a:schemeClr val="accent4">
                  <a:lumMod val="25000"/>
                </a:schemeClr>
              </a:solidFill>
              <a:latin typeface="Calibri" panose="020F0502020204030204" pitchFamily="34" charset="0"/>
              <a:ea typeface="Segoe UI" panose="020B0502040204020203" pitchFamily="34" charset="0"/>
              <a:cs typeface="Calibri" panose="020F0502020204030204" pitchFamily="34" charset="0"/>
            </a:endParaRPr>
          </a:p>
          <a:p>
            <a:pPr indent="317500" algn="just">
              <a:lnSpc>
                <a:spcPct val="127000"/>
              </a:lnSpc>
              <a:spcAft>
                <a:spcPts val="600"/>
              </a:spcAft>
            </a:pPr>
            <a:r>
              <a:rPr lang="vi-VN" sz="2800" b="1" dirty="0">
                <a:solidFill>
                  <a:schemeClr val="accent4">
                    <a:lumMod val="25000"/>
                  </a:schemeClr>
                </a:solidFill>
                <a:latin typeface="Calibri" panose="020F0502020204030204" pitchFamily="34" charset="0"/>
                <a:ea typeface="Segoe UI" panose="020B0502040204020203" pitchFamily="34" charset="0"/>
                <a:cs typeface="Calibri" panose="020F0502020204030204" pitchFamily="34" charset="0"/>
              </a:rPr>
              <a:t>3. Phân tử chất khí carbon </a:t>
            </a:r>
            <a:r>
              <a:rPr lang="vi-VN" sz="2800" b="1">
                <a:solidFill>
                  <a:schemeClr val="accent4">
                    <a:lumMod val="25000"/>
                  </a:schemeClr>
                </a:solidFill>
                <a:latin typeface="Calibri" panose="020F0502020204030204" pitchFamily="34" charset="0"/>
                <a:ea typeface="Segoe UI" panose="020B0502040204020203" pitchFamily="34" charset="0"/>
                <a:cs typeface="Calibri" panose="020F0502020204030204" pitchFamily="34" charset="0"/>
              </a:rPr>
              <a:t>dioxide gồm </a:t>
            </a:r>
            <a:r>
              <a:rPr lang="vi-VN" sz="2800" b="1" dirty="0">
                <a:solidFill>
                  <a:schemeClr val="accent4">
                    <a:lumMod val="25000"/>
                  </a:schemeClr>
                </a:solidFill>
                <a:highlight>
                  <a:srgbClr val="00FFFF"/>
                </a:highlight>
                <a:latin typeface="Calibri" panose="020F0502020204030204" pitchFamily="34" charset="0"/>
                <a:ea typeface="Segoe UI" panose="020B0502040204020203" pitchFamily="34" charset="0"/>
                <a:cs typeface="Calibri" panose="020F0502020204030204" pitchFamily="34" charset="0"/>
              </a:rPr>
              <a:t>1 nguyên tử C </a:t>
            </a:r>
            <a:r>
              <a:rPr lang="vi-VN" sz="2800" b="1" dirty="0">
                <a:solidFill>
                  <a:schemeClr val="accent4">
                    <a:lumMod val="25000"/>
                  </a:schemeClr>
                </a:solidFill>
                <a:latin typeface="Calibri" panose="020F0502020204030204" pitchFamily="34" charset="0"/>
                <a:ea typeface="Segoe UI" panose="020B0502040204020203" pitchFamily="34" charset="0"/>
                <a:cs typeface="Calibri" panose="020F0502020204030204" pitchFamily="34" charset="0"/>
              </a:rPr>
              <a:t>và </a:t>
            </a:r>
            <a:r>
              <a:rPr lang="vi-VN" sz="2800" b="1" dirty="0">
                <a:solidFill>
                  <a:schemeClr val="accent4">
                    <a:lumMod val="25000"/>
                  </a:schemeClr>
                </a:solidFill>
                <a:highlight>
                  <a:srgbClr val="00FFFF"/>
                </a:highlight>
                <a:latin typeface="Calibri" panose="020F0502020204030204" pitchFamily="34" charset="0"/>
                <a:ea typeface="Segoe UI" panose="020B0502040204020203" pitchFamily="34" charset="0"/>
                <a:cs typeface="Calibri" panose="020F0502020204030204" pitchFamily="34" charset="0"/>
              </a:rPr>
              <a:t>2 nguyên tử O</a:t>
            </a:r>
            <a:r>
              <a:rPr lang="vi-VN" sz="2800" b="1" dirty="0">
                <a:solidFill>
                  <a:schemeClr val="accent4">
                    <a:lumMod val="25000"/>
                  </a:schemeClr>
                </a:solidFill>
                <a:latin typeface="Calibri" panose="020F0502020204030204" pitchFamily="34" charset="0"/>
                <a:ea typeface="Segoe UI" panose="020B0502040204020203" pitchFamily="34" charset="0"/>
                <a:cs typeface="Calibri" panose="020F0502020204030204" pitchFamily="34" charset="0"/>
              </a:rPr>
              <a:t>.</a:t>
            </a:r>
            <a:endParaRPr lang="vi-VN" sz="2800" b="1" dirty="0">
              <a:solidFill>
                <a:schemeClr val="accent4">
                  <a:lumMod val="25000"/>
                </a:schemeClr>
              </a:solidFill>
              <a:latin typeface="Calibri" panose="020F0502020204030204" pitchFamily="34" charset="0"/>
              <a:ea typeface="Segoe UI" panose="020B0502040204020203" pitchFamily="34" charset="0"/>
              <a:cs typeface="Calibri" panose="020F0502020204030204" pitchFamily="34" charset="0"/>
            </a:endParaRPr>
          </a:p>
        </p:txBody>
      </p:sp>
      <p:grpSp>
        <p:nvGrpSpPr>
          <p:cNvPr id="941" name="Google Shape;941;p52"/>
          <p:cNvGrpSpPr/>
          <p:nvPr/>
        </p:nvGrpSpPr>
        <p:grpSpPr>
          <a:xfrm>
            <a:off x="7922582" y="5756967"/>
            <a:ext cx="325739" cy="408075"/>
            <a:chOff x="7249250" y="2312150"/>
            <a:chExt cx="433317" cy="542846"/>
          </a:xfrm>
        </p:grpSpPr>
        <p:sp>
          <p:nvSpPr>
            <p:cNvPr id="942" name="Google Shape;942;p52"/>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43" name="Google Shape;943;p52"/>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44" name="Google Shape;944;p52"/>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rgbClr val="FECA2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sp>
        <p:nvSpPr>
          <p:cNvPr id="38" name="TextBox 37"/>
          <p:cNvSpPr txBox="1"/>
          <p:nvPr/>
        </p:nvSpPr>
        <p:spPr>
          <a:xfrm>
            <a:off x="2491720" y="748998"/>
            <a:ext cx="5890074" cy="646331"/>
          </a:xfrm>
          <a:prstGeom prst="rect">
            <a:avLst/>
          </a:prstGeom>
          <a:noFill/>
        </p:spPr>
        <p:txBody>
          <a:bodyPr wrap="none" rtlCol="0">
            <a:spAutoFit/>
          </a:bodyPr>
          <a:lstStyle/>
          <a:p>
            <a:r>
              <a:rPr lang="vi-VN"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VẬN DỤNG: BÌNH CHỮA CHÁY</a:t>
            </a:r>
            <a:endParaRPr lang="vi-VN"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ECA2A">
            <a:alpha val="10270"/>
          </a:srgbClr>
        </a:solidFill>
        <a:effectLst/>
      </p:bgPr>
    </p:bg>
    <p:spTree>
      <p:nvGrpSpPr>
        <p:cNvPr id="1" name="Shape 1034"/>
        <p:cNvGrpSpPr/>
        <p:nvPr/>
      </p:nvGrpSpPr>
      <p:grpSpPr>
        <a:xfrm>
          <a:off x="0" y="0"/>
          <a:ext cx="0" cy="0"/>
          <a:chOff x="0" y="0"/>
          <a:chExt cx="0" cy="0"/>
        </a:xfrm>
      </p:grpSpPr>
      <p:sp>
        <p:nvSpPr>
          <p:cNvPr id="1035" name="Google Shape;1035;p54"/>
          <p:cNvSpPr/>
          <p:nvPr/>
        </p:nvSpPr>
        <p:spPr>
          <a:xfrm>
            <a:off x="653668" y="1151801"/>
            <a:ext cx="5418273" cy="1998044"/>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dk1"/>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36" name="Google Shape;1036;p54"/>
          <p:cNvSpPr txBox="1">
            <a:spLocks noGrp="1"/>
          </p:cNvSpPr>
          <p:nvPr>
            <p:ph type="title"/>
          </p:nvPr>
        </p:nvSpPr>
        <p:spPr>
          <a:xfrm>
            <a:off x="973786" y="1469837"/>
            <a:ext cx="4805600" cy="1685200"/>
          </a:xfrm>
          <a:prstGeom prst="rect">
            <a:avLst/>
          </a:prstGeom>
        </p:spPr>
        <p:txBody>
          <a:bodyPr spcFirstLastPara="1" wrap="square" lIns="121900" tIns="121900" rIns="121900" bIns="121900" anchor="t" anchorCtr="0">
            <a:noAutofit/>
          </a:bodyPr>
          <a:lstStyle/>
          <a:p>
            <a:pPr>
              <a:lnSpc>
                <a:spcPct val="100000"/>
              </a:lnSpc>
            </a:pPr>
            <a:r>
              <a:rPr lang="vi-VN"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CÁCH TÍNH</a:t>
            </a:r>
            <a:br>
              <a:rPr lang="vi-VN"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vi-VN"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KHỐI LƯỢNG PHÂN TỬ</a:t>
            </a:r>
            <a:endParaRPr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1038" name="Google Shape;1038;p54"/>
          <p:cNvPicPr preferRelativeResize="0"/>
          <p:nvPr/>
        </p:nvPicPr>
        <p:blipFill rotWithShape="1">
          <a:blip r:embed="rId1"/>
          <a:srcRect t="20131" r="29278" b="12177"/>
          <a:stretch>
            <a:fillRect/>
          </a:stretch>
        </p:blipFill>
        <p:spPr>
          <a:xfrm>
            <a:off x="6302067" y="1346000"/>
            <a:ext cx="4351600" cy="4166000"/>
          </a:xfrm>
          <a:prstGeom prst="ellipse">
            <a:avLst/>
          </a:prstGeom>
          <a:noFill/>
          <a:ln>
            <a:noFill/>
          </a:ln>
        </p:spPr>
      </p:pic>
      <p:grpSp>
        <p:nvGrpSpPr>
          <p:cNvPr id="1039" name="Google Shape;1039;p54"/>
          <p:cNvGrpSpPr/>
          <p:nvPr/>
        </p:nvGrpSpPr>
        <p:grpSpPr>
          <a:xfrm rot="-1052069">
            <a:off x="10025333" y="4597464"/>
            <a:ext cx="1103191" cy="1418712"/>
            <a:chOff x="1851363" y="2231288"/>
            <a:chExt cx="827338" cy="1063963"/>
          </a:xfrm>
        </p:grpSpPr>
        <p:grpSp>
          <p:nvGrpSpPr>
            <p:cNvPr id="1040" name="Google Shape;1040;p54"/>
            <p:cNvGrpSpPr/>
            <p:nvPr/>
          </p:nvGrpSpPr>
          <p:grpSpPr>
            <a:xfrm>
              <a:off x="1851363" y="2231288"/>
              <a:ext cx="827338" cy="1063963"/>
              <a:chOff x="6268388" y="3972938"/>
              <a:chExt cx="827338" cy="1063963"/>
            </a:xfrm>
          </p:grpSpPr>
          <p:sp>
            <p:nvSpPr>
              <p:cNvPr id="1041" name="Google Shape;1041;p54"/>
              <p:cNvSpPr/>
              <p:nvPr/>
            </p:nvSpPr>
            <p:spPr>
              <a:xfrm>
                <a:off x="6273850" y="3972950"/>
                <a:ext cx="821875" cy="1063950"/>
              </a:xfrm>
              <a:custGeom>
                <a:avLst/>
                <a:gdLst/>
                <a:ahLst/>
                <a:cxnLst/>
                <a:rect l="l" t="t" r="r" b="b"/>
                <a:pathLst>
                  <a:path w="32875" h="42558" extrusionOk="0">
                    <a:moveTo>
                      <a:pt x="20208" y="977"/>
                    </a:moveTo>
                    <a:cubicBezTo>
                      <a:pt x="21211" y="977"/>
                      <a:pt x="21266" y="1086"/>
                      <a:pt x="21320" y="2089"/>
                    </a:cubicBezTo>
                    <a:cubicBezTo>
                      <a:pt x="21320" y="2415"/>
                      <a:pt x="21320" y="2740"/>
                      <a:pt x="21320" y="3093"/>
                    </a:cubicBezTo>
                    <a:cubicBezTo>
                      <a:pt x="21320" y="3147"/>
                      <a:pt x="21266" y="3201"/>
                      <a:pt x="21211" y="3337"/>
                    </a:cubicBezTo>
                    <a:cubicBezTo>
                      <a:pt x="19348" y="3353"/>
                      <a:pt x="17502" y="3368"/>
                      <a:pt x="15654" y="3368"/>
                    </a:cubicBezTo>
                    <a:cubicBezTo>
                      <a:pt x="14301" y="3368"/>
                      <a:pt x="12947" y="3360"/>
                      <a:pt x="11583" y="3337"/>
                    </a:cubicBezTo>
                    <a:cubicBezTo>
                      <a:pt x="11501" y="2659"/>
                      <a:pt x="11555" y="2008"/>
                      <a:pt x="11664" y="1384"/>
                    </a:cubicBezTo>
                    <a:cubicBezTo>
                      <a:pt x="11718" y="1167"/>
                      <a:pt x="11827" y="1058"/>
                      <a:pt x="12044" y="1031"/>
                    </a:cubicBezTo>
                    <a:cubicBezTo>
                      <a:pt x="12261" y="1004"/>
                      <a:pt x="12478" y="977"/>
                      <a:pt x="12695" y="977"/>
                    </a:cubicBezTo>
                    <a:close/>
                    <a:moveTo>
                      <a:pt x="16397" y="4266"/>
                    </a:moveTo>
                    <a:cubicBezTo>
                      <a:pt x="16729" y="4266"/>
                      <a:pt x="17062" y="4273"/>
                      <a:pt x="17387" y="4286"/>
                    </a:cubicBezTo>
                    <a:cubicBezTo>
                      <a:pt x="18065" y="4286"/>
                      <a:pt x="18716" y="4340"/>
                      <a:pt x="19394" y="4368"/>
                    </a:cubicBezTo>
                    <a:cubicBezTo>
                      <a:pt x="19448" y="4557"/>
                      <a:pt x="19503" y="4720"/>
                      <a:pt x="19503" y="4856"/>
                    </a:cubicBezTo>
                    <a:cubicBezTo>
                      <a:pt x="19801" y="7758"/>
                      <a:pt x="20289" y="10633"/>
                      <a:pt x="20696" y="13535"/>
                    </a:cubicBezTo>
                    <a:cubicBezTo>
                      <a:pt x="20805" y="14268"/>
                      <a:pt x="20913" y="14973"/>
                      <a:pt x="20994" y="15705"/>
                    </a:cubicBezTo>
                    <a:cubicBezTo>
                      <a:pt x="21022" y="16112"/>
                      <a:pt x="21211" y="16411"/>
                      <a:pt x="21483" y="16709"/>
                    </a:cubicBezTo>
                    <a:cubicBezTo>
                      <a:pt x="22758" y="18065"/>
                      <a:pt x="24032" y="19448"/>
                      <a:pt x="25253" y="20859"/>
                    </a:cubicBezTo>
                    <a:cubicBezTo>
                      <a:pt x="28671" y="24873"/>
                      <a:pt x="30651" y="29538"/>
                      <a:pt x="31519" y="34692"/>
                    </a:cubicBezTo>
                    <a:cubicBezTo>
                      <a:pt x="31817" y="36564"/>
                      <a:pt x="32007" y="38435"/>
                      <a:pt x="31953" y="40361"/>
                    </a:cubicBezTo>
                    <a:cubicBezTo>
                      <a:pt x="31953" y="40469"/>
                      <a:pt x="31953" y="40578"/>
                      <a:pt x="31953" y="40713"/>
                    </a:cubicBezTo>
                    <a:cubicBezTo>
                      <a:pt x="31925" y="40985"/>
                      <a:pt x="31817" y="41147"/>
                      <a:pt x="31546" y="41202"/>
                    </a:cubicBezTo>
                    <a:cubicBezTo>
                      <a:pt x="31356" y="41229"/>
                      <a:pt x="31166" y="41310"/>
                      <a:pt x="30976" y="41310"/>
                    </a:cubicBezTo>
                    <a:cubicBezTo>
                      <a:pt x="29023" y="41392"/>
                      <a:pt x="27043" y="41446"/>
                      <a:pt x="25090" y="41527"/>
                    </a:cubicBezTo>
                    <a:cubicBezTo>
                      <a:pt x="22405" y="41609"/>
                      <a:pt x="19720" y="41663"/>
                      <a:pt x="17034" y="41744"/>
                    </a:cubicBezTo>
                    <a:cubicBezTo>
                      <a:pt x="16546" y="41744"/>
                      <a:pt x="16058" y="41744"/>
                      <a:pt x="15543" y="41717"/>
                    </a:cubicBezTo>
                    <a:cubicBezTo>
                      <a:pt x="12667" y="41663"/>
                      <a:pt x="9765" y="41581"/>
                      <a:pt x="6863" y="41500"/>
                    </a:cubicBezTo>
                    <a:cubicBezTo>
                      <a:pt x="5154" y="41446"/>
                      <a:pt x="3418" y="41337"/>
                      <a:pt x="1682" y="41256"/>
                    </a:cubicBezTo>
                    <a:cubicBezTo>
                      <a:pt x="1492" y="41256"/>
                      <a:pt x="1330" y="41202"/>
                      <a:pt x="1058" y="41175"/>
                    </a:cubicBezTo>
                    <a:cubicBezTo>
                      <a:pt x="1031" y="40930"/>
                      <a:pt x="1004" y="40768"/>
                      <a:pt x="1004" y="40605"/>
                    </a:cubicBezTo>
                    <a:cubicBezTo>
                      <a:pt x="896" y="37404"/>
                      <a:pt x="1303" y="34258"/>
                      <a:pt x="2198" y="31193"/>
                    </a:cubicBezTo>
                    <a:cubicBezTo>
                      <a:pt x="2306" y="30868"/>
                      <a:pt x="2659" y="29783"/>
                      <a:pt x="2713" y="29593"/>
                    </a:cubicBezTo>
                    <a:cubicBezTo>
                      <a:pt x="3337" y="27694"/>
                      <a:pt x="4178" y="25850"/>
                      <a:pt x="5263" y="24141"/>
                    </a:cubicBezTo>
                    <a:cubicBezTo>
                      <a:pt x="6348" y="22432"/>
                      <a:pt x="7568" y="20859"/>
                      <a:pt x="8951" y="19367"/>
                    </a:cubicBezTo>
                    <a:cubicBezTo>
                      <a:pt x="9819" y="18418"/>
                      <a:pt x="10687" y="17468"/>
                      <a:pt x="11555" y="16546"/>
                    </a:cubicBezTo>
                    <a:cubicBezTo>
                      <a:pt x="11799" y="16302"/>
                      <a:pt x="11881" y="16031"/>
                      <a:pt x="11935" y="15732"/>
                    </a:cubicBezTo>
                    <a:cubicBezTo>
                      <a:pt x="12125" y="14295"/>
                      <a:pt x="12315" y="12857"/>
                      <a:pt x="12532" y="11420"/>
                    </a:cubicBezTo>
                    <a:cubicBezTo>
                      <a:pt x="12667" y="10335"/>
                      <a:pt x="12857" y="9223"/>
                      <a:pt x="12993" y="8111"/>
                    </a:cubicBezTo>
                    <a:cubicBezTo>
                      <a:pt x="13156" y="6971"/>
                      <a:pt x="13264" y="5805"/>
                      <a:pt x="13400" y="4666"/>
                    </a:cubicBezTo>
                    <a:cubicBezTo>
                      <a:pt x="13400" y="4585"/>
                      <a:pt x="13427" y="4530"/>
                      <a:pt x="13454" y="4422"/>
                    </a:cubicBezTo>
                    <a:cubicBezTo>
                      <a:pt x="14105" y="4259"/>
                      <a:pt x="14756" y="4313"/>
                      <a:pt x="15407" y="4286"/>
                    </a:cubicBezTo>
                    <a:cubicBezTo>
                      <a:pt x="15732" y="4273"/>
                      <a:pt x="16065" y="4266"/>
                      <a:pt x="16397" y="4266"/>
                    </a:cubicBezTo>
                    <a:close/>
                    <a:moveTo>
                      <a:pt x="13969" y="1"/>
                    </a:moveTo>
                    <a:cubicBezTo>
                      <a:pt x="13318" y="1"/>
                      <a:pt x="12695" y="55"/>
                      <a:pt x="12044" y="109"/>
                    </a:cubicBezTo>
                    <a:cubicBezTo>
                      <a:pt x="11257" y="191"/>
                      <a:pt x="11040" y="408"/>
                      <a:pt x="10877" y="1194"/>
                    </a:cubicBezTo>
                    <a:cubicBezTo>
                      <a:pt x="10687" y="2035"/>
                      <a:pt x="10769" y="2849"/>
                      <a:pt x="10769" y="3689"/>
                    </a:cubicBezTo>
                    <a:cubicBezTo>
                      <a:pt x="10769" y="3771"/>
                      <a:pt x="10796" y="3879"/>
                      <a:pt x="10823" y="3961"/>
                    </a:cubicBezTo>
                    <a:cubicBezTo>
                      <a:pt x="10904" y="4151"/>
                      <a:pt x="11040" y="4286"/>
                      <a:pt x="11257" y="4286"/>
                    </a:cubicBezTo>
                    <a:cubicBezTo>
                      <a:pt x="11352" y="4300"/>
                      <a:pt x="11447" y="4300"/>
                      <a:pt x="11542" y="4300"/>
                    </a:cubicBezTo>
                    <a:cubicBezTo>
                      <a:pt x="11637" y="4300"/>
                      <a:pt x="11732" y="4300"/>
                      <a:pt x="11827" y="4313"/>
                    </a:cubicBezTo>
                    <a:cubicBezTo>
                      <a:pt x="12016" y="4313"/>
                      <a:pt x="12233" y="4313"/>
                      <a:pt x="12505" y="4340"/>
                    </a:cubicBezTo>
                    <a:cubicBezTo>
                      <a:pt x="12478" y="4666"/>
                      <a:pt x="12478" y="4937"/>
                      <a:pt x="12450" y="5208"/>
                    </a:cubicBezTo>
                    <a:cubicBezTo>
                      <a:pt x="12342" y="5995"/>
                      <a:pt x="12261" y="6782"/>
                      <a:pt x="12152" y="7541"/>
                    </a:cubicBezTo>
                    <a:cubicBezTo>
                      <a:pt x="11772" y="10145"/>
                      <a:pt x="11393" y="12749"/>
                      <a:pt x="11040" y="15353"/>
                    </a:cubicBezTo>
                    <a:cubicBezTo>
                      <a:pt x="11013" y="15624"/>
                      <a:pt x="10904" y="15841"/>
                      <a:pt x="10715" y="16058"/>
                    </a:cubicBezTo>
                    <a:cubicBezTo>
                      <a:pt x="9982" y="16817"/>
                      <a:pt x="9250" y="17604"/>
                      <a:pt x="8545" y="18391"/>
                    </a:cubicBezTo>
                    <a:cubicBezTo>
                      <a:pt x="7812" y="19231"/>
                      <a:pt x="7080" y="20072"/>
                      <a:pt x="6375" y="20940"/>
                    </a:cubicBezTo>
                    <a:cubicBezTo>
                      <a:pt x="4395" y="23436"/>
                      <a:pt x="2876" y="26175"/>
                      <a:pt x="1872" y="29186"/>
                    </a:cubicBezTo>
                    <a:cubicBezTo>
                      <a:pt x="1113" y="31437"/>
                      <a:pt x="570" y="33743"/>
                      <a:pt x="272" y="36102"/>
                    </a:cubicBezTo>
                    <a:cubicBezTo>
                      <a:pt x="82" y="37540"/>
                      <a:pt x="1" y="38978"/>
                      <a:pt x="82" y="40442"/>
                    </a:cubicBezTo>
                    <a:cubicBezTo>
                      <a:pt x="109" y="40768"/>
                      <a:pt x="136" y="41093"/>
                      <a:pt x="218" y="41419"/>
                    </a:cubicBezTo>
                    <a:cubicBezTo>
                      <a:pt x="326" y="41961"/>
                      <a:pt x="597" y="42205"/>
                      <a:pt x="1140" y="42232"/>
                    </a:cubicBezTo>
                    <a:lnTo>
                      <a:pt x="2008" y="42232"/>
                    </a:lnTo>
                    <a:cubicBezTo>
                      <a:pt x="4205" y="42314"/>
                      <a:pt x="6402" y="42422"/>
                      <a:pt x="8599" y="42477"/>
                    </a:cubicBezTo>
                    <a:cubicBezTo>
                      <a:pt x="11257" y="42531"/>
                      <a:pt x="13915" y="42558"/>
                      <a:pt x="16573" y="42558"/>
                    </a:cubicBezTo>
                    <a:cubicBezTo>
                      <a:pt x="18987" y="42558"/>
                      <a:pt x="21401" y="42558"/>
                      <a:pt x="23815" y="42504"/>
                    </a:cubicBezTo>
                    <a:cubicBezTo>
                      <a:pt x="26419" y="42449"/>
                      <a:pt x="29023" y="42314"/>
                      <a:pt x="31627" y="42232"/>
                    </a:cubicBezTo>
                    <a:cubicBezTo>
                      <a:pt x="32332" y="42205"/>
                      <a:pt x="32658" y="41961"/>
                      <a:pt x="32739" y="41283"/>
                    </a:cubicBezTo>
                    <a:cubicBezTo>
                      <a:pt x="32793" y="40659"/>
                      <a:pt x="32848" y="40035"/>
                      <a:pt x="32875" y="39439"/>
                    </a:cubicBezTo>
                    <a:cubicBezTo>
                      <a:pt x="32875" y="37648"/>
                      <a:pt x="32631" y="35885"/>
                      <a:pt x="32332" y="34122"/>
                    </a:cubicBezTo>
                    <a:cubicBezTo>
                      <a:pt x="31410" y="28996"/>
                      <a:pt x="29403" y="24331"/>
                      <a:pt x="26012" y="20316"/>
                    </a:cubicBezTo>
                    <a:cubicBezTo>
                      <a:pt x="24819" y="18906"/>
                      <a:pt x="23544" y="17523"/>
                      <a:pt x="22269" y="16139"/>
                    </a:cubicBezTo>
                    <a:cubicBezTo>
                      <a:pt x="22052" y="15895"/>
                      <a:pt x="21890" y="15678"/>
                      <a:pt x="21890" y="15353"/>
                    </a:cubicBezTo>
                    <a:cubicBezTo>
                      <a:pt x="21862" y="14973"/>
                      <a:pt x="21808" y="14593"/>
                      <a:pt x="21754" y="14214"/>
                    </a:cubicBezTo>
                    <a:cubicBezTo>
                      <a:pt x="21347" y="11447"/>
                      <a:pt x="20940" y="8680"/>
                      <a:pt x="20561" y="5914"/>
                    </a:cubicBezTo>
                    <a:cubicBezTo>
                      <a:pt x="20479" y="5398"/>
                      <a:pt x="20371" y="4910"/>
                      <a:pt x="20425" y="4368"/>
                    </a:cubicBezTo>
                    <a:cubicBezTo>
                      <a:pt x="20561" y="4306"/>
                      <a:pt x="20696" y="4289"/>
                      <a:pt x="20829" y="4289"/>
                    </a:cubicBezTo>
                    <a:cubicBezTo>
                      <a:pt x="20989" y="4289"/>
                      <a:pt x="21145" y="4313"/>
                      <a:pt x="21293" y="4313"/>
                    </a:cubicBezTo>
                    <a:cubicBezTo>
                      <a:pt x="21890" y="4286"/>
                      <a:pt x="22161" y="4069"/>
                      <a:pt x="22161" y="3445"/>
                    </a:cubicBezTo>
                    <a:cubicBezTo>
                      <a:pt x="22188" y="2822"/>
                      <a:pt x="22134" y="2171"/>
                      <a:pt x="22107" y="1547"/>
                    </a:cubicBezTo>
                    <a:cubicBezTo>
                      <a:pt x="22079" y="1303"/>
                      <a:pt x="22025" y="1086"/>
                      <a:pt x="21944" y="841"/>
                    </a:cubicBezTo>
                    <a:cubicBezTo>
                      <a:pt x="21862" y="489"/>
                      <a:pt x="21645" y="272"/>
                      <a:pt x="21266" y="191"/>
                    </a:cubicBezTo>
                    <a:cubicBezTo>
                      <a:pt x="20967" y="136"/>
                      <a:pt x="20669" y="82"/>
                      <a:pt x="20371" y="82"/>
                    </a:cubicBezTo>
                    <a:cubicBezTo>
                      <a:pt x="18228" y="55"/>
                      <a:pt x="16085" y="1"/>
                      <a:pt x="13969"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42" name="Google Shape;1042;p54"/>
              <p:cNvSpPr/>
              <p:nvPr/>
            </p:nvSpPr>
            <p:spPr>
              <a:xfrm>
                <a:off x="6268388" y="3972938"/>
                <a:ext cx="821200" cy="1063950"/>
              </a:xfrm>
              <a:custGeom>
                <a:avLst/>
                <a:gdLst/>
                <a:ahLst/>
                <a:cxnLst/>
                <a:rect l="l" t="t" r="r" b="b"/>
                <a:pathLst>
                  <a:path w="32848" h="42558" extrusionOk="0">
                    <a:moveTo>
                      <a:pt x="17678" y="964"/>
                    </a:moveTo>
                    <a:cubicBezTo>
                      <a:pt x="18514" y="964"/>
                      <a:pt x="19348" y="967"/>
                      <a:pt x="20180" y="976"/>
                    </a:cubicBezTo>
                    <a:cubicBezTo>
                      <a:pt x="21184" y="976"/>
                      <a:pt x="21265" y="1058"/>
                      <a:pt x="21292" y="2089"/>
                    </a:cubicBezTo>
                    <a:cubicBezTo>
                      <a:pt x="21319" y="2414"/>
                      <a:pt x="21292" y="2740"/>
                      <a:pt x="21292" y="3065"/>
                    </a:cubicBezTo>
                    <a:cubicBezTo>
                      <a:pt x="21292" y="3146"/>
                      <a:pt x="21238" y="3201"/>
                      <a:pt x="21184" y="3336"/>
                    </a:cubicBezTo>
                    <a:cubicBezTo>
                      <a:pt x="19583" y="3350"/>
                      <a:pt x="17983" y="3357"/>
                      <a:pt x="16383" y="3357"/>
                    </a:cubicBezTo>
                    <a:cubicBezTo>
                      <a:pt x="14783" y="3357"/>
                      <a:pt x="13182" y="3350"/>
                      <a:pt x="11582" y="3336"/>
                    </a:cubicBezTo>
                    <a:cubicBezTo>
                      <a:pt x="11501" y="2631"/>
                      <a:pt x="11528" y="2007"/>
                      <a:pt x="11663" y="1383"/>
                    </a:cubicBezTo>
                    <a:cubicBezTo>
                      <a:pt x="11690" y="1166"/>
                      <a:pt x="11826" y="1058"/>
                      <a:pt x="12016" y="1031"/>
                    </a:cubicBezTo>
                    <a:cubicBezTo>
                      <a:pt x="12233" y="1004"/>
                      <a:pt x="12450" y="976"/>
                      <a:pt x="12667" y="976"/>
                    </a:cubicBezTo>
                    <a:cubicBezTo>
                      <a:pt x="14330" y="976"/>
                      <a:pt x="16006" y="964"/>
                      <a:pt x="17678" y="964"/>
                    </a:cubicBezTo>
                    <a:close/>
                    <a:moveTo>
                      <a:pt x="16383" y="4265"/>
                    </a:moveTo>
                    <a:cubicBezTo>
                      <a:pt x="16715" y="4265"/>
                      <a:pt x="17047" y="4272"/>
                      <a:pt x="17386" y="4286"/>
                    </a:cubicBezTo>
                    <a:cubicBezTo>
                      <a:pt x="18037" y="4286"/>
                      <a:pt x="18688" y="4313"/>
                      <a:pt x="19394" y="4340"/>
                    </a:cubicBezTo>
                    <a:cubicBezTo>
                      <a:pt x="19421" y="4557"/>
                      <a:pt x="19475" y="4692"/>
                      <a:pt x="19502" y="4855"/>
                    </a:cubicBezTo>
                    <a:cubicBezTo>
                      <a:pt x="19773" y="7757"/>
                      <a:pt x="20262" y="10633"/>
                      <a:pt x="20668" y="13508"/>
                    </a:cubicBezTo>
                    <a:cubicBezTo>
                      <a:pt x="20777" y="14240"/>
                      <a:pt x="20885" y="14972"/>
                      <a:pt x="20967" y="15705"/>
                    </a:cubicBezTo>
                    <a:cubicBezTo>
                      <a:pt x="21021" y="16112"/>
                      <a:pt x="21211" y="16383"/>
                      <a:pt x="21455" y="16681"/>
                    </a:cubicBezTo>
                    <a:cubicBezTo>
                      <a:pt x="22730" y="18064"/>
                      <a:pt x="24032" y="19421"/>
                      <a:pt x="25225" y="20858"/>
                    </a:cubicBezTo>
                    <a:cubicBezTo>
                      <a:pt x="28643" y="24845"/>
                      <a:pt x="30623" y="29511"/>
                      <a:pt x="31491" y="34664"/>
                    </a:cubicBezTo>
                    <a:cubicBezTo>
                      <a:pt x="31789" y="36536"/>
                      <a:pt x="31979" y="38434"/>
                      <a:pt x="31925" y="40333"/>
                    </a:cubicBezTo>
                    <a:cubicBezTo>
                      <a:pt x="31925" y="40469"/>
                      <a:pt x="31925" y="40577"/>
                      <a:pt x="31925" y="40686"/>
                    </a:cubicBezTo>
                    <a:cubicBezTo>
                      <a:pt x="31898" y="40957"/>
                      <a:pt x="31789" y="41147"/>
                      <a:pt x="31518" y="41201"/>
                    </a:cubicBezTo>
                    <a:cubicBezTo>
                      <a:pt x="31328" y="41228"/>
                      <a:pt x="31138" y="41282"/>
                      <a:pt x="30948" y="41310"/>
                    </a:cubicBezTo>
                    <a:cubicBezTo>
                      <a:pt x="28995" y="41364"/>
                      <a:pt x="27015" y="41445"/>
                      <a:pt x="25062" y="41499"/>
                    </a:cubicBezTo>
                    <a:cubicBezTo>
                      <a:pt x="22377" y="41581"/>
                      <a:pt x="19692" y="41662"/>
                      <a:pt x="17034" y="41716"/>
                    </a:cubicBezTo>
                    <a:cubicBezTo>
                      <a:pt x="16862" y="41725"/>
                      <a:pt x="16693" y="41728"/>
                      <a:pt x="16526" y="41728"/>
                    </a:cubicBezTo>
                    <a:cubicBezTo>
                      <a:pt x="16193" y="41728"/>
                      <a:pt x="15867" y="41716"/>
                      <a:pt x="15542" y="41716"/>
                    </a:cubicBezTo>
                    <a:cubicBezTo>
                      <a:pt x="12640" y="41635"/>
                      <a:pt x="9737" y="41581"/>
                      <a:pt x="6862" y="41499"/>
                    </a:cubicBezTo>
                    <a:cubicBezTo>
                      <a:pt x="5126" y="41445"/>
                      <a:pt x="3391" y="41337"/>
                      <a:pt x="1655" y="41255"/>
                    </a:cubicBezTo>
                    <a:cubicBezTo>
                      <a:pt x="1492" y="41255"/>
                      <a:pt x="1302" y="41201"/>
                      <a:pt x="1058" y="41174"/>
                    </a:cubicBezTo>
                    <a:cubicBezTo>
                      <a:pt x="1004" y="40930"/>
                      <a:pt x="976" y="40767"/>
                      <a:pt x="976" y="40604"/>
                    </a:cubicBezTo>
                    <a:cubicBezTo>
                      <a:pt x="868" y="37404"/>
                      <a:pt x="1275" y="34257"/>
                      <a:pt x="2170" y="31192"/>
                    </a:cubicBezTo>
                    <a:cubicBezTo>
                      <a:pt x="2278" y="30840"/>
                      <a:pt x="2631" y="29755"/>
                      <a:pt x="2685" y="29592"/>
                    </a:cubicBezTo>
                    <a:cubicBezTo>
                      <a:pt x="3309" y="27666"/>
                      <a:pt x="4150" y="25849"/>
                      <a:pt x="5235" y="24140"/>
                    </a:cubicBezTo>
                    <a:cubicBezTo>
                      <a:pt x="6320" y="22431"/>
                      <a:pt x="7540" y="20831"/>
                      <a:pt x="8924" y="19339"/>
                    </a:cubicBezTo>
                    <a:cubicBezTo>
                      <a:pt x="9792" y="18417"/>
                      <a:pt x="10660" y="17468"/>
                      <a:pt x="11528" y="16546"/>
                    </a:cubicBezTo>
                    <a:cubicBezTo>
                      <a:pt x="11772" y="16301"/>
                      <a:pt x="11853" y="16030"/>
                      <a:pt x="11907" y="15705"/>
                    </a:cubicBezTo>
                    <a:cubicBezTo>
                      <a:pt x="12097" y="14294"/>
                      <a:pt x="12287" y="12857"/>
                      <a:pt x="12504" y="11419"/>
                    </a:cubicBezTo>
                    <a:cubicBezTo>
                      <a:pt x="12667" y="10307"/>
                      <a:pt x="12830" y="9222"/>
                      <a:pt x="12965" y="8110"/>
                    </a:cubicBezTo>
                    <a:cubicBezTo>
                      <a:pt x="13128" y="6971"/>
                      <a:pt x="13236" y="5804"/>
                      <a:pt x="13372" y="4665"/>
                    </a:cubicBezTo>
                    <a:cubicBezTo>
                      <a:pt x="13372" y="4584"/>
                      <a:pt x="13399" y="4530"/>
                      <a:pt x="13426" y="4394"/>
                    </a:cubicBezTo>
                    <a:cubicBezTo>
                      <a:pt x="13790" y="4303"/>
                      <a:pt x="14154" y="4288"/>
                      <a:pt x="14518" y="4288"/>
                    </a:cubicBezTo>
                    <a:cubicBezTo>
                      <a:pt x="14692" y="4288"/>
                      <a:pt x="14865" y="4292"/>
                      <a:pt x="15039" y="4292"/>
                    </a:cubicBezTo>
                    <a:cubicBezTo>
                      <a:pt x="15152" y="4292"/>
                      <a:pt x="15266" y="4290"/>
                      <a:pt x="15379" y="4286"/>
                    </a:cubicBezTo>
                    <a:cubicBezTo>
                      <a:pt x="15718" y="4272"/>
                      <a:pt x="16051" y="4265"/>
                      <a:pt x="16383" y="4265"/>
                    </a:cubicBezTo>
                    <a:close/>
                    <a:moveTo>
                      <a:pt x="13942" y="0"/>
                    </a:moveTo>
                    <a:cubicBezTo>
                      <a:pt x="13318" y="0"/>
                      <a:pt x="12667" y="27"/>
                      <a:pt x="12016" y="108"/>
                    </a:cubicBezTo>
                    <a:cubicBezTo>
                      <a:pt x="11229" y="190"/>
                      <a:pt x="11012" y="407"/>
                      <a:pt x="10850" y="1193"/>
                    </a:cubicBezTo>
                    <a:cubicBezTo>
                      <a:pt x="10660" y="2007"/>
                      <a:pt x="10741" y="2848"/>
                      <a:pt x="10741" y="3689"/>
                    </a:cubicBezTo>
                    <a:cubicBezTo>
                      <a:pt x="10741" y="3770"/>
                      <a:pt x="10768" y="3852"/>
                      <a:pt x="10822" y="3960"/>
                    </a:cubicBezTo>
                    <a:cubicBezTo>
                      <a:pt x="10877" y="4150"/>
                      <a:pt x="11012" y="4286"/>
                      <a:pt x="11229" y="4286"/>
                    </a:cubicBezTo>
                    <a:lnTo>
                      <a:pt x="11799" y="4286"/>
                    </a:lnTo>
                    <a:cubicBezTo>
                      <a:pt x="12016" y="4313"/>
                      <a:pt x="12206" y="4313"/>
                      <a:pt x="12477" y="4313"/>
                    </a:cubicBezTo>
                    <a:cubicBezTo>
                      <a:pt x="12450" y="4665"/>
                      <a:pt x="12450" y="4937"/>
                      <a:pt x="12423" y="5208"/>
                    </a:cubicBezTo>
                    <a:cubicBezTo>
                      <a:pt x="12341" y="5994"/>
                      <a:pt x="12233" y="6754"/>
                      <a:pt x="12124" y="7540"/>
                    </a:cubicBezTo>
                    <a:cubicBezTo>
                      <a:pt x="11745" y="10144"/>
                      <a:pt x="11392" y="12748"/>
                      <a:pt x="11012" y="15352"/>
                    </a:cubicBezTo>
                    <a:cubicBezTo>
                      <a:pt x="10985" y="15623"/>
                      <a:pt x="10877" y="15840"/>
                      <a:pt x="10687" y="16030"/>
                    </a:cubicBezTo>
                    <a:cubicBezTo>
                      <a:pt x="9954" y="16817"/>
                      <a:pt x="9222" y="17603"/>
                      <a:pt x="8517" y="18390"/>
                    </a:cubicBezTo>
                    <a:cubicBezTo>
                      <a:pt x="7785" y="19231"/>
                      <a:pt x="7052" y="20072"/>
                      <a:pt x="6347" y="20940"/>
                    </a:cubicBezTo>
                    <a:cubicBezTo>
                      <a:pt x="4394" y="23435"/>
                      <a:pt x="2848" y="26174"/>
                      <a:pt x="1844" y="29185"/>
                    </a:cubicBezTo>
                    <a:cubicBezTo>
                      <a:pt x="1085" y="31436"/>
                      <a:pt x="542" y="33742"/>
                      <a:pt x="244" y="36102"/>
                    </a:cubicBezTo>
                    <a:cubicBezTo>
                      <a:pt x="81" y="37539"/>
                      <a:pt x="0" y="38977"/>
                      <a:pt x="81" y="40442"/>
                    </a:cubicBezTo>
                    <a:cubicBezTo>
                      <a:pt x="81" y="40767"/>
                      <a:pt x="136" y="41093"/>
                      <a:pt x="190" y="41418"/>
                    </a:cubicBezTo>
                    <a:cubicBezTo>
                      <a:pt x="298" y="41961"/>
                      <a:pt x="597" y="42178"/>
                      <a:pt x="1112" y="42205"/>
                    </a:cubicBezTo>
                    <a:cubicBezTo>
                      <a:pt x="1410" y="42232"/>
                      <a:pt x="1682" y="42232"/>
                      <a:pt x="1980" y="42232"/>
                    </a:cubicBezTo>
                    <a:cubicBezTo>
                      <a:pt x="4177" y="42313"/>
                      <a:pt x="6374" y="42422"/>
                      <a:pt x="8571" y="42476"/>
                    </a:cubicBezTo>
                    <a:cubicBezTo>
                      <a:pt x="11229" y="42530"/>
                      <a:pt x="13887" y="42557"/>
                      <a:pt x="16546" y="42557"/>
                    </a:cubicBezTo>
                    <a:cubicBezTo>
                      <a:pt x="18960" y="42557"/>
                      <a:pt x="21374" y="42557"/>
                      <a:pt x="23815" y="42503"/>
                    </a:cubicBezTo>
                    <a:cubicBezTo>
                      <a:pt x="26419" y="42449"/>
                      <a:pt x="29023" y="42313"/>
                      <a:pt x="31626" y="42232"/>
                    </a:cubicBezTo>
                    <a:cubicBezTo>
                      <a:pt x="32332" y="42205"/>
                      <a:pt x="32630" y="41961"/>
                      <a:pt x="32711" y="41255"/>
                    </a:cubicBezTo>
                    <a:cubicBezTo>
                      <a:pt x="32766" y="40659"/>
                      <a:pt x="32847" y="40035"/>
                      <a:pt x="32847" y="39411"/>
                    </a:cubicBezTo>
                    <a:cubicBezTo>
                      <a:pt x="32847" y="37648"/>
                      <a:pt x="32630" y="35885"/>
                      <a:pt x="32305" y="34122"/>
                    </a:cubicBezTo>
                    <a:cubicBezTo>
                      <a:pt x="31382" y="28995"/>
                      <a:pt x="29402" y="24330"/>
                      <a:pt x="26012" y="20316"/>
                    </a:cubicBezTo>
                    <a:cubicBezTo>
                      <a:pt x="24791" y="18878"/>
                      <a:pt x="23516" y="17522"/>
                      <a:pt x="22269" y="16139"/>
                    </a:cubicBezTo>
                    <a:cubicBezTo>
                      <a:pt x="22052" y="15895"/>
                      <a:pt x="21889" y="15678"/>
                      <a:pt x="21862" y="15352"/>
                    </a:cubicBezTo>
                    <a:cubicBezTo>
                      <a:pt x="21835" y="14972"/>
                      <a:pt x="21780" y="14593"/>
                      <a:pt x="21726" y="14213"/>
                    </a:cubicBezTo>
                    <a:cubicBezTo>
                      <a:pt x="21319" y="11446"/>
                      <a:pt x="20913" y="8680"/>
                      <a:pt x="20533" y="5913"/>
                    </a:cubicBezTo>
                    <a:cubicBezTo>
                      <a:pt x="20451" y="5398"/>
                      <a:pt x="20370" y="4882"/>
                      <a:pt x="20397" y="4367"/>
                    </a:cubicBezTo>
                    <a:cubicBezTo>
                      <a:pt x="20533" y="4305"/>
                      <a:pt x="20668" y="4288"/>
                      <a:pt x="20801" y="4288"/>
                    </a:cubicBezTo>
                    <a:cubicBezTo>
                      <a:pt x="20961" y="4288"/>
                      <a:pt x="21117" y="4313"/>
                      <a:pt x="21265" y="4313"/>
                    </a:cubicBezTo>
                    <a:cubicBezTo>
                      <a:pt x="21889" y="4286"/>
                      <a:pt x="22133" y="4069"/>
                      <a:pt x="22160" y="3445"/>
                    </a:cubicBezTo>
                    <a:cubicBezTo>
                      <a:pt x="22160" y="2821"/>
                      <a:pt x="22106" y="2170"/>
                      <a:pt x="22079" y="1546"/>
                    </a:cubicBezTo>
                    <a:cubicBezTo>
                      <a:pt x="22052" y="1302"/>
                      <a:pt x="21997" y="1058"/>
                      <a:pt x="21943" y="841"/>
                    </a:cubicBezTo>
                    <a:cubicBezTo>
                      <a:pt x="21835" y="488"/>
                      <a:pt x="21618" y="271"/>
                      <a:pt x="21265" y="190"/>
                    </a:cubicBezTo>
                    <a:cubicBezTo>
                      <a:pt x="20940" y="136"/>
                      <a:pt x="20641" y="81"/>
                      <a:pt x="20343" y="81"/>
                    </a:cubicBezTo>
                    <a:cubicBezTo>
                      <a:pt x="18200" y="27"/>
                      <a:pt x="16084" y="0"/>
                      <a:pt x="13942"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43" name="Google Shape;1043;p54"/>
              <p:cNvSpPr/>
              <p:nvPr/>
            </p:nvSpPr>
            <p:spPr>
              <a:xfrm>
                <a:off x="6290063" y="4079563"/>
                <a:ext cx="777825" cy="936600"/>
              </a:xfrm>
              <a:custGeom>
                <a:avLst/>
                <a:gdLst/>
                <a:ahLst/>
                <a:cxnLst/>
                <a:rect l="l" t="t" r="r" b="b"/>
                <a:pathLst>
                  <a:path w="31113" h="37464" extrusionOk="0">
                    <a:moveTo>
                      <a:pt x="15516" y="0"/>
                    </a:moveTo>
                    <a:cubicBezTo>
                      <a:pt x="15184" y="0"/>
                      <a:pt x="14851" y="7"/>
                      <a:pt x="14512" y="21"/>
                    </a:cubicBezTo>
                    <a:cubicBezTo>
                      <a:pt x="14399" y="25"/>
                      <a:pt x="14285" y="27"/>
                      <a:pt x="14172" y="27"/>
                    </a:cubicBezTo>
                    <a:cubicBezTo>
                      <a:pt x="13998" y="27"/>
                      <a:pt x="13825" y="23"/>
                      <a:pt x="13651" y="23"/>
                    </a:cubicBezTo>
                    <a:cubicBezTo>
                      <a:pt x="13287" y="23"/>
                      <a:pt x="12923" y="38"/>
                      <a:pt x="12559" y="129"/>
                    </a:cubicBezTo>
                    <a:cubicBezTo>
                      <a:pt x="12532" y="265"/>
                      <a:pt x="12505" y="319"/>
                      <a:pt x="12505" y="400"/>
                    </a:cubicBezTo>
                    <a:cubicBezTo>
                      <a:pt x="12369" y="1539"/>
                      <a:pt x="12261" y="2706"/>
                      <a:pt x="12098" y="3845"/>
                    </a:cubicBezTo>
                    <a:cubicBezTo>
                      <a:pt x="11963" y="4957"/>
                      <a:pt x="11800" y="6042"/>
                      <a:pt x="11637" y="7154"/>
                    </a:cubicBezTo>
                    <a:cubicBezTo>
                      <a:pt x="11420" y="8592"/>
                      <a:pt x="11230" y="10029"/>
                      <a:pt x="11040" y="11440"/>
                    </a:cubicBezTo>
                    <a:cubicBezTo>
                      <a:pt x="10986" y="11765"/>
                      <a:pt x="10905" y="12036"/>
                      <a:pt x="10661" y="12281"/>
                    </a:cubicBezTo>
                    <a:cubicBezTo>
                      <a:pt x="9793" y="13203"/>
                      <a:pt x="8925" y="14152"/>
                      <a:pt x="8057" y="15074"/>
                    </a:cubicBezTo>
                    <a:cubicBezTo>
                      <a:pt x="6673" y="16566"/>
                      <a:pt x="5453" y="18166"/>
                      <a:pt x="4368" y="19875"/>
                    </a:cubicBezTo>
                    <a:cubicBezTo>
                      <a:pt x="3283" y="21584"/>
                      <a:pt x="2442" y="23401"/>
                      <a:pt x="1818" y="25327"/>
                    </a:cubicBezTo>
                    <a:cubicBezTo>
                      <a:pt x="1764" y="25490"/>
                      <a:pt x="1411" y="26575"/>
                      <a:pt x="1303" y="26927"/>
                    </a:cubicBezTo>
                    <a:cubicBezTo>
                      <a:pt x="408" y="29992"/>
                      <a:pt x="1" y="33139"/>
                      <a:pt x="109" y="36339"/>
                    </a:cubicBezTo>
                    <a:cubicBezTo>
                      <a:pt x="109" y="36502"/>
                      <a:pt x="137" y="36665"/>
                      <a:pt x="191" y="36909"/>
                    </a:cubicBezTo>
                    <a:cubicBezTo>
                      <a:pt x="435" y="36936"/>
                      <a:pt x="625" y="36990"/>
                      <a:pt x="788" y="36990"/>
                    </a:cubicBezTo>
                    <a:cubicBezTo>
                      <a:pt x="2524" y="37072"/>
                      <a:pt x="4259" y="37180"/>
                      <a:pt x="5995" y="37234"/>
                    </a:cubicBezTo>
                    <a:cubicBezTo>
                      <a:pt x="8870" y="37316"/>
                      <a:pt x="11773" y="37370"/>
                      <a:pt x="14675" y="37451"/>
                    </a:cubicBezTo>
                    <a:cubicBezTo>
                      <a:pt x="15000" y="37451"/>
                      <a:pt x="15326" y="37463"/>
                      <a:pt x="15659" y="37463"/>
                    </a:cubicBezTo>
                    <a:cubicBezTo>
                      <a:pt x="15826" y="37463"/>
                      <a:pt x="15995" y="37460"/>
                      <a:pt x="16167" y="37451"/>
                    </a:cubicBezTo>
                    <a:cubicBezTo>
                      <a:pt x="18825" y="37397"/>
                      <a:pt x="21510" y="37316"/>
                      <a:pt x="24195" y="37234"/>
                    </a:cubicBezTo>
                    <a:cubicBezTo>
                      <a:pt x="26148" y="37180"/>
                      <a:pt x="28128" y="37099"/>
                      <a:pt x="30081" y="37045"/>
                    </a:cubicBezTo>
                    <a:cubicBezTo>
                      <a:pt x="30271" y="37017"/>
                      <a:pt x="30461" y="36963"/>
                      <a:pt x="30651" y="36936"/>
                    </a:cubicBezTo>
                    <a:cubicBezTo>
                      <a:pt x="30922" y="36882"/>
                      <a:pt x="31031" y="36692"/>
                      <a:pt x="31058" y="36421"/>
                    </a:cubicBezTo>
                    <a:cubicBezTo>
                      <a:pt x="31058" y="36312"/>
                      <a:pt x="31058" y="36204"/>
                      <a:pt x="31058" y="36068"/>
                    </a:cubicBezTo>
                    <a:cubicBezTo>
                      <a:pt x="31112" y="34169"/>
                      <a:pt x="30922" y="32271"/>
                      <a:pt x="30624" y="30399"/>
                    </a:cubicBezTo>
                    <a:cubicBezTo>
                      <a:pt x="29756" y="25246"/>
                      <a:pt x="27776" y="20580"/>
                      <a:pt x="24358" y="16593"/>
                    </a:cubicBezTo>
                    <a:cubicBezTo>
                      <a:pt x="23165" y="15156"/>
                      <a:pt x="21863" y="13799"/>
                      <a:pt x="20588" y="12416"/>
                    </a:cubicBezTo>
                    <a:cubicBezTo>
                      <a:pt x="20344" y="12118"/>
                      <a:pt x="20154" y="11847"/>
                      <a:pt x="20100" y="11440"/>
                    </a:cubicBezTo>
                    <a:cubicBezTo>
                      <a:pt x="20018" y="10707"/>
                      <a:pt x="19910" y="9975"/>
                      <a:pt x="19801" y="9243"/>
                    </a:cubicBezTo>
                    <a:cubicBezTo>
                      <a:pt x="19395" y="6368"/>
                      <a:pt x="18906" y="3492"/>
                      <a:pt x="18635" y="590"/>
                    </a:cubicBezTo>
                    <a:cubicBezTo>
                      <a:pt x="18608" y="427"/>
                      <a:pt x="18554" y="292"/>
                      <a:pt x="18527" y="75"/>
                    </a:cubicBezTo>
                    <a:cubicBezTo>
                      <a:pt x="17821" y="48"/>
                      <a:pt x="17170" y="21"/>
                      <a:pt x="16519" y="21"/>
                    </a:cubicBezTo>
                    <a:cubicBezTo>
                      <a:pt x="16180" y="7"/>
                      <a:pt x="15848" y="0"/>
                      <a:pt x="15516" y="0"/>
                    </a:cubicBezTo>
                    <a:close/>
                  </a:path>
                </a:pathLst>
              </a:custGeom>
              <a:solidFill>
                <a:srgbClr val="4E8CC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44" name="Google Shape;1044;p54"/>
              <p:cNvSpPr/>
              <p:nvPr/>
            </p:nvSpPr>
            <p:spPr>
              <a:xfrm>
                <a:off x="6555888" y="3997038"/>
                <a:ext cx="245500" cy="59825"/>
              </a:xfrm>
              <a:custGeom>
                <a:avLst/>
                <a:gdLst/>
                <a:ahLst/>
                <a:cxnLst/>
                <a:rect l="l" t="t" r="r" b="b"/>
                <a:pathLst>
                  <a:path w="9820" h="2393" extrusionOk="0">
                    <a:moveTo>
                      <a:pt x="6178" y="0"/>
                    </a:moveTo>
                    <a:cubicBezTo>
                      <a:pt x="4506" y="0"/>
                      <a:pt x="2830" y="12"/>
                      <a:pt x="1167" y="12"/>
                    </a:cubicBezTo>
                    <a:cubicBezTo>
                      <a:pt x="950" y="12"/>
                      <a:pt x="733" y="40"/>
                      <a:pt x="516" y="67"/>
                    </a:cubicBezTo>
                    <a:cubicBezTo>
                      <a:pt x="326" y="94"/>
                      <a:pt x="190" y="202"/>
                      <a:pt x="163" y="419"/>
                    </a:cubicBezTo>
                    <a:cubicBezTo>
                      <a:pt x="28" y="1043"/>
                      <a:pt x="1" y="1667"/>
                      <a:pt x="82" y="2372"/>
                    </a:cubicBezTo>
                    <a:cubicBezTo>
                      <a:pt x="1682" y="2386"/>
                      <a:pt x="3283" y="2393"/>
                      <a:pt x="4883" y="2393"/>
                    </a:cubicBezTo>
                    <a:cubicBezTo>
                      <a:pt x="6483" y="2393"/>
                      <a:pt x="8083" y="2386"/>
                      <a:pt x="9684" y="2372"/>
                    </a:cubicBezTo>
                    <a:cubicBezTo>
                      <a:pt x="9738" y="2237"/>
                      <a:pt x="9792" y="2182"/>
                      <a:pt x="9792" y="2101"/>
                    </a:cubicBezTo>
                    <a:cubicBezTo>
                      <a:pt x="9792" y="1776"/>
                      <a:pt x="9819" y="1450"/>
                      <a:pt x="9792" y="1125"/>
                    </a:cubicBezTo>
                    <a:cubicBezTo>
                      <a:pt x="9765" y="94"/>
                      <a:pt x="9684" y="12"/>
                      <a:pt x="8680" y="12"/>
                    </a:cubicBezTo>
                    <a:cubicBezTo>
                      <a:pt x="7848" y="3"/>
                      <a:pt x="7014" y="0"/>
                      <a:pt x="6178" y="0"/>
                    </a:cubicBezTo>
                    <a:close/>
                  </a:path>
                </a:pathLst>
              </a:custGeom>
              <a:solidFill>
                <a:srgbClr val="4E8CC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45" name="Google Shape;1045;p54"/>
              <p:cNvSpPr/>
              <p:nvPr/>
            </p:nvSpPr>
            <p:spPr>
              <a:xfrm>
                <a:off x="6326013" y="4586738"/>
                <a:ext cx="706600" cy="390475"/>
              </a:xfrm>
              <a:custGeom>
                <a:avLst/>
                <a:gdLst/>
                <a:ahLst/>
                <a:cxnLst/>
                <a:rect l="l" t="t" r="r" b="b"/>
                <a:pathLst>
                  <a:path w="28264" h="15619" extrusionOk="0">
                    <a:moveTo>
                      <a:pt x="14337" y="899"/>
                    </a:moveTo>
                    <a:cubicBezTo>
                      <a:pt x="14915" y="899"/>
                      <a:pt x="15484" y="1014"/>
                      <a:pt x="16031" y="1243"/>
                    </a:cubicBezTo>
                    <a:cubicBezTo>
                      <a:pt x="16519" y="1433"/>
                      <a:pt x="17007" y="1595"/>
                      <a:pt x="17523" y="1785"/>
                    </a:cubicBezTo>
                    <a:cubicBezTo>
                      <a:pt x="18166" y="1994"/>
                      <a:pt x="18821" y="2091"/>
                      <a:pt x="19479" y="2091"/>
                    </a:cubicBezTo>
                    <a:cubicBezTo>
                      <a:pt x="19848" y="2091"/>
                      <a:pt x="20218" y="2061"/>
                      <a:pt x="20588" y="2002"/>
                    </a:cubicBezTo>
                    <a:cubicBezTo>
                      <a:pt x="20967" y="1948"/>
                      <a:pt x="21347" y="1894"/>
                      <a:pt x="21727" y="1812"/>
                    </a:cubicBezTo>
                    <a:cubicBezTo>
                      <a:pt x="21873" y="1789"/>
                      <a:pt x="22019" y="1779"/>
                      <a:pt x="22165" y="1779"/>
                    </a:cubicBezTo>
                    <a:cubicBezTo>
                      <a:pt x="22534" y="1779"/>
                      <a:pt x="22904" y="1843"/>
                      <a:pt x="23273" y="1921"/>
                    </a:cubicBezTo>
                    <a:cubicBezTo>
                      <a:pt x="23707" y="2002"/>
                      <a:pt x="24005" y="2301"/>
                      <a:pt x="24276" y="2653"/>
                    </a:cubicBezTo>
                    <a:cubicBezTo>
                      <a:pt x="25307" y="4172"/>
                      <a:pt x="25958" y="5827"/>
                      <a:pt x="26501" y="7563"/>
                    </a:cubicBezTo>
                    <a:cubicBezTo>
                      <a:pt x="26962" y="9027"/>
                      <a:pt x="27206" y="10546"/>
                      <a:pt x="27260" y="12092"/>
                    </a:cubicBezTo>
                    <a:cubicBezTo>
                      <a:pt x="27287" y="12743"/>
                      <a:pt x="27341" y="13367"/>
                      <a:pt x="27369" y="14018"/>
                    </a:cubicBezTo>
                    <a:cubicBezTo>
                      <a:pt x="27396" y="14479"/>
                      <a:pt x="27314" y="14588"/>
                      <a:pt x="26853" y="14696"/>
                    </a:cubicBezTo>
                    <a:cubicBezTo>
                      <a:pt x="26609" y="14750"/>
                      <a:pt x="26338" y="14778"/>
                      <a:pt x="26067" y="14778"/>
                    </a:cubicBezTo>
                    <a:cubicBezTo>
                      <a:pt x="21944" y="14778"/>
                      <a:pt x="17821" y="14778"/>
                      <a:pt x="13698" y="14750"/>
                    </a:cubicBezTo>
                    <a:cubicBezTo>
                      <a:pt x="11691" y="14750"/>
                      <a:pt x="9684" y="14696"/>
                      <a:pt x="7649" y="14642"/>
                    </a:cubicBezTo>
                    <a:cubicBezTo>
                      <a:pt x="6103" y="14588"/>
                      <a:pt x="4530" y="14506"/>
                      <a:pt x="2957" y="14425"/>
                    </a:cubicBezTo>
                    <a:cubicBezTo>
                      <a:pt x="2496" y="14398"/>
                      <a:pt x="2035" y="14398"/>
                      <a:pt x="1547" y="14371"/>
                    </a:cubicBezTo>
                    <a:cubicBezTo>
                      <a:pt x="1330" y="14371"/>
                      <a:pt x="1140" y="14344"/>
                      <a:pt x="841" y="14316"/>
                    </a:cubicBezTo>
                    <a:cubicBezTo>
                      <a:pt x="841" y="13882"/>
                      <a:pt x="814" y="13530"/>
                      <a:pt x="841" y="13177"/>
                    </a:cubicBezTo>
                    <a:cubicBezTo>
                      <a:pt x="1058" y="10845"/>
                      <a:pt x="1628" y="8566"/>
                      <a:pt x="2442" y="6342"/>
                    </a:cubicBezTo>
                    <a:cubicBezTo>
                      <a:pt x="2930" y="5013"/>
                      <a:pt x="3500" y="3711"/>
                      <a:pt x="4151" y="2463"/>
                    </a:cubicBezTo>
                    <a:cubicBezTo>
                      <a:pt x="4557" y="1704"/>
                      <a:pt x="5127" y="1378"/>
                      <a:pt x="5914" y="1351"/>
                    </a:cubicBezTo>
                    <a:cubicBezTo>
                      <a:pt x="5973" y="1348"/>
                      <a:pt x="6032" y="1346"/>
                      <a:pt x="6090" y="1346"/>
                    </a:cubicBezTo>
                    <a:cubicBezTo>
                      <a:pt x="6459" y="1346"/>
                      <a:pt x="6814" y="1413"/>
                      <a:pt x="7188" y="1460"/>
                    </a:cubicBezTo>
                    <a:cubicBezTo>
                      <a:pt x="7649" y="1541"/>
                      <a:pt x="8111" y="1677"/>
                      <a:pt x="8572" y="1731"/>
                    </a:cubicBezTo>
                    <a:cubicBezTo>
                      <a:pt x="8831" y="1763"/>
                      <a:pt x="9087" y="1779"/>
                      <a:pt x="9342" y="1779"/>
                    </a:cubicBezTo>
                    <a:cubicBezTo>
                      <a:pt x="9942" y="1779"/>
                      <a:pt x="10531" y="1693"/>
                      <a:pt x="11121" y="1541"/>
                    </a:cubicBezTo>
                    <a:cubicBezTo>
                      <a:pt x="11881" y="1351"/>
                      <a:pt x="12640" y="1161"/>
                      <a:pt x="13400" y="999"/>
                    </a:cubicBezTo>
                    <a:cubicBezTo>
                      <a:pt x="13713" y="932"/>
                      <a:pt x="14026" y="899"/>
                      <a:pt x="14337" y="899"/>
                    </a:cubicBezTo>
                    <a:close/>
                    <a:moveTo>
                      <a:pt x="14374" y="1"/>
                    </a:moveTo>
                    <a:cubicBezTo>
                      <a:pt x="14106" y="1"/>
                      <a:pt x="13836" y="25"/>
                      <a:pt x="13562" y="76"/>
                    </a:cubicBezTo>
                    <a:cubicBezTo>
                      <a:pt x="12966" y="185"/>
                      <a:pt x="12342" y="239"/>
                      <a:pt x="11772" y="456"/>
                    </a:cubicBezTo>
                    <a:cubicBezTo>
                      <a:pt x="10968" y="724"/>
                      <a:pt x="10171" y="860"/>
                      <a:pt x="9374" y="860"/>
                    </a:cubicBezTo>
                    <a:cubicBezTo>
                      <a:pt x="8638" y="860"/>
                      <a:pt x="7903" y="745"/>
                      <a:pt x="7161" y="510"/>
                    </a:cubicBezTo>
                    <a:cubicBezTo>
                      <a:pt x="6873" y="426"/>
                      <a:pt x="6584" y="390"/>
                      <a:pt x="6293" y="390"/>
                    </a:cubicBezTo>
                    <a:cubicBezTo>
                      <a:pt x="5927" y="390"/>
                      <a:pt x="5559" y="447"/>
                      <a:pt x="5181" y="538"/>
                    </a:cubicBezTo>
                    <a:cubicBezTo>
                      <a:pt x="4666" y="673"/>
                      <a:pt x="4232" y="944"/>
                      <a:pt x="3906" y="1378"/>
                    </a:cubicBezTo>
                    <a:cubicBezTo>
                      <a:pt x="3635" y="1785"/>
                      <a:pt x="3337" y="2219"/>
                      <a:pt x="3120" y="2653"/>
                    </a:cubicBezTo>
                    <a:cubicBezTo>
                      <a:pt x="1628" y="5583"/>
                      <a:pt x="516" y="8648"/>
                      <a:pt x="109" y="11930"/>
                    </a:cubicBezTo>
                    <a:cubicBezTo>
                      <a:pt x="1" y="12743"/>
                      <a:pt x="1" y="13584"/>
                      <a:pt x="1" y="14425"/>
                    </a:cubicBezTo>
                    <a:cubicBezTo>
                      <a:pt x="1" y="14886"/>
                      <a:pt x="245" y="15130"/>
                      <a:pt x="733" y="15211"/>
                    </a:cubicBezTo>
                    <a:cubicBezTo>
                      <a:pt x="814" y="15239"/>
                      <a:pt x="923" y="15239"/>
                      <a:pt x="1004" y="15239"/>
                    </a:cubicBezTo>
                    <a:cubicBezTo>
                      <a:pt x="2415" y="15293"/>
                      <a:pt x="3798" y="15374"/>
                      <a:pt x="5208" y="15401"/>
                    </a:cubicBezTo>
                    <a:cubicBezTo>
                      <a:pt x="6619" y="15428"/>
                      <a:pt x="8056" y="15428"/>
                      <a:pt x="9467" y="15456"/>
                    </a:cubicBezTo>
                    <a:lnTo>
                      <a:pt x="9982" y="15456"/>
                    </a:lnTo>
                    <a:cubicBezTo>
                      <a:pt x="11691" y="15510"/>
                      <a:pt x="13400" y="15564"/>
                      <a:pt x="15081" y="15591"/>
                    </a:cubicBezTo>
                    <a:cubicBezTo>
                      <a:pt x="15081" y="15591"/>
                      <a:pt x="15081" y="15591"/>
                      <a:pt x="15081" y="15564"/>
                    </a:cubicBezTo>
                    <a:lnTo>
                      <a:pt x="16302" y="15564"/>
                    </a:lnTo>
                    <a:cubicBezTo>
                      <a:pt x="18608" y="15591"/>
                      <a:pt x="20940" y="15618"/>
                      <a:pt x="23273" y="15618"/>
                    </a:cubicBezTo>
                    <a:cubicBezTo>
                      <a:pt x="24276" y="15618"/>
                      <a:pt x="25307" y="15591"/>
                      <a:pt x="26311" y="15564"/>
                    </a:cubicBezTo>
                    <a:cubicBezTo>
                      <a:pt x="26636" y="15564"/>
                      <a:pt x="26935" y="15510"/>
                      <a:pt x="27233" y="15428"/>
                    </a:cubicBezTo>
                    <a:cubicBezTo>
                      <a:pt x="27911" y="15239"/>
                      <a:pt x="28264" y="14832"/>
                      <a:pt x="28264" y="14154"/>
                    </a:cubicBezTo>
                    <a:cubicBezTo>
                      <a:pt x="28264" y="13421"/>
                      <a:pt x="28182" y="12689"/>
                      <a:pt x="28155" y="11957"/>
                    </a:cubicBezTo>
                    <a:cubicBezTo>
                      <a:pt x="28101" y="10438"/>
                      <a:pt x="27857" y="8919"/>
                      <a:pt x="27396" y="7481"/>
                    </a:cubicBezTo>
                    <a:cubicBezTo>
                      <a:pt x="27070" y="6451"/>
                      <a:pt x="26745" y="5393"/>
                      <a:pt x="26284" y="4416"/>
                    </a:cubicBezTo>
                    <a:cubicBezTo>
                      <a:pt x="25850" y="3494"/>
                      <a:pt x="25226" y="2653"/>
                      <a:pt x="24683" y="1812"/>
                    </a:cubicBezTo>
                    <a:cubicBezTo>
                      <a:pt x="24466" y="1487"/>
                      <a:pt x="24114" y="1243"/>
                      <a:pt x="23734" y="1107"/>
                    </a:cubicBezTo>
                    <a:cubicBezTo>
                      <a:pt x="23246" y="985"/>
                      <a:pt x="22757" y="878"/>
                      <a:pt x="22258" y="878"/>
                    </a:cubicBezTo>
                    <a:cubicBezTo>
                      <a:pt x="22091" y="878"/>
                      <a:pt x="21923" y="890"/>
                      <a:pt x="21754" y="917"/>
                    </a:cubicBezTo>
                    <a:cubicBezTo>
                      <a:pt x="21401" y="971"/>
                      <a:pt x="21049" y="1026"/>
                      <a:pt x="20696" y="1080"/>
                    </a:cubicBezTo>
                    <a:cubicBezTo>
                      <a:pt x="20275" y="1170"/>
                      <a:pt x="19858" y="1216"/>
                      <a:pt x="19445" y="1216"/>
                    </a:cubicBezTo>
                    <a:cubicBezTo>
                      <a:pt x="18739" y="1216"/>
                      <a:pt x="18044" y="1082"/>
                      <a:pt x="17360" y="809"/>
                    </a:cubicBezTo>
                    <a:cubicBezTo>
                      <a:pt x="16926" y="646"/>
                      <a:pt x="16519" y="483"/>
                      <a:pt x="16085" y="321"/>
                    </a:cubicBezTo>
                    <a:cubicBezTo>
                      <a:pt x="15528" y="116"/>
                      <a:pt x="14957" y="1"/>
                      <a:pt x="14374" y="1"/>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46" name="Google Shape;1046;p54"/>
              <p:cNvSpPr/>
              <p:nvPr/>
            </p:nvSpPr>
            <p:spPr>
              <a:xfrm>
                <a:off x="6346363" y="4609188"/>
                <a:ext cx="664550" cy="347000"/>
              </a:xfrm>
              <a:custGeom>
                <a:avLst/>
                <a:gdLst/>
                <a:ahLst/>
                <a:cxnLst/>
                <a:rect l="l" t="t" r="r" b="b"/>
                <a:pathLst>
                  <a:path w="26582" h="13880" extrusionOk="0">
                    <a:moveTo>
                      <a:pt x="13523" y="1"/>
                    </a:moveTo>
                    <a:cubicBezTo>
                      <a:pt x="13212" y="1"/>
                      <a:pt x="12899" y="34"/>
                      <a:pt x="12586" y="101"/>
                    </a:cubicBezTo>
                    <a:cubicBezTo>
                      <a:pt x="11826" y="263"/>
                      <a:pt x="11067" y="453"/>
                      <a:pt x="10307" y="643"/>
                    </a:cubicBezTo>
                    <a:cubicBezTo>
                      <a:pt x="9717" y="795"/>
                      <a:pt x="9128" y="881"/>
                      <a:pt x="8528" y="881"/>
                    </a:cubicBezTo>
                    <a:cubicBezTo>
                      <a:pt x="8273" y="881"/>
                      <a:pt x="8017" y="865"/>
                      <a:pt x="7758" y="833"/>
                    </a:cubicBezTo>
                    <a:cubicBezTo>
                      <a:pt x="7297" y="779"/>
                      <a:pt x="6835" y="643"/>
                      <a:pt x="6374" y="562"/>
                    </a:cubicBezTo>
                    <a:cubicBezTo>
                      <a:pt x="6000" y="515"/>
                      <a:pt x="5645" y="448"/>
                      <a:pt x="5276" y="448"/>
                    </a:cubicBezTo>
                    <a:cubicBezTo>
                      <a:pt x="5218" y="448"/>
                      <a:pt x="5159" y="450"/>
                      <a:pt x="5100" y="453"/>
                    </a:cubicBezTo>
                    <a:cubicBezTo>
                      <a:pt x="4313" y="480"/>
                      <a:pt x="3743" y="806"/>
                      <a:pt x="3337" y="1565"/>
                    </a:cubicBezTo>
                    <a:cubicBezTo>
                      <a:pt x="2686" y="2813"/>
                      <a:pt x="2116" y="4115"/>
                      <a:pt x="1628" y="5444"/>
                    </a:cubicBezTo>
                    <a:cubicBezTo>
                      <a:pt x="814" y="7668"/>
                      <a:pt x="244" y="9947"/>
                      <a:pt x="27" y="12279"/>
                    </a:cubicBezTo>
                    <a:cubicBezTo>
                      <a:pt x="0" y="12632"/>
                      <a:pt x="27" y="12984"/>
                      <a:pt x="27" y="13418"/>
                    </a:cubicBezTo>
                    <a:cubicBezTo>
                      <a:pt x="326" y="13446"/>
                      <a:pt x="516" y="13473"/>
                      <a:pt x="733" y="13473"/>
                    </a:cubicBezTo>
                    <a:cubicBezTo>
                      <a:pt x="1221" y="13500"/>
                      <a:pt x="1682" y="13500"/>
                      <a:pt x="2143" y="13527"/>
                    </a:cubicBezTo>
                    <a:cubicBezTo>
                      <a:pt x="3716" y="13608"/>
                      <a:pt x="5289" y="13690"/>
                      <a:pt x="6835" y="13744"/>
                    </a:cubicBezTo>
                    <a:cubicBezTo>
                      <a:pt x="8870" y="13798"/>
                      <a:pt x="10877" y="13852"/>
                      <a:pt x="12884" y="13852"/>
                    </a:cubicBezTo>
                    <a:cubicBezTo>
                      <a:pt x="17007" y="13880"/>
                      <a:pt x="21130" y="13880"/>
                      <a:pt x="25253" y="13880"/>
                    </a:cubicBezTo>
                    <a:cubicBezTo>
                      <a:pt x="25524" y="13880"/>
                      <a:pt x="25795" y="13852"/>
                      <a:pt x="26039" y="13798"/>
                    </a:cubicBezTo>
                    <a:cubicBezTo>
                      <a:pt x="26500" y="13690"/>
                      <a:pt x="26582" y="13581"/>
                      <a:pt x="26555" y="13120"/>
                    </a:cubicBezTo>
                    <a:cubicBezTo>
                      <a:pt x="26527" y="12469"/>
                      <a:pt x="26473" y="11845"/>
                      <a:pt x="26446" y="11194"/>
                    </a:cubicBezTo>
                    <a:cubicBezTo>
                      <a:pt x="26392" y="9648"/>
                      <a:pt x="26148" y="8129"/>
                      <a:pt x="25687" y="6665"/>
                    </a:cubicBezTo>
                    <a:cubicBezTo>
                      <a:pt x="25144" y="4929"/>
                      <a:pt x="24493" y="3274"/>
                      <a:pt x="23462" y="1755"/>
                    </a:cubicBezTo>
                    <a:cubicBezTo>
                      <a:pt x="23191" y="1403"/>
                      <a:pt x="22893" y="1104"/>
                      <a:pt x="22459" y="1023"/>
                    </a:cubicBezTo>
                    <a:cubicBezTo>
                      <a:pt x="22090" y="945"/>
                      <a:pt x="21720" y="881"/>
                      <a:pt x="21351" y="881"/>
                    </a:cubicBezTo>
                    <a:cubicBezTo>
                      <a:pt x="21205" y="881"/>
                      <a:pt x="21059" y="891"/>
                      <a:pt x="20913" y="914"/>
                    </a:cubicBezTo>
                    <a:cubicBezTo>
                      <a:pt x="20533" y="996"/>
                      <a:pt x="20153" y="1050"/>
                      <a:pt x="19774" y="1104"/>
                    </a:cubicBezTo>
                    <a:cubicBezTo>
                      <a:pt x="19404" y="1163"/>
                      <a:pt x="19034" y="1193"/>
                      <a:pt x="18665" y="1193"/>
                    </a:cubicBezTo>
                    <a:cubicBezTo>
                      <a:pt x="18007" y="1193"/>
                      <a:pt x="17352" y="1096"/>
                      <a:pt x="16709" y="887"/>
                    </a:cubicBezTo>
                    <a:cubicBezTo>
                      <a:pt x="16193" y="697"/>
                      <a:pt x="15705" y="535"/>
                      <a:pt x="15217" y="345"/>
                    </a:cubicBezTo>
                    <a:cubicBezTo>
                      <a:pt x="14670" y="116"/>
                      <a:pt x="14101" y="1"/>
                      <a:pt x="13523" y="1"/>
                    </a:cubicBezTo>
                    <a:close/>
                  </a:path>
                </a:pathLst>
              </a:custGeom>
              <a:solidFill>
                <a:srgbClr val="ED6A3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47" name="Google Shape;1047;p54"/>
              <p:cNvSpPr/>
              <p:nvPr/>
            </p:nvSpPr>
            <p:spPr>
              <a:xfrm>
                <a:off x="6649463" y="4343588"/>
                <a:ext cx="111225" cy="97975"/>
              </a:xfrm>
              <a:custGeom>
                <a:avLst/>
                <a:gdLst/>
                <a:ahLst/>
                <a:cxnLst/>
                <a:rect l="l" t="t" r="r" b="b"/>
                <a:pathLst>
                  <a:path w="4449" h="3919" extrusionOk="0">
                    <a:moveTo>
                      <a:pt x="2367" y="865"/>
                    </a:moveTo>
                    <a:cubicBezTo>
                      <a:pt x="2523" y="865"/>
                      <a:pt x="2680" y="940"/>
                      <a:pt x="2849" y="1096"/>
                    </a:cubicBezTo>
                    <a:cubicBezTo>
                      <a:pt x="3011" y="1258"/>
                      <a:pt x="3174" y="1448"/>
                      <a:pt x="3310" y="1638"/>
                    </a:cubicBezTo>
                    <a:cubicBezTo>
                      <a:pt x="3418" y="1747"/>
                      <a:pt x="3445" y="1909"/>
                      <a:pt x="3500" y="2072"/>
                    </a:cubicBezTo>
                    <a:cubicBezTo>
                      <a:pt x="3445" y="2235"/>
                      <a:pt x="3418" y="2370"/>
                      <a:pt x="3364" y="2479"/>
                    </a:cubicBezTo>
                    <a:cubicBezTo>
                      <a:pt x="3216" y="2774"/>
                      <a:pt x="2921" y="2922"/>
                      <a:pt x="2567" y="2922"/>
                    </a:cubicBezTo>
                    <a:cubicBezTo>
                      <a:pt x="2466" y="2922"/>
                      <a:pt x="2360" y="2910"/>
                      <a:pt x="2252" y="2886"/>
                    </a:cubicBezTo>
                    <a:cubicBezTo>
                      <a:pt x="1791" y="2777"/>
                      <a:pt x="1492" y="2425"/>
                      <a:pt x="1465" y="1991"/>
                    </a:cubicBezTo>
                    <a:cubicBezTo>
                      <a:pt x="1465" y="1638"/>
                      <a:pt x="1601" y="1367"/>
                      <a:pt x="1845" y="1123"/>
                    </a:cubicBezTo>
                    <a:cubicBezTo>
                      <a:pt x="2029" y="953"/>
                      <a:pt x="2198" y="865"/>
                      <a:pt x="2367" y="865"/>
                    </a:cubicBezTo>
                    <a:close/>
                    <a:moveTo>
                      <a:pt x="2317" y="0"/>
                    </a:moveTo>
                    <a:cubicBezTo>
                      <a:pt x="2179" y="0"/>
                      <a:pt x="2046" y="25"/>
                      <a:pt x="1926" y="65"/>
                    </a:cubicBezTo>
                    <a:cubicBezTo>
                      <a:pt x="950" y="336"/>
                      <a:pt x="1" y="1774"/>
                      <a:pt x="814" y="2994"/>
                    </a:cubicBezTo>
                    <a:cubicBezTo>
                      <a:pt x="1230" y="3618"/>
                      <a:pt x="1846" y="3918"/>
                      <a:pt x="2588" y="3918"/>
                    </a:cubicBezTo>
                    <a:cubicBezTo>
                      <a:pt x="2621" y="3918"/>
                      <a:pt x="2653" y="3918"/>
                      <a:pt x="2686" y="3917"/>
                    </a:cubicBezTo>
                    <a:cubicBezTo>
                      <a:pt x="3717" y="3835"/>
                      <a:pt x="4449" y="3076"/>
                      <a:pt x="4449" y="2099"/>
                    </a:cubicBezTo>
                    <a:cubicBezTo>
                      <a:pt x="4449" y="1177"/>
                      <a:pt x="3418" y="65"/>
                      <a:pt x="2469" y="11"/>
                    </a:cubicBezTo>
                    <a:cubicBezTo>
                      <a:pt x="2418" y="3"/>
                      <a:pt x="2367" y="0"/>
                      <a:pt x="2317"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sp>
          <p:nvSpPr>
            <p:cNvPr id="1048" name="Google Shape;1048;p54"/>
            <p:cNvSpPr/>
            <p:nvPr/>
          </p:nvSpPr>
          <p:spPr>
            <a:xfrm>
              <a:off x="2209750" y="3109900"/>
              <a:ext cx="137000" cy="45250"/>
            </a:xfrm>
            <a:custGeom>
              <a:avLst/>
              <a:gdLst/>
              <a:ahLst/>
              <a:cxnLst/>
              <a:rect l="l" t="t" r="r" b="b"/>
              <a:pathLst>
                <a:path w="5480" h="1810" extrusionOk="0">
                  <a:moveTo>
                    <a:pt x="5037" y="1"/>
                  </a:moveTo>
                  <a:cubicBezTo>
                    <a:pt x="4978" y="1"/>
                    <a:pt x="4917" y="16"/>
                    <a:pt x="4856" y="47"/>
                  </a:cubicBezTo>
                  <a:cubicBezTo>
                    <a:pt x="4693" y="128"/>
                    <a:pt x="4530" y="236"/>
                    <a:pt x="4367" y="318"/>
                  </a:cubicBezTo>
                  <a:cubicBezTo>
                    <a:pt x="3790" y="650"/>
                    <a:pt x="3204" y="828"/>
                    <a:pt x="2615" y="828"/>
                  </a:cubicBezTo>
                  <a:cubicBezTo>
                    <a:pt x="2098" y="828"/>
                    <a:pt x="1578" y="691"/>
                    <a:pt x="1058" y="399"/>
                  </a:cubicBezTo>
                  <a:cubicBezTo>
                    <a:pt x="895" y="318"/>
                    <a:pt x="706" y="236"/>
                    <a:pt x="543" y="182"/>
                  </a:cubicBezTo>
                  <a:cubicBezTo>
                    <a:pt x="508" y="171"/>
                    <a:pt x="473" y="165"/>
                    <a:pt x="439" y="165"/>
                  </a:cubicBezTo>
                  <a:cubicBezTo>
                    <a:pt x="313" y="165"/>
                    <a:pt x="194" y="238"/>
                    <a:pt x="109" y="345"/>
                  </a:cubicBezTo>
                  <a:cubicBezTo>
                    <a:pt x="0" y="481"/>
                    <a:pt x="0" y="670"/>
                    <a:pt x="109" y="806"/>
                  </a:cubicBezTo>
                  <a:cubicBezTo>
                    <a:pt x="190" y="942"/>
                    <a:pt x="326" y="1050"/>
                    <a:pt x="434" y="1159"/>
                  </a:cubicBezTo>
                  <a:cubicBezTo>
                    <a:pt x="1085" y="1620"/>
                    <a:pt x="1818" y="1755"/>
                    <a:pt x="2550" y="1810"/>
                  </a:cubicBezTo>
                  <a:cubicBezTo>
                    <a:pt x="3418" y="1755"/>
                    <a:pt x="4205" y="1566"/>
                    <a:pt x="4910" y="1077"/>
                  </a:cubicBezTo>
                  <a:cubicBezTo>
                    <a:pt x="5072" y="969"/>
                    <a:pt x="5235" y="806"/>
                    <a:pt x="5371" y="643"/>
                  </a:cubicBezTo>
                  <a:cubicBezTo>
                    <a:pt x="5479" y="481"/>
                    <a:pt x="5452" y="236"/>
                    <a:pt x="5317" y="128"/>
                  </a:cubicBezTo>
                  <a:cubicBezTo>
                    <a:pt x="5232" y="43"/>
                    <a:pt x="5136" y="1"/>
                    <a:pt x="5037" y="1"/>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49" name="Google Shape;1049;p54"/>
            <p:cNvSpPr/>
            <p:nvPr/>
          </p:nvSpPr>
          <p:spPr>
            <a:xfrm>
              <a:off x="2204325" y="3050700"/>
              <a:ext cx="23750" cy="23150"/>
            </a:xfrm>
            <a:custGeom>
              <a:avLst/>
              <a:gdLst/>
              <a:ahLst/>
              <a:cxnLst/>
              <a:rect l="l" t="t" r="r" b="b"/>
              <a:pathLst>
                <a:path w="950" h="926" extrusionOk="0">
                  <a:moveTo>
                    <a:pt x="461" y="1"/>
                  </a:moveTo>
                  <a:cubicBezTo>
                    <a:pt x="217" y="28"/>
                    <a:pt x="27" y="218"/>
                    <a:pt x="0" y="462"/>
                  </a:cubicBezTo>
                  <a:cubicBezTo>
                    <a:pt x="0" y="718"/>
                    <a:pt x="218" y="925"/>
                    <a:pt x="470" y="925"/>
                  </a:cubicBezTo>
                  <a:cubicBezTo>
                    <a:pt x="485" y="925"/>
                    <a:pt x="500" y="924"/>
                    <a:pt x="516" y="923"/>
                  </a:cubicBezTo>
                  <a:cubicBezTo>
                    <a:pt x="760" y="896"/>
                    <a:pt x="950" y="652"/>
                    <a:pt x="923" y="435"/>
                  </a:cubicBezTo>
                  <a:cubicBezTo>
                    <a:pt x="923" y="163"/>
                    <a:pt x="706" y="1"/>
                    <a:pt x="461" y="1"/>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50" name="Google Shape;1050;p54"/>
            <p:cNvSpPr/>
            <p:nvPr/>
          </p:nvSpPr>
          <p:spPr>
            <a:xfrm>
              <a:off x="2341975" y="3049300"/>
              <a:ext cx="21050" cy="21775"/>
            </a:xfrm>
            <a:custGeom>
              <a:avLst/>
              <a:gdLst/>
              <a:ahLst/>
              <a:cxnLst/>
              <a:rect l="l" t="t" r="r" b="b"/>
              <a:pathLst>
                <a:path w="842" h="871" extrusionOk="0">
                  <a:moveTo>
                    <a:pt x="424" y="0"/>
                  </a:moveTo>
                  <a:cubicBezTo>
                    <a:pt x="218" y="0"/>
                    <a:pt x="0" y="206"/>
                    <a:pt x="0" y="436"/>
                  </a:cubicBezTo>
                  <a:cubicBezTo>
                    <a:pt x="0" y="653"/>
                    <a:pt x="217" y="870"/>
                    <a:pt x="462" y="870"/>
                  </a:cubicBezTo>
                  <a:cubicBezTo>
                    <a:pt x="679" y="843"/>
                    <a:pt x="841" y="653"/>
                    <a:pt x="841" y="436"/>
                  </a:cubicBezTo>
                  <a:cubicBezTo>
                    <a:pt x="841" y="219"/>
                    <a:pt x="651" y="29"/>
                    <a:pt x="462" y="2"/>
                  </a:cubicBezTo>
                  <a:cubicBezTo>
                    <a:pt x="449" y="1"/>
                    <a:pt x="437" y="0"/>
                    <a:pt x="424"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51" name="Google Shape;1051;p54"/>
            <p:cNvSpPr/>
            <p:nvPr/>
          </p:nvSpPr>
          <p:spPr>
            <a:xfrm>
              <a:off x="2167025" y="2737400"/>
              <a:ext cx="92925" cy="90925"/>
            </a:xfrm>
            <a:custGeom>
              <a:avLst/>
              <a:gdLst/>
              <a:ahLst/>
              <a:cxnLst/>
              <a:rect l="l" t="t" r="r" b="b"/>
              <a:pathLst>
                <a:path w="3717" h="3637" extrusionOk="0">
                  <a:moveTo>
                    <a:pt x="1899" y="951"/>
                  </a:moveTo>
                  <a:cubicBezTo>
                    <a:pt x="2333" y="951"/>
                    <a:pt x="2767" y="1412"/>
                    <a:pt x="2767" y="1819"/>
                  </a:cubicBezTo>
                  <a:cubicBezTo>
                    <a:pt x="2767" y="2253"/>
                    <a:pt x="2360" y="2660"/>
                    <a:pt x="1872" y="2660"/>
                  </a:cubicBezTo>
                  <a:cubicBezTo>
                    <a:pt x="1853" y="2661"/>
                    <a:pt x="1834" y="2661"/>
                    <a:pt x="1816" y="2661"/>
                  </a:cubicBezTo>
                  <a:cubicBezTo>
                    <a:pt x="1357" y="2661"/>
                    <a:pt x="1031" y="2344"/>
                    <a:pt x="1031" y="1927"/>
                  </a:cubicBezTo>
                  <a:cubicBezTo>
                    <a:pt x="1031" y="1493"/>
                    <a:pt x="1519" y="951"/>
                    <a:pt x="1899" y="951"/>
                  </a:cubicBezTo>
                  <a:close/>
                  <a:moveTo>
                    <a:pt x="1835" y="1"/>
                  </a:moveTo>
                  <a:cubicBezTo>
                    <a:pt x="1820" y="1"/>
                    <a:pt x="1806" y="1"/>
                    <a:pt x="1791" y="1"/>
                  </a:cubicBezTo>
                  <a:cubicBezTo>
                    <a:pt x="977" y="29"/>
                    <a:pt x="1" y="1005"/>
                    <a:pt x="55" y="1927"/>
                  </a:cubicBezTo>
                  <a:cubicBezTo>
                    <a:pt x="108" y="2913"/>
                    <a:pt x="841" y="3637"/>
                    <a:pt x="1818" y="3637"/>
                  </a:cubicBezTo>
                  <a:cubicBezTo>
                    <a:pt x="1836" y="3637"/>
                    <a:pt x="1854" y="3636"/>
                    <a:pt x="1872" y="3636"/>
                  </a:cubicBezTo>
                  <a:cubicBezTo>
                    <a:pt x="2849" y="3609"/>
                    <a:pt x="3716" y="2768"/>
                    <a:pt x="3689" y="1819"/>
                  </a:cubicBezTo>
                  <a:cubicBezTo>
                    <a:pt x="3689" y="857"/>
                    <a:pt x="2795" y="1"/>
                    <a:pt x="1835" y="1"/>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52" name="Google Shape;1052;p54"/>
            <p:cNvSpPr/>
            <p:nvPr/>
          </p:nvSpPr>
          <p:spPr>
            <a:xfrm>
              <a:off x="2192800" y="2761150"/>
              <a:ext cx="43425" cy="42800"/>
            </a:xfrm>
            <a:custGeom>
              <a:avLst/>
              <a:gdLst/>
              <a:ahLst/>
              <a:cxnLst/>
              <a:rect l="l" t="t" r="r" b="b"/>
              <a:pathLst>
                <a:path w="1737" h="1712" extrusionOk="0">
                  <a:moveTo>
                    <a:pt x="868" y="1"/>
                  </a:moveTo>
                  <a:cubicBezTo>
                    <a:pt x="488" y="1"/>
                    <a:pt x="0" y="543"/>
                    <a:pt x="0" y="977"/>
                  </a:cubicBezTo>
                  <a:cubicBezTo>
                    <a:pt x="0" y="1394"/>
                    <a:pt x="326" y="1711"/>
                    <a:pt x="785" y="1711"/>
                  </a:cubicBezTo>
                  <a:cubicBezTo>
                    <a:pt x="803" y="1711"/>
                    <a:pt x="822" y="1711"/>
                    <a:pt x="841" y="1710"/>
                  </a:cubicBezTo>
                  <a:cubicBezTo>
                    <a:pt x="1329" y="1710"/>
                    <a:pt x="1736" y="1303"/>
                    <a:pt x="1736" y="869"/>
                  </a:cubicBezTo>
                  <a:cubicBezTo>
                    <a:pt x="1736" y="462"/>
                    <a:pt x="1302" y="1"/>
                    <a:pt x="868" y="1"/>
                  </a:cubicBezTo>
                  <a:close/>
                </a:path>
              </a:pathLst>
            </a:custGeom>
            <a:solidFill>
              <a:srgbClr val="ED6A3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53" name="Google Shape;1053;p54"/>
            <p:cNvSpPr/>
            <p:nvPr/>
          </p:nvSpPr>
          <p:spPr>
            <a:xfrm>
              <a:off x="2269475" y="2624575"/>
              <a:ext cx="50875" cy="51450"/>
            </a:xfrm>
            <a:custGeom>
              <a:avLst/>
              <a:gdLst/>
              <a:ahLst/>
              <a:cxnLst/>
              <a:rect l="l" t="t" r="r" b="b"/>
              <a:pathLst>
                <a:path w="2035" h="2058" extrusionOk="0">
                  <a:moveTo>
                    <a:pt x="902" y="1"/>
                  </a:moveTo>
                  <a:cubicBezTo>
                    <a:pt x="733" y="1"/>
                    <a:pt x="564" y="89"/>
                    <a:pt x="380" y="259"/>
                  </a:cubicBezTo>
                  <a:cubicBezTo>
                    <a:pt x="136" y="503"/>
                    <a:pt x="0" y="774"/>
                    <a:pt x="0" y="1127"/>
                  </a:cubicBezTo>
                  <a:cubicBezTo>
                    <a:pt x="27" y="1561"/>
                    <a:pt x="326" y="1913"/>
                    <a:pt x="787" y="2022"/>
                  </a:cubicBezTo>
                  <a:cubicBezTo>
                    <a:pt x="895" y="2046"/>
                    <a:pt x="1001" y="2058"/>
                    <a:pt x="1102" y="2058"/>
                  </a:cubicBezTo>
                  <a:cubicBezTo>
                    <a:pt x="1456" y="2058"/>
                    <a:pt x="1751" y="1910"/>
                    <a:pt x="1899" y="1615"/>
                  </a:cubicBezTo>
                  <a:cubicBezTo>
                    <a:pt x="1953" y="1506"/>
                    <a:pt x="1980" y="1371"/>
                    <a:pt x="2035" y="1208"/>
                  </a:cubicBezTo>
                  <a:cubicBezTo>
                    <a:pt x="1980" y="1045"/>
                    <a:pt x="1953" y="883"/>
                    <a:pt x="1845" y="774"/>
                  </a:cubicBezTo>
                  <a:cubicBezTo>
                    <a:pt x="1709" y="584"/>
                    <a:pt x="1546" y="394"/>
                    <a:pt x="1384" y="232"/>
                  </a:cubicBezTo>
                  <a:cubicBezTo>
                    <a:pt x="1215" y="76"/>
                    <a:pt x="1058" y="1"/>
                    <a:pt x="902" y="1"/>
                  </a:cubicBezTo>
                  <a:close/>
                </a:path>
              </a:pathLst>
            </a:custGeom>
            <a:solidFill>
              <a:srgbClr val="ED6A3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54" name="Google Shape;1054;p54"/>
            <p:cNvSpPr/>
            <p:nvPr/>
          </p:nvSpPr>
          <p:spPr>
            <a:xfrm>
              <a:off x="2215175" y="2519075"/>
              <a:ext cx="66475" cy="64525"/>
            </a:xfrm>
            <a:custGeom>
              <a:avLst/>
              <a:gdLst/>
              <a:ahLst/>
              <a:cxnLst/>
              <a:rect l="l" t="t" r="r" b="b"/>
              <a:pathLst>
                <a:path w="2659" h="2581" extrusionOk="0">
                  <a:moveTo>
                    <a:pt x="1418" y="946"/>
                  </a:moveTo>
                  <a:cubicBezTo>
                    <a:pt x="1433" y="946"/>
                    <a:pt x="1449" y="948"/>
                    <a:pt x="1465" y="950"/>
                  </a:cubicBezTo>
                  <a:cubicBezTo>
                    <a:pt x="1492" y="1004"/>
                    <a:pt x="1601" y="1085"/>
                    <a:pt x="1574" y="1140"/>
                  </a:cubicBezTo>
                  <a:cubicBezTo>
                    <a:pt x="1546" y="1275"/>
                    <a:pt x="1492" y="1384"/>
                    <a:pt x="1411" y="1492"/>
                  </a:cubicBezTo>
                  <a:cubicBezTo>
                    <a:pt x="1391" y="1532"/>
                    <a:pt x="1313" y="1557"/>
                    <a:pt x="1251" y="1557"/>
                  </a:cubicBezTo>
                  <a:cubicBezTo>
                    <a:pt x="1229" y="1557"/>
                    <a:pt x="1208" y="1554"/>
                    <a:pt x="1194" y="1547"/>
                  </a:cubicBezTo>
                  <a:cubicBezTo>
                    <a:pt x="1140" y="1519"/>
                    <a:pt x="1085" y="1384"/>
                    <a:pt x="1085" y="1302"/>
                  </a:cubicBezTo>
                  <a:cubicBezTo>
                    <a:pt x="1135" y="1079"/>
                    <a:pt x="1253" y="946"/>
                    <a:pt x="1418" y="946"/>
                  </a:cubicBezTo>
                  <a:close/>
                  <a:moveTo>
                    <a:pt x="1384" y="1"/>
                  </a:moveTo>
                  <a:cubicBezTo>
                    <a:pt x="1329" y="1"/>
                    <a:pt x="1248" y="1"/>
                    <a:pt x="1167" y="28"/>
                  </a:cubicBezTo>
                  <a:cubicBezTo>
                    <a:pt x="489" y="245"/>
                    <a:pt x="0" y="1113"/>
                    <a:pt x="190" y="1791"/>
                  </a:cubicBezTo>
                  <a:cubicBezTo>
                    <a:pt x="343" y="2286"/>
                    <a:pt x="763" y="2581"/>
                    <a:pt x="1215" y="2581"/>
                  </a:cubicBezTo>
                  <a:cubicBezTo>
                    <a:pt x="1407" y="2581"/>
                    <a:pt x="1605" y="2528"/>
                    <a:pt x="1790" y="2415"/>
                  </a:cubicBezTo>
                  <a:cubicBezTo>
                    <a:pt x="2224" y="2143"/>
                    <a:pt x="2496" y="1764"/>
                    <a:pt x="2550" y="1275"/>
                  </a:cubicBezTo>
                  <a:cubicBezTo>
                    <a:pt x="2658" y="624"/>
                    <a:pt x="2089" y="1"/>
                    <a:pt x="1384" y="1"/>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55" name="Google Shape;1055;p54"/>
            <p:cNvSpPr/>
            <p:nvPr/>
          </p:nvSpPr>
          <p:spPr>
            <a:xfrm>
              <a:off x="2242300" y="2542725"/>
              <a:ext cx="12900" cy="15300"/>
            </a:xfrm>
            <a:custGeom>
              <a:avLst/>
              <a:gdLst/>
              <a:ahLst/>
              <a:cxnLst/>
              <a:rect l="l" t="t" r="r" b="b"/>
              <a:pathLst>
                <a:path w="516" h="612" extrusionOk="0">
                  <a:moveTo>
                    <a:pt x="333" y="0"/>
                  </a:moveTo>
                  <a:cubicBezTo>
                    <a:pt x="168" y="0"/>
                    <a:pt x="50" y="133"/>
                    <a:pt x="0" y="356"/>
                  </a:cubicBezTo>
                  <a:cubicBezTo>
                    <a:pt x="0" y="438"/>
                    <a:pt x="55" y="573"/>
                    <a:pt x="109" y="601"/>
                  </a:cubicBezTo>
                  <a:cubicBezTo>
                    <a:pt x="123" y="608"/>
                    <a:pt x="144" y="611"/>
                    <a:pt x="166" y="611"/>
                  </a:cubicBezTo>
                  <a:cubicBezTo>
                    <a:pt x="228" y="611"/>
                    <a:pt x="306" y="586"/>
                    <a:pt x="326" y="546"/>
                  </a:cubicBezTo>
                  <a:cubicBezTo>
                    <a:pt x="407" y="438"/>
                    <a:pt x="461" y="329"/>
                    <a:pt x="489" y="194"/>
                  </a:cubicBezTo>
                  <a:cubicBezTo>
                    <a:pt x="516" y="139"/>
                    <a:pt x="407" y="58"/>
                    <a:pt x="380" y="4"/>
                  </a:cubicBezTo>
                  <a:cubicBezTo>
                    <a:pt x="364" y="2"/>
                    <a:pt x="348" y="0"/>
                    <a:pt x="333" y="0"/>
                  </a:cubicBezTo>
                  <a:close/>
                </a:path>
              </a:pathLst>
            </a:custGeom>
            <a:solidFill>
              <a:srgbClr val="ED6A3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056" name="Google Shape;1056;p54"/>
          <p:cNvGrpSpPr/>
          <p:nvPr/>
        </p:nvGrpSpPr>
        <p:grpSpPr>
          <a:xfrm>
            <a:off x="6913653" y="1362652"/>
            <a:ext cx="427271" cy="545673"/>
            <a:chOff x="5905475" y="2032050"/>
            <a:chExt cx="454350" cy="580175"/>
          </a:xfrm>
        </p:grpSpPr>
        <p:sp>
          <p:nvSpPr>
            <p:cNvPr id="1057" name="Google Shape;1057;p54"/>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58" name="Google Shape;1058;p54"/>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59" name="Google Shape;1059;p54"/>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60" name="Google Shape;1060;p54"/>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61" name="Google Shape;1061;p54"/>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62" name="Google Shape;1062;p54"/>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063" name="Google Shape;1063;p54"/>
          <p:cNvGrpSpPr/>
          <p:nvPr/>
        </p:nvGrpSpPr>
        <p:grpSpPr>
          <a:xfrm>
            <a:off x="7257370" y="5137851"/>
            <a:ext cx="230813" cy="289156"/>
            <a:chOff x="7249250" y="2312150"/>
            <a:chExt cx="433317" cy="542846"/>
          </a:xfrm>
        </p:grpSpPr>
        <p:sp>
          <p:nvSpPr>
            <p:cNvPr id="1064" name="Google Shape;1064;p54"/>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65" name="Google Shape;1065;p54"/>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66" name="Google Shape;1066;p54"/>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sp>
        <p:nvSpPr>
          <p:cNvPr id="36" name="Google Shape;1035;p54"/>
          <p:cNvSpPr/>
          <p:nvPr/>
        </p:nvSpPr>
        <p:spPr>
          <a:xfrm>
            <a:off x="653668" y="1216368"/>
            <a:ext cx="5542915" cy="2742889"/>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dk1"/>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defTabSz="1219200">
              <a:buClr>
                <a:srgbClr val="000000"/>
              </a:buClr>
            </a:pPr>
            <a:endParaRPr sz="2400" kern="0">
              <a:solidFill>
                <a:srgbClr val="000000"/>
              </a:solidFill>
              <a:latin typeface="Arial" panose="020B0604020202020204"/>
              <a:cs typeface="Arial" panose="020B0604020202020204"/>
              <a:sym typeface="Arial" panose="020B0604020202020204"/>
            </a:endParaRPr>
          </a:p>
        </p:txBody>
      </p:sp>
      <p:sp>
        <p:nvSpPr>
          <p:cNvPr id="37" name="Google Shape;1036;p54"/>
          <p:cNvSpPr txBox="1"/>
          <p:nvPr/>
        </p:nvSpPr>
        <p:spPr>
          <a:xfrm>
            <a:off x="973786" y="1534404"/>
            <a:ext cx="4916148" cy="2313421"/>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70000"/>
              </a:lnSpc>
              <a:spcBef>
                <a:spcPts val="0"/>
              </a:spcBef>
              <a:spcAft>
                <a:spcPts val="0"/>
              </a:spcAft>
              <a:buClr>
                <a:schemeClr val="lt1"/>
              </a:buClr>
              <a:buSzPts val="3200"/>
              <a:buFont typeface="Mali Medium" panose="00000600000000000000"/>
              <a:buNone/>
              <a:defRPr sz="3200" b="0" i="0" u="none" strike="noStrike" cap="none">
                <a:solidFill>
                  <a:schemeClr val="lt1"/>
                </a:solidFill>
                <a:latin typeface="Mali Medium" panose="00000600000000000000"/>
                <a:ea typeface="Mali Medium" panose="00000600000000000000"/>
                <a:cs typeface="Mali Medium" panose="00000600000000000000"/>
                <a:sym typeface="Mali Medium" panose="00000600000000000000"/>
              </a:defRPr>
            </a:lvl1pPr>
            <a:lvl2pPr marR="0" lvl="1" algn="ctr" rtl="0">
              <a:lnSpc>
                <a:spcPct val="70000"/>
              </a:lnSpc>
              <a:spcBef>
                <a:spcPts val="0"/>
              </a:spcBef>
              <a:spcAft>
                <a:spcPts val="0"/>
              </a:spcAft>
              <a:buClr>
                <a:schemeClr val="dk1"/>
              </a:buClr>
              <a:buSzPts val="3200"/>
              <a:buFont typeface="Single Day" charset="-127"/>
              <a:buNone/>
              <a:defRPr sz="3200" b="1" i="0" u="none" strike="noStrike" cap="none">
                <a:solidFill>
                  <a:schemeClr val="dk1"/>
                </a:solidFill>
                <a:latin typeface="Single Day" charset="-127"/>
                <a:ea typeface="Single Day" charset="-127"/>
                <a:cs typeface="Single Day" charset="-127"/>
                <a:sym typeface="Single Day" charset="-127"/>
              </a:defRPr>
            </a:lvl2pPr>
            <a:lvl3pPr marR="0" lvl="2" algn="ctr" rtl="0">
              <a:lnSpc>
                <a:spcPct val="70000"/>
              </a:lnSpc>
              <a:spcBef>
                <a:spcPts val="0"/>
              </a:spcBef>
              <a:spcAft>
                <a:spcPts val="0"/>
              </a:spcAft>
              <a:buClr>
                <a:schemeClr val="dk1"/>
              </a:buClr>
              <a:buSzPts val="3200"/>
              <a:buFont typeface="Single Day" charset="-127"/>
              <a:buNone/>
              <a:defRPr sz="3200" b="1" i="0" u="none" strike="noStrike" cap="none">
                <a:solidFill>
                  <a:schemeClr val="dk1"/>
                </a:solidFill>
                <a:latin typeface="Single Day" charset="-127"/>
                <a:ea typeface="Single Day" charset="-127"/>
                <a:cs typeface="Single Day" charset="-127"/>
                <a:sym typeface="Single Day" charset="-127"/>
              </a:defRPr>
            </a:lvl3pPr>
            <a:lvl4pPr marR="0" lvl="3" algn="ctr" rtl="0">
              <a:lnSpc>
                <a:spcPct val="70000"/>
              </a:lnSpc>
              <a:spcBef>
                <a:spcPts val="0"/>
              </a:spcBef>
              <a:spcAft>
                <a:spcPts val="0"/>
              </a:spcAft>
              <a:buClr>
                <a:schemeClr val="dk1"/>
              </a:buClr>
              <a:buSzPts val="3200"/>
              <a:buFont typeface="Single Day" charset="-127"/>
              <a:buNone/>
              <a:defRPr sz="3200" b="1" i="0" u="none" strike="noStrike" cap="none">
                <a:solidFill>
                  <a:schemeClr val="dk1"/>
                </a:solidFill>
                <a:latin typeface="Single Day" charset="-127"/>
                <a:ea typeface="Single Day" charset="-127"/>
                <a:cs typeface="Single Day" charset="-127"/>
                <a:sym typeface="Single Day" charset="-127"/>
              </a:defRPr>
            </a:lvl4pPr>
            <a:lvl5pPr marR="0" lvl="4" algn="ctr" rtl="0">
              <a:lnSpc>
                <a:spcPct val="70000"/>
              </a:lnSpc>
              <a:spcBef>
                <a:spcPts val="0"/>
              </a:spcBef>
              <a:spcAft>
                <a:spcPts val="0"/>
              </a:spcAft>
              <a:buClr>
                <a:schemeClr val="dk1"/>
              </a:buClr>
              <a:buSzPts val="3200"/>
              <a:buFont typeface="Single Day" charset="-127"/>
              <a:buNone/>
              <a:defRPr sz="3200" b="1" i="0" u="none" strike="noStrike" cap="none">
                <a:solidFill>
                  <a:schemeClr val="dk1"/>
                </a:solidFill>
                <a:latin typeface="Single Day" charset="-127"/>
                <a:ea typeface="Single Day" charset="-127"/>
                <a:cs typeface="Single Day" charset="-127"/>
                <a:sym typeface="Single Day" charset="-127"/>
              </a:defRPr>
            </a:lvl5pPr>
            <a:lvl6pPr marR="0" lvl="5" algn="ctr" rtl="0">
              <a:lnSpc>
                <a:spcPct val="70000"/>
              </a:lnSpc>
              <a:spcBef>
                <a:spcPts val="0"/>
              </a:spcBef>
              <a:spcAft>
                <a:spcPts val="0"/>
              </a:spcAft>
              <a:buClr>
                <a:schemeClr val="dk1"/>
              </a:buClr>
              <a:buSzPts val="3200"/>
              <a:buFont typeface="Single Day" charset="-127"/>
              <a:buNone/>
              <a:defRPr sz="3200" b="1" i="0" u="none" strike="noStrike" cap="none">
                <a:solidFill>
                  <a:schemeClr val="dk1"/>
                </a:solidFill>
                <a:latin typeface="Single Day" charset="-127"/>
                <a:ea typeface="Single Day" charset="-127"/>
                <a:cs typeface="Single Day" charset="-127"/>
                <a:sym typeface="Single Day" charset="-127"/>
              </a:defRPr>
            </a:lvl6pPr>
            <a:lvl7pPr marR="0" lvl="6" algn="ctr" rtl="0">
              <a:lnSpc>
                <a:spcPct val="70000"/>
              </a:lnSpc>
              <a:spcBef>
                <a:spcPts val="0"/>
              </a:spcBef>
              <a:spcAft>
                <a:spcPts val="0"/>
              </a:spcAft>
              <a:buClr>
                <a:schemeClr val="dk1"/>
              </a:buClr>
              <a:buSzPts val="3200"/>
              <a:buFont typeface="Single Day" charset="-127"/>
              <a:buNone/>
              <a:defRPr sz="3200" b="1" i="0" u="none" strike="noStrike" cap="none">
                <a:solidFill>
                  <a:schemeClr val="dk1"/>
                </a:solidFill>
                <a:latin typeface="Single Day" charset="-127"/>
                <a:ea typeface="Single Day" charset="-127"/>
                <a:cs typeface="Single Day" charset="-127"/>
                <a:sym typeface="Single Day" charset="-127"/>
              </a:defRPr>
            </a:lvl7pPr>
            <a:lvl8pPr marR="0" lvl="7" algn="ctr" rtl="0">
              <a:lnSpc>
                <a:spcPct val="70000"/>
              </a:lnSpc>
              <a:spcBef>
                <a:spcPts val="0"/>
              </a:spcBef>
              <a:spcAft>
                <a:spcPts val="0"/>
              </a:spcAft>
              <a:buClr>
                <a:schemeClr val="dk1"/>
              </a:buClr>
              <a:buSzPts val="3200"/>
              <a:buFont typeface="Single Day" charset="-127"/>
              <a:buNone/>
              <a:defRPr sz="3200" b="1" i="0" u="none" strike="noStrike" cap="none">
                <a:solidFill>
                  <a:schemeClr val="dk1"/>
                </a:solidFill>
                <a:latin typeface="Single Day" charset="-127"/>
                <a:ea typeface="Single Day" charset="-127"/>
                <a:cs typeface="Single Day" charset="-127"/>
                <a:sym typeface="Single Day" charset="-127"/>
              </a:defRPr>
            </a:lvl8pPr>
            <a:lvl9pPr marR="0" lvl="8" algn="ctr" rtl="0">
              <a:lnSpc>
                <a:spcPct val="70000"/>
              </a:lnSpc>
              <a:spcBef>
                <a:spcPts val="0"/>
              </a:spcBef>
              <a:spcAft>
                <a:spcPts val="0"/>
              </a:spcAft>
              <a:buClr>
                <a:schemeClr val="dk1"/>
              </a:buClr>
              <a:buSzPts val="3200"/>
              <a:buFont typeface="Single Day" charset="-127"/>
              <a:buNone/>
              <a:defRPr sz="3200" b="1" i="0" u="none" strike="noStrike" cap="none">
                <a:solidFill>
                  <a:schemeClr val="dk1"/>
                </a:solidFill>
                <a:latin typeface="Single Day" charset="-127"/>
                <a:ea typeface="Single Day" charset="-127"/>
                <a:cs typeface="Single Day" charset="-127"/>
                <a:sym typeface="Single Day" charset="-127"/>
              </a:defRPr>
            </a:lvl9pPr>
          </a:lstStyle>
          <a:p>
            <a:pPr>
              <a:lnSpc>
                <a:spcPct val="150000"/>
              </a:lnSpc>
            </a:pPr>
            <a:r>
              <a:rPr lang="vi-VN" sz="3600" b="1"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CÁCH TÍNH</a:t>
            </a:r>
            <a:br>
              <a:rPr lang="vi-VN" sz="3600" b="1"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vi-VN" sz="3600" b="1"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KHỐI LƯỢNG PHÂN TỬ</a:t>
            </a:r>
            <a:endParaRPr lang="vi-VN" sz="3600" b="1"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58" name="Google Shape;634;p48"/>
          <p:cNvSpPr/>
          <p:nvPr/>
        </p:nvSpPr>
        <p:spPr>
          <a:xfrm>
            <a:off x="300422" y="246174"/>
            <a:ext cx="2161585" cy="408074"/>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defTabSz="1219200">
              <a:buClr>
                <a:srgbClr val="000000"/>
              </a:buClr>
            </a:pPr>
            <a:endParaRPr sz="800" kern="0">
              <a:solidFill>
                <a:srgbClr val="000000"/>
              </a:solidFill>
              <a:latin typeface="Arial" panose="020B0604020202020204"/>
              <a:cs typeface="Arial" panose="020B0604020202020204"/>
              <a:sym typeface="Arial" panose="020B0604020202020204"/>
            </a:endParaRPr>
          </a:p>
        </p:txBody>
      </p:sp>
      <p:sp>
        <p:nvSpPr>
          <p:cNvPr id="59" name="Google Shape;637;p48"/>
          <p:cNvSpPr txBox="1"/>
          <p:nvPr/>
        </p:nvSpPr>
        <p:spPr>
          <a:xfrm>
            <a:off x="-131803" y="105566"/>
            <a:ext cx="2360316" cy="343949"/>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r"/>
            <a:r>
              <a:rPr lang="vi-VN" sz="2800" b="1"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Phân tử</a:t>
            </a:r>
            <a:endParaRPr lang="vi-VN" sz="2800" b="1"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70"/>
        <p:cNvGrpSpPr/>
        <p:nvPr/>
      </p:nvGrpSpPr>
      <p:grpSpPr>
        <a:xfrm>
          <a:off x="0" y="0"/>
          <a:ext cx="0" cy="0"/>
          <a:chOff x="0" y="0"/>
          <a:chExt cx="0" cy="0"/>
        </a:xfrm>
      </p:grpSpPr>
      <p:sp>
        <p:nvSpPr>
          <p:cNvPr id="1075" name="Google Shape;1075;p55"/>
          <p:cNvSpPr txBox="1">
            <a:spLocks noGrp="1"/>
          </p:cNvSpPr>
          <p:nvPr>
            <p:ph type="title"/>
          </p:nvPr>
        </p:nvSpPr>
        <p:spPr>
          <a:xfrm>
            <a:off x="960000" y="780288"/>
            <a:ext cx="10272000" cy="560800"/>
          </a:xfrm>
          <a:prstGeom prst="rect">
            <a:avLst/>
          </a:prstGeom>
        </p:spPr>
        <p:txBody>
          <a:bodyPr spcFirstLastPara="1" wrap="square" lIns="121900" tIns="121900" rIns="121900" bIns="121900" anchor="t" anchorCtr="0">
            <a:noAutofit/>
          </a:bodyPr>
          <a:lstStyle/>
          <a:p>
            <a:r>
              <a:rPr lang="vi-VN" b="1" dirty="0">
                <a:latin typeface="Calibri" panose="020F0502020204030204" pitchFamily="34" charset="0"/>
                <a:cs typeface="Calibri" panose="020F0502020204030204" pitchFamily="34" charset="0"/>
              </a:rPr>
              <a:t>a) Hãy đề xuất cách tính khối lượng phân tử của mỗi chất </a:t>
            </a:r>
            <a:endParaRPr b="1" dirty="0">
              <a:solidFill>
                <a:schemeClr val="accent3"/>
              </a:solidFill>
              <a:latin typeface="Calibri" panose="020F0502020204030204" pitchFamily="34" charset="0"/>
              <a:cs typeface="Calibri" panose="020F0502020204030204" pitchFamily="34" charset="0"/>
            </a:endParaRPr>
          </a:p>
        </p:txBody>
      </p:sp>
      <p:grpSp>
        <p:nvGrpSpPr>
          <p:cNvPr id="1095" name="Google Shape;1095;p55"/>
          <p:cNvGrpSpPr/>
          <p:nvPr/>
        </p:nvGrpSpPr>
        <p:grpSpPr>
          <a:xfrm>
            <a:off x="11494181" y="105566"/>
            <a:ext cx="405159" cy="517361"/>
            <a:chOff x="5905475" y="2032050"/>
            <a:chExt cx="454350" cy="580175"/>
          </a:xfrm>
        </p:grpSpPr>
        <p:sp>
          <p:nvSpPr>
            <p:cNvPr id="1096" name="Google Shape;1096;p55"/>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97" name="Google Shape;1097;p55"/>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98" name="Google Shape;1098;p55"/>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99" name="Google Shape;1099;p55"/>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chemeClr val="accent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00" name="Google Shape;1100;p55"/>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01" name="Google Shape;1101;p55"/>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chemeClr val="accent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02" name="Google Shape;1102;p55"/>
          <p:cNvGrpSpPr/>
          <p:nvPr/>
        </p:nvGrpSpPr>
        <p:grpSpPr>
          <a:xfrm flipH="1">
            <a:off x="643196" y="1558722"/>
            <a:ext cx="405159" cy="517361"/>
            <a:chOff x="5905475" y="2032050"/>
            <a:chExt cx="454350" cy="580175"/>
          </a:xfrm>
        </p:grpSpPr>
        <p:sp>
          <p:nvSpPr>
            <p:cNvPr id="1103" name="Google Shape;1103;p55"/>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04" name="Google Shape;1104;p55"/>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05" name="Google Shape;1105;p55"/>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06" name="Google Shape;1106;p55"/>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07" name="Google Shape;1107;p55"/>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08" name="Google Shape;1108;p55"/>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09" name="Google Shape;1109;p55"/>
          <p:cNvGrpSpPr/>
          <p:nvPr/>
        </p:nvGrpSpPr>
        <p:grpSpPr>
          <a:xfrm rot="5973186">
            <a:off x="7959134" y="5788571"/>
            <a:ext cx="700961" cy="571520"/>
            <a:chOff x="5426900" y="3064075"/>
            <a:chExt cx="281450" cy="229525"/>
          </a:xfrm>
        </p:grpSpPr>
        <p:sp>
          <p:nvSpPr>
            <p:cNvPr id="1110" name="Google Shape;1110;p55"/>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11" name="Google Shape;1111;p55"/>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12" name="Google Shape;1112;p55"/>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13" name="Google Shape;1113;p55"/>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14" name="Google Shape;1114;p55"/>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accent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15" name="Google Shape;1115;p55"/>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16" name="Google Shape;1116;p55"/>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accent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17" name="Google Shape;1117;p55"/>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18" name="Google Shape;1118;p55"/>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accent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pic>
        <p:nvPicPr>
          <p:cNvPr id="2" name="Picture 1"/>
          <p:cNvPicPr>
            <a:picLocks noChangeAspect="1"/>
          </p:cNvPicPr>
          <p:nvPr/>
        </p:nvPicPr>
        <p:blipFill>
          <a:blip r:embed="rId1"/>
          <a:stretch>
            <a:fillRect/>
          </a:stretch>
        </p:blipFill>
        <p:spPr>
          <a:xfrm>
            <a:off x="2121030" y="1845682"/>
            <a:ext cx="7765375" cy="3078662"/>
          </a:xfrm>
          <a:prstGeom prst="rect">
            <a:avLst/>
          </a:prstGeom>
        </p:spPr>
      </p:pic>
      <p:sp>
        <p:nvSpPr>
          <p:cNvPr id="53" name="Google Shape;634;p48"/>
          <p:cNvSpPr/>
          <p:nvPr/>
        </p:nvSpPr>
        <p:spPr>
          <a:xfrm>
            <a:off x="300422" y="246174"/>
            <a:ext cx="2161585" cy="408074"/>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defTabSz="1219200">
              <a:buClr>
                <a:srgbClr val="000000"/>
              </a:buClr>
            </a:pPr>
            <a:endParaRPr sz="800" kern="0">
              <a:solidFill>
                <a:srgbClr val="000000"/>
              </a:solidFill>
              <a:latin typeface="Arial" panose="020B0604020202020204"/>
              <a:cs typeface="Arial" panose="020B0604020202020204"/>
              <a:sym typeface="Arial" panose="020B0604020202020204"/>
            </a:endParaRPr>
          </a:p>
        </p:txBody>
      </p:sp>
      <p:sp>
        <p:nvSpPr>
          <p:cNvPr id="54" name="Google Shape;637;p48"/>
          <p:cNvSpPr txBox="1"/>
          <p:nvPr/>
        </p:nvSpPr>
        <p:spPr>
          <a:xfrm>
            <a:off x="-131803" y="105566"/>
            <a:ext cx="2360316" cy="343949"/>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r"/>
            <a:r>
              <a:rPr lang="vi-VN" sz="2800" b="1"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Phân tử</a:t>
            </a:r>
            <a:endParaRPr lang="vi-VN" sz="2800" b="1"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6" name="Rectangle 5"/>
          <p:cNvSpPr/>
          <p:nvPr/>
        </p:nvSpPr>
        <p:spPr>
          <a:xfrm>
            <a:off x="970941" y="5078688"/>
            <a:ext cx="10486333" cy="461665"/>
          </a:xfrm>
          <a:prstGeom prst="rect">
            <a:avLst/>
          </a:prstGeom>
        </p:spPr>
        <p:txBody>
          <a:bodyPr wrap="square">
            <a:spAutoFit/>
          </a:bodyPr>
          <a:lstStyle/>
          <a:p>
            <a:r>
              <a:rPr lang="vi-VN" sz="2400" b="1" dirty="0">
                <a:solidFill>
                  <a:srgbClr val="000000"/>
                </a:solidFill>
                <a:latin typeface="Calibri" panose="020F0502020204030204" pitchFamily="34" charset="0"/>
                <a:ea typeface="Courier New" panose="02070309020205020404" pitchFamily="49" charset="0"/>
                <a:cs typeface="Calibri" panose="020F0502020204030204" pitchFamily="34" charset="0"/>
                <a:sym typeface="Symbol" panose="05050102010706020507" pitchFamily="18" charset="2"/>
              </a:rPr>
              <a:t> </a:t>
            </a:r>
            <a:r>
              <a:rPr lang="vi-VN" sz="2400" b="1" dirty="0">
                <a:solidFill>
                  <a:srgbClr val="000000"/>
                </a:solidFill>
                <a:latin typeface="Calibri" panose="020F0502020204030204" pitchFamily="34" charset="0"/>
                <a:ea typeface="Courier New" panose="02070309020205020404" pitchFamily="49" charset="0"/>
                <a:cs typeface="Calibri" panose="020F0502020204030204" pitchFamily="34" charset="0"/>
              </a:rPr>
              <a:t>Khối lượng phân tử sẽ bằng </a:t>
            </a:r>
            <a:r>
              <a:rPr lang="vi-VN" sz="2400" b="1" i="1" dirty="0">
                <a:solidFill>
                  <a:srgbClr val="000000"/>
                </a:solidFill>
                <a:latin typeface="Calibri" panose="020F0502020204030204" pitchFamily="34" charset="0"/>
                <a:ea typeface="Courier New" panose="02070309020205020404" pitchFamily="49" charset="0"/>
                <a:cs typeface="Calibri" panose="020F0502020204030204" pitchFamily="34" charset="0"/>
              </a:rPr>
              <a:t>tổng khối lượng các nguyên tử có trong phân tử. </a:t>
            </a:r>
            <a:endParaRPr lang="vi-VN" sz="2400" b="1" i="1" dirty="0">
              <a:latin typeface="Calibri" panose="020F0502020204030204" pitchFamily="34" charset="0"/>
              <a:cs typeface="Calibri" panose="020F0502020204030204" pitchFamily="34" charset="0"/>
            </a:endParaRPr>
          </a:p>
        </p:txBody>
      </p:sp>
    </p:spTree>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70"/>
        <p:cNvGrpSpPr/>
        <p:nvPr/>
      </p:nvGrpSpPr>
      <p:grpSpPr>
        <a:xfrm>
          <a:off x="0" y="0"/>
          <a:ext cx="0" cy="0"/>
          <a:chOff x="0" y="0"/>
          <a:chExt cx="0" cy="0"/>
        </a:xfrm>
      </p:grpSpPr>
      <p:sp>
        <p:nvSpPr>
          <p:cNvPr id="1075" name="Google Shape;1075;p55"/>
          <p:cNvSpPr txBox="1">
            <a:spLocks noGrp="1"/>
          </p:cNvSpPr>
          <p:nvPr>
            <p:ph type="title"/>
          </p:nvPr>
        </p:nvSpPr>
        <p:spPr>
          <a:xfrm>
            <a:off x="893527" y="771841"/>
            <a:ext cx="10360803" cy="1537163"/>
          </a:xfrm>
          <a:prstGeom prst="rect">
            <a:avLst/>
          </a:prstGeom>
        </p:spPr>
        <p:txBody>
          <a:bodyPr spcFirstLastPara="1" wrap="square" lIns="121900" tIns="121900" rIns="121900" bIns="121900" anchor="t" anchorCtr="0">
            <a:noAutofit/>
          </a:bodyPr>
          <a:lstStyle/>
          <a:p>
            <a:r>
              <a:rPr lang="vi-VN" b="1" dirty="0">
                <a:latin typeface="Calibri" panose="020F0502020204030204" pitchFamily="34" charset="0"/>
                <a:cs typeface="Calibri" panose="020F0502020204030204" pitchFamily="34" charset="0"/>
              </a:rPr>
              <a:t>b) Phân tử khí oxygen sẽ có KLPT bằng bao nhiêu?</a:t>
            </a:r>
            <a:endParaRPr b="1" dirty="0">
              <a:solidFill>
                <a:schemeClr val="accent3"/>
              </a:solidFill>
              <a:latin typeface="Calibri" panose="020F0502020204030204" pitchFamily="34" charset="0"/>
              <a:cs typeface="Calibri" panose="020F0502020204030204" pitchFamily="34" charset="0"/>
            </a:endParaRPr>
          </a:p>
        </p:txBody>
      </p:sp>
      <p:grpSp>
        <p:nvGrpSpPr>
          <p:cNvPr id="1095" name="Google Shape;1095;p55"/>
          <p:cNvGrpSpPr/>
          <p:nvPr/>
        </p:nvGrpSpPr>
        <p:grpSpPr>
          <a:xfrm>
            <a:off x="11494181" y="105566"/>
            <a:ext cx="405159" cy="517361"/>
            <a:chOff x="5905475" y="2032050"/>
            <a:chExt cx="454350" cy="580175"/>
          </a:xfrm>
        </p:grpSpPr>
        <p:sp>
          <p:nvSpPr>
            <p:cNvPr id="1096" name="Google Shape;1096;p55"/>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97" name="Google Shape;1097;p55"/>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98" name="Google Shape;1098;p55"/>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99" name="Google Shape;1099;p55"/>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chemeClr val="accent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00" name="Google Shape;1100;p55"/>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01" name="Google Shape;1101;p55"/>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chemeClr val="accent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02" name="Google Shape;1102;p55"/>
          <p:cNvGrpSpPr/>
          <p:nvPr/>
        </p:nvGrpSpPr>
        <p:grpSpPr>
          <a:xfrm flipH="1">
            <a:off x="643196" y="1558722"/>
            <a:ext cx="405159" cy="517361"/>
            <a:chOff x="5905475" y="2032050"/>
            <a:chExt cx="454350" cy="580175"/>
          </a:xfrm>
        </p:grpSpPr>
        <p:sp>
          <p:nvSpPr>
            <p:cNvPr id="1103" name="Google Shape;1103;p55"/>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04" name="Google Shape;1104;p55"/>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05" name="Google Shape;1105;p55"/>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06" name="Google Shape;1106;p55"/>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07" name="Google Shape;1107;p55"/>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08" name="Google Shape;1108;p55"/>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09" name="Google Shape;1109;p55"/>
          <p:cNvGrpSpPr/>
          <p:nvPr/>
        </p:nvGrpSpPr>
        <p:grpSpPr>
          <a:xfrm rot="5973186">
            <a:off x="7959134" y="5788571"/>
            <a:ext cx="700961" cy="571520"/>
            <a:chOff x="5426900" y="3064075"/>
            <a:chExt cx="281450" cy="229525"/>
          </a:xfrm>
        </p:grpSpPr>
        <p:sp>
          <p:nvSpPr>
            <p:cNvPr id="1110" name="Google Shape;1110;p55"/>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11" name="Google Shape;1111;p55"/>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12" name="Google Shape;1112;p55"/>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13" name="Google Shape;1113;p55"/>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14" name="Google Shape;1114;p55"/>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accent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15" name="Google Shape;1115;p55"/>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16" name="Google Shape;1116;p55"/>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accent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17" name="Google Shape;1117;p55"/>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18" name="Google Shape;1118;p55"/>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accent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sp>
        <p:nvSpPr>
          <p:cNvPr id="53" name="Google Shape;634;p48"/>
          <p:cNvSpPr/>
          <p:nvPr/>
        </p:nvSpPr>
        <p:spPr>
          <a:xfrm>
            <a:off x="300422" y="246174"/>
            <a:ext cx="2161585" cy="408074"/>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defTabSz="1219200">
              <a:buClr>
                <a:srgbClr val="000000"/>
              </a:buClr>
            </a:pPr>
            <a:endParaRPr sz="800" kern="0">
              <a:solidFill>
                <a:srgbClr val="000000"/>
              </a:solidFill>
              <a:latin typeface="Arial" panose="020B0604020202020204"/>
              <a:cs typeface="Arial" panose="020B0604020202020204"/>
              <a:sym typeface="Arial" panose="020B0604020202020204"/>
            </a:endParaRPr>
          </a:p>
        </p:txBody>
      </p:sp>
      <p:sp>
        <p:nvSpPr>
          <p:cNvPr id="54" name="Google Shape;637;p48"/>
          <p:cNvSpPr txBox="1"/>
          <p:nvPr/>
        </p:nvSpPr>
        <p:spPr>
          <a:xfrm>
            <a:off x="-131803" y="105566"/>
            <a:ext cx="2360316" cy="343949"/>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r"/>
            <a:r>
              <a:rPr lang="vi-VN" sz="2800" b="1"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Phân tử</a:t>
            </a:r>
            <a:endParaRPr lang="vi-VN" sz="2800" b="1"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32" name="Google Shape;878;p52"/>
          <p:cNvSpPr txBox="1"/>
          <p:nvPr/>
        </p:nvSpPr>
        <p:spPr>
          <a:xfrm>
            <a:off x="1352622" y="4293538"/>
            <a:ext cx="3115200" cy="5508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r>
              <a:rPr lang="vi-VN" sz="2800" b="1" kern="0" dirty="0">
                <a:latin typeface="Bahnschrift Condensed" panose="020B0502040204020203" pitchFamily="34" charset="0"/>
                <a:cs typeface="Calibri" panose="020F0502020204030204" pitchFamily="34" charset="0"/>
              </a:rPr>
              <a:t>Phân tử oxygen</a:t>
            </a:r>
            <a:endParaRPr lang="vi-VN" sz="2800" b="1" kern="0" dirty="0">
              <a:latin typeface="Bahnschrift Condensed" panose="020B0502040204020203" pitchFamily="34" charset="0"/>
              <a:cs typeface="Calibri" panose="020F0502020204030204" pitchFamily="34" charset="0"/>
            </a:endParaRPr>
          </a:p>
        </p:txBody>
      </p:sp>
      <p:grpSp>
        <p:nvGrpSpPr>
          <p:cNvPr id="33" name="Google Shape;917;p52"/>
          <p:cNvGrpSpPr/>
          <p:nvPr/>
        </p:nvGrpSpPr>
        <p:grpSpPr>
          <a:xfrm>
            <a:off x="1075405" y="4415571"/>
            <a:ext cx="206486" cy="327172"/>
            <a:chOff x="6032900" y="2096271"/>
            <a:chExt cx="272963" cy="494756"/>
          </a:xfrm>
        </p:grpSpPr>
        <p:sp>
          <p:nvSpPr>
            <p:cNvPr id="34" name="Google Shape;918;p52"/>
            <p:cNvSpPr/>
            <p:nvPr/>
          </p:nvSpPr>
          <p:spPr>
            <a:xfrm>
              <a:off x="6032900" y="2096271"/>
              <a:ext cx="272963" cy="486256"/>
            </a:xfrm>
            <a:custGeom>
              <a:avLst/>
              <a:gdLst/>
              <a:ahLst/>
              <a:cxnLst/>
              <a:rect l="l" t="t" r="r" b="b"/>
              <a:pathLst>
                <a:path w="20512" h="36540" extrusionOk="0">
                  <a:moveTo>
                    <a:pt x="3387" y="0"/>
                  </a:moveTo>
                  <a:cubicBezTo>
                    <a:pt x="2671" y="0"/>
                    <a:pt x="2099" y="573"/>
                    <a:pt x="2099" y="1336"/>
                  </a:cubicBezTo>
                  <a:lnTo>
                    <a:pt x="2099" y="28525"/>
                  </a:lnTo>
                  <a:lnTo>
                    <a:pt x="429" y="33820"/>
                  </a:lnTo>
                  <a:cubicBezTo>
                    <a:pt x="0" y="35156"/>
                    <a:pt x="1002" y="36539"/>
                    <a:pt x="2433" y="36539"/>
                  </a:cubicBezTo>
                  <a:lnTo>
                    <a:pt x="14978" y="36539"/>
                  </a:lnTo>
                  <a:cubicBezTo>
                    <a:pt x="16409" y="36539"/>
                    <a:pt x="17411" y="35156"/>
                    <a:pt x="17029" y="33820"/>
                  </a:cubicBezTo>
                  <a:lnTo>
                    <a:pt x="15360" y="28478"/>
                  </a:lnTo>
                  <a:lnTo>
                    <a:pt x="15360" y="7203"/>
                  </a:lnTo>
                  <a:lnTo>
                    <a:pt x="19796" y="2147"/>
                  </a:lnTo>
                  <a:cubicBezTo>
                    <a:pt x="20512" y="1288"/>
                    <a:pt x="19891" y="0"/>
                    <a:pt x="18794"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5" name="Google Shape;919;p52"/>
            <p:cNvSpPr/>
            <p:nvPr/>
          </p:nvSpPr>
          <p:spPr>
            <a:xfrm>
              <a:off x="6126412" y="2225415"/>
              <a:ext cx="85940" cy="252696"/>
            </a:xfrm>
            <a:custGeom>
              <a:avLst/>
              <a:gdLst/>
              <a:ahLst/>
              <a:cxnLst/>
              <a:rect l="l" t="t" r="r" b="b"/>
              <a:pathLst>
                <a:path w="6458" h="18989" extrusionOk="0">
                  <a:moveTo>
                    <a:pt x="5049" y="0"/>
                  </a:moveTo>
                  <a:cubicBezTo>
                    <a:pt x="5020" y="0"/>
                    <a:pt x="4991" y="1"/>
                    <a:pt x="4961" y="3"/>
                  </a:cubicBezTo>
                  <a:lnTo>
                    <a:pt x="1097" y="3"/>
                  </a:lnTo>
                  <a:cubicBezTo>
                    <a:pt x="477" y="3"/>
                    <a:pt x="0" y="480"/>
                    <a:pt x="0" y="1100"/>
                  </a:cubicBezTo>
                  <a:lnTo>
                    <a:pt x="0" y="17891"/>
                  </a:lnTo>
                  <a:cubicBezTo>
                    <a:pt x="0" y="18511"/>
                    <a:pt x="477" y="18988"/>
                    <a:pt x="1097" y="18988"/>
                  </a:cubicBezTo>
                  <a:lnTo>
                    <a:pt x="4961" y="18988"/>
                  </a:lnTo>
                  <a:cubicBezTo>
                    <a:pt x="6392" y="18988"/>
                    <a:pt x="6392" y="16842"/>
                    <a:pt x="4961" y="16842"/>
                  </a:cubicBezTo>
                  <a:lnTo>
                    <a:pt x="2147" y="16842"/>
                  </a:lnTo>
                  <a:lnTo>
                    <a:pt x="2147" y="14695"/>
                  </a:lnTo>
                  <a:lnTo>
                    <a:pt x="4961" y="14695"/>
                  </a:lnTo>
                  <a:cubicBezTo>
                    <a:pt x="5005" y="14699"/>
                    <a:pt x="5049" y="14701"/>
                    <a:pt x="5091" y="14701"/>
                  </a:cubicBezTo>
                  <a:cubicBezTo>
                    <a:pt x="6444" y="14701"/>
                    <a:pt x="6444" y="12590"/>
                    <a:pt x="5091" y="12590"/>
                  </a:cubicBezTo>
                  <a:cubicBezTo>
                    <a:pt x="5049" y="12590"/>
                    <a:pt x="5005" y="12592"/>
                    <a:pt x="4961" y="12596"/>
                  </a:cubicBezTo>
                  <a:lnTo>
                    <a:pt x="2147" y="12596"/>
                  </a:lnTo>
                  <a:lnTo>
                    <a:pt x="2147" y="10545"/>
                  </a:lnTo>
                  <a:lnTo>
                    <a:pt x="4961" y="10545"/>
                  </a:lnTo>
                  <a:cubicBezTo>
                    <a:pt x="4991" y="10547"/>
                    <a:pt x="5021" y="10548"/>
                    <a:pt x="5051" y="10548"/>
                  </a:cubicBezTo>
                  <a:cubicBezTo>
                    <a:pt x="6457" y="10548"/>
                    <a:pt x="6457" y="8396"/>
                    <a:pt x="5051" y="8396"/>
                  </a:cubicBezTo>
                  <a:cubicBezTo>
                    <a:pt x="5021" y="8396"/>
                    <a:pt x="4991" y="8397"/>
                    <a:pt x="4961" y="8398"/>
                  </a:cubicBezTo>
                  <a:lnTo>
                    <a:pt x="2147" y="8398"/>
                  </a:lnTo>
                  <a:lnTo>
                    <a:pt x="2147" y="6347"/>
                  </a:lnTo>
                  <a:lnTo>
                    <a:pt x="4961" y="6347"/>
                  </a:lnTo>
                  <a:cubicBezTo>
                    <a:pt x="5005" y="6351"/>
                    <a:pt x="5049" y="6354"/>
                    <a:pt x="5091" y="6354"/>
                  </a:cubicBezTo>
                  <a:cubicBezTo>
                    <a:pt x="6444" y="6354"/>
                    <a:pt x="6444" y="4242"/>
                    <a:pt x="5091" y="4242"/>
                  </a:cubicBezTo>
                  <a:cubicBezTo>
                    <a:pt x="5049" y="4242"/>
                    <a:pt x="5005" y="4244"/>
                    <a:pt x="4961" y="4248"/>
                  </a:cubicBezTo>
                  <a:lnTo>
                    <a:pt x="2147" y="4248"/>
                  </a:lnTo>
                  <a:lnTo>
                    <a:pt x="2147" y="2150"/>
                  </a:lnTo>
                  <a:lnTo>
                    <a:pt x="4961" y="2150"/>
                  </a:lnTo>
                  <a:cubicBezTo>
                    <a:pt x="5005" y="2154"/>
                    <a:pt x="5049" y="2156"/>
                    <a:pt x="5090" y="2156"/>
                  </a:cubicBezTo>
                  <a:cubicBezTo>
                    <a:pt x="6458" y="2156"/>
                    <a:pt x="6444" y="0"/>
                    <a:pt x="5049" y="0"/>
                  </a:cubicBezTo>
                  <a:close/>
                </a:path>
              </a:pathLst>
            </a:custGeom>
            <a:solidFill>
              <a:srgbClr val="00000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6" name="Google Shape;920;p52"/>
            <p:cNvSpPr/>
            <p:nvPr/>
          </p:nvSpPr>
          <p:spPr>
            <a:xfrm>
              <a:off x="6032900" y="2102932"/>
              <a:ext cx="272963" cy="486256"/>
            </a:xfrm>
            <a:custGeom>
              <a:avLst/>
              <a:gdLst/>
              <a:ahLst/>
              <a:cxnLst/>
              <a:rect l="l" t="t" r="r" b="b"/>
              <a:pathLst>
                <a:path w="20512" h="36540" extrusionOk="0">
                  <a:moveTo>
                    <a:pt x="3387" y="1"/>
                  </a:moveTo>
                  <a:cubicBezTo>
                    <a:pt x="2671" y="1"/>
                    <a:pt x="2099" y="573"/>
                    <a:pt x="2099" y="1336"/>
                  </a:cubicBezTo>
                  <a:lnTo>
                    <a:pt x="2099" y="28526"/>
                  </a:lnTo>
                  <a:lnTo>
                    <a:pt x="429" y="33821"/>
                  </a:lnTo>
                  <a:cubicBezTo>
                    <a:pt x="0" y="35156"/>
                    <a:pt x="1002" y="36540"/>
                    <a:pt x="2433" y="36540"/>
                  </a:cubicBezTo>
                  <a:lnTo>
                    <a:pt x="14978" y="36540"/>
                  </a:lnTo>
                  <a:cubicBezTo>
                    <a:pt x="16409" y="36540"/>
                    <a:pt x="17411" y="35156"/>
                    <a:pt x="17029" y="33821"/>
                  </a:cubicBezTo>
                  <a:lnTo>
                    <a:pt x="15360" y="28478"/>
                  </a:lnTo>
                  <a:lnTo>
                    <a:pt x="15360" y="7204"/>
                  </a:lnTo>
                  <a:lnTo>
                    <a:pt x="19796" y="2147"/>
                  </a:lnTo>
                  <a:cubicBezTo>
                    <a:pt x="20511" y="1289"/>
                    <a:pt x="19891" y="1"/>
                    <a:pt x="18794" y="1"/>
                  </a:cubicBezTo>
                  <a:close/>
                </a:path>
              </a:pathLst>
            </a:custGeom>
            <a:solidFill>
              <a:srgbClr val="E6F5FE"/>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7" name="Google Shape;921;p52"/>
            <p:cNvSpPr/>
            <p:nvPr/>
          </p:nvSpPr>
          <p:spPr>
            <a:xfrm>
              <a:off x="6126406" y="2209539"/>
              <a:ext cx="85953" cy="252696"/>
            </a:xfrm>
            <a:custGeom>
              <a:avLst/>
              <a:gdLst/>
              <a:ahLst/>
              <a:cxnLst/>
              <a:rect l="l" t="t" r="r" b="b"/>
              <a:pathLst>
                <a:path w="6459" h="18989" extrusionOk="0">
                  <a:moveTo>
                    <a:pt x="5050" y="1"/>
                  </a:moveTo>
                  <a:cubicBezTo>
                    <a:pt x="5021" y="1"/>
                    <a:pt x="4992" y="2"/>
                    <a:pt x="4962" y="4"/>
                  </a:cubicBezTo>
                  <a:lnTo>
                    <a:pt x="1098" y="4"/>
                  </a:lnTo>
                  <a:cubicBezTo>
                    <a:pt x="478" y="4"/>
                    <a:pt x="1" y="481"/>
                    <a:pt x="1" y="1101"/>
                  </a:cubicBezTo>
                  <a:lnTo>
                    <a:pt x="1" y="17891"/>
                  </a:lnTo>
                  <a:cubicBezTo>
                    <a:pt x="1" y="18512"/>
                    <a:pt x="478" y="18989"/>
                    <a:pt x="1098" y="18989"/>
                  </a:cubicBezTo>
                  <a:lnTo>
                    <a:pt x="4962" y="18989"/>
                  </a:lnTo>
                  <a:cubicBezTo>
                    <a:pt x="6393" y="18989"/>
                    <a:pt x="6393" y="16842"/>
                    <a:pt x="4962" y="16842"/>
                  </a:cubicBezTo>
                  <a:lnTo>
                    <a:pt x="2148" y="16842"/>
                  </a:lnTo>
                  <a:lnTo>
                    <a:pt x="2148" y="14695"/>
                  </a:lnTo>
                  <a:lnTo>
                    <a:pt x="4962" y="14695"/>
                  </a:lnTo>
                  <a:cubicBezTo>
                    <a:pt x="5006" y="14700"/>
                    <a:pt x="5050" y="14702"/>
                    <a:pt x="5091" y="14702"/>
                  </a:cubicBezTo>
                  <a:cubicBezTo>
                    <a:pt x="6445" y="14702"/>
                    <a:pt x="6445" y="12590"/>
                    <a:pt x="5091" y="12590"/>
                  </a:cubicBezTo>
                  <a:cubicBezTo>
                    <a:pt x="5050" y="12590"/>
                    <a:pt x="5006" y="12592"/>
                    <a:pt x="4962" y="12597"/>
                  </a:cubicBezTo>
                  <a:lnTo>
                    <a:pt x="2148" y="12597"/>
                  </a:lnTo>
                  <a:lnTo>
                    <a:pt x="2148" y="10545"/>
                  </a:lnTo>
                  <a:lnTo>
                    <a:pt x="4962" y="10545"/>
                  </a:lnTo>
                  <a:cubicBezTo>
                    <a:pt x="4992" y="10547"/>
                    <a:pt x="5022" y="10548"/>
                    <a:pt x="5052" y="10548"/>
                  </a:cubicBezTo>
                  <a:cubicBezTo>
                    <a:pt x="6458" y="10548"/>
                    <a:pt x="6458" y="8396"/>
                    <a:pt x="5052" y="8396"/>
                  </a:cubicBezTo>
                  <a:cubicBezTo>
                    <a:pt x="5022" y="8396"/>
                    <a:pt x="4992" y="8397"/>
                    <a:pt x="4962" y="8399"/>
                  </a:cubicBezTo>
                  <a:lnTo>
                    <a:pt x="2148" y="8399"/>
                  </a:lnTo>
                  <a:lnTo>
                    <a:pt x="2148" y="6348"/>
                  </a:lnTo>
                  <a:lnTo>
                    <a:pt x="4962" y="6348"/>
                  </a:lnTo>
                  <a:cubicBezTo>
                    <a:pt x="5006" y="6352"/>
                    <a:pt x="5050" y="6354"/>
                    <a:pt x="5091" y="6354"/>
                  </a:cubicBezTo>
                  <a:cubicBezTo>
                    <a:pt x="6445" y="6354"/>
                    <a:pt x="6445" y="4243"/>
                    <a:pt x="5091" y="4243"/>
                  </a:cubicBezTo>
                  <a:cubicBezTo>
                    <a:pt x="5050" y="4243"/>
                    <a:pt x="5006" y="4245"/>
                    <a:pt x="4962" y="4249"/>
                  </a:cubicBezTo>
                  <a:lnTo>
                    <a:pt x="2148" y="4249"/>
                  </a:lnTo>
                  <a:lnTo>
                    <a:pt x="2148" y="2150"/>
                  </a:lnTo>
                  <a:lnTo>
                    <a:pt x="4962" y="2150"/>
                  </a:lnTo>
                  <a:cubicBezTo>
                    <a:pt x="5006" y="2154"/>
                    <a:pt x="5050" y="2156"/>
                    <a:pt x="5091" y="2156"/>
                  </a:cubicBezTo>
                  <a:cubicBezTo>
                    <a:pt x="6459" y="2156"/>
                    <a:pt x="6445" y="1"/>
                    <a:pt x="5050" y="1"/>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8" name="Google Shape;922;p52"/>
            <p:cNvSpPr/>
            <p:nvPr/>
          </p:nvSpPr>
          <p:spPr>
            <a:xfrm>
              <a:off x="6032909" y="2483729"/>
              <a:ext cx="231697" cy="107298"/>
            </a:xfrm>
            <a:custGeom>
              <a:avLst/>
              <a:gdLst/>
              <a:ahLst/>
              <a:cxnLst/>
              <a:rect l="l" t="t" r="r" b="b"/>
              <a:pathLst>
                <a:path w="17411" h="8063" extrusionOk="0">
                  <a:moveTo>
                    <a:pt x="2099" y="1"/>
                  </a:moveTo>
                  <a:lnTo>
                    <a:pt x="429" y="5296"/>
                  </a:lnTo>
                  <a:cubicBezTo>
                    <a:pt x="0" y="6679"/>
                    <a:pt x="1002" y="8062"/>
                    <a:pt x="2433" y="8062"/>
                  </a:cubicBezTo>
                  <a:lnTo>
                    <a:pt x="14978" y="8062"/>
                  </a:lnTo>
                  <a:cubicBezTo>
                    <a:pt x="16409" y="8062"/>
                    <a:pt x="17411" y="6679"/>
                    <a:pt x="16982" y="5296"/>
                  </a:cubicBezTo>
                  <a:lnTo>
                    <a:pt x="15360" y="1"/>
                  </a:ln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pic>
        <p:nvPicPr>
          <p:cNvPr id="39" name="Shape 219"/>
          <p:cNvPicPr/>
          <p:nvPr/>
        </p:nvPicPr>
        <p:blipFill rotWithShape="1">
          <a:blip r:embed="rId1"/>
          <a:srcRect l="65187" t="259"/>
          <a:stretch>
            <a:fillRect/>
          </a:stretch>
        </p:blipFill>
        <p:spPr>
          <a:xfrm>
            <a:off x="1075405" y="2868178"/>
            <a:ext cx="2304489" cy="1238579"/>
          </a:xfrm>
          <a:prstGeom prst="rect">
            <a:avLst/>
          </a:prstGeom>
        </p:spPr>
      </p:pic>
      <p:sp>
        <p:nvSpPr>
          <p:cNvPr id="4" name="Rectangle 3"/>
          <p:cNvSpPr/>
          <p:nvPr/>
        </p:nvSpPr>
        <p:spPr>
          <a:xfrm>
            <a:off x="3779952" y="4119596"/>
            <a:ext cx="5651355" cy="587853"/>
          </a:xfrm>
          <a:prstGeom prst="rect">
            <a:avLst/>
          </a:prstGeom>
        </p:spPr>
        <p:txBody>
          <a:bodyPr wrap="none">
            <a:spAutoFit/>
          </a:bodyPr>
          <a:lstStyle/>
          <a:p>
            <a:pPr indent="304800" algn="just">
              <a:lnSpc>
                <a:spcPct val="124000"/>
              </a:lnSpc>
              <a:spcAft>
                <a:spcPts val="500"/>
              </a:spcAft>
            </a:pPr>
            <a:r>
              <a:rPr lang="vi-VN" sz="2800" b="1" dirty="0">
                <a:latin typeface="Calibri" panose="020F0502020204030204" pitchFamily="34" charset="0"/>
                <a:ea typeface="Segoe UI" panose="020B0502040204020203" pitchFamily="34" charset="0"/>
                <a:cs typeface="Calibri" panose="020F0502020204030204" pitchFamily="34" charset="0"/>
              </a:rPr>
              <a:t>- KLPT oxygen là 16 X 2 = 32 (amu).</a:t>
            </a:r>
            <a:endParaRPr lang="vi-VN" sz="2800" b="1" dirty="0">
              <a:latin typeface="Calibri" panose="020F0502020204030204" pitchFamily="34" charset="0"/>
              <a:ea typeface="Segoe UI" panose="020B0502040204020203" pitchFamily="34" charset="0"/>
              <a:cs typeface="Calibri" panose="020F0502020204030204" pitchFamily="34" charset="0"/>
            </a:endParaRPr>
          </a:p>
        </p:txBody>
      </p:sp>
      <p:sp>
        <p:nvSpPr>
          <p:cNvPr id="5" name="Rectangle 4"/>
          <p:cNvSpPr/>
          <p:nvPr/>
        </p:nvSpPr>
        <p:spPr>
          <a:xfrm>
            <a:off x="4070651" y="2944488"/>
            <a:ext cx="7088992" cy="523220"/>
          </a:xfrm>
          <a:prstGeom prst="rect">
            <a:avLst/>
          </a:prstGeom>
        </p:spPr>
        <p:txBody>
          <a:bodyPr wrap="none">
            <a:spAutoFit/>
          </a:bodyPr>
          <a:lstStyle/>
          <a:p>
            <a:r>
              <a:rPr lang="vi-VN" sz="2800" b="1" dirty="0">
                <a:latin typeface="Calibri" panose="020F0502020204030204" pitchFamily="34" charset="0"/>
                <a:cs typeface="Calibri" panose="020F0502020204030204" pitchFamily="34" charset="0"/>
              </a:rPr>
              <a:t>- Phân tử khí oxygen gồm 2 nguyên tử oxygen.</a:t>
            </a:r>
            <a:endParaRPr lang="vi-VN" sz="2800" b="1" dirty="0">
              <a:latin typeface="Calibri" panose="020F0502020204030204" pitchFamily="34" charset="0"/>
              <a:cs typeface="Calibri" panose="020F0502020204030204" pitchFamily="34" charset="0"/>
            </a:endParaRPr>
          </a:p>
        </p:txBody>
      </p:sp>
      <p:sp>
        <p:nvSpPr>
          <p:cNvPr id="7" name="Rectangle 6"/>
          <p:cNvSpPr/>
          <p:nvPr/>
        </p:nvSpPr>
        <p:spPr>
          <a:xfrm>
            <a:off x="4070651" y="2429708"/>
            <a:ext cx="7578357" cy="523220"/>
          </a:xfrm>
          <a:prstGeom prst="rect">
            <a:avLst/>
          </a:prstGeom>
        </p:spPr>
        <p:txBody>
          <a:bodyPr wrap="none">
            <a:spAutoFit/>
          </a:bodyPr>
          <a:lstStyle/>
          <a:p>
            <a:r>
              <a:rPr lang="vi-VN" sz="2800" b="1" dirty="0">
                <a:latin typeface="Calibri" panose="020F0502020204030204" pitchFamily="34" charset="0"/>
                <a:cs typeface="Calibri" panose="020F0502020204030204" pitchFamily="34" charset="0"/>
              </a:rPr>
              <a:t>- Khối lượng nguyên tử của oxygen bằng 16 amu. </a:t>
            </a:r>
            <a:endParaRPr lang="vi-VN" sz="2800" b="1" dirty="0">
              <a:latin typeface="Calibri" panose="020F0502020204030204" pitchFamily="34" charset="0"/>
              <a:cs typeface="Calibri" panose="020F0502020204030204" pitchFamily="34" charset="0"/>
            </a:endParaRPr>
          </a:p>
        </p:txBody>
      </p:sp>
      <p:sp>
        <p:nvSpPr>
          <p:cNvPr id="8" name="TextBox 7"/>
          <p:cNvSpPr txBox="1"/>
          <p:nvPr/>
        </p:nvSpPr>
        <p:spPr>
          <a:xfrm>
            <a:off x="3568430" y="1916418"/>
            <a:ext cx="959686" cy="523220"/>
          </a:xfrm>
          <a:prstGeom prst="rect">
            <a:avLst/>
          </a:prstGeom>
          <a:noFill/>
        </p:spPr>
        <p:txBody>
          <a:bodyPr wrap="none" rtlCol="0">
            <a:spAutoFit/>
          </a:bodyPr>
          <a:lstStyle/>
          <a:p>
            <a:r>
              <a:rPr lang="vi-VN" sz="2800" b="1" dirty="0">
                <a:latin typeface="Calibri" panose="020F0502020204030204" pitchFamily="34" charset="0"/>
                <a:cs typeface="Calibri" panose="020F0502020204030204" pitchFamily="34" charset="0"/>
              </a:rPr>
              <a:t>Biết: </a:t>
            </a:r>
            <a:endParaRPr lang="vi-VN" sz="2800" b="1" dirty="0">
              <a:latin typeface="Calibri" panose="020F0502020204030204" pitchFamily="34" charset="0"/>
              <a:cs typeface="Calibri" panose="020F0502020204030204" pitchFamily="34" charset="0"/>
            </a:endParaRPr>
          </a:p>
        </p:txBody>
      </p:sp>
      <p:sp>
        <p:nvSpPr>
          <p:cNvPr id="9" name="TextBox 8"/>
          <p:cNvSpPr txBox="1"/>
          <p:nvPr/>
        </p:nvSpPr>
        <p:spPr>
          <a:xfrm>
            <a:off x="3568430" y="3584215"/>
            <a:ext cx="898964" cy="523220"/>
          </a:xfrm>
          <a:prstGeom prst="rect">
            <a:avLst/>
          </a:prstGeom>
          <a:noFill/>
        </p:spPr>
        <p:txBody>
          <a:bodyPr wrap="none" rtlCol="0">
            <a:spAutoFit/>
          </a:bodyPr>
          <a:lstStyle/>
          <a:p>
            <a:r>
              <a:rPr lang="vi-VN" sz="2800" b="1" dirty="0">
                <a:latin typeface="Calibri" panose="020F0502020204030204" pitchFamily="34" charset="0"/>
                <a:cs typeface="Calibri" panose="020F0502020204030204" pitchFamily="34" charset="0"/>
              </a:rPr>
              <a:t>Vậy: </a:t>
            </a:r>
            <a:endParaRPr lang="vi-VN" sz="2800" b="1" dirty="0">
              <a:latin typeface="Calibri" panose="020F0502020204030204" pitchFamily="34" charset="0"/>
              <a:cs typeface="Calibri" panose="020F0502020204030204" pitchFamily="34" charset="0"/>
            </a:endParaRPr>
          </a:p>
        </p:txBody>
      </p:sp>
    </p:spTree>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70"/>
        <p:cNvGrpSpPr/>
        <p:nvPr/>
      </p:nvGrpSpPr>
      <p:grpSpPr>
        <a:xfrm>
          <a:off x="0" y="0"/>
          <a:ext cx="0" cy="0"/>
          <a:chOff x="0" y="0"/>
          <a:chExt cx="0" cy="0"/>
        </a:xfrm>
      </p:grpSpPr>
      <p:sp>
        <p:nvSpPr>
          <p:cNvPr id="1075" name="Google Shape;1075;p55"/>
          <p:cNvSpPr txBox="1">
            <a:spLocks noGrp="1"/>
          </p:cNvSpPr>
          <p:nvPr>
            <p:ph type="title"/>
          </p:nvPr>
        </p:nvSpPr>
        <p:spPr>
          <a:xfrm>
            <a:off x="893527" y="771841"/>
            <a:ext cx="10360803" cy="1537163"/>
          </a:xfrm>
          <a:prstGeom prst="rect">
            <a:avLst/>
          </a:prstGeom>
        </p:spPr>
        <p:txBody>
          <a:bodyPr spcFirstLastPara="1" wrap="square" lIns="121900" tIns="121900" rIns="121900" bIns="121900" anchor="t" anchorCtr="0">
            <a:noAutofit/>
          </a:bodyPr>
          <a:lstStyle/>
          <a:p>
            <a:r>
              <a:rPr lang="vi-VN" sz="4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libri" panose="020F0502020204030204" pitchFamily="34" charset="0"/>
                <a:cs typeface="Calibri" panose="020F0502020204030204" pitchFamily="34" charset="0"/>
              </a:rPr>
              <a:t>ĐUỔI HÌNH BẮT CHỮ</a:t>
            </a:r>
            <a:endParaRPr sz="4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libri" panose="020F0502020204030204" pitchFamily="34" charset="0"/>
              <a:cs typeface="Calibri" panose="020F0502020204030204" pitchFamily="34" charset="0"/>
            </a:endParaRPr>
          </a:p>
        </p:txBody>
      </p:sp>
      <p:grpSp>
        <p:nvGrpSpPr>
          <p:cNvPr id="1095" name="Google Shape;1095;p55"/>
          <p:cNvGrpSpPr/>
          <p:nvPr/>
        </p:nvGrpSpPr>
        <p:grpSpPr>
          <a:xfrm>
            <a:off x="11494181" y="105566"/>
            <a:ext cx="405159" cy="517361"/>
            <a:chOff x="5905475" y="2032050"/>
            <a:chExt cx="454350" cy="580175"/>
          </a:xfrm>
        </p:grpSpPr>
        <p:sp>
          <p:nvSpPr>
            <p:cNvPr id="1096" name="Google Shape;1096;p55"/>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97" name="Google Shape;1097;p55"/>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98" name="Google Shape;1098;p55"/>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99" name="Google Shape;1099;p55"/>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chemeClr val="accent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00" name="Google Shape;1100;p55"/>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01" name="Google Shape;1101;p55"/>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chemeClr val="accent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02" name="Google Shape;1102;p55"/>
          <p:cNvGrpSpPr/>
          <p:nvPr/>
        </p:nvGrpSpPr>
        <p:grpSpPr>
          <a:xfrm flipH="1">
            <a:off x="643196" y="1558722"/>
            <a:ext cx="405159" cy="517361"/>
            <a:chOff x="5905475" y="2032050"/>
            <a:chExt cx="454350" cy="580175"/>
          </a:xfrm>
        </p:grpSpPr>
        <p:sp>
          <p:nvSpPr>
            <p:cNvPr id="1103" name="Google Shape;1103;p55"/>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04" name="Google Shape;1104;p55"/>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05" name="Google Shape;1105;p55"/>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06" name="Google Shape;1106;p55"/>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07" name="Google Shape;1107;p55"/>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08" name="Google Shape;1108;p55"/>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09" name="Google Shape;1109;p55"/>
          <p:cNvGrpSpPr/>
          <p:nvPr/>
        </p:nvGrpSpPr>
        <p:grpSpPr>
          <a:xfrm rot="5973186">
            <a:off x="7959134" y="5788571"/>
            <a:ext cx="700961" cy="571520"/>
            <a:chOff x="5426900" y="3064075"/>
            <a:chExt cx="281450" cy="229525"/>
          </a:xfrm>
        </p:grpSpPr>
        <p:sp>
          <p:nvSpPr>
            <p:cNvPr id="1110" name="Google Shape;1110;p55"/>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11" name="Google Shape;1111;p55"/>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12" name="Google Shape;1112;p55"/>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13" name="Google Shape;1113;p55"/>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14" name="Google Shape;1114;p55"/>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accent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15" name="Google Shape;1115;p55"/>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16" name="Google Shape;1116;p55"/>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accent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17" name="Google Shape;1117;p55"/>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18" name="Google Shape;1118;p55"/>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accent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sp>
        <p:nvSpPr>
          <p:cNvPr id="53" name="Google Shape;634;p48"/>
          <p:cNvSpPr/>
          <p:nvPr/>
        </p:nvSpPr>
        <p:spPr>
          <a:xfrm>
            <a:off x="300422" y="246174"/>
            <a:ext cx="2161585" cy="408074"/>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defTabSz="1219200">
              <a:buClr>
                <a:srgbClr val="000000"/>
              </a:buClr>
            </a:pPr>
            <a:endParaRPr sz="800" kern="0">
              <a:solidFill>
                <a:srgbClr val="000000"/>
              </a:solidFill>
              <a:latin typeface="Arial" panose="020B0604020202020204"/>
              <a:cs typeface="Arial" panose="020B0604020202020204"/>
              <a:sym typeface="Arial" panose="020B0604020202020204"/>
            </a:endParaRPr>
          </a:p>
        </p:txBody>
      </p:sp>
      <p:sp>
        <p:nvSpPr>
          <p:cNvPr id="54" name="Google Shape;637;p48"/>
          <p:cNvSpPr txBox="1"/>
          <p:nvPr/>
        </p:nvSpPr>
        <p:spPr>
          <a:xfrm>
            <a:off x="-131803" y="105566"/>
            <a:ext cx="2360316" cy="343949"/>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r"/>
            <a:r>
              <a:rPr lang="vi-VN" sz="2800" b="1"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Phân tử</a:t>
            </a:r>
            <a:endParaRPr lang="vi-VN" sz="2800" b="1"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8" name="TextBox 7"/>
          <p:cNvSpPr txBox="1"/>
          <p:nvPr/>
        </p:nvSpPr>
        <p:spPr>
          <a:xfrm>
            <a:off x="1485106" y="1908198"/>
            <a:ext cx="8225265" cy="523220"/>
          </a:xfrm>
          <a:prstGeom prst="rect">
            <a:avLst/>
          </a:prstGeom>
          <a:noFill/>
        </p:spPr>
        <p:txBody>
          <a:bodyPr wrap="none" rtlCol="0">
            <a:spAutoFit/>
          </a:bodyPr>
          <a:lstStyle/>
          <a:p>
            <a:r>
              <a:rPr lang="vi-VN" sz="2800" b="1" dirty="0">
                <a:latin typeface="Calibri" panose="020F0502020204030204" pitchFamily="34" charset="0"/>
                <a:cs typeface="Calibri" panose="020F0502020204030204" pitchFamily="34" charset="0"/>
              </a:rPr>
              <a:t>Hãy tính khối lượng phân tử của những phân tử sau:  </a:t>
            </a:r>
            <a:endParaRPr lang="vi-VN" sz="2800" b="1" dirty="0">
              <a:latin typeface="Calibri" panose="020F0502020204030204" pitchFamily="34" charset="0"/>
              <a:cs typeface="Calibri" panose="020F0502020204030204" pitchFamily="34" charset="0"/>
            </a:endParaRPr>
          </a:p>
        </p:txBody>
      </p:sp>
      <p:pic>
        <p:nvPicPr>
          <p:cNvPr id="42" name="Picutre 238"/>
          <p:cNvPicPr/>
          <p:nvPr/>
        </p:nvPicPr>
        <p:blipFill rotWithShape="1">
          <a:blip r:embed="rId1"/>
          <a:srcRect r="80029"/>
          <a:stretch>
            <a:fillRect/>
          </a:stretch>
        </p:blipFill>
        <p:spPr>
          <a:xfrm>
            <a:off x="1381214" y="2836227"/>
            <a:ext cx="2219825" cy="2329662"/>
          </a:xfrm>
          <a:prstGeom prst="rect">
            <a:avLst/>
          </a:prstGeom>
        </p:spPr>
      </p:pic>
      <p:pic>
        <p:nvPicPr>
          <p:cNvPr id="43" name="Picutre 238"/>
          <p:cNvPicPr/>
          <p:nvPr/>
        </p:nvPicPr>
        <p:blipFill rotWithShape="1">
          <a:blip r:embed="rId1"/>
          <a:srcRect l="33317" r="42711"/>
          <a:stretch>
            <a:fillRect/>
          </a:stretch>
        </p:blipFill>
        <p:spPr>
          <a:xfrm>
            <a:off x="4265467" y="2836227"/>
            <a:ext cx="2664542" cy="2329662"/>
          </a:xfrm>
          <a:prstGeom prst="rect">
            <a:avLst/>
          </a:prstGeom>
        </p:spPr>
      </p:pic>
      <p:pic>
        <p:nvPicPr>
          <p:cNvPr id="44" name="Picutre 238"/>
          <p:cNvPicPr/>
          <p:nvPr/>
        </p:nvPicPr>
        <p:blipFill rotWithShape="1">
          <a:blip r:embed="rId1"/>
          <a:srcRect l="68231" r="-518"/>
          <a:stretch>
            <a:fillRect/>
          </a:stretch>
        </p:blipFill>
        <p:spPr>
          <a:xfrm>
            <a:off x="7594437" y="2836227"/>
            <a:ext cx="3588774" cy="2329662"/>
          </a:xfrm>
          <a:prstGeom prst="rect">
            <a:avLst/>
          </a:prstGeom>
        </p:spPr>
      </p:pic>
    </p:spTree>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34"/>
        <p:cNvGrpSpPr/>
        <p:nvPr/>
      </p:nvGrpSpPr>
      <p:grpSpPr>
        <a:xfrm>
          <a:off x="0" y="0"/>
          <a:ext cx="0" cy="0"/>
          <a:chOff x="0" y="0"/>
          <a:chExt cx="0" cy="0"/>
        </a:xfrm>
      </p:grpSpPr>
      <p:sp>
        <p:nvSpPr>
          <p:cNvPr id="1035" name="Google Shape;1035;p54"/>
          <p:cNvSpPr/>
          <p:nvPr/>
        </p:nvSpPr>
        <p:spPr>
          <a:xfrm>
            <a:off x="452284" y="1151801"/>
            <a:ext cx="5619657" cy="4863652"/>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dk1"/>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defTabSz="1219200">
              <a:buClr>
                <a:srgbClr val="000000"/>
              </a:buClr>
            </a:pPr>
            <a:endParaRPr sz="1865" kern="0" dirty="0">
              <a:solidFill>
                <a:srgbClr val="000000"/>
              </a:solidFill>
              <a:latin typeface="Arial" panose="020B0604020202020204"/>
              <a:cs typeface="Arial" panose="020B0604020202020204"/>
              <a:sym typeface="Arial" panose="020B0604020202020204"/>
            </a:endParaRPr>
          </a:p>
        </p:txBody>
      </p:sp>
      <p:sp>
        <p:nvSpPr>
          <p:cNvPr id="1036" name="Google Shape;1036;p54"/>
          <p:cNvSpPr txBox="1">
            <a:spLocks noGrp="1"/>
          </p:cNvSpPr>
          <p:nvPr>
            <p:ph type="title"/>
          </p:nvPr>
        </p:nvSpPr>
        <p:spPr>
          <a:xfrm>
            <a:off x="973786" y="1469837"/>
            <a:ext cx="4805600" cy="1685200"/>
          </a:xfrm>
          <a:prstGeom prst="rect">
            <a:avLst/>
          </a:prstGeom>
        </p:spPr>
        <p:txBody>
          <a:bodyPr spcFirstLastPara="1" wrap="square" lIns="121900" tIns="121900" rIns="121900" bIns="121900" anchor="t" anchorCtr="0">
            <a:noAutofit/>
          </a:bodyPr>
          <a:lstStyle/>
          <a:p>
            <a:pPr>
              <a:lnSpc>
                <a:spcPct val="100000"/>
              </a:lnSpc>
            </a:pPr>
            <a:r>
              <a:rPr lang="vi-VN"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CÁCH TÍNH</a:t>
            </a:r>
            <a:br>
              <a:rPr lang="vi-VN"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vi-VN"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KHỐI LƯỢNG PHÂN TỬ</a:t>
            </a:r>
            <a:br>
              <a:rPr lang="vi-VN"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br>
              <a:rPr lang="vi-VN"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vi-VN" sz="3600" b="1" dirty="0">
                <a:solidFill>
                  <a:schemeClr val="bg1"/>
                </a:solidFill>
                <a:latin typeface="Calibri" panose="020F0502020204030204" pitchFamily="34" charset="0"/>
                <a:cs typeface="Calibri" panose="020F0502020204030204" pitchFamily="34" charset="0"/>
                <a:sym typeface="Symbol" panose="05050102010706020507" pitchFamily="18" charset="2"/>
              </a:rPr>
              <a:t> </a:t>
            </a:r>
            <a:r>
              <a:rPr lang="vi-VN" sz="3600" b="1" dirty="0">
                <a:solidFill>
                  <a:schemeClr val="bg1"/>
                </a:solidFill>
                <a:latin typeface="Calibri" panose="020F0502020204030204" pitchFamily="34" charset="0"/>
                <a:cs typeface="Calibri" panose="020F0502020204030204" pitchFamily="34" charset="0"/>
                <a:sym typeface="Arial" panose="020B0604020202020204"/>
              </a:rPr>
              <a:t>Khối lượng phân tử bằng tổng khối lượng các nguyên tử có trong phân tử. </a:t>
            </a:r>
            <a:br>
              <a:rPr lang="vi-VN" sz="3600" b="1" dirty="0">
                <a:solidFill>
                  <a:schemeClr val="bg1"/>
                </a:solidFill>
                <a:latin typeface="Calibri" panose="020F0502020204030204" pitchFamily="34" charset="0"/>
                <a:cs typeface="Calibri" panose="020F0502020204030204" pitchFamily="34" charset="0"/>
                <a:sym typeface="Arial" panose="020B0604020202020204"/>
              </a:rPr>
            </a:br>
            <a:endParaRPr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1038" name="Google Shape;1038;p54"/>
          <p:cNvPicPr preferRelativeResize="0"/>
          <p:nvPr/>
        </p:nvPicPr>
        <p:blipFill rotWithShape="1">
          <a:blip r:embed="rId1"/>
          <a:srcRect t="20131" r="29278" b="12177"/>
          <a:stretch>
            <a:fillRect/>
          </a:stretch>
        </p:blipFill>
        <p:spPr>
          <a:xfrm>
            <a:off x="6302067" y="1346000"/>
            <a:ext cx="4351600" cy="4166000"/>
          </a:xfrm>
          <a:prstGeom prst="ellipse">
            <a:avLst/>
          </a:prstGeom>
          <a:noFill/>
          <a:ln>
            <a:noFill/>
          </a:ln>
        </p:spPr>
      </p:pic>
      <p:grpSp>
        <p:nvGrpSpPr>
          <p:cNvPr id="1039" name="Google Shape;1039;p54"/>
          <p:cNvGrpSpPr/>
          <p:nvPr/>
        </p:nvGrpSpPr>
        <p:grpSpPr>
          <a:xfrm rot="-1052069">
            <a:off x="10025333" y="4597464"/>
            <a:ext cx="1103191" cy="1418712"/>
            <a:chOff x="1851363" y="2231288"/>
            <a:chExt cx="827338" cy="1063963"/>
          </a:xfrm>
        </p:grpSpPr>
        <p:grpSp>
          <p:nvGrpSpPr>
            <p:cNvPr id="1040" name="Google Shape;1040;p54"/>
            <p:cNvGrpSpPr/>
            <p:nvPr/>
          </p:nvGrpSpPr>
          <p:grpSpPr>
            <a:xfrm>
              <a:off x="1851363" y="2231288"/>
              <a:ext cx="827338" cy="1063963"/>
              <a:chOff x="6268388" y="3972938"/>
              <a:chExt cx="827338" cy="1063963"/>
            </a:xfrm>
          </p:grpSpPr>
          <p:sp>
            <p:nvSpPr>
              <p:cNvPr id="1041" name="Google Shape;1041;p54"/>
              <p:cNvSpPr/>
              <p:nvPr/>
            </p:nvSpPr>
            <p:spPr>
              <a:xfrm>
                <a:off x="6273850" y="3972950"/>
                <a:ext cx="821875" cy="1063950"/>
              </a:xfrm>
              <a:custGeom>
                <a:avLst/>
                <a:gdLst/>
                <a:ahLst/>
                <a:cxnLst/>
                <a:rect l="l" t="t" r="r" b="b"/>
                <a:pathLst>
                  <a:path w="32875" h="42558" extrusionOk="0">
                    <a:moveTo>
                      <a:pt x="20208" y="977"/>
                    </a:moveTo>
                    <a:cubicBezTo>
                      <a:pt x="21211" y="977"/>
                      <a:pt x="21266" y="1086"/>
                      <a:pt x="21320" y="2089"/>
                    </a:cubicBezTo>
                    <a:cubicBezTo>
                      <a:pt x="21320" y="2415"/>
                      <a:pt x="21320" y="2740"/>
                      <a:pt x="21320" y="3093"/>
                    </a:cubicBezTo>
                    <a:cubicBezTo>
                      <a:pt x="21320" y="3147"/>
                      <a:pt x="21266" y="3201"/>
                      <a:pt x="21211" y="3337"/>
                    </a:cubicBezTo>
                    <a:cubicBezTo>
                      <a:pt x="19348" y="3353"/>
                      <a:pt x="17502" y="3368"/>
                      <a:pt x="15654" y="3368"/>
                    </a:cubicBezTo>
                    <a:cubicBezTo>
                      <a:pt x="14301" y="3368"/>
                      <a:pt x="12947" y="3360"/>
                      <a:pt x="11583" y="3337"/>
                    </a:cubicBezTo>
                    <a:cubicBezTo>
                      <a:pt x="11501" y="2659"/>
                      <a:pt x="11555" y="2008"/>
                      <a:pt x="11664" y="1384"/>
                    </a:cubicBezTo>
                    <a:cubicBezTo>
                      <a:pt x="11718" y="1167"/>
                      <a:pt x="11827" y="1058"/>
                      <a:pt x="12044" y="1031"/>
                    </a:cubicBezTo>
                    <a:cubicBezTo>
                      <a:pt x="12261" y="1004"/>
                      <a:pt x="12478" y="977"/>
                      <a:pt x="12695" y="977"/>
                    </a:cubicBezTo>
                    <a:close/>
                    <a:moveTo>
                      <a:pt x="16397" y="4266"/>
                    </a:moveTo>
                    <a:cubicBezTo>
                      <a:pt x="16729" y="4266"/>
                      <a:pt x="17062" y="4273"/>
                      <a:pt x="17387" y="4286"/>
                    </a:cubicBezTo>
                    <a:cubicBezTo>
                      <a:pt x="18065" y="4286"/>
                      <a:pt x="18716" y="4340"/>
                      <a:pt x="19394" y="4368"/>
                    </a:cubicBezTo>
                    <a:cubicBezTo>
                      <a:pt x="19448" y="4557"/>
                      <a:pt x="19503" y="4720"/>
                      <a:pt x="19503" y="4856"/>
                    </a:cubicBezTo>
                    <a:cubicBezTo>
                      <a:pt x="19801" y="7758"/>
                      <a:pt x="20289" y="10633"/>
                      <a:pt x="20696" y="13535"/>
                    </a:cubicBezTo>
                    <a:cubicBezTo>
                      <a:pt x="20805" y="14268"/>
                      <a:pt x="20913" y="14973"/>
                      <a:pt x="20994" y="15705"/>
                    </a:cubicBezTo>
                    <a:cubicBezTo>
                      <a:pt x="21022" y="16112"/>
                      <a:pt x="21211" y="16411"/>
                      <a:pt x="21483" y="16709"/>
                    </a:cubicBezTo>
                    <a:cubicBezTo>
                      <a:pt x="22758" y="18065"/>
                      <a:pt x="24032" y="19448"/>
                      <a:pt x="25253" y="20859"/>
                    </a:cubicBezTo>
                    <a:cubicBezTo>
                      <a:pt x="28671" y="24873"/>
                      <a:pt x="30651" y="29538"/>
                      <a:pt x="31519" y="34692"/>
                    </a:cubicBezTo>
                    <a:cubicBezTo>
                      <a:pt x="31817" y="36564"/>
                      <a:pt x="32007" y="38435"/>
                      <a:pt x="31953" y="40361"/>
                    </a:cubicBezTo>
                    <a:cubicBezTo>
                      <a:pt x="31953" y="40469"/>
                      <a:pt x="31953" y="40578"/>
                      <a:pt x="31953" y="40713"/>
                    </a:cubicBezTo>
                    <a:cubicBezTo>
                      <a:pt x="31925" y="40985"/>
                      <a:pt x="31817" y="41147"/>
                      <a:pt x="31546" y="41202"/>
                    </a:cubicBezTo>
                    <a:cubicBezTo>
                      <a:pt x="31356" y="41229"/>
                      <a:pt x="31166" y="41310"/>
                      <a:pt x="30976" y="41310"/>
                    </a:cubicBezTo>
                    <a:cubicBezTo>
                      <a:pt x="29023" y="41392"/>
                      <a:pt x="27043" y="41446"/>
                      <a:pt x="25090" y="41527"/>
                    </a:cubicBezTo>
                    <a:cubicBezTo>
                      <a:pt x="22405" y="41609"/>
                      <a:pt x="19720" y="41663"/>
                      <a:pt x="17034" y="41744"/>
                    </a:cubicBezTo>
                    <a:cubicBezTo>
                      <a:pt x="16546" y="41744"/>
                      <a:pt x="16058" y="41744"/>
                      <a:pt x="15543" y="41717"/>
                    </a:cubicBezTo>
                    <a:cubicBezTo>
                      <a:pt x="12667" y="41663"/>
                      <a:pt x="9765" y="41581"/>
                      <a:pt x="6863" y="41500"/>
                    </a:cubicBezTo>
                    <a:cubicBezTo>
                      <a:pt x="5154" y="41446"/>
                      <a:pt x="3418" y="41337"/>
                      <a:pt x="1682" y="41256"/>
                    </a:cubicBezTo>
                    <a:cubicBezTo>
                      <a:pt x="1492" y="41256"/>
                      <a:pt x="1330" y="41202"/>
                      <a:pt x="1058" y="41175"/>
                    </a:cubicBezTo>
                    <a:cubicBezTo>
                      <a:pt x="1031" y="40930"/>
                      <a:pt x="1004" y="40768"/>
                      <a:pt x="1004" y="40605"/>
                    </a:cubicBezTo>
                    <a:cubicBezTo>
                      <a:pt x="896" y="37404"/>
                      <a:pt x="1303" y="34258"/>
                      <a:pt x="2198" y="31193"/>
                    </a:cubicBezTo>
                    <a:cubicBezTo>
                      <a:pt x="2306" y="30868"/>
                      <a:pt x="2659" y="29783"/>
                      <a:pt x="2713" y="29593"/>
                    </a:cubicBezTo>
                    <a:cubicBezTo>
                      <a:pt x="3337" y="27694"/>
                      <a:pt x="4178" y="25850"/>
                      <a:pt x="5263" y="24141"/>
                    </a:cubicBezTo>
                    <a:cubicBezTo>
                      <a:pt x="6348" y="22432"/>
                      <a:pt x="7568" y="20859"/>
                      <a:pt x="8951" y="19367"/>
                    </a:cubicBezTo>
                    <a:cubicBezTo>
                      <a:pt x="9819" y="18418"/>
                      <a:pt x="10687" y="17468"/>
                      <a:pt x="11555" y="16546"/>
                    </a:cubicBezTo>
                    <a:cubicBezTo>
                      <a:pt x="11799" y="16302"/>
                      <a:pt x="11881" y="16031"/>
                      <a:pt x="11935" y="15732"/>
                    </a:cubicBezTo>
                    <a:cubicBezTo>
                      <a:pt x="12125" y="14295"/>
                      <a:pt x="12315" y="12857"/>
                      <a:pt x="12532" y="11420"/>
                    </a:cubicBezTo>
                    <a:cubicBezTo>
                      <a:pt x="12667" y="10335"/>
                      <a:pt x="12857" y="9223"/>
                      <a:pt x="12993" y="8111"/>
                    </a:cubicBezTo>
                    <a:cubicBezTo>
                      <a:pt x="13156" y="6971"/>
                      <a:pt x="13264" y="5805"/>
                      <a:pt x="13400" y="4666"/>
                    </a:cubicBezTo>
                    <a:cubicBezTo>
                      <a:pt x="13400" y="4585"/>
                      <a:pt x="13427" y="4530"/>
                      <a:pt x="13454" y="4422"/>
                    </a:cubicBezTo>
                    <a:cubicBezTo>
                      <a:pt x="14105" y="4259"/>
                      <a:pt x="14756" y="4313"/>
                      <a:pt x="15407" y="4286"/>
                    </a:cubicBezTo>
                    <a:cubicBezTo>
                      <a:pt x="15732" y="4273"/>
                      <a:pt x="16065" y="4266"/>
                      <a:pt x="16397" y="4266"/>
                    </a:cubicBezTo>
                    <a:close/>
                    <a:moveTo>
                      <a:pt x="13969" y="1"/>
                    </a:moveTo>
                    <a:cubicBezTo>
                      <a:pt x="13318" y="1"/>
                      <a:pt x="12695" y="55"/>
                      <a:pt x="12044" y="109"/>
                    </a:cubicBezTo>
                    <a:cubicBezTo>
                      <a:pt x="11257" y="191"/>
                      <a:pt x="11040" y="408"/>
                      <a:pt x="10877" y="1194"/>
                    </a:cubicBezTo>
                    <a:cubicBezTo>
                      <a:pt x="10687" y="2035"/>
                      <a:pt x="10769" y="2849"/>
                      <a:pt x="10769" y="3689"/>
                    </a:cubicBezTo>
                    <a:cubicBezTo>
                      <a:pt x="10769" y="3771"/>
                      <a:pt x="10796" y="3879"/>
                      <a:pt x="10823" y="3961"/>
                    </a:cubicBezTo>
                    <a:cubicBezTo>
                      <a:pt x="10904" y="4151"/>
                      <a:pt x="11040" y="4286"/>
                      <a:pt x="11257" y="4286"/>
                    </a:cubicBezTo>
                    <a:cubicBezTo>
                      <a:pt x="11352" y="4300"/>
                      <a:pt x="11447" y="4300"/>
                      <a:pt x="11542" y="4300"/>
                    </a:cubicBezTo>
                    <a:cubicBezTo>
                      <a:pt x="11637" y="4300"/>
                      <a:pt x="11732" y="4300"/>
                      <a:pt x="11827" y="4313"/>
                    </a:cubicBezTo>
                    <a:cubicBezTo>
                      <a:pt x="12016" y="4313"/>
                      <a:pt x="12233" y="4313"/>
                      <a:pt x="12505" y="4340"/>
                    </a:cubicBezTo>
                    <a:cubicBezTo>
                      <a:pt x="12478" y="4666"/>
                      <a:pt x="12478" y="4937"/>
                      <a:pt x="12450" y="5208"/>
                    </a:cubicBezTo>
                    <a:cubicBezTo>
                      <a:pt x="12342" y="5995"/>
                      <a:pt x="12261" y="6782"/>
                      <a:pt x="12152" y="7541"/>
                    </a:cubicBezTo>
                    <a:cubicBezTo>
                      <a:pt x="11772" y="10145"/>
                      <a:pt x="11393" y="12749"/>
                      <a:pt x="11040" y="15353"/>
                    </a:cubicBezTo>
                    <a:cubicBezTo>
                      <a:pt x="11013" y="15624"/>
                      <a:pt x="10904" y="15841"/>
                      <a:pt x="10715" y="16058"/>
                    </a:cubicBezTo>
                    <a:cubicBezTo>
                      <a:pt x="9982" y="16817"/>
                      <a:pt x="9250" y="17604"/>
                      <a:pt x="8545" y="18391"/>
                    </a:cubicBezTo>
                    <a:cubicBezTo>
                      <a:pt x="7812" y="19231"/>
                      <a:pt x="7080" y="20072"/>
                      <a:pt x="6375" y="20940"/>
                    </a:cubicBezTo>
                    <a:cubicBezTo>
                      <a:pt x="4395" y="23436"/>
                      <a:pt x="2876" y="26175"/>
                      <a:pt x="1872" y="29186"/>
                    </a:cubicBezTo>
                    <a:cubicBezTo>
                      <a:pt x="1113" y="31437"/>
                      <a:pt x="570" y="33743"/>
                      <a:pt x="272" y="36102"/>
                    </a:cubicBezTo>
                    <a:cubicBezTo>
                      <a:pt x="82" y="37540"/>
                      <a:pt x="1" y="38978"/>
                      <a:pt x="82" y="40442"/>
                    </a:cubicBezTo>
                    <a:cubicBezTo>
                      <a:pt x="109" y="40768"/>
                      <a:pt x="136" y="41093"/>
                      <a:pt x="218" y="41419"/>
                    </a:cubicBezTo>
                    <a:cubicBezTo>
                      <a:pt x="326" y="41961"/>
                      <a:pt x="597" y="42205"/>
                      <a:pt x="1140" y="42232"/>
                    </a:cubicBezTo>
                    <a:lnTo>
                      <a:pt x="2008" y="42232"/>
                    </a:lnTo>
                    <a:cubicBezTo>
                      <a:pt x="4205" y="42314"/>
                      <a:pt x="6402" y="42422"/>
                      <a:pt x="8599" y="42477"/>
                    </a:cubicBezTo>
                    <a:cubicBezTo>
                      <a:pt x="11257" y="42531"/>
                      <a:pt x="13915" y="42558"/>
                      <a:pt x="16573" y="42558"/>
                    </a:cubicBezTo>
                    <a:cubicBezTo>
                      <a:pt x="18987" y="42558"/>
                      <a:pt x="21401" y="42558"/>
                      <a:pt x="23815" y="42504"/>
                    </a:cubicBezTo>
                    <a:cubicBezTo>
                      <a:pt x="26419" y="42449"/>
                      <a:pt x="29023" y="42314"/>
                      <a:pt x="31627" y="42232"/>
                    </a:cubicBezTo>
                    <a:cubicBezTo>
                      <a:pt x="32332" y="42205"/>
                      <a:pt x="32658" y="41961"/>
                      <a:pt x="32739" y="41283"/>
                    </a:cubicBezTo>
                    <a:cubicBezTo>
                      <a:pt x="32793" y="40659"/>
                      <a:pt x="32848" y="40035"/>
                      <a:pt x="32875" y="39439"/>
                    </a:cubicBezTo>
                    <a:cubicBezTo>
                      <a:pt x="32875" y="37648"/>
                      <a:pt x="32631" y="35885"/>
                      <a:pt x="32332" y="34122"/>
                    </a:cubicBezTo>
                    <a:cubicBezTo>
                      <a:pt x="31410" y="28996"/>
                      <a:pt x="29403" y="24331"/>
                      <a:pt x="26012" y="20316"/>
                    </a:cubicBezTo>
                    <a:cubicBezTo>
                      <a:pt x="24819" y="18906"/>
                      <a:pt x="23544" y="17523"/>
                      <a:pt x="22269" y="16139"/>
                    </a:cubicBezTo>
                    <a:cubicBezTo>
                      <a:pt x="22052" y="15895"/>
                      <a:pt x="21890" y="15678"/>
                      <a:pt x="21890" y="15353"/>
                    </a:cubicBezTo>
                    <a:cubicBezTo>
                      <a:pt x="21862" y="14973"/>
                      <a:pt x="21808" y="14593"/>
                      <a:pt x="21754" y="14214"/>
                    </a:cubicBezTo>
                    <a:cubicBezTo>
                      <a:pt x="21347" y="11447"/>
                      <a:pt x="20940" y="8680"/>
                      <a:pt x="20561" y="5914"/>
                    </a:cubicBezTo>
                    <a:cubicBezTo>
                      <a:pt x="20479" y="5398"/>
                      <a:pt x="20371" y="4910"/>
                      <a:pt x="20425" y="4368"/>
                    </a:cubicBezTo>
                    <a:cubicBezTo>
                      <a:pt x="20561" y="4306"/>
                      <a:pt x="20696" y="4289"/>
                      <a:pt x="20829" y="4289"/>
                    </a:cubicBezTo>
                    <a:cubicBezTo>
                      <a:pt x="20989" y="4289"/>
                      <a:pt x="21145" y="4313"/>
                      <a:pt x="21293" y="4313"/>
                    </a:cubicBezTo>
                    <a:cubicBezTo>
                      <a:pt x="21890" y="4286"/>
                      <a:pt x="22161" y="4069"/>
                      <a:pt x="22161" y="3445"/>
                    </a:cubicBezTo>
                    <a:cubicBezTo>
                      <a:pt x="22188" y="2822"/>
                      <a:pt x="22134" y="2171"/>
                      <a:pt x="22107" y="1547"/>
                    </a:cubicBezTo>
                    <a:cubicBezTo>
                      <a:pt x="22079" y="1303"/>
                      <a:pt x="22025" y="1086"/>
                      <a:pt x="21944" y="841"/>
                    </a:cubicBezTo>
                    <a:cubicBezTo>
                      <a:pt x="21862" y="489"/>
                      <a:pt x="21645" y="272"/>
                      <a:pt x="21266" y="191"/>
                    </a:cubicBezTo>
                    <a:cubicBezTo>
                      <a:pt x="20967" y="136"/>
                      <a:pt x="20669" y="82"/>
                      <a:pt x="20371" y="82"/>
                    </a:cubicBezTo>
                    <a:cubicBezTo>
                      <a:pt x="18228" y="55"/>
                      <a:pt x="16085" y="1"/>
                      <a:pt x="13969"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42" name="Google Shape;1042;p54"/>
              <p:cNvSpPr/>
              <p:nvPr/>
            </p:nvSpPr>
            <p:spPr>
              <a:xfrm>
                <a:off x="6268388" y="3972938"/>
                <a:ext cx="821200" cy="1063950"/>
              </a:xfrm>
              <a:custGeom>
                <a:avLst/>
                <a:gdLst/>
                <a:ahLst/>
                <a:cxnLst/>
                <a:rect l="l" t="t" r="r" b="b"/>
                <a:pathLst>
                  <a:path w="32848" h="42558" extrusionOk="0">
                    <a:moveTo>
                      <a:pt x="17678" y="964"/>
                    </a:moveTo>
                    <a:cubicBezTo>
                      <a:pt x="18514" y="964"/>
                      <a:pt x="19348" y="967"/>
                      <a:pt x="20180" y="976"/>
                    </a:cubicBezTo>
                    <a:cubicBezTo>
                      <a:pt x="21184" y="976"/>
                      <a:pt x="21265" y="1058"/>
                      <a:pt x="21292" y="2089"/>
                    </a:cubicBezTo>
                    <a:cubicBezTo>
                      <a:pt x="21319" y="2414"/>
                      <a:pt x="21292" y="2740"/>
                      <a:pt x="21292" y="3065"/>
                    </a:cubicBezTo>
                    <a:cubicBezTo>
                      <a:pt x="21292" y="3146"/>
                      <a:pt x="21238" y="3201"/>
                      <a:pt x="21184" y="3336"/>
                    </a:cubicBezTo>
                    <a:cubicBezTo>
                      <a:pt x="19583" y="3350"/>
                      <a:pt x="17983" y="3357"/>
                      <a:pt x="16383" y="3357"/>
                    </a:cubicBezTo>
                    <a:cubicBezTo>
                      <a:pt x="14783" y="3357"/>
                      <a:pt x="13182" y="3350"/>
                      <a:pt x="11582" y="3336"/>
                    </a:cubicBezTo>
                    <a:cubicBezTo>
                      <a:pt x="11501" y="2631"/>
                      <a:pt x="11528" y="2007"/>
                      <a:pt x="11663" y="1383"/>
                    </a:cubicBezTo>
                    <a:cubicBezTo>
                      <a:pt x="11690" y="1166"/>
                      <a:pt x="11826" y="1058"/>
                      <a:pt x="12016" y="1031"/>
                    </a:cubicBezTo>
                    <a:cubicBezTo>
                      <a:pt x="12233" y="1004"/>
                      <a:pt x="12450" y="976"/>
                      <a:pt x="12667" y="976"/>
                    </a:cubicBezTo>
                    <a:cubicBezTo>
                      <a:pt x="14330" y="976"/>
                      <a:pt x="16006" y="964"/>
                      <a:pt x="17678" y="964"/>
                    </a:cubicBezTo>
                    <a:close/>
                    <a:moveTo>
                      <a:pt x="16383" y="4265"/>
                    </a:moveTo>
                    <a:cubicBezTo>
                      <a:pt x="16715" y="4265"/>
                      <a:pt x="17047" y="4272"/>
                      <a:pt x="17386" y="4286"/>
                    </a:cubicBezTo>
                    <a:cubicBezTo>
                      <a:pt x="18037" y="4286"/>
                      <a:pt x="18688" y="4313"/>
                      <a:pt x="19394" y="4340"/>
                    </a:cubicBezTo>
                    <a:cubicBezTo>
                      <a:pt x="19421" y="4557"/>
                      <a:pt x="19475" y="4692"/>
                      <a:pt x="19502" y="4855"/>
                    </a:cubicBezTo>
                    <a:cubicBezTo>
                      <a:pt x="19773" y="7757"/>
                      <a:pt x="20262" y="10633"/>
                      <a:pt x="20668" y="13508"/>
                    </a:cubicBezTo>
                    <a:cubicBezTo>
                      <a:pt x="20777" y="14240"/>
                      <a:pt x="20885" y="14972"/>
                      <a:pt x="20967" y="15705"/>
                    </a:cubicBezTo>
                    <a:cubicBezTo>
                      <a:pt x="21021" y="16112"/>
                      <a:pt x="21211" y="16383"/>
                      <a:pt x="21455" y="16681"/>
                    </a:cubicBezTo>
                    <a:cubicBezTo>
                      <a:pt x="22730" y="18064"/>
                      <a:pt x="24032" y="19421"/>
                      <a:pt x="25225" y="20858"/>
                    </a:cubicBezTo>
                    <a:cubicBezTo>
                      <a:pt x="28643" y="24845"/>
                      <a:pt x="30623" y="29511"/>
                      <a:pt x="31491" y="34664"/>
                    </a:cubicBezTo>
                    <a:cubicBezTo>
                      <a:pt x="31789" y="36536"/>
                      <a:pt x="31979" y="38434"/>
                      <a:pt x="31925" y="40333"/>
                    </a:cubicBezTo>
                    <a:cubicBezTo>
                      <a:pt x="31925" y="40469"/>
                      <a:pt x="31925" y="40577"/>
                      <a:pt x="31925" y="40686"/>
                    </a:cubicBezTo>
                    <a:cubicBezTo>
                      <a:pt x="31898" y="40957"/>
                      <a:pt x="31789" y="41147"/>
                      <a:pt x="31518" y="41201"/>
                    </a:cubicBezTo>
                    <a:cubicBezTo>
                      <a:pt x="31328" y="41228"/>
                      <a:pt x="31138" y="41282"/>
                      <a:pt x="30948" y="41310"/>
                    </a:cubicBezTo>
                    <a:cubicBezTo>
                      <a:pt x="28995" y="41364"/>
                      <a:pt x="27015" y="41445"/>
                      <a:pt x="25062" y="41499"/>
                    </a:cubicBezTo>
                    <a:cubicBezTo>
                      <a:pt x="22377" y="41581"/>
                      <a:pt x="19692" y="41662"/>
                      <a:pt x="17034" y="41716"/>
                    </a:cubicBezTo>
                    <a:cubicBezTo>
                      <a:pt x="16862" y="41725"/>
                      <a:pt x="16693" y="41728"/>
                      <a:pt x="16526" y="41728"/>
                    </a:cubicBezTo>
                    <a:cubicBezTo>
                      <a:pt x="16193" y="41728"/>
                      <a:pt x="15867" y="41716"/>
                      <a:pt x="15542" y="41716"/>
                    </a:cubicBezTo>
                    <a:cubicBezTo>
                      <a:pt x="12640" y="41635"/>
                      <a:pt x="9737" y="41581"/>
                      <a:pt x="6862" y="41499"/>
                    </a:cubicBezTo>
                    <a:cubicBezTo>
                      <a:pt x="5126" y="41445"/>
                      <a:pt x="3391" y="41337"/>
                      <a:pt x="1655" y="41255"/>
                    </a:cubicBezTo>
                    <a:cubicBezTo>
                      <a:pt x="1492" y="41255"/>
                      <a:pt x="1302" y="41201"/>
                      <a:pt x="1058" y="41174"/>
                    </a:cubicBezTo>
                    <a:cubicBezTo>
                      <a:pt x="1004" y="40930"/>
                      <a:pt x="976" y="40767"/>
                      <a:pt x="976" y="40604"/>
                    </a:cubicBezTo>
                    <a:cubicBezTo>
                      <a:pt x="868" y="37404"/>
                      <a:pt x="1275" y="34257"/>
                      <a:pt x="2170" y="31192"/>
                    </a:cubicBezTo>
                    <a:cubicBezTo>
                      <a:pt x="2278" y="30840"/>
                      <a:pt x="2631" y="29755"/>
                      <a:pt x="2685" y="29592"/>
                    </a:cubicBezTo>
                    <a:cubicBezTo>
                      <a:pt x="3309" y="27666"/>
                      <a:pt x="4150" y="25849"/>
                      <a:pt x="5235" y="24140"/>
                    </a:cubicBezTo>
                    <a:cubicBezTo>
                      <a:pt x="6320" y="22431"/>
                      <a:pt x="7540" y="20831"/>
                      <a:pt x="8924" y="19339"/>
                    </a:cubicBezTo>
                    <a:cubicBezTo>
                      <a:pt x="9792" y="18417"/>
                      <a:pt x="10660" y="17468"/>
                      <a:pt x="11528" y="16546"/>
                    </a:cubicBezTo>
                    <a:cubicBezTo>
                      <a:pt x="11772" y="16301"/>
                      <a:pt x="11853" y="16030"/>
                      <a:pt x="11907" y="15705"/>
                    </a:cubicBezTo>
                    <a:cubicBezTo>
                      <a:pt x="12097" y="14294"/>
                      <a:pt x="12287" y="12857"/>
                      <a:pt x="12504" y="11419"/>
                    </a:cubicBezTo>
                    <a:cubicBezTo>
                      <a:pt x="12667" y="10307"/>
                      <a:pt x="12830" y="9222"/>
                      <a:pt x="12965" y="8110"/>
                    </a:cubicBezTo>
                    <a:cubicBezTo>
                      <a:pt x="13128" y="6971"/>
                      <a:pt x="13236" y="5804"/>
                      <a:pt x="13372" y="4665"/>
                    </a:cubicBezTo>
                    <a:cubicBezTo>
                      <a:pt x="13372" y="4584"/>
                      <a:pt x="13399" y="4530"/>
                      <a:pt x="13426" y="4394"/>
                    </a:cubicBezTo>
                    <a:cubicBezTo>
                      <a:pt x="13790" y="4303"/>
                      <a:pt x="14154" y="4288"/>
                      <a:pt x="14518" y="4288"/>
                    </a:cubicBezTo>
                    <a:cubicBezTo>
                      <a:pt x="14692" y="4288"/>
                      <a:pt x="14865" y="4292"/>
                      <a:pt x="15039" y="4292"/>
                    </a:cubicBezTo>
                    <a:cubicBezTo>
                      <a:pt x="15152" y="4292"/>
                      <a:pt x="15266" y="4290"/>
                      <a:pt x="15379" y="4286"/>
                    </a:cubicBezTo>
                    <a:cubicBezTo>
                      <a:pt x="15718" y="4272"/>
                      <a:pt x="16051" y="4265"/>
                      <a:pt x="16383" y="4265"/>
                    </a:cubicBezTo>
                    <a:close/>
                    <a:moveTo>
                      <a:pt x="13942" y="0"/>
                    </a:moveTo>
                    <a:cubicBezTo>
                      <a:pt x="13318" y="0"/>
                      <a:pt x="12667" y="27"/>
                      <a:pt x="12016" y="108"/>
                    </a:cubicBezTo>
                    <a:cubicBezTo>
                      <a:pt x="11229" y="190"/>
                      <a:pt x="11012" y="407"/>
                      <a:pt x="10850" y="1193"/>
                    </a:cubicBezTo>
                    <a:cubicBezTo>
                      <a:pt x="10660" y="2007"/>
                      <a:pt x="10741" y="2848"/>
                      <a:pt x="10741" y="3689"/>
                    </a:cubicBezTo>
                    <a:cubicBezTo>
                      <a:pt x="10741" y="3770"/>
                      <a:pt x="10768" y="3852"/>
                      <a:pt x="10822" y="3960"/>
                    </a:cubicBezTo>
                    <a:cubicBezTo>
                      <a:pt x="10877" y="4150"/>
                      <a:pt x="11012" y="4286"/>
                      <a:pt x="11229" y="4286"/>
                    </a:cubicBezTo>
                    <a:lnTo>
                      <a:pt x="11799" y="4286"/>
                    </a:lnTo>
                    <a:cubicBezTo>
                      <a:pt x="12016" y="4313"/>
                      <a:pt x="12206" y="4313"/>
                      <a:pt x="12477" y="4313"/>
                    </a:cubicBezTo>
                    <a:cubicBezTo>
                      <a:pt x="12450" y="4665"/>
                      <a:pt x="12450" y="4937"/>
                      <a:pt x="12423" y="5208"/>
                    </a:cubicBezTo>
                    <a:cubicBezTo>
                      <a:pt x="12341" y="5994"/>
                      <a:pt x="12233" y="6754"/>
                      <a:pt x="12124" y="7540"/>
                    </a:cubicBezTo>
                    <a:cubicBezTo>
                      <a:pt x="11745" y="10144"/>
                      <a:pt x="11392" y="12748"/>
                      <a:pt x="11012" y="15352"/>
                    </a:cubicBezTo>
                    <a:cubicBezTo>
                      <a:pt x="10985" y="15623"/>
                      <a:pt x="10877" y="15840"/>
                      <a:pt x="10687" y="16030"/>
                    </a:cubicBezTo>
                    <a:cubicBezTo>
                      <a:pt x="9954" y="16817"/>
                      <a:pt x="9222" y="17603"/>
                      <a:pt x="8517" y="18390"/>
                    </a:cubicBezTo>
                    <a:cubicBezTo>
                      <a:pt x="7785" y="19231"/>
                      <a:pt x="7052" y="20072"/>
                      <a:pt x="6347" y="20940"/>
                    </a:cubicBezTo>
                    <a:cubicBezTo>
                      <a:pt x="4394" y="23435"/>
                      <a:pt x="2848" y="26174"/>
                      <a:pt x="1844" y="29185"/>
                    </a:cubicBezTo>
                    <a:cubicBezTo>
                      <a:pt x="1085" y="31436"/>
                      <a:pt x="542" y="33742"/>
                      <a:pt x="244" y="36102"/>
                    </a:cubicBezTo>
                    <a:cubicBezTo>
                      <a:pt x="81" y="37539"/>
                      <a:pt x="0" y="38977"/>
                      <a:pt x="81" y="40442"/>
                    </a:cubicBezTo>
                    <a:cubicBezTo>
                      <a:pt x="81" y="40767"/>
                      <a:pt x="136" y="41093"/>
                      <a:pt x="190" y="41418"/>
                    </a:cubicBezTo>
                    <a:cubicBezTo>
                      <a:pt x="298" y="41961"/>
                      <a:pt x="597" y="42178"/>
                      <a:pt x="1112" y="42205"/>
                    </a:cubicBezTo>
                    <a:cubicBezTo>
                      <a:pt x="1410" y="42232"/>
                      <a:pt x="1682" y="42232"/>
                      <a:pt x="1980" y="42232"/>
                    </a:cubicBezTo>
                    <a:cubicBezTo>
                      <a:pt x="4177" y="42313"/>
                      <a:pt x="6374" y="42422"/>
                      <a:pt x="8571" y="42476"/>
                    </a:cubicBezTo>
                    <a:cubicBezTo>
                      <a:pt x="11229" y="42530"/>
                      <a:pt x="13887" y="42557"/>
                      <a:pt x="16546" y="42557"/>
                    </a:cubicBezTo>
                    <a:cubicBezTo>
                      <a:pt x="18960" y="42557"/>
                      <a:pt x="21374" y="42557"/>
                      <a:pt x="23815" y="42503"/>
                    </a:cubicBezTo>
                    <a:cubicBezTo>
                      <a:pt x="26419" y="42449"/>
                      <a:pt x="29023" y="42313"/>
                      <a:pt x="31626" y="42232"/>
                    </a:cubicBezTo>
                    <a:cubicBezTo>
                      <a:pt x="32332" y="42205"/>
                      <a:pt x="32630" y="41961"/>
                      <a:pt x="32711" y="41255"/>
                    </a:cubicBezTo>
                    <a:cubicBezTo>
                      <a:pt x="32766" y="40659"/>
                      <a:pt x="32847" y="40035"/>
                      <a:pt x="32847" y="39411"/>
                    </a:cubicBezTo>
                    <a:cubicBezTo>
                      <a:pt x="32847" y="37648"/>
                      <a:pt x="32630" y="35885"/>
                      <a:pt x="32305" y="34122"/>
                    </a:cubicBezTo>
                    <a:cubicBezTo>
                      <a:pt x="31382" y="28995"/>
                      <a:pt x="29402" y="24330"/>
                      <a:pt x="26012" y="20316"/>
                    </a:cubicBezTo>
                    <a:cubicBezTo>
                      <a:pt x="24791" y="18878"/>
                      <a:pt x="23516" y="17522"/>
                      <a:pt x="22269" y="16139"/>
                    </a:cubicBezTo>
                    <a:cubicBezTo>
                      <a:pt x="22052" y="15895"/>
                      <a:pt x="21889" y="15678"/>
                      <a:pt x="21862" y="15352"/>
                    </a:cubicBezTo>
                    <a:cubicBezTo>
                      <a:pt x="21835" y="14972"/>
                      <a:pt x="21780" y="14593"/>
                      <a:pt x="21726" y="14213"/>
                    </a:cubicBezTo>
                    <a:cubicBezTo>
                      <a:pt x="21319" y="11446"/>
                      <a:pt x="20913" y="8680"/>
                      <a:pt x="20533" y="5913"/>
                    </a:cubicBezTo>
                    <a:cubicBezTo>
                      <a:pt x="20451" y="5398"/>
                      <a:pt x="20370" y="4882"/>
                      <a:pt x="20397" y="4367"/>
                    </a:cubicBezTo>
                    <a:cubicBezTo>
                      <a:pt x="20533" y="4305"/>
                      <a:pt x="20668" y="4288"/>
                      <a:pt x="20801" y="4288"/>
                    </a:cubicBezTo>
                    <a:cubicBezTo>
                      <a:pt x="20961" y="4288"/>
                      <a:pt x="21117" y="4313"/>
                      <a:pt x="21265" y="4313"/>
                    </a:cubicBezTo>
                    <a:cubicBezTo>
                      <a:pt x="21889" y="4286"/>
                      <a:pt x="22133" y="4069"/>
                      <a:pt x="22160" y="3445"/>
                    </a:cubicBezTo>
                    <a:cubicBezTo>
                      <a:pt x="22160" y="2821"/>
                      <a:pt x="22106" y="2170"/>
                      <a:pt x="22079" y="1546"/>
                    </a:cubicBezTo>
                    <a:cubicBezTo>
                      <a:pt x="22052" y="1302"/>
                      <a:pt x="21997" y="1058"/>
                      <a:pt x="21943" y="841"/>
                    </a:cubicBezTo>
                    <a:cubicBezTo>
                      <a:pt x="21835" y="488"/>
                      <a:pt x="21618" y="271"/>
                      <a:pt x="21265" y="190"/>
                    </a:cubicBezTo>
                    <a:cubicBezTo>
                      <a:pt x="20940" y="136"/>
                      <a:pt x="20641" y="81"/>
                      <a:pt x="20343" y="81"/>
                    </a:cubicBezTo>
                    <a:cubicBezTo>
                      <a:pt x="18200" y="27"/>
                      <a:pt x="16084" y="0"/>
                      <a:pt x="13942"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43" name="Google Shape;1043;p54"/>
              <p:cNvSpPr/>
              <p:nvPr/>
            </p:nvSpPr>
            <p:spPr>
              <a:xfrm>
                <a:off x="6290063" y="4079563"/>
                <a:ext cx="777825" cy="936600"/>
              </a:xfrm>
              <a:custGeom>
                <a:avLst/>
                <a:gdLst/>
                <a:ahLst/>
                <a:cxnLst/>
                <a:rect l="l" t="t" r="r" b="b"/>
                <a:pathLst>
                  <a:path w="31113" h="37464" extrusionOk="0">
                    <a:moveTo>
                      <a:pt x="15516" y="0"/>
                    </a:moveTo>
                    <a:cubicBezTo>
                      <a:pt x="15184" y="0"/>
                      <a:pt x="14851" y="7"/>
                      <a:pt x="14512" y="21"/>
                    </a:cubicBezTo>
                    <a:cubicBezTo>
                      <a:pt x="14399" y="25"/>
                      <a:pt x="14285" y="27"/>
                      <a:pt x="14172" y="27"/>
                    </a:cubicBezTo>
                    <a:cubicBezTo>
                      <a:pt x="13998" y="27"/>
                      <a:pt x="13825" y="23"/>
                      <a:pt x="13651" y="23"/>
                    </a:cubicBezTo>
                    <a:cubicBezTo>
                      <a:pt x="13287" y="23"/>
                      <a:pt x="12923" y="38"/>
                      <a:pt x="12559" y="129"/>
                    </a:cubicBezTo>
                    <a:cubicBezTo>
                      <a:pt x="12532" y="265"/>
                      <a:pt x="12505" y="319"/>
                      <a:pt x="12505" y="400"/>
                    </a:cubicBezTo>
                    <a:cubicBezTo>
                      <a:pt x="12369" y="1539"/>
                      <a:pt x="12261" y="2706"/>
                      <a:pt x="12098" y="3845"/>
                    </a:cubicBezTo>
                    <a:cubicBezTo>
                      <a:pt x="11963" y="4957"/>
                      <a:pt x="11800" y="6042"/>
                      <a:pt x="11637" y="7154"/>
                    </a:cubicBezTo>
                    <a:cubicBezTo>
                      <a:pt x="11420" y="8592"/>
                      <a:pt x="11230" y="10029"/>
                      <a:pt x="11040" y="11440"/>
                    </a:cubicBezTo>
                    <a:cubicBezTo>
                      <a:pt x="10986" y="11765"/>
                      <a:pt x="10905" y="12036"/>
                      <a:pt x="10661" y="12281"/>
                    </a:cubicBezTo>
                    <a:cubicBezTo>
                      <a:pt x="9793" y="13203"/>
                      <a:pt x="8925" y="14152"/>
                      <a:pt x="8057" y="15074"/>
                    </a:cubicBezTo>
                    <a:cubicBezTo>
                      <a:pt x="6673" y="16566"/>
                      <a:pt x="5453" y="18166"/>
                      <a:pt x="4368" y="19875"/>
                    </a:cubicBezTo>
                    <a:cubicBezTo>
                      <a:pt x="3283" y="21584"/>
                      <a:pt x="2442" y="23401"/>
                      <a:pt x="1818" y="25327"/>
                    </a:cubicBezTo>
                    <a:cubicBezTo>
                      <a:pt x="1764" y="25490"/>
                      <a:pt x="1411" y="26575"/>
                      <a:pt x="1303" y="26927"/>
                    </a:cubicBezTo>
                    <a:cubicBezTo>
                      <a:pt x="408" y="29992"/>
                      <a:pt x="1" y="33139"/>
                      <a:pt x="109" y="36339"/>
                    </a:cubicBezTo>
                    <a:cubicBezTo>
                      <a:pt x="109" y="36502"/>
                      <a:pt x="137" y="36665"/>
                      <a:pt x="191" y="36909"/>
                    </a:cubicBezTo>
                    <a:cubicBezTo>
                      <a:pt x="435" y="36936"/>
                      <a:pt x="625" y="36990"/>
                      <a:pt x="788" y="36990"/>
                    </a:cubicBezTo>
                    <a:cubicBezTo>
                      <a:pt x="2524" y="37072"/>
                      <a:pt x="4259" y="37180"/>
                      <a:pt x="5995" y="37234"/>
                    </a:cubicBezTo>
                    <a:cubicBezTo>
                      <a:pt x="8870" y="37316"/>
                      <a:pt x="11773" y="37370"/>
                      <a:pt x="14675" y="37451"/>
                    </a:cubicBezTo>
                    <a:cubicBezTo>
                      <a:pt x="15000" y="37451"/>
                      <a:pt x="15326" y="37463"/>
                      <a:pt x="15659" y="37463"/>
                    </a:cubicBezTo>
                    <a:cubicBezTo>
                      <a:pt x="15826" y="37463"/>
                      <a:pt x="15995" y="37460"/>
                      <a:pt x="16167" y="37451"/>
                    </a:cubicBezTo>
                    <a:cubicBezTo>
                      <a:pt x="18825" y="37397"/>
                      <a:pt x="21510" y="37316"/>
                      <a:pt x="24195" y="37234"/>
                    </a:cubicBezTo>
                    <a:cubicBezTo>
                      <a:pt x="26148" y="37180"/>
                      <a:pt x="28128" y="37099"/>
                      <a:pt x="30081" y="37045"/>
                    </a:cubicBezTo>
                    <a:cubicBezTo>
                      <a:pt x="30271" y="37017"/>
                      <a:pt x="30461" y="36963"/>
                      <a:pt x="30651" y="36936"/>
                    </a:cubicBezTo>
                    <a:cubicBezTo>
                      <a:pt x="30922" y="36882"/>
                      <a:pt x="31031" y="36692"/>
                      <a:pt x="31058" y="36421"/>
                    </a:cubicBezTo>
                    <a:cubicBezTo>
                      <a:pt x="31058" y="36312"/>
                      <a:pt x="31058" y="36204"/>
                      <a:pt x="31058" y="36068"/>
                    </a:cubicBezTo>
                    <a:cubicBezTo>
                      <a:pt x="31112" y="34169"/>
                      <a:pt x="30922" y="32271"/>
                      <a:pt x="30624" y="30399"/>
                    </a:cubicBezTo>
                    <a:cubicBezTo>
                      <a:pt x="29756" y="25246"/>
                      <a:pt x="27776" y="20580"/>
                      <a:pt x="24358" y="16593"/>
                    </a:cubicBezTo>
                    <a:cubicBezTo>
                      <a:pt x="23165" y="15156"/>
                      <a:pt x="21863" y="13799"/>
                      <a:pt x="20588" y="12416"/>
                    </a:cubicBezTo>
                    <a:cubicBezTo>
                      <a:pt x="20344" y="12118"/>
                      <a:pt x="20154" y="11847"/>
                      <a:pt x="20100" y="11440"/>
                    </a:cubicBezTo>
                    <a:cubicBezTo>
                      <a:pt x="20018" y="10707"/>
                      <a:pt x="19910" y="9975"/>
                      <a:pt x="19801" y="9243"/>
                    </a:cubicBezTo>
                    <a:cubicBezTo>
                      <a:pt x="19395" y="6368"/>
                      <a:pt x="18906" y="3492"/>
                      <a:pt x="18635" y="590"/>
                    </a:cubicBezTo>
                    <a:cubicBezTo>
                      <a:pt x="18608" y="427"/>
                      <a:pt x="18554" y="292"/>
                      <a:pt x="18527" y="75"/>
                    </a:cubicBezTo>
                    <a:cubicBezTo>
                      <a:pt x="17821" y="48"/>
                      <a:pt x="17170" y="21"/>
                      <a:pt x="16519" y="21"/>
                    </a:cubicBezTo>
                    <a:cubicBezTo>
                      <a:pt x="16180" y="7"/>
                      <a:pt x="15848" y="0"/>
                      <a:pt x="15516" y="0"/>
                    </a:cubicBezTo>
                    <a:close/>
                  </a:path>
                </a:pathLst>
              </a:custGeom>
              <a:solidFill>
                <a:srgbClr val="4E8CC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44" name="Google Shape;1044;p54"/>
              <p:cNvSpPr/>
              <p:nvPr/>
            </p:nvSpPr>
            <p:spPr>
              <a:xfrm>
                <a:off x="6555888" y="3997038"/>
                <a:ext cx="245500" cy="59825"/>
              </a:xfrm>
              <a:custGeom>
                <a:avLst/>
                <a:gdLst/>
                <a:ahLst/>
                <a:cxnLst/>
                <a:rect l="l" t="t" r="r" b="b"/>
                <a:pathLst>
                  <a:path w="9820" h="2393" extrusionOk="0">
                    <a:moveTo>
                      <a:pt x="6178" y="0"/>
                    </a:moveTo>
                    <a:cubicBezTo>
                      <a:pt x="4506" y="0"/>
                      <a:pt x="2830" y="12"/>
                      <a:pt x="1167" y="12"/>
                    </a:cubicBezTo>
                    <a:cubicBezTo>
                      <a:pt x="950" y="12"/>
                      <a:pt x="733" y="40"/>
                      <a:pt x="516" y="67"/>
                    </a:cubicBezTo>
                    <a:cubicBezTo>
                      <a:pt x="326" y="94"/>
                      <a:pt x="190" y="202"/>
                      <a:pt x="163" y="419"/>
                    </a:cubicBezTo>
                    <a:cubicBezTo>
                      <a:pt x="28" y="1043"/>
                      <a:pt x="1" y="1667"/>
                      <a:pt x="82" y="2372"/>
                    </a:cubicBezTo>
                    <a:cubicBezTo>
                      <a:pt x="1682" y="2386"/>
                      <a:pt x="3283" y="2393"/>
                      <a:pt x="4883" y="2393"/>
                    </a:cubicBezTo>
                    <a:cubicBezTo>
                      <a:pt x="6483" y="2393"/>
                      <a:pt x="8083" y="2386"/>
                      <a:pt x="9684" y="2372"/>
                    </a:cubicBezTo>
                    <a:cubicBezTo>
                      <a:pt x="9738" y="2237"/>
                      <a:pt x="9792" y="2182"/>
                      <a:pt x="9792" y="2101"/>
                    </a:cubicBezTo>
                    <a:cubicBezTo>
                      <a:pt x="9792" y="1776"/>
                      <a:pt x="9819" y="1450"/>
                      <a:pt x="9792" y="1125"/>
                    </a:cubicBezTo>
                    <a:cubicBezTo>
                      <a:pt x="9765" y="94"/>
                      <a:pt x="9684" y="12"/>
                      <a:pt x="8680" y="12"/>
                    </a:cubicBezTo>
                    <a:cubicBezTo>
                      <a:pt x="7848" y="3"/>
                      <a:pt x="7014" y="0"/>
                      <a:pt x="6178" y="0"/>
                    </a:cubicBezTo>
                    <a:close/>
                  </a:path>
                </a:pathLst>
              </a:custGeom>
              <a:solidFill>
                <a:srgbClr val="4E8CC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45" name="Google Shape;1045;p54"/>
              <p:cNvSpPr/>
              <p:nvPr/>
            </p:nvSpPr>
            <p:spPr>
              <a:xfrm>
                <a:off x="6326013" y="4586738"/>
                <a:ext cx="706600" cy="390475"/>
              </a:xfrm>
              <a:custGeom>
                <a:avLst/>
                <a:gdLst/>
                <a:ahLst/>
                <a:cxnLst/>
                <a:rect l="l" t="t" r="r" b="b"/>
                <a:pathLst>
                  <a:path w="28264" h="15619" extrusionOk="0">
                    <a:moveTo>
                      <a:pt x="14337" y="899"/>
                    </a:moveTo>
                    <a:cubicBezTo>
                      <a:pt x="14915" y="899"/>
                      <a:pt x="15484" y="1014"/>
                      <a:pt x="16031" y="1243"/>
                    </a:cubicBezTo>
                    <a:cubicBezTo>
                      <a:pt x="16519" y="1433"/>
                      <a:pt x="17007" y="1595"/>
                      <a:pt x="17523" y="1785"/>
                    </a:cubicBezTo>
                    <a:cubicBezTo>
                      <a:pt x="18166" y="1994"/>
                      <a:pt x="18821" y="2091"/>
                      <a:pt x="19479" y="2091"/>
                    </a:cubicBezTo>
                    <a:cubicBezTo>
                      <a:pt x="19848" y="2091"/>
                      <a:pt x="20218" y="2061"/>
                      <a:pt x="20588" y="2002"/>
                    </a:cubicBezTo>
                    <a:cubicBezTo>
                      <a:pt x="20967" y="1948"/>
                      <a:pt x="21347" y="1894"/>
                      <a:pt x="21727" y="1812"/>
                    </a:cubicBezTo>
                    <a:cubicBezTo>
                      <a:pt x="21873" y="1789"/>
                      <a:pt x="22019" y="1779"/>
                      <a:pt x="22165" y="1779"/>
                    </a:cubicBezTo>
                    <a:cubicBezTo>
                      <a:pt x="22534" y="1779"/>
                      <a:pt x="22904" y="1843"/>
                      <a:pt x="23273" y="1921"/>
                    </a:cubicBezTo>
                    <a:cubicBezTo>
                      <a:pt x="23707" y="2002"/>
                      <a:pt x="24005" y="2301"/>
                      <a:pt x="24276" y="2653"/>
                    </a:cubicBezTo>
                    <a:cubicBezTo>
                      <a:pt x="25307" y="4172"/>
                      <a:pt x="25958" y="5827"/>
                      <a:pt x="26501" y="7563"/>
                    </a:cubicBezTo>
                    <a:cubicBezTo>
                      <a:pt x="26962" y="9027"/>
                      <a:pt x="27206" y="10546"/>
                      <a:pt x="27260" y="12092"/>
                    </a:cubicBezTo>
                    <a:cubicBezTo>
                      <a:pt x="27287" y="12743"/>
                      <a:pt x="27341" y="13367"/>
                      <a:pt x="27369" y="14018"/>
                    </a:cubicBezTo>
                    <a:cubicBezTo>
                      <a:pt x="27396" y="14479"/>
                      <a:pt x="27314" y="14588"/>
                      <a:pt x="26853" y="14696"/>
                    </a:cubicBezTo>
                    <a:cubicBezTo>
                      <a:pt x="26609" y="14750"/>
                      <a:pt x="26338" y="14778"/>
                      <a:pt x="26067" y="14778"/>
                    </a:cubicBezTo>
                    <a:cubicBezTo>
                      <a:pt x="21944" y="14778"/>
                      <a:pt x="17821" y="14778"/>
                      <a:pt x="13698" y="14750"/>
                    </a:cubicBezTo>
                    <a:cubicBezTo>
                      <a:pt x="11691" y="14750"/>
                      <a:pt x="9684" y="14696"/>
                      <a:pt x="7649" y="14642"/>
                    </a:cubicBezTo>
                    <a:cubicBezTo>
                      <a:pt x="6103" y="14588"/>
                      <a:pt x="4530" y="14506"/>
                      <a:pt x="2957" y="14425"/>
                    </a:cubicBezTo>
                    <a:cubicBezTo>
                      <a:pt x="2496" y="14398"/>
                      <a:pt x="2035" y="14398"/>
                      <a:pt x="1547" y="14371"/>
                    </a:cubicBezTo>
                    <a:cubicBezTo>
                      <a:pt x="1330" y="14371"/>
                      <a:pt x="1140" y="14344"/>
                      <a:pt x="841" y="14316"/>
                    </a:cubicBezTo>
                    <a:cubicBezTo>
                      <a:pt x="841" y="13882"/>
                      <a:pt x="814" y="13530"/>
                      <a:pt x="841" y="13177"/>
                    </a:cubicBezTo>
                    <a:cubicBezTo>
                      <a:pt x="1058" y="10845"/>
                      <a:pt x="1628" y="8566"/>
                      <a:pt x="2442" y="6342"/>
                    </a:cubicBezTo>
                    <a:cubicBezTo>
                      <a:pt x="2930" y="5013"/>
                      <a:pt x="3500" y="3711"/>
                      <a:pt x="4151" y="2463"/>
                    </a:cubicBezTo>
                    <a:cubicBezTo>
                      <a:pt x="4557" y="1704"/>
                      <a:pt x="5127" y="1378"/>
                      <a:pt x="5914" y="1351"/>
                    </a:cubicBezTo>
                    <a:cubicBezTo>
                      <a:pt x="5973" y="1348"/>
                      <a:pt x="6032" y="1346"/>
                      <a:pt x="6090" y="1346"/>
                    </a:cubicBezTo>
                    <a:cubicBezTo>
                      <a:pt x="6459" y="1346"/>
                      <a:pt x="6814" y="1413"/>
                      <a:pt x="7188" y="1460"/>
                    </a:cubicBezTo>
                    <a:cubicBezTo>
                      <a:pt x="7649" y="1541"/>
                      <a:pt x="8111" y="1677"/>
                      <a:pt x="8572" y="1731"/>
                    </a:cubicBezTo>
                    <a:cubicBezTo>
                      <a:pt x="8831" y="1763"/>
                      <a:pt x="9087" y="1779"/>
                      <a:pt x="9342" y="1779"/>
                    </a:cubicBezTo>
                    <a:cubicBezTo>
                      <a:pt x="9942" y="1779"/>
                      <a:pt x="10531" y="1693"/>
                      <a:pt x="11121" y="1541"/>
                    </a:cubicBezTo>
                    <a:cubicBezTo>
                      <a:pt x="11881" y="1351"/>
                      <a:pt x="12640" y="1161"/>
                      <a:pt x="13400" y="999"/>
                    </a:cubicBezTo>
                    <a:cubicBezTo>
                      <a:pt x="13713" y="932"/>
                      <a:pt x="14026" y="899"/>
                      <a:pt x="14337" y="899"/>
                    </a:cubicBezTo>
                    <a:close/>
                    <a:moveTo>
                      <a:pt x="14374" y="1"/>
                    </a:moveTo>
                    <a:cubicBezTo>
                      <a:pt x="14106" y="1"/>
                      <a:pt x="13836" y="25"/>
                      <a:pt x="13562" y="76"/>
                    </a:cubicBezTo>
                    <a:cubicBezTo>
                      <a:pt x="12966" y="185"/>
                      <a:pt x="12342" y="239"/>
                      <a:pt x="11772" y="456"/>
                    </a:cubicBezTo>
                    <a:cubicBezTo>
                      <a:pt x="10968" y="724"/>
                      <a:pt x="10171" y="860"/>
                      <a:pt x="9374" y="860"/>
                    </a:cubicBezTo>
                    <a:cubicBezTo>
                      <a:pt x="8638" y="860"/>
                      <a:pt x="7903" y="745"/>
                      <a:pt x="7161" y="510"/>
                    </a:cubicBezTo>
                    <a:cubicBezTo>
                      <a:pt x="6873" y="426"/>
                      <a:pt x="6584" y="390"/>
                      <a:pt x="6293" y="390"/>
                    </a:cubicBezTo>
                    <a:cubicBezTo>
                      <a:pt x="5927" y="390"/>
                      <a:pt x="5559" y="447"/>
                      <a:pt x="5181" y="538"/>
                    </a:cubicBezTo>
                    <a:cubicBezTo>
                      <a:pt x="4666" y="673"/>
                      <a:pt x="4232" y="944"/>
                      <a:pt x="3906" y="1378"/>
                    </a:cubicBezTo>
                    <a:cubicBezTo>
                      <a:pt x="3635" y="1785"/>
                      <a:pt x="3337" y="2219"/>
                      <a:pt x="3120" y="2653"/>
                    </a:cubicBezTo>
                    <a:cubicBezTo>
                      <a:pt x="1628" y="5583"/>
                      <a:pt x="516" y="8648"/>
                      <a:pt x="109" y="11930"/>
                    </a:cubicBezTo>
                    <a:cubicBezTo>
                      <a:pt x="1" y="12743"/>
                      <a:pt x="1" y="13584"/>
                      <a:pt x="1" y="14425"/>
                    </a:cubicBezTo>
                    <a:cubicBezTo>
                      <a:pt x="1" y="14886"/>
                      <a:pt x="245" y="15130"/>
                      <a:pt x="733" y="15211"/>
                    </a:cubicBezTo>
                    <a:cubicBezTo>
                      <a:pt x="814" y="15239"/>
                      <a:pt x="923" y="15239"/>
                      <a:pt x="1004" y="15239"/>
                    </a:cubicBezTo>
                    <a:cubicBezTo>
                      <a:pt x="2415" y="15293"/>
                      <a:pt x="3798" y="15374"/>
                      <a:pt x="5208" y="15401"/>
                    </a:cubicBezTo>
                    <a:cubicBezTo>
                      <a:pt x="6619" y="15428"/>
                      <a:pt x="8056" y="15428"/>
                      <a:pt x="9467" y="15456"/>
                    </a:cubicBezTo>
                    <a:lnTo>
                      <a:pt x="9982" y="15456"/>
                    </a:lnTo>
                    <a:cubicBezTo>
                      <a:pt x="11691" y="15510"/>
                      <a:pt x="13400" y="15564"/>
                      <a:pt x="15081" y="15591"/>
                    </a:cubicBezTo>
                    <a:cubicBezTo>
                      <a:pt x="15081" y="15591"/>
                      <a:pt x="15081" y="15591"/>
                      <a:pt x="15081" y="15564"/>
                    </a:cubicBezTo>
                    <a:lnTo>
                      <a:pt x="16302" y="15564"/>
                    </a:lnTo>
                    <a:cubicBezTo>
                      <a:pt x="18608" y="15591"/>
                      <a:pt x="20940" y="15618"/>
                      <a:pt x="23273" y="15618"/>
                    </a:cubicBezTo>
                    <a:cubicBezTo>
                      <a:pt x="24276" y="15618"/>
                      <a:pt x="25307" y="15591"/>
                      <a:pt x="26311" y="15564"/>
                    </a:cubicBezTo>
                    <a:cubicBezTo>
                      <a:pt x="26636" y="15564"/>
                      <a:pt x="26935" y="15510"/>
                      <a:pt x="27233" y="15428"/>
                    </a:cubicBezTo>
                    <a:cubicBezTo>
                      <a:pt x="27911" y="15239"/>
                      <a:pt x="28264" y="14832"/>
                      <a:pt x="28264" y="14154"/>
                    </a:cubicBezTo>
                    <a:cubicBezTo>
                      <a:pt x="28264" y="13421"/>
                      <a:pt x="28182" y="12689"/>
                      <a:pt x="28155" y="11957"/>
                    </a:cubicBezTo>
                    <a:cubicBezTo>
                      <a:pt x="28101" y="10438"/>
                      <a:pt x="27857" y="8919"/>
                      <a:pt x="27396" y="7481"/>
                    </a:cubicBezTo>
                    <a:cubicBezTo>
                      <a:pt x="27070" y="6451"/>
                      <a:pt x="26745" y="5393"/>
                      <a:pt x="26284" y="4416"/>
                    </a:cubicBezTo>
                    <a:cubicBezTo>
                      <a:pt x="25850" y="3494"/>
                      <a:pt x="25226" y="2653"/>
                      <a:pt x="24683" y="1812"/>
                    </a:cubicBezTo>
                    <a:cubicBezTo>
                      <a:pt x="24466" y="1487"/>
                      <a:pt x="24114" y="1243"/>
                      <a:pt x="23734" y="1107"/>
                    </a:cubicBezTo>
                    <a:cubicBezTo>
                      <a:pt x="23246" y="985"/>
                      <a:pt x="22757" y="878"/>
                      <a:pt x="22258" y="878"/>
                    </a:cubicBezTo>
                    <a:cubicBezTo>
                      <a:pt x="22091" y="878"/>
                      <a:pt x="21923" y="890"/>
                      <a:pt x="21754" y="917"/>
                    </a:cubicBezTo>
                    <a:cubicBezTo>
                      <a:pt x="21401" y="971"/>
                      <a:pt x="21049" y="1026"/>
                      <a:pt x="20696" y="1080"/>
                    </a:cubicBezTo>
                    <a:cubicBezTo>
                      <a:pt x="20275" y="1170"/>
                      <a:pt x="19858" y="1216"/>
                      <a:pt x="19445" y="1216"/>
                    </a:cubicBezTo>
                    <a:cubicBezTo>
                      <a:pt x="18739" y="1216"/>
                      <a:pt x="18044" y="1082"/>
                      <a:pt x="17360" y="809"/>
                    </a:cubicBezTo>
                    <a:cubicBezTo>
                      <a:pt x="16926" y="646"/>
                      <a:pt x="16519" y="483"/>
                      <a:pt x="16085" y="321"/>
                    </a:cubicBezTo>
                    <a:cubicBezTo>
                      <a:pt x="15528" y="116"/>
                      <a:pt x="14957" y="1"/>
                      <a:pt x="14374" y="1"/>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46" name="Google Shape;1046;p54"/>
              <p:cNvSpPr/>
              <p:nvPr/>
            </p:nvSpPr>
            <p:spPr>
              <a:xfrm>
                <a:off x="6346363" y="4609188"/>
                <a:ext cx="664550" cy="347000"/>
              </a:xfrm>
              <a:custGeom>
                <a:avLst/>
                <a:gdLst/>
                <a:ahLst/>
                <a:cxnLst/>
                <a:rect l="l" t="t" r="r" b="b"/>
                <a:pathLst>
                  <a:path w="26582" h="13880" extrusionOk="0">
                    <a:moveTo>
                      <a:pt x="13523" y="1"/>
                    </a:moveTo>
                    <a:cubicBezTo>
                      <a:pt x="13212" y="1"/>
                      <a:pt x="12899" y="34"/>
                      <a:pt x="12586" y="101"/>
                    </a:cubicBezTo>
                    <a:cubicBezTo>
                      <a:pt x="11826" y="263"/>
                      <a:pt x="11067" y="453"/>
                      <a:pt x="10307" y="643"/>
                    </a:cubicBezTo>
                    <a:cubicBezTo>
                      <a:pt x="9717" y="795"/>
                      <a:pt x="9128" y="881"/>
                      <a:pt x="8528" y="881"/>
                    </a:cubicBezTo>
                    <a:cubicBezTo>
                      <a:pt x="8273" y="881"/>
                      <a:pt x="8017" y="865"/>
                      <a:pt x="7758" y="833"/>
                    </a:cubicBezTo>
                    <a:cubicBezTo>
                      <a:pt x="7297" y="779"/>
                      <a:pt x="6835" y="643"/>
                      <a:pt x="6374" y="562"/>
                    </a:cubicBezTo>
                    <a:cubicBezTo>
                      <a:pt x="6000" y="515"/>
                      <a:pt x="5645" y="448"/>
                      <a:pt x="5276" y="448"/>
                    </a:cubicBezTo>
                    <a:cubicBezTo>
                      <a:pt x="5218" y="448"/>
                      <a:pt x="5159" y="450"/>
                      <a:pt x="5100" y="453"/>
                    </a:cubicBezTo>
                    <a:cubicBezTo>
                      <a:pt x="4313" y="480"/>
                      <a:pt x="3743" y="806"/>
                      <a:pt x="3337" y="1565"/>
                    </a:cubicBezTo>
                    <a:cubicBezTo>
                      <a:pt x="2686" y="2813"/>
                      <a:pt x="2116" y="4115"/>
                      <a:pt x="1628" y="5444"/>
                    </a:cubicBezTo>
                    <a:cubicBezTo>
                      <a:pt x="814" y="7668"/>
                      <a:pt x="244" y="9947"/>
                      <a:pt x="27" y="12279"/>
                    </a:cubicBezTo>
                    <a:cubicBezTo>
                      <a:pt x="0" y="12632"/>
                      <a:pt x="27" y="12984"/>
                      <a:pt x="27" y="13418"/>
                    </a:cubicBezTo>
                    <a:cubicBezTo>
                      <a:pt x="326" y="13446"/>
                      <a:pt x="516" y="13473"/>
                      <a:pt x="733" y="13473"/>
                    </a:cubicBezTo>
                    <a:cubicBezTo>
                      <a:pt x="1221" y="13500"/>
                      <a:pt x="1682" y="13500"/>
                      <a:pt x="2143" y="13527"/>
                    </a:cubicBezTo>
                    <a:cubicBezTo>
                      <a:pt x="3716" y="13608"/>
                      <a:pt x="5289" y="13690"/>
                      <a:pt x="6835" y="13744"/>
                    </a:cubicBezTo>
                    <a:cubicBezTo>
                      <a:pt x="8870" y="13798"/>
                      <a:pt x="10877" y="13852"/>
                      <a:pt x="12884" y="13852"/>
                    </a:cubicBezTo>
                    <a:cubicBezTo>
                      <a:pt x="17007" y="13880"/>
                      <a:pt x="21130" y="13880"/>
                      <a:pt x="25253" y="13880"/>
                    </a:cubicBezTo>
                    <a:cubicBezTo>
                      <a:pt x="25524" y="13880"/>
                      <a:pt x="25795" y="13852"/>
                      <a:pt x="26039" y="13798"/>
                    </a:cubicBezTo>
                    <a:cubicBezTo>
                      <a:pt x="26500" y="13690"/>
                      <a:pt x="26582" y="13581"/>
                      <a:pt x="26555" y="13120"/>
                    </a:cubicBezTo>
                    <a:cubicBezTo>
                      <a:pt x="26527" y="12469"/>
                      <a:pt x="26473" y="11845"/>
                      <a:pt x="26446" y="11194"/>
                    </a:cubicBezTo>
                    <a:cubicBezTo>
                      <a:pt x="26392" y="9648"/>
                      <a:pt x="26148" y="8129"/>
                      <a:pt x="25687" y="6665"/>
                    </a:cubicBezTo>
                    <a:cubicBezTo>
                      <a:pt x="25144" y="4929"/>
                      <a:pt x="24493" y="3274"/>
                      <a:pt x="23462" y="1755"/>
                    </a:cubicBezTo>
                    <a:cubicBezTo>
                      <a:pt x="23191" y="1403"/>
                      <a:pt x="22893" y="1104"/>
                      <a:pt x="22459" y="1023"/>
                    </a:cubicBezTo>
                    <a:cubicBezTo>
                      <a:pt x="22090" y="945"/>
                      <a:pt x="21720" y="881"/>
                      <a:pt x="21351" y="881"/>
                    </a:cubicBezTo>
                    <a:cubicBezTo>
                      <a:pt x="21205" y="881"/>
                      <a:pt x="21059" y="891"/>
                      <a:pt x="20913" y="914"/>
                    </a:cubicBezTo>
                    <a:cubicBezTo>
                      <a:pt x="20533" y="996"/>
                      <a:pt x="20153" y="1050"/>
                      <a:pt x="19774" y="1104"/>
                    </a:cubicBezTo>
                    <a:cubicBezTo>
                      <a:pt x="19404" y="1163"/>
                      <a:pt x="19034" y="1193"/>
                      <a:pt x="18665" y="1193"/>
                    </a:cubicBezTo>
                    <a:cubicBezTo>
                      <a:pt x="18007" y="1193"/>
                      <a:pt x="17352" y="1096"/>
                      <a:pt x="16709" y="887"/>
                    </a:cubicBezTo>
                    <a:cubicBezTo>
                      <a:pt x="16193" y="697"/>
                      <a:pt x="15705" y="535"/>
                      <a:pt x="15217" y="345"/>
                    </a:cubicBezTo>
                    <a:cubicBezTo>
                      <a:pt x="14670" y="116"/>
                      <a:pt x="14101" y="1"/>
                      <a:pt x="13523" y="1"/>
                    </a:cubicBezTo>
                    <a:close/>
                  </a:path>
                </a:pathLst>
              </a:custGeom>
              <a:solidFill>
                <a:srgbClr val="ED6A3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47" name="Google Shape;1047;p54"/>
              <p:cNvSpPr/>
              <p:nvPr/>
            </p:nvSpPr>
            <p:spPr>
              <a:xfrm>
                <a:off x="6649463" y="4343588"/>
                <a:ext cx="111225" cy="97975"/>
              </a:xfrm>
              <a:custGeom>
                <a:avLst/>
                <a:gdLst/>
                <a:ahLst/>
                <a:cxnLst/>
                <a:rect l="l" t="t" r="r" b="b"/>
                <a:pathLst>
                  <a:path w="4449" h="3919" extrusionOk="0">
                    <a:moveTo>
                      <a:pt x="2367" y="865"/>
                    </a:moveTo>
                    <a:cubicBezTo>
                      <a:pt x="2523" y="865"/>
                      <a:pt x="2680" y="940"/>
                      <a:pt x="2849" y="1096"/>
                    </a:cubicBezTo>
                    <a:cubicBezTo>
                      <a:pt x="3011" y="1258"/>
                      <a:pt x="3174" y="1448"/>
                      <a:pt x="3310" y="1638"/>
                    </a:cubicBezTo>
                    <a:cubicBezTo>
                      <a:pt x="3418" y="1747"/>
                      <a:pt x="3445" y="1909"/>
                      <a:pt x="3500" y="2072"/>
                    </a:cubicBezTo>
                    <a:cubicBezTo>
                      <a:pt x="3445" y="2235"/>
                      <a:pt x="3418" y="2370"/>
                      <a:pt x="3364" y="2479"/>
                    </a:cubicBezTo>
                    <a:cubicBezTo>
                      <a:pt x="3216" y="2774"/>
                      <a:pt x="2921" y="2922"/>
                      <a:pt x="2567" y="2922"/>
                    </a:cubicBezTo>
                    <a:cubicBezTo>
                      <a:pt x="2466" y="2922"/>
                      <a:pt x="2360" y="2910"/>
                      <a:pt x="2252" y="2886"/>
                    </a:cubicBezTo>
                    <a:cubicBezTo>
                      <a:pt x="1791" y="2777"/>
                      <a:pt x="1492" y="2425"/>
                      <a:pt x="1465" y="1991"/>
                    </a:cubicBezTo>
                    <a:cubicBezTo>
                      <a:pt x="1465" y="1638"/>
                      <a:pt x="1601" y="1367"/>
                      <a:pt x="1845" y="1123"/>
                    </a:cubicBezTo>
                    <a:cubicBezTo>
                      <a:pt x="2029" y="953"/>
                      <a:pt x="2198" y="865"/>
                      <a:pt x="2367" y="865"/>
                    </a:cubicBezTo>
                    <a:close/>
                    <a:moveTo>
                      <a:pt x="2317" y="0"/>
                    </a:moveTo>
                    <a:cubicBezTo>
                      <a:pt x="2179" y="0"/>
                      <a:pt x="2046" y="25"/>
                      <a:pt x="1926" y="65"/>
                    </a:cubicBezTo>
                    <a:cubicBezTo>
                      <a:pt x="950" y="336"/>
                      <a:pt x="1" y="1774"/>
                      <a:pt x="814" y="2994"/>
                    </a:cubicBezTo>
                    <a:cubicBezTo>
                      <a:pt x="1230" y="3618"/>
                      <a:pt x="1846" y="3918"/>
                      <a:pt x="2588" y="3918"/>
                    </a:cubicBezTo>
                    <a:cubicBezTo>
                      <a:pt x="2621" y="3918"/>
                      <a:pt x="2653" y="3918"/>
                      <a:pt x="2686" y="3917"/>
                    </a:cubicBezTo>
                    <a:cubicBezTo>
                      <a:pt x="3717" y="3835"/>
                      <a:pt x="4449" y="3076"/>
                      <a:pt x="4449" y="2099"/>
                    </a:cubicBezTo>
                    <a:cubicBezTo>
                      <a:pt x="4449" y="1177"/>
                      <a:pt x="3418" y="65"/>
                      <a:pt x="2469" y="11"/>
                    </a:cubicBezTo>
                    <a:cubicBezTo>
                      <a:pt x="2418" y="3"/>
                      <a:pt x="2367" y="0"/>
                      <a:pt x="2317"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sp>
          <p:nvSpPr>
            <p:cNvPr id="1048" name="Google Shape;1048;p54"/>
            <p:cNvSpPr/>
            <p:nvPr/>
          </p:nvSpPr>
          <p:spPr>
            <a:xfrm>
              <a:off x="2209750" y="3109900"/>
              <a:ext cx="137000" cy="45250"/>
            </a:xfrm>
            <a:custGeom>
              <a:avLst/>
              <a:gdLst/>
              <a:ahLst/>
              <a:cxnLst/>
              <a:rect l="l" t="t" r="r" b="b"/>
              <a:pathLst>
                <a:path w="5480" h="1810" extrusionOk="0">
                  <a:moveTo>
                    <a:pt x="5037" y="1"/>
                  </a:moveTo>
                  <a:cubicBezTo>
                    <a:pt x="4978" y="1"/>
                    <a:pt x="4917" y="16"/>
                    <a:pt x="4856" y="47"/>
                  </a:cubicBezTo>
                  <a:cubicBezTo>
                    <a:pt x="4693" y="128"/>
                    <a:pt x="4530" y="236"/>
                    <a:pt x="4367" y="318"/>
                  </a:cubicBezTo>
                  <a:cubicBezTo>
                    <a:pt x="3790" y="650"/>
                    <a:pt x="3204" y="828"/>
                    <a:pt x="2615" y="828"/>
                  </a:cubicBezTo>
                  <a:cubicBezTo>
                    <a:pt x="2098" y="828"/>
                    <a:pt x="1578" y="691"/>
                    <a:pt x="1058" y="399"/>
                  </a:cubicBezTo>
                  <a:cubicBezTo>
                    <a:pt x="895" y="318"/>
                    <a:pt x="706" y="236"/>
                    <a:pt x="543" y="182"/>
                  </a:cubicBezTo>
                  <a:cubicBezTo>
                    <a:pt x="508" y="171"/>
                    <a:pt x="473" y="165"/>
                    <a:pt x="439" y="165"/>
                  </a:cubicBezTo>
                  <a:cubicBezTo>
                    <a:pt x="313" y="165"/>
                    <a:pt x="194" y="238"/>
                    <a:pt x="109" y="345"/>
                  </a:cubicBezTo>
                  <a:cubicBezTo>
                    <a:pt x="0" y="481"/>
                    <a:pt x="0" y="670"/>
                    <a:pt x="109" y="806"/>
                  </a:cubicBezTo>
                  <a:cubicBezTo>
                    <a:pt x="190" y="942"/>
                    <a:pt x="326" y="1050"/>
                    <a:pt x="434" y="1159"/>
                  </a:cubicBezTo>
                  <a:cubicBezTo>
                    <a:pt x="1085" y="1620"/>
                    <a:pt x="1818" y="1755"/>
                    <a:pt x="2550" y="1810"/>
                  </a:cubicBezTo>
                  <a:cubicBezTo>
                    <a:pt x="3418" y="1755"/>
                    <a:pt x="4205" y="1566"/>
                    <a:pt x="4910" y="1077"/>
                  </a:cubicBezTo>
                  <a:cubicBezTo>
                    <a:pt x="5072" y="969"/>
                    <a:pt x="5235" y="806"/>
                    <a:pt x="5371" y="643"/>
                  </a:cubicBezTo>
                  <a:cubicBezTo>
                    <a:pt x="5479" y="481"/>
                    <a:pt x="5452" y="236"/>
                    <a:pt x="5317" y="128"/>
                  </a:cubicBezTo>
                  <a:cubicBezTo>
                    <a:pt x="5232" y="43"/>
                    <a:pt x="5136" y="1"/>
                    <a:pt x="5037" y="1"/>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49" name="Google Shape;1049;p54"/>
            <p:cNvSpPr/>
            <p:nvPr/>
          </p:nvSpPr>
          <p:spPr>
            <a:xfrm>
              <a:off x="2204325" y="3050700"/>
              <a:ext cx="23750" cy="23150"/>
            </a:xfrm>
            <a:custGeom>
              <a:avLst/>
              <a:gdLst/>
              <a:ahLst/>
              <a:cxnLst/>
              <a:rect l="l" t="t" r="r" b="b"/>
              <a:pathLst>
                <a:path w="950" h="926" extrusionOk="0">
                  <a:moveTo>
                    <a:pt x="461" y="1"/>
                  </a:moveTo>
                  <a:cubicBezTo>
                    <a:pt x="217" y="28"/>
                    <a:pt x="27" y="218"/>
                    <a:pt x="0" y="462"/>
                  </a:cubicBezTo>
                  <a:cubicBezTo>
                    <a:pt x="0" y="718"/>
                    <a:pt x="218" y="925"/>
                    <a:pt x="470" y="925"/>
                  </a:cubicBezTo>
                  <a:cubicBezTo>
                    <a:pt x="485" y="925"/>
                    <a:pt x="500" y="924"/>
                    <a:pt x="516" y="923"/>
                  </a:cubicBezTo>
                  <a:cubicBezTo>
                    <a:pt x="760" y="896"/>
                    <a:pt x="950" y="652"/>
                    <a:pt x="923" y="435"/>
                  </a:cubicBezTo>
                  <a:cubicBezTo>
                    <a:pt x="923" y="163"/>
                    <a:pt x="706" y="1"/>
                    <a:pt x="461" y="1"/>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50" name="Google Shape;1050;p54"/>
            <p:cNvSpPr/>
            <p:nvPr/>
          </p:nvSpPr>
          <p:spPr>
            <a:xfrm>
              <a:off x="2341975" y="3049300"/>
              <a:ext cx="21050" cy="21775"/>
            </a:xfrm>
            <a:custGeom>
              <a:avLst/>
              <a:gdLst/>
              <a:ahLst/>
              <a:cxnLst/>
              <a:rect l="l" t="t" r="r" b="b"/>
              <a:pathLst>
                <a:path w="842" h="871" extrusionOk="0">
                  <a:moveTo>
                    <a:pt x="424" y="0"/>
                  </a:moveTo>
                  <a:cubicBezTo>
                    <a:pt x="218" y="0"/>
                    <a:pt x="0" y="206"/>
                    <a:pt x="0" y="436"/>
                  </a:cubicBezTo>
                  <a:cubicBezTo>
                    <a:pt x="0" y="653"/>
                    <a:pt x="217" y="870"/>
                    <a:pt x="462" y="870"/>
                  </a:cubicBezTo>
                  <a:cubicBezTo>
                    <a:pt x="679" y="843"/>
                    <a:pt x="841" y="653"/>
                    <a:pt x="841" y="436"/>
                  </a:cubicBezTo>
                  <a:cubicBezTo>
                    <a:pt x="841" y="219"/>
                    <a:pt x="651" y="29"/>
                    <a:pt x="462" y="2"/>
                  </a:cubicBezTo>
                  <a:cubicBezTo>
                    <a:pt x="449" y="1"/>
                    <a:pt x="437" y="0"/>
                    <a:pt x="424"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51" name="Google Shape;1051;p54"/>
            <p:cNvSpPr/>
            <p:nvPr/>
          </p:nvSpPr>
          <p:spPr>
            <a:xfrm>
              <a:off x="2167025" y="2737400"/>
              <a:ext cx="92925" cy="90925"/>
            </a:xfrm>
            <a:custGeom>
              <a:avLst/>
              <a:gdLst/>
              <a:ahLst/>
              <a:cxnLst/>
              <a:rect l="l" t="t" r="r" b="b"/>
              <a:pathLst>
                <a:path w="3717" h="3637" extrusionOk="0">
                  <a:moveTo>
                    <a:pt x="1899" y="951"/>
                  </a:moveTo>
                  <a:cubicBezTo>
                    <a:pt x="2333" y="951"/>
                    <a:pt x="2767" y="1412"/>
                    <a:pt x="2767" y="1819"/>
                  </a:cubicBezTo>
                  <a:cubicBezTo>
                    <a:pt x="2767" y="2253"/>
                    <a:pt x="2360" y="2660"/>
                    <a:pt x="1872" y="2660"/>
                  </a:cubicBezTo>
                  <a:cubicBezTo>
                    <a:pt x="1853" y="2661"/>
                    <a:pt x="1834" y="2661"/>
                    <a:pt x="1816" y="2661"/>
                  </a:cubicBezTo>
                  <a:cubicBezTo>
                    <a:pt x="1357" y="2661"/>
                    <a:pt x="1031" y="2344"/>
                    <a:pt x="1031" y="1927"/>
                  </a:cubicBezTo>
                  <a:cubicBezTo>
                    <a:pt x="1031" y="1493"/>
                    <a:pt x="1519" y="951"/>
                    <a:pt x="1899" y="951"/>
                  </a:cubicBezTo>
                  <a:close/>
                  <a:moveTo>
                    <a:pt x="1835" y="1"/>
                  </a:moveTo>
                  <a:cubicBezTo>
                    <a:pt x="1820" y="1"/>
                    <a:pt x="1806" y="1"/>
                    <a:pt x="1791" y="1"/>
                  </a:cubicBezTo>
                  <a:cubicBezTo>
                    <a:pt x="977" y="29"/>
                    <a:pt x="1" y="1005"/>
                    <a:pt x="55" y="1927"/>
                  </a:cubicBezTo>
                  <a:cubicBezTo>
                    <a:pt x="108" y="2913"/>
                    <a:pt x="841" y="3637"/>
                    <a:pt x="1818" y="3637"/>
                  </a:cubicBezTo>
                  <a:cubicBezTo>
                    <a:pt x="1836" y="3637"/>
                    <a:pt x="1854" y="3636"/>
                    <a:pt x="1872" y="3636"/>
                  </a:cubicBezTo>
                  <a:cubicBezTo>
                    <a:pt x="2849" y="3609"/>
                    <a:pt x="3716" y="2768"/>
                    <a:pt x="3689" y="1819"/>
                  </a:cubicBezTo>
                  <a:cubicBezTo>
                    <a:pt x="3689" y="857"/>
                    <a:pt x="2795" y="1"/>
                    <a:pt x="1835" y="1"/>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52" name="Google Shape;1052;p54"/>
            <p:cNvSpPr/>
            <p:nvPr/>
          </p:nvSpPr>
          <p:spPr>
            <a:xfrm>
              <a:off x="2192800" y="2761150"/>
              <a:ext cx="43425" cy="42800"/>
            </a:xfrm>
            <a:custGeom>
              <a:avLst/>
              <a:gdLst/>
              <a:ahLst/>
              <a:cxnLst/>
              <a:rect l="l" t="t" r="r" b="b"/>
              <a:pathLst>
                <a:path w="1737" h="1712" extrusionOk="0">
                  <a:moveTo>
                    <a:pt x="868" y="1"/>
                  </a:moveTo>
                  <a:cubicBezTo>
                    <a:pt x="488" y="1"/>
                    <a:pt x="0" y="543"/>
                    <a:pt x="0" y="977"/>
                  </a:cubicBezTo>
                  <a:cubicBezTo>
                    <a:pt x="0" y="1394"/>
                    <a:pt x="326" y="1711"/>
                    <a:pt x="785" y="1711"/>
                  </a:cubicBezTo>
                  <a:cubicBezTo>
                    <a:pt x="803" y="1711"/>
                    <a:pt x="822" y="1711"/>
                    <a:pt x="841" y="1710"/>
                  </a:cubicBezTo>
                  <a:cubicBezTo>
                    <a:pt x="1329" y="1710"/>
                    <a:pt x="1736" y="1303"/>
                    <a:pt x="1736" y="869"/>
                  </a:cubicBezTo>
                  <a:cubicBezTo>
                    <a:pt x="1736" y="462"/>
                    <a:pt x="1302" y="1"/>
                    <a:pt x="868" y="1"/>
                  </a:cubicBezTo>
                  <a:close/>
                </a:path>
              </a:pathLst>
            </a:custGeom>
            <a:solidFill>
              <a:srgbClr val="ED6A3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53" name="Google Shape;1053;p54"/>
            <p:cNvSpPr/>
            <p:nvPr/>
          </p:nvSpPr>
          <p:spPr>
            <a:xfrm>
              <a:off x="2269475" y="2624575"/>
              <a:ext cx="50875" cy="51450"/>
            </a:xfrm>
            <a:custGeom>
              <a:avLst/>
              <a:gdLst/>
              <a:ahLst/>
              <a:cxnLst/>
              <a:rect l="l" t="t" r="r" b="b"/>
              <a:pathLst>
                <a:path w="2035" h="2058" extrusionOk="0">
                  <a:moveTo>
                    <a:pt x="902" y="1"/>
                  </a:moveTo>
                  <a:cubicBezTo>
                    <a:pt x="733" y="1"/>
                    <a:pt x="564" y="89"/>
                    <a:pt x="380" y="259"/>
                  </a:cubicBezTo>
                  <a:cubicBezTo>
                    <a:pt x="136" y="503"/>
                    <a:pt x="0" y="774"/>
                    <a:pt x="0" y="1127"/>
                  </a:cubicBezTo>
                  <a:cubicBezTo>
                    <a:pt x="27" y="1561"/>
                    <a:pt x="326" y="1913"/>
                    <a:pt x="787" y="2022"/>
                  </a:cubicBezTo>
                  <a:cubicBezTo>
                    <a:pt x="895" y="2046"/>
                    <a:pt x="1001" y="2058"/>
                    <a:pt x="1102" y="2058"/>
                  </a:cubicBezTo>
                  <a:cubicBezTo>
                    <a:pt x="1456" y="2058"/>
                    <a:pt x="1751" y="1910"/>
                    <a:pt x="1899" y="1615"/>
                  </a:cubicBezTo>
                  <a:cubicBezTo>
                    <a:pt x="1953" y="1506"/>
                    <a:pt x="1980" y="1371"/>
                    <a:pt x="2035" y="1208"/>
                  </a:cubicBezTo>
                  <a:cubicBezTo>
                    <a:pt x="1980" y="1045"/>
                    <a:pt x="1953" y="883"/>
                    <a:pt x="1845" y="774"/>
                  </a:cubicBezTo>
                  <a:cubicBezTo>
                    <a:pt x="1709" y="584"/>
                    <a:pt x="1546" y="394"/>
                    <a:pt x="1384" y="232"/>
                  </a:cubicBezTo>
                  <a:cubicBezTo>
                    <a:pt x="1215" y="76"/>
                    <a:pt x="1058" y="1"/>
                    <a:pt x="902" y="1"/>
                  </a:cubicBezTo>
                  <a:close/>
                </a:path>
              </a:pathLst>
            </a:custGeom>
            <a:solidFill>
              <a:srgbClr val="ED6A3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54" name="Google Shape;1054;p54"/>
            <p:cNvSpPr/>
            <p:nvPr/>
          </p:nvSpPr>
          <p:spPr>
            <a:xfrm>
              <a:off x="2215175" y="2519075"/>
              <a:ext cx="66475" cy="64525"/>
            </a:xfrm>
            <a:custGeom>
              <a:avLst/>
              <a:gdLst/>
              <a:ahLst/>
              <a:cxnLst/>
              <a:rect l="l" t="t" r="r" b="b"/>
              <a:pathLst>
                <a:path w="2659" h="2581" extrusionOk="0">
                  <a:moveTo>
                    <a:pt x="1418" y="946"/>
                  </a:moveTo>
                  <a:cubicBezTo>
                    <a:pt x="1433" y="946"/>
                    <a:pt x="1449" y="948"/>
                    <a:pt x="1465" y="950"/>
                  </a:cubicBezTo>
                  <a:cubicBezTo>
                    <a:pt x="1492" y="1004"/>
                    <a:pt x="1601" y="1085"/>
                    <a:pt x="1574" y="1140"/>
                  </a:cubicBezTo>
                  <a:cubicBezTo>
                    <a:pt x="1546" y="1275"/>
                    <a:pt x="1492" y="1384"/>
                    <a:pt x="1411" y="1492"/>
                  </a:cubicBezTo>
                  <a:cubicBezTo>
                    <a:pt x="1391" y="1532"/>
                    <a:pt x="1313" y="1557"/>
                    <a:pt x="1251" y="1557"/>
                  </a:cubicBezTo>
                  <a:cubicBezTo>
                    <a:pt x="1229" y="1557"/>
                    <a:pt x="1208" y="1554"/>
                    <a:pt x="1194" y="1547"/>
                  </a:cubicBezTo>
                  <a:cubicBezTo>
                    <a:pt x="1140" y="1519"/>
                    <a:pt x="1085" y="1384"/>
                    <a:pt x="1085" y="1302"/>
                  </a:cubicBezTo>
                  <a:cubicBezTo>
                    <a:pt x="1135" y="1079"/>
                    <a:pt x="1253" y="946"/>
                    <a:pt x="1418" y="946"/>
                  </a:cubicBezTo>
                  <a:close/>
                  <a:moveTo>
                    <a:pt x="1384" y="1"/>
                  </a:moveTo>
                  <a:cubicBezTo>
                    <a:pt x="1329" y="1"/>
                    <a:pt x="1248" y="1"/>
                    <a:pt x="1167" y="28"/>
                  </a:cubicBezTo>
                  <a:cubicBezTo>
                    <a:pt x="489" y="245"/>
                    <a:pt x="0" y="1113"/>
                    <a:pt x="190" y="1791"/>
                  </a:cubicBezTo>
                  <a:cubicBezTo>
                    <a:pt x="343" y="2286"/>
                    <a:pt x="763" y="2581"/>
                    <a:pt x="1215" y="2581"/>
                  </a:cubicBezTo>
                  <a:cubicBezTo>
                    <a:pt x="1407" y="2581"/>
                    <a:pt x="1605" y="2528"/>
                    <a:pt x="1790" y="2415"/>
                  </a:cubicBezTo>
                  <a:cubicBezTo>
                    <a:pt x="2224" y="2143"/>
                    <a:pt x="2496" y="1764"/>
                    <a:pt x="2550" y="1275"/>
                  </a:cubicBezTo>
                  <a:cubicBezTo>
                    <a:pt x="2658" y="624"/>
                    <a:pt x="2089" y="1"/>
                    <a:pt x="1384" y="1"/>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55" name="Google Shape;1055;p54"/>
            <p:cNvSpPr/>
            <p:nvPr/>
          </p:nvSpPr>
          <p:spPr>
            <a:xfrm>
              <a:off x="2242300" y="2542725"/>
              <a:ext cx="12900" cy="15300"/>
            </a:xfrm>
            <a:custGeom>
              <a:avLst/>
              <a:gdLst/>
              <a:ahLst/>
              <a:cxnLst/>
              <a:rect l="l" t="t" r="r" b="b"/>
              <a:pathLst>
                <a:path w="516" h="612" extrusionOk="0">
                  <a:moveTo>
                    <a:pt x="333" y="0"/>
                  </a:moveTo>
                  <a:cubicBezTo>
                    <a:pt x="168" y="0"/>
                    <a:pt x="50" y="133"/>
                    <a:pt x="0" y="356"/>
                  </a:cubicBezTo>
                  <a:cubicBezTo>
                    <a:pt x="0" y="438"/>
                    <a:pt x="55" y="573"/>
                    <a:pt x="109" y="601"/>
                  </a:cubicBezTo>
                  <a:cubicBezTo>
                    <a:pt x="123" y="608"/>
                    <a:pt x="144" y="611"/>
                    <a:pt x="166" y="611"/>
                  </a:cubicBezTo>
                  <a:cubicBezTo>
                    <a:pt x="228" y="611"/>
                    <a:pt x="306" y="586"/>
                    <a:pt x="326" y="546"/>
                  </a:cubicBezTo>
                  <a:cubicBezTo>
                    <a:pt x="407" y="438"/>
                    <a:pt x="461" y="329"/>
                    <a:pt x="489" y="194"/>
                  </a:cubicBezTo>
                  <a:cubicBezTo>
                    <a:pt x="516" y="139"/>
                    <a:pt x="407" y="58"/>
                    <a:pt x="380" y="4"/>
                  </a:cubicBezTo>
                  <a:cubicBezTo>
                    <a:pt x="364" y="2"/>
                    <a:pt x="348" y="0"/>
                    <a:pt x="333" y="0"/>
                  </a:cubicBezTo>
                  <a:close/>
                </a:path>
              </a:pathLst>
            </a:custGeom>
            <a:solidFill>
              <a:srgbClr val="ED6A3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056" name="Google Shape;1056;p54"/>
          <p:cNvGrpSpPr/>
          <p:nvPr/>
        </p:nvGrpSpPr>
        <p:grpSpPr>
          <a:xfrm>
            <a:off x="6913653" y="1362652"/>
            <a:ext cx="427271" cy="545673"/>
            <a:chOff x="5905475" y="2032050"/>
            <a:chExt cx="454350" cy="580175"/>
          </a:xfrm>
        </p:grpSpPr>
        <p:sp>
          <p:nvSpPr>
            <p:cNvPr id="1057" name="Google Shape;1057;p54"/>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58" name="Google Shape;1058;p54"/>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59" name="Google Shape;1059;p54"/>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60" name="Google Shape;1060;p54"/>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61" name="Google Shape;1061;p54"/>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62" name="Google Shape;1062;p54"/>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063" name="Google Shape;1063;p54"/>
          <p:cNvGrpSpPr/>
          <p:nvPr/>
        </p:nvGrpSpPr>
        <p:grpSpPr>
          <a:xfrm>
            <a:off x="7257370" y="5137851"/>
            <a:ext cx="230813" cy="289156"/>
            <a:chOff x="7249250" y="2312150"/>
            <a:chExt cx="433317" cy="542846"/>
          </a:xfrm>
        </p:grpSpPr>
        <p:sp>
          <p:nvSpPr>
            <p:cNvPr id="1064" name="Google Shape;1064;p54"/>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65" name="Google Shape;1065;p54"/>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66" name="Google Shape;1066;p54"/>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sp>
        <p:nvSpPr>
          <p:cNvPr id="58" name="Google Shape;634;p48"/>
          <p:cNvSpPr/>
          <p:nvPr/>
        </p:nvSpPr>
        <p:spPr>
          <a:xfrm>
            <a:off x="300422" y="246174"/>
            <a:ext cx="2161585" cy="408074"/>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defTabSz="1219200">
              <a:buClr>
                <a:srgbClr val="000000"/>
              </a:buClr>
            </a:pPr>
            <a:endParaRPr sz="800" kern="0">
              <a:solidFill>
                <a:srgbClr val="000000"/>
              </a:solidFill>
              <a:latin typeface="Arial" panose="020B0604020202020204"/>
              <a:cs typeface="Arial" panose="020B0604020202020204"/>
              <a:sym typeface="Arial" panose="020B0604020202020204"/>
            </a:endParaRPr>
          </a:p>
        </p:txBody>
      </p:sp>
      <p:sp>
        <p:nvSpPr>
          <p:cNvPr id="59" name="Google Shape;637;p48"/>
          <p:cNvSpPr txBox="1"/>
          <p:nvPr/>
        </p:nvSpPr>
        <p:spPr>
          <a:xfrm>
            <a:off x="-131803" y="105566"/>
            <a:ext cx="2360316" cy="343949"/>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r"/>
            <a:r>
              <a:rPr lang="vi-VN" sz="2800" b="1"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Phân tử</a:t>
            </a:r>
            <a:endParaRPr lang="vi-VN" sz="2800" b="1"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CA2A">
            <a:alpha val="10270"/>
          </a:srgbClr>
        </a:solidFill>
        <a:effectLst/>
      </p:bgPr>
    </p:bg>
    <p:spTree>
      <p:nvGrpSpPr>
        <p:cNvPr id="1" name="Shape 497"/>
        <p:cNvGrpSpPr/>
        <p:nvPr/>
      </p:nvGrpSpPr>
      <p:grpSpPr>
        <a:xfrm>
          <a:off x="0" y="0"/>
          <a:ext cx="0" cy="0"/>
          <a:chOff x="0" y="0"/>
          <a:chExt cx="0" cy="0"/>
        </a:xfrm>
      </p:grpSpPr>
      <p:grpSp>
        <p:nvGrpSpPr>
          <p:cNvPr id="500" name="Google Shape;500;p45"/>
          <p:cNvGrpSpPr/>
          <p:nvPr/>
        </p:nvGrpSpPr>
        <p:grpSpPr>
          <a:xfrm>
            <a:off x="10423852" y="5929762"/>
            <a:ext cx="410489" cy="500725"/>
            <a:chOff x="8203301" y="1315421"/>
            <a:chExt cx="307867" cy="375544"/>
          </a:xfrm>
        </p:grpSpPr>
        <p:sp>
          <p:nvSpPr>
            <p:cNvPr id="501" name="Google Shape;501;p45"/>
            <p:cNvSpPr/>
            <p:nvPr/>
          </p:nvSpPr>
          <p:spPr>
            <a:xfrm>
              <a:off x="8403520" y="1486819"/>
              <a:ext cx="102979" cy="105150"/>
            </a:xfrm>
            <a:custGeom>
              <a:avLst/>
              <a:gdLst/>
              <a:ahLst/>
              <a:cxnLst/>
              <a:rect l="l" t="t" r="r" b="b"/>
              <a:pathLst>
                <a:path w="2333" h="2237" extrusionOk="0">
                  <a:moveTo>
                    <a:pt x="1275" y="571"/>
                  </a:moveTo>
                  <a:cubicBezTo>
                    <a:pt x="1329" y="571"/>
                    <a:pt x="1384" y="598"/>
                    <a:pt x="1438" y="625"/>
                  </a:cubicBezTo>
                  <a:cubicBezTo>
                    <a:pt x="1601" y="761"/>
                    <a:pt x="1709" y="951"/>
                    <a:pt x="1682" y="1168"/>
                  </a:cubicBezTo>
                  <a:cubicBezTo>
                    <a:pt x="1682" y="1493"/>
                    <a:pt x="1519" y="1602"/>
                    <a:pt x="1221" y="1602"/>
                  </a:cubicBezTo>
                  <a:cubicBezTo>
                    <a:pt x="1205" y="1603"/>
                    <a:pt x="1190" y="1604"/>
                    <a:pt x="1175" y="1604"/>
                  </a:cubicBezTo>
                  <a:cubicBezTo>
                    <a:pt x="950" y="1604"/>
                    <a:pt x="758" y="1422"/>
                    <a:pt x="733" y="1168"/>
                  </a:cubicBezTo>
                  <a:cubicBezTo>
                    <a:pt x="733" y="869"/>
                    <a:pt x="950" y="625"/>
                    <a:pt x="1275" y="571"/>
                  </a:cubicBezTo>
                  <a:close/>
                  <a:moveTo>
                    <a:pt x="1132" y="0"/>
                  </a:moveTo>
                  <a:cubicBezTo>
                    <a:pt x="1116" y="0"/>
                    <a:pt x="1101" y="1"/>
                    <a:pt x="1085" y="1"/>
                  </a:cubicBezTo>
                  <a:cubicBezTo>
                    <a:pt x="678" y="55"/>
                    <a:pt x="326" y="327"/>
                    <a:pt x="190" y="706"/>
                  </a:cubicBezTo>
                  <a:cubicBezTo>
                    <a:pt x="0" y="1113"/>
                    <a:pt x="55" y="1574"/>
                    <a:pt x="380" y="1873"/>
                  </a:cubicBezTo>
                  <a:cubicBezTo>
                    <a:pt x="599" y="2110"/>
                    <a:pt x="916" y="2236"/>
                    <a:pt x="1240" y="2236"/>
                  </a:cubicBezTo>
                  <a:cubicBezTo>
                    <a:pt x="1398" y="2236"/>
                    <a:pt x="1558" y="2206"/>
                    <a:pt x="1709" y="2144"/>
                  </a:cubicBezTo>
                  <a:cubicBezTo>
                    <a:pt x="2089" y="2008"/>
                    <a:pt x="2333" y="1629"/>
                    <a:pt x="2306" y="1222"/>
                  </a:cubicBezTo>
                  <a:cubicBezTo>
                    <a:pt x="2332" y="559"/>
                    <a:pt x="1789" y="0"/>
                    <a:pt x="1132"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502" name="Google Shape;502;p45"/>
            <p:cNvSpPr/>
            <p:nvPr/>
          </p:nvSpPr>
          <p:spPr>
            <a:xfrm>
              <a:off x="8276615" y="1608706"/>
              <a:ext cx="95828" cy="82259"/>
            </a:xfrm>
            <a:custGeom>
              <a:avLst/>
              <a:gdLst/>
              <a:ahLst/>
              <a:cxnLst/>
              <a:rect l="l" t="t" r="r" b="b"/>
              <a:pathLst>
                <a:path w="2171" h="1750" extrusionOk="0">
                  <a:moveTo>
                    <a:pt x="949" y="473"/>
                  </a:moveTo>
                  <a:cubicBezTo>
                    <a:pt x="1139" y="500"/>
                    <a:pt x="1329" y="609"/>
                    <a:pt x="1465" y="772"/>
                  </a:cubicBezTo>
                  <a:cubicBezTo>
                    <a:pt x="1438" y="961"/>
                    <a:pt x="1275" y="1124"/>
                    <a:pt x="1112" y="1178"/>
                  </a:cubicBezTo>
                  <a:cubicBezTo>
                    <a:pt x="1060" y="1201"/>
                    <a:pt x="1008" y="1211"/>
                    <a:pt x="957" y="1211"/>
                  </a:cubicBezTo>
                  <a:cubicBezTo>
                    <a:pt x="824" y="1211"/>
                    <a:pt x="703" y="1141"/>
                    <a:pt x="624" y="1043"/>
                  </a:cubicBezTo>
                  <a:cubicBezTo>
                    <a:pt x="570" y="880"/>
                    <a:pt x="597" y="690"/>
                    <a:pt x="733" y="609"/>
                  </a:cubicBezTo>
                  <a:cubicBezTo>
                    <a:pt x="814" y="555"/>
                    <a:pt x="868" y="500"/>
                    <a:pt x="949" y="473"/>
                  </a:cubicBezTo>
                  <a:close/>
                  <a:moveTo>
                    <a:pt x="1143" y="1"/>
                  </a:moveTo>
                  <a:cubicBezTo>
                    <a:pt x="787" y="1"/>
                    <a:pt x="431" y="157"/>
                    <a:pt x="190" y="446"/>
                  </a:cubicBezTo>
                  <a:cubicBezTo>
                    <a:pt x="54" y="636"/>
                    <a:pt x="0" y="880"/>
                    <a:pt x="82" y="1097"/>
                  </a:cubicBezTo>
                  <a:cubicBezTo>
                    <a:pt x="185" y="1485"/>
                    <a:pt x="535" y="1750"/>
                    <a:pt x="921" y="1750"/>
                  </a:cubicBezTo>
                  <a:cubicBezTo>
                    <a:pt x="939" y="1750"/>
                    <a:pt x="958" y="1749"/>
                    <a:pt x="977" y="1748"/>
                  </a:cubicBezTo>
                  <a:cubicBezTo>
                    <a:pt x="1438" y="1748"/>
                    <a:pt x="1845" y="1477"/>
                    <a:pt x="2007" y="1070"/>
                  </a:cubicBezTo>
                  <a:cubicBezTo>
                    <a:pt x="2170" y="799"/>
                    <a:pt x="2089" y="446"/>
                    <a:pt x="1845" y="229"/>
                  </a:cubicBezTo>
                  <a:cubicBezTo>
                    <a:pt x="1635" y="74"/>
                    <a:pt x="1389" y="1"/>
                    <a:pt x="1143"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503" name="Google Shape;503;p45"/>
            <p:cNvSpPr/>
            <p:nvPr/>
          </p:nvSpPr>
          <p:spPr>
            <a:xfrm>
              <a:off x="8220054" y="1333083"/>
              <a:ext cx="69476" cy="73187"/>
            </a:xfrm>
            <a:custGeom>
              <a:avLst/>
              <a:gdLst/>
              <a:ahLst/>
              <a:cxnLst/>
              <a:rect l="l" t="t" r="r" b="b"/>
              <a:pathLst>
                <a:path w="1574" h="1557" extrusionOk="0">
                  <a:moveTo>
                    <a:pt x="790" y="489"/>
                  </a:moveTo>
                  <a:cubicBezTo>
                    <a:pt x="974" y="489"/>
                    <a:pt x="1155" y="611"/>
                    <a:pt x="1140" y="814"/>
                  </a:cubicBezTo>
                  <a:lnTo>
                    <a:pt x="1113" y="814"/>
                  </a:lnTo>
                  <a:cubicBezTo>
                    <a:pt x="1113" y="1004"/>
                    <a:pt x="925" y="1090"/>
                    <a:pt x="769" y="1090"/>
                  </a:cubicBezTo>
                  <a:cubicBezTo>
                    <a:pt x="747" y="1090"/>
                    <a:pt x="726" y="1089"/>
                    <a:pt x="706" y="1085"/>
                  </a:cubicBezTo>
                  <a:cubicBezTo>
                    <a:pt x="516" y="1085"/>
                    <a:pt x="380" y="950"/>
                    <a:pt x="435" y="787"/>
                  </a:cubicBezTo>
                  <a:cubicBezTo>
                    <a:pt x="435" y="760"/>
                    <a:pt x="462" y="733"/>
                    <a:pt x="462" y="706"/>
                  </a:cubicBezTo>
                  <a:cubicBezTo>
                    <a:pt x="519" y="556"/>
                    <a:pt x="655" y="489"/>
                    <a:pt x="790" y="489"/>
                  </a:cubicBezTo>
                  <a:close/>
                  <a:moveTo>
                    <a:pt x="679" y="0"/>
                  </a:moveTo>
                  <a:cubicBezTo>
                    <a:pt x="624" y="0"/>
                    <a:pt x="570" y="28"/>
                    <a:pt x="516" y="55"/>
                  </a:cubicBezTo>
                  <a:cubicBezTo>
                    <a:pt x="326" y="245"/>
                    <a:pt x="163" y="489"/>
                    <a:pt x="82" y="760"/>
                  </a:cubicBezTo>
                  <a:cubicBezTo>
                    <a:pt x="1" y="1058"/>
                    <a:pt x="163" y="1357"/>
                    <a:pt x="435" y="1492"/>
                  </a:cubicBezTo>
                  <a:cubicBezTo>
                    <a:pt x="538" y="1536"/>
                    <a:pt x="645" y="1557"/>
                    <a:pt x="750" y="1557"/>
                  </a:cubicBezTo>
                  <a:cubicBezTo>
                    <a:pt x="974" y="1557"/>
                    <a:pt x="1191" y="1460"/>
                    <a:pt x="1357" y="1275"/>
                  </a:cubicBezTo>
                  <a:cubicBezTo>
                    <a:pt x="1574" y="1004"/>
                    <a:pt x="1547" y="597"/>
                    <a:pt x="1303" y="353"/>
                  </a:cubicBezTo>
                  <a:cubicBezTo>
                    <a:pt x="1140" y="163"/>
                    <a:pt x="896" y="55"/>
                    <a:pt x="679"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504" name="Google Shape;504;p45"/>
            <p:cNvSpPr/>
            <p:nvPr/>
          </p:nvSpPr>
          <p:spPr>
            <a:xfrm>
              <a:off x="8408189" y="1486819"/>
              <a:ext cx="102979" cy="105150"/>
            </a:xfrm>
            <a:custGeom>
              <a:avLst/>
              <a:gdLst/>
              <a:ahLst/>
              <a:cxnLst/>
              <a:rect l="l" t="t" r="r" b="b"/>
              <a:pathLst>
                <a:path w="2333" h="2237" extrusionOk="0">
                  <a:moveTo>
                    <a:pt x="1275" y="571"/>
                  </a:moveTo>
                  <a:cubicBezTo>
                    <a:pt x="1329" y="571"/>
                    <a:pt x="1384" y="598"/>
                    <a:pt x="1438" y="625"/>
                  </a:cubicBezTo>
                  <a:cubicBezTo>
                    <a:pt x="1601" y="761"/>
                    <a:pt x="1709" y="951"/>
                    <a:pt x="1682" y="1168"/>
                  </a:cubicBezTo>
                  <a:cubicBezTo>
                    <a:pt x="1682" y="1493"/>
                    <a:pt x="1519" y="1602"/>
                    <a:pt x="1221" y="1602"/>
                  </a:cubicBezTo>
                  <a:cubicBezTo>
                    <a:pt x="1205" y="1603"/>
                    <a:pt x="1190" y="1604"/>
                    <a:pt x="1175" y="1604"/>
                  </a:cubicBezTo>
                  <a:cubicBezTo>
                    <a:pt x="950" y="1604"/>
                    <a:pt x="758" y="1422"/>
                    <a:pt x="733" y="1168"/>
                  </a:cubicBezTo>
                  <a:cubicBezTo>
                    <a:pt x="733" y="869"/>
                    <a:pt x="950" y="625"/>
                    <a:pt x="1275" y="571"/>
                  </a:cubicBezTo>
                  <a:close/>
                  <a:moveTo>
                    <a:pt x="1132" y="0"/>
                  </a:moveTo>
                  <a:cubicBezTo>
                    <a:pt x="1116" y="0"/>
                    <a:pt x="1101" y="1"/>
                    <a:pt x="1085" y="1"/>
                  </a:cubicBezTo>
                  <a:cubicBezTo>
                    <a:pt x="678" y="55"/>
                    <a:pt x="326" y="327"/>
                    <a:pt x="190" y="706"/>
                  </a:cubicBezTo>
                  <a:cubicBezTo>
                    <a:pt x="0" y="1113"/>
                    <a:pt x="55" y="1574"/>
                    <a:pt x="380" y="1873"/>
                  </a:cubicBezTo>
                  <a:cubicBezTo>
                    <a:pt x="599" y="2110"/>
                    <a:pt x="916" y="2236"/>
                    <a:pt x="1240" y="2236"/>
                  </a:cubicBezTo>
                  <a:cubicBezTo>
                    <a:pt x="1398" y="2236"/>
                    <a:pt x="1558" y="2206"/>
                    <a:pt x="1709" y="2144"/>
                  </a:cubicBezTo>
                  <a:cubicBezTo>
                    <a:pt x="2089" y="2008"/>
                    <a:pt x="2333" y="1629"/>
                    <a:pt x="2306" y="1222"/>
                  </a:cubicBezTo>
                  <a:cubicBezTo>
                    <a:pt x="2332" y="559"/>
                    <a:pt x="1789" y="0"/>
                    <a:pt x="1132"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505" name="Google Shape;505;p45"/>
            <p:cNvSpPr/>
            <p:nvPr/>
          </p:nvSpPr>
          <p:spPr>
            <a:xfrm>
              <a:off x="8281284" y="1608706"/>
              <a:ext cx="95828" cy="82259"/>
            </a:xfrm>
            <a:custGeom>
              <a:avLst/>
              <a:gdLst/>
              <a:ahLst/>
              <a:cxnLst/>
              <a:rect l="l" t="t" r="r" b="b"/>
              <a:pathLst>
                <a:path w="2171" h="1750" extrusionOk="0">
                  <a:moveTo>
                    <a:pt x="949" y="473"/>
                  </a:moveTo>
                  <a:cubicBezTo>
                    <a:pt x="1139" y="500"/>
                    <a:pt x="1329" y="609"/>
                    <a:pt x="1465" y="772"/>
                  </a:cubicBezTo>
                  <a:cubicBezTo>
                    <a:pt x="1438" y="961"/>
                    <a:pt x="1275" y="1124"/>
                    <a:pt x="1112" y="1178"/>
                  </a:cubicBezTo>
                  <a:cubicBezTo>
                    <a:pt x="1060" y="1201"/>
                    <a:pt x="1008" y="1211"/>
                    <a:pt x="957" y="1211"/>
                  </a:cubicBezTo>
                  <a:cubicBezTo>
                    <a:pt x="824" y="1211"/>
                    <a:pt x="703" y="1141"/>
                    <a:pt x="624" y="1043"/>
                  </a:cubicBezTo>
                  <a:cubicBezTo>
                    <a:pt x="570" y="880"/>
                    <a:pt x="597" y="690"/>
                    <a:pt x="733" y="609"/>
                  </a:cubicBezTo>
                  <a:cubicBezTo>
                    <a:pt x="814" y="555"/>
                    <a:pt x="868" y="500"/>
                    <a:pt x="949" y="473"/>
                  </a:cubicBezTo>
                  <a:close/>
                  <a:moveTo>
                    <a:pt x="1143" y="1"/>
                  </a:moveTo>
                  <a:cubicBezTo>
                    <a:pt x="787" y="1"/>
                    <a:pt x="431" y="157"/>
                    <a:pt x="190" y="446"/>
                  </a:cubicBezTo>
                  <a:cubicBezTo>
                    <a:pt x="54" y="636"/>
                    <a:pt x="0" y="880"/>
                    <a:pt x="82" y="1097"/>
                  </a:cubicBezTo>
                  <a:cubicBezTo>
                    <a:pt x="185" y="1485"/>
                    <a:pt x="535" y="1750"/>
                    <a:pt x="921" y="1750"/>
                  </a:cubicBezTo>
                  <a:cubicBezTo>
                    <a:pt x="939" y="1750"/>
                    <a:pt x="958" y="1749"/>
                    <a:pt x="977" y="1748"/>
                  </a:cubicBezTo>
                  <a:cubicBezTo>
                    <a:pt x="1438" y="1748"/>
                    <a:pt x="1845" y="1477"/>
                    <a:pt x="2007" y="1070"/>
                  </a:cubicBezTo>
                  <a:cubicBezTo>
                    <a:pt x="2170" y="799"/>
                    <a:pt x="2089" y="446"/>
                    <a:pt x="1845" y="229"/>
                  </a:cubicBezTo>
                  <a:cubicBezTo>
                    <a:pt x="1635" y="74"/>
                    <a:pt x="1389" y="1"/>
                    <a:pt x="1143" y="1"/>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506" name="Google Shape;506;p45"/>
            <p:cNvSpPr/>
            <p:nvPr/>
          </p:nvSpPr>
          <p:spPr>
            <a:xfrm>
              <a:off x="8203301" y="1315421"/>
              <a:ext cx="102975" cy="108496"/>
            </a:xfrm>
            <a:custGeom>
              <a:avLst/>
              <a:gdLst/>
              <a:ahLst/>
              <a:cxnLst/>
              <a:rect l="l" t="t" r="r" b="b"/>
              <a:pathLst>
                <a:path w="1574" h="1557" extrusionOk="0">
                  <a:moveTo>
                    <a:pt x="790" y="489"/>
                  </a:moveTo>
                  <a:cubicBezTo>
                    <a:pt x="974" y="489"/>
                    <a:pt x="1155" y="611"/>
                    <a:pt x="1140" y="814"/>
                  </a:cubicBezTo>
                  <a:lnTo>
                    <a:pt x="1113" y="814"/>
                  </a:lnTo>
                  <a:cubicBezTo>
                    <a:pt x="1113" y="1004"/>
                    <a:pt x="925" y="1090"/>
                    <a:pt x="769" y="1090"/>
                  </a:cubicBezTo>
                  <a:cubicBezTo>
                    <a:pt x="747" y="1090"/>
                    <a:pt x="726" y="1089"/>
                    <a:pt x="706" y="1085"/>
                  </a:cubicBezTo>
                  <a:cubicBezTo>
                    <a:pt x="516" y="1085"/>
                    <a:pt x="380" y="950"/>
                    <a:pt x="435" y="787"/>
                  </a:cubicBezTo>
                  <a:cubicBezTo>
                    <a:pt x="435" y="760"/>
                    <a:pt x="462" y="733"/>
                    <a:pt x="462" y="706"/>
                  </a:cubicBezTo>
                  <a:cubicBezTo>
                    <a:pt x="519" y="556"/>
                    <a:pt x="655" y="489"/>
                    <a:pt x="790" y="489"/>
                  </a:cubicBezTo>
                  <a:close/>
                  <a:moveTo>
                    <a:pt x="679" y="0"/>
                  </a:moveTo>
                  <a:cubicBezTo>
                    <a:pt x="624" y="0"/>
                    <a:pt x="570" y="28"/>
                    <a:pt x="516" y="55"/>
                  </a:cubicBezTo>
                  <a:cubicBezTo>
                    <a:pt x="326" y="245"/>
                    <a:pt x="163" y="489"/>
                    <a:pt x="82" y="760"/>
                  </a:cubicBezTo>
                  <a:cubicBezTo>
                    <a:pt x="1" y="1058"/>
                    <a:pt x="163" y="1357"/>
                    <a:pt x="435" y="1492"/>
                  </a:cubicBezTo>
                  <a:cubicBezTo>
                    <a:pt x="538" y="1536"/>
                    <a:pt x="645" y="1557"/>
                    <a:pt x="750" y="1557"/>
                  </a:cubicBezTo>
                  <a:cubicBezTo>
                    <a:pt x="974" y="1557"/>
                    <a:pt x="1191" y="1460"/>
                    <a:pt x="1357" y="1275"/>
                  </a:cubicBezTo>
                  <a:cubicBezTo>
                    <a:pt x="1574" y="1004"/>
                    <a:pt x="1547" y="597"/>
                    <a:pt x="1303" y="353"/>
                  </a:cubicBezTo>
                  <a:cubicBezTo>
                    <a:pt x="1140" y="163"/>
                    <a:pt x="896" y="55"/>
                    <a:pt x="679"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507" name="Google Shape;507;p45"/>
          <p:cNvGrpSpPr/>
          <p:nvPr/>
        </p:nvGrpSpPr>
        <p:grpSpPr>
          <a:xfrm>
            <a:off x="321585" y="1566055"/>
            <a:ext cx="533929" cy="435424"/>
            <a:chOff x="5426900" y="3064075"/>
            <a:chExt cx="281450" cy="229525"/>
          </a:xfrm>
        </p:grpSpPr>
        <p:sp>
          <p:nvSpPr>
            <p:cNvPr id="508" name="Google Shape;508;p45"/>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509" name="Google Shape;509;p45"/>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510" name="Google Shape;510;p45"/>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511" name="Google Shape;511;p45"/>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512" name="Google Shape;512;p45"/>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rgbClr val="ED6A3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513" name="Google Shape;513;p45"/>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514" name="Google Shape;514;p45"/>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rgbClr val="ED6A3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515" name="Google Shape;515;p45"/>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516" name="Google Shape;516;p45"/>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rgbClr val="ED6A3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517" name="Google Shape;517;p45"/>
          <p:cNvGrpSpPr/>
          <p:nvPr/>
        </p:nvGrpSpPr>
        <p:grpSpPr>
          <a:xfrm>
            <a:off x="1856926" y="587139"/>
            <a:ext cx="533892" cy="681667"/>
            <a:chOff x="5905475" y="2032050"/>
            <a:chExt cx="454350" cy="580175"/>
          </a:xfrm>
        </p:grpSpPr>
        <p:sp>
          <p:nvSpPr>
            <p:cNvPr id="518" name="Google Shape;518;p45"/>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519" name="Google Shape;519;p45"/>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520" name="Google Shape;520;p45"/>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521" name="Google Shape;521;p45"/>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522" name="Google Shape;522;p45"/>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523" name="Google Shape;523;p45"/>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sp>
        <p:nvSpPr>
          <p:cNvPr id="43" name="Google Shape;498;p45"/>
          <p:cNvSpPr txBox="1">
            <a:spLocks noGrp="1"/>
          </p:cNvSpPr>
          <p:nvPr>
            <p:ph type="title"/>
          </p:nvPr>
        </p:nvSpPr>
        <p:spPr>
          <a:xfrm>
            <a:off x="960000" y="759403"/>
            <a:ext cx="10272000" cy="560800"/>
          </a:xfrm>
          <a:prstGeom prst="rect">
            <a:avLst/>
          </a:prstGeom>
        </p:spPr>
        <p:txBody>
          <a:bodyPr spcFirstLastPara="1" wrap="square" lIns="121900" tIns="121900" rIns="121900" bIns="121900" anchor="t" anchorCtr="0">
            <a:noAutofit/>
          </a:bodyPr>
          <a:lstStyle/>
          <a:p>
            <a:r>
              <a:rPr lang="vi-VN" sz="4400" b="1" dirty="0">
                <a:solidFill>
                  <a:schemeClr val="tx1">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QUAN SÁT và PHÂN LOẠI </a:t>
            </a:r>
            <a:endParaRPr sz="4400" b="1" dirty="0">
              <a:solidFill>
                <a:schemeClr val="tx1">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1028" name="Picture 4" descr="Dây Đồng Bọc Cách Điện Cuộn 500g | Linh Kiện Điện Tử 3M"/>
          <p:cNvPicPr>
            <a:picLocks noChangeAspect="1" noChangeArrowheads="1"/>
          </p:cNvPicPr>
          <p:nvPr/>
        </p:nvPicPr>
        <p:blipFill rotWithShape="1">
          <a:blip r:embed="rId1">
            <a:extLst>
              <a:ext uri="{28A0092B-C50C-407E-A947-70E740481C1C}">
                <a14:useLocalDpi xmlns:a14="http://schemas.microsoft.com/office/drawing/2010/main" val="0"/>
              </a:ext>
            </a:extLst>
          </a:blip>
          <a:srcRect b="14914"/>
          <a:stretch>
            <a:fillRect/>
          </a:stretch>
        </p:blipFill>
        <p:spPr bwMode="auto">
          <a:xfrm>
            <a:off x="1211563" y="1774992"/>
            <a:ext cx="3100940" cy="228563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ịch sử ra đời cây bút chì"/>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9150" y="2460395"/>
            <a:ext cx="3959257" cy="300534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ột nắm muối gây ra 9 loại bệnh và 5 cách ăn muối tốt cho sức khỏ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1118" y="4366554"/>
            <a:ext cx="2633608" cy="182503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Đường dành cho người tiểu đường loại nào tốt, an toà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1563" y="4366555"/>
            <a:ext cx="3100940" cy="182503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Phân phối Lưu Huỳnh (S) – Sulphur Powder Cao Cấp toàn quố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1118" y="1774992"/>
            <a:ext cx="2633608" cy="24264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wipe(down)">
                                      <p:cBhvr>
                                        <p:cTn id="7" dur="500"/>
                                        <p:tgtEl>
                                          <p:spTgt spid="102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36"/>
                                        </p:tgtEl>
                                        <p:attrNameLst>
                                          <p:attrName>style.visibility</p:attrName>
                                        </p:attrNameLst>
                                      </p:cBhvr>
                                      <p:to>
                                        <p:strVal val="visible"/>
                                      </p:to>
                                    </p:set>
                                    <p:animEffect transition="in" filter="wipe(down)">
                                      <p:cBhvr>
                                        <p:cTn id="11" dur="500"/>
                                        <p:tgtEl>
                                          <p:spTgt spid="1036"/>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034"/>
                                        </p:tgtEl>
                                        <p:attrNameLst>
                                          <p:attrName>style.visibility</p:attrName>
                                        </p:attrNameLst>
                                      </p:cBhvr>
                                      <p:to>
                                        <p:strVal val="visible"/>
                                      </p:to>
                                    </p:set>
                                    <p:animEffect transition="in" filter="wipe(down)">
                                      <p:cBhvr>
                                        <p:cTn id="15" dur="500"/>
                                        <p:tgtEl>
                                          <p:spTgt spid="1034"/>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032"/>
                                        </p:tgtEl>
                                        <p:attrNameLst>
                                          <p:attrName>style.visibility</p:attrName>
                                        </p:attrNameLst>
                                      </p:cBhvr>
                                      <p:to>
                                        <p:strVal val="visible"/>
                                      </p:to>
                                    </p:set>
                                    <p:animEffect transition="in" filter="wipe(down)">
                                      <p:cBhvr>
                                        <p:cTn id="19" dur="500"/>
                                        <p:tgtEl>
                                          <p:spTgt spid="1032"/>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030"/>
                                        </p:tgtEl>
                                        <p:attrNameLst>
                                          <p:attrName>style.visibility</p:attrName>
                                        </p:attrNameLst>
                                      </p:cBhvr>
                                      <p:to>
                                        <p:strVal val="visible"/>
                                      </p:to>
                                    </p:set>
                                    <p:animEffect transition="in" filter="wipe(down)">
                                      <p:cBhvr>
                                        <p:cTn id="23"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70"/>
        <p:cNvGrpSpPr/>
        <p:nvPr/>
      </p:nvGrpSpPr>
      <p:grpSpPr>
        <a:xfrm>
          <a:off x="0" y="0"/>
          <a:ext cx="0" cy="0"/>
          <a:chOff x="0" y="0"/>
          <a:chExt cx="0" cy="0"/>
        </a:xfrm>
      </p:grpSpPr>
      <p:grpSp>
        <p:nvGrpSpPr>
          <p:cNvPr id="1095" name="Google Shape;1095;p55"/>
          <p:cNvGrpSpPr/>
          <p:nvPr/>
        </p:nvGrpSpPr>
        <p:grpSpPr>
          <a:xfrm>
            <a:off x="11494181" y="105566"/>
            <a:ext cx="405159" cy="517361"/>
            <a:chOff x="5905475" y="2032050"/>
            <a:chExt cx="454350" cy="580175"/>
          </a:xfrm>
        </p:grpSpPr>
        <p:sp>
          <p:nvSpPr>
            <p:cNvPr id="1096" name="Google Shape;1096;p55"/>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97" name="Google Shape;1097;p55"/>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98" name="Google Shape;1098;p55"/>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99" name="Google Shape;1099;p55"/>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chemeClr val="accent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00" name="Google Shape;1100;p55"/>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01" name="Google Shape;1101;p55"/>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chemeClr val="accent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02" name="Google Shape;1102;p55"/>
          <p:cNvGrpSpPr/>
          <p:nvPr/>
        </p:nvGrpSpPr>
        <p:grpSpPr>
          <a:xfrm flipH="1">
            <a:off x="643196" y="1558722"/>
            <a:ext cx="405159" cy="517361"/>
            <a:chOff x="5905475" y="2032050"/>
            <a:chExt cx="454350" cy="580175"/>
          </a:xfrm>
        </p:grpSpPr>
        <p:sp>
          <p:nvSpPr>
            <p:cNvPr id="1103" name="Google Shape;1103;p55"/>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04" name="Google Shape;1104;p55"/>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05" name="Google Shape;1105;p55"/>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06" name="Google Shape;1106;p55"/>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07" name="Google Shape;1107;p55"/>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08" name="Google Shape;1108;p55"/>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09" name="Google Shape;1109;p55"/>
          <p:cNvGrpSpPr/>
          <p:nvPr/>
        </p:nvGrpSpPr>
        <p:grpSpPr>
          <a:xfrm rot="5973186">
            <a:off x="7959134" y="5788571"/>
            <a:ext cx="700961" cy="571520"/>
            <a:chOff x="5426900" y="3064075"/>
            <a:chExt cx="281450" cy="229525"/>
          </a:xfrm>
        </p:grpSpPr>
        <p:sp>
          <p:nvSpPr>
            <p:cNvPr id="1110" name="Google Shape;1110;p55"/>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11" name="Google Shape;1111;p55"/>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12" name="Google Shape;1112;p55"/>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13" name="Google Shape;1113;p55"/>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14" name="Google Shape;1114;p55"/>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accent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15" name="Google Shape;1115;p55"/>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16" name="Google Shape;1116;p55"/>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accent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17" name="Google Shape;1117;p55"/>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18" name="Google Shape;1118;p55"/>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accent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sp>
        <p:nvSpPr>
          <p:cNvPr id="53" name="Google Shape;634;p48"/>
          <p:cNvSpPr/>
          <p:nvPr/>
        </p:nvSpPr>
        <p:spPr>
          <a:xfrm>
            <a:off x="300422" y="246174"/>
            <a:ext cx="2161585" cy="408074"/>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defTabSz="1219200">
              <a:buClr>
                <a:srgbClr val="000000"/>
              </a:buClr>
            </a:pPr>
            <a:endParaRPr sz="800" kern="0">
              <a:solidFill>
                <a:srgbClr val="000000"/>
              </a:solidFill>
              <a:latin typeface="Arial" panose="020B0604020202020204"/>
              <a:cs typeface="Arial" panose="020B0604020202020204"/>
              <a:sym typeface="Arial" panose="020B0604020202020204"/>
            </a:endParaRPr>
          </a:p>
        </p:txBody>
      </p:sp>
      <p:sp>
        <p:nvSpPr>
          <p:cNvPr id="54" name="Google Shape;637;p48"/>
          <p:cNvSpPr txBox="1"/>
          <p:nvPr/>
        </p:nvSpPr>
        <p:spPr>
          <a:xfrm>
            <a:off x="-131803" y="105566"/>
            <a:ext cx="2360316" cy="343949"/>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r"/>
            <a:r>
              <a:rPr lang="vi-VN" sz="2800" b="1"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Phân tử</a:t>
            </a:r>
            <a:endParaRPr lang="vi-VN" sz="2800" b="1"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6" name="Rectangle 5"/>
          <p:cNvSpPr/>
          <p:nvPr/>
        </p:nvSpPr>
        <p:spPr>
          <a:xfrm>
            <a:off x="1302343" y="3644422"/>
            <a:ext cx="10486333" cy="461665"/>
          </a:xfrm>
          <a:prstGeom prst="rect">
            <a:avLst/>
          </a:prstGeom>
        </p:spPr>
        <p:txBody>
          <a:bodyPr wrap="square">
            <a:spAutoFit/>
          </a:bodyPr>
          <a:lstStyle/>
          <a:p>
            <a:r>
              <a:rPr lang="vi-VN" sz="2400" b="1" dirty="0">
                <a:solidFill>
                  <a:srgbClr val="000000"/>
                </a:solidFill>
                <a:latin typeface="Calibri" panose="020F0502020204030204" pitchFamily="34" charset="0"/>
                <a:ea typeface="Courier New" panose="02070309020205020404" pitchFamily="49" charset="0"/>
                <a:cs typeface="Calibri" panose="020F0502020204030204" pitchFamily="34" charset="0"/>
                <a:sym typeface="Symbol" panose="05050102010706020507" pitchFamily="18" charset="2"/>
              </a:rPr>
              <a:t> </a:t>
            </a:r>
            <a:r>
              <a:rPr lang="vi-VN" sz="2400" b="1" dirty="0">
                <a:solidFill>
                  <a:srgbClr val="000000"/>
                </a:solidFill>
                <a:latin typeface="Calibri" panose="020F0502020204030204" pitchFamily="34" charset="0"/>
                <a:ea typeface="Courier New" panose="02070309020205020404" pitchFamily="49" charset="0"/>
                <a:cs typeface="Calibri" panose="020F0502020204030204" pitchFamily="34" charset="0"/>
              </a:rPr>
              <a:t>KLPT của sodium chloride là 23 + 35,5 = 58,5 amu.</a:t>
            </a:r>
            <a:endParaRPr lang="vi-VN" sz="2400" b="1" i="1" dirty="0">
              <a:latin typeface="Calibri" panose="020F0502020204030204" pitchFamily="34" charset="0"/>
              <a:cs typeface="Calibri" panose="020F0502020204030204" pitchFamily="34" charset="0"/>
            </a:endParaRPr>
          </a:p>
        </p:txBody>
      </p:sp>
      <p:sp>
        <p:nvSpPr>
          <p:cNvPr id="33" name="Google Shape;1075;p55"/>
          <p:cNvSpPr txBox="1">
            <a:spLocks noGrp="1"/>
          </p:cNvSpPr>
          <p:nvPr>
            <p:ph type="title"/>
          </p:nvPr>
        </p:nvSpPr>
        <p:spPr>
          <a:xfrm>
            <a:off x="960438" y="781050"/>
            <a:ext cx="10271125" cy="560388"/>
          </a:xfrm>
          <a:prstGeom prst="rect">
            <a:avLst/>
          </a:prstGeom>
        </p:spPr>
        <p:txBody>
          <a:bodyPr spcFirstLastPara="1" wrap="square" lIns="121900" tIns="121900" rIns="121900" bIns="121900" anchor="t" anchorCtr="0">
            <a:noAutofit/>
          </a:bodyPr>
          <a:lstStyle/>
          <a:p>
            <a:r>
              <a:rPr lang="vi-VN" sz="4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libri" panose="020F0502020204030204" pitchFamily="34" charset="0"/>
                <a:cs typeface="Calibri" panose="020F0502020204030204" pitchFamily="34" charset="0"/>
              </a:rPr>
              <a:t>VÍ DỤ</a:t>
            </a:r>
            <a:endParaRPr sz="4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libri" panose="020F0502020204030204" pitchFamily="34" charset="0"/>
              <a:cs typeface="Calibri" panose="020F0502020204030204" pitchFamily="34" charset="0"/>
            </a:endParaRPr>
          </a:p>
        </p:txBody>
      </p:sp>
      <p:sp>
        <p:nvSpPr>
          <p:cNvPr id="7" name="Rectangle 6"/>
          <p:cNvSpPr/>
          <p:nvPr/>
        </p:nvSpPr>
        <p:spPr>
          <a:xfrm>
            <a:off x="1310326" y="2076083"/>
            <a:ext cx="9370243" cy="1432956"/>
          </a:xfrm>
          <a:prstGeom prst="rect">
            <a:avLst/>
          </a:prstGeom>
        </p:spPr>
        <p:txBody>
          <a:bodyPr wrap="square">
            <a:spAutoFit/>
          </a:bodyPr>
          <a:lstStyle/>
          <a:p>
            <a:pPr marL="342900" lvl="0" indent="-342900" algn="just">
              <a:lnSpc>
                <a:spcPct val="124000"/>
              </a:lnSpc>
              <a:spcAft>
                <a:spcPts val="500"/>
              </a:spcAft>
              <a:buClr>
                <a:srgbClr val="000000"/>
              </a:buClr>
              <a:buSzPts val="1000"/>
              <a:buFont typeface="Arial" panose="020B0604020202020204" pitchFamily="34" charset="0"/>
              <a:buChar char="*"/>
              <a:tabLst>
                <a:tab pos="478790" algn="l"/>
              </a:tabLst>
            </a:pPr>
            <a:r>
              <a:rPr lang="vi-VN" sz="2400" b="1" dirty="0">
                <a:latin typeface="Calibri" panose="020F0502020204030204" pitchFamily="34" charset="0"/>
                <a:ea typeface="Segoe UI" panose="020B0502040204020203" pitchFamily="34" charset="0"/>
                <a:cs typeface="Calibri" panose="020F0502020204030204" pitchFamily="34" charset="0"/>
              </a:rPr>
              <a:t>Muối ăn có thành phần chính là sodium chloride. Phân tử sodium chloride gồm 1 nguyên tử sodium và 1 nguyên tử chlorine. Em hãy tính khối lượng phân tử của sodium chloride.</a:t>
            </a:r>
            <a:endParaRPr lang="vi-VN" sz="2400" b="1" dirty="0">
              <a:latin typeface="Calibri" panose="020F0502020204030204" pitchFamily="34" charset="0"/>
              <a:ea typeface="Segoe UI" panose="020B0502040204020203" pitchFamily="34" charset="0"/>
              <a:cs typeface="Calibri" panose="020F050202020403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70"/>
        <p:cNvGrpSpPr/>
        <p:nvPr/>
      </p:nvGrpSpPr>
      <p:grpSpPr>
        <a:xfrm>
          <a:off x="0" y="0"/>
          <a:ext cx="0" cy="0"/>
          <a:chOff x="0" y="0"/>
          <a:chExt cx="0" cy="0"/>
        </a:xfrm>
      </p:grpSpPr>
      <p:grpSp>
        <p:nvGrpSpPr>
          <p:cNvPr id="1095" name="Google Shape;1095;p55"/>
          <p:cNvGrpSpPr/>
          <p:nvPr/>
        </p:nvGrpSpPr>
        <p:grpSpPr>
          <a:xfrm>
            <a:off x="11494181" y="105566"/>
            <a:ext cx="405159" cy="517361"/>
            <a:chOff x="5905475" y="2032050"/>
            <a:chExt cx="454350" cy="580175"/>
          </a:xfrm>
        </p:grpSpPr>
        <p:sp>
          <p:nvSpPr>
            <p:cNvPr id="1096" name="Google Shape;1096;p55"/>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97" name="Google Shape;1097;p55"/>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98" name="Google Shape;1098;p55"/>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99" name="Google Shape;1099;p55"/>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chemeClr val="accent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00" name="Google Shape;1100;p55"/>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01" name="Google Shape;1101;p55"/>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chemeClr val="accent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02" name="Google Shape;1102;p55"/>
          <p:cNvGrpSpPr/>
          <p:nvPr/>
        </p:nvGrpSpPr>
        <p:grpSpPr>
          <a:xfrm flipH="1">
            <a:off x="643196" y="1558722"/>
            <a:ext cx="405159" cy="517361"/>
            <a:chOff x="5905475" y="2032050"/>
            <a:chExt cx="454350" cy="580175"/>
          </a:xfrm>
        </p:grpSpPr>
        <p:sp>
          <p:nvSpPr>
            <p:cNvPr id="1103" name="Google Shape;1103;p55"/>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04" name="Google Shape;1104;p55"/>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05" name="Google Shape;1105;p55"/>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06" name="Google Shape;1106;p55"/>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07" name="Google Shape;1107;p55"/>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08" name="Google Shape;1108;p55"/>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09" name="Google Shape;1109;p55"/>
          <p:cNvGrpSpPr/>
          <p:nvPr/>
        </p:nvGrpSpPr>
        <p:grpSpPr>
          <a:xfrm rot="5973186">
            <a:off x="7737295" y="5303986"/>
            <a:ext cx="700961" cy="1881782"/>
            <a:chOff x="5426900" y="3064075"/>
            <a:chExt cx="281450" cy="755732"/>
          </a:xfrm>
        </p:grpSpPr>
        <p:sp>
          <p:nvSpPr>
            <p:cNvPr id="1110" name="Google Shape;1110;p55"/>
            <p:cNvSpPr/>
            <p:nvPr/>
          </p:nvSpPr>
          <p:spPr>
            <a:xfrm>
              <a:off x="5562239" y="3738132"/>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11" name="Google Shape;1111;p55"/>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12" name="Google Shape;1112;p55"/>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13" name="Google Shape;1113;p55"/>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14" name="Google Shape;1114;p55"/>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accent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15" name="Google Shape;1115;p55"/>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16" name="Google Shape;1116;p55"/>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accent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17" name="Google Shape;1117;p55"/>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dirty="0">
                <a:solidFill>
                  <a:srgbClr val="000000"/>
                </a:solidFill>
                <a:latin typeface="Arial" panose="020B0604020202020204"/>
                <a:cs typeface="Arial" panose="020B0604020202020204"/>
                <a:sym typeface="Arial" panose="020B0604020202020204"/>
              </a:endParaRPr>
            </a:p>
          </p:txBody>
        </p:sp>
        <p:sp>
          <p:nvSpPr>
            <p:cNvPr id="1118" name="Google Shape;1118;p55"/>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accent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sp>
        <p:nvSpPr>
          <p:cNvPr id="53" name="Google Shape;634;p48"/>
          <p:cNvSpPr/>
          <p:nvPr/>
        </p:nvSpPr>
        <p:spPr>
          <a:xfrm>
            <a:off x="300422" y="246174"/>
            <a:ext cx="2161585" cy="408074"/>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defTabSz="1219200">
              <a:buClr>
                <a:srgbClr val="000000"/>
              </a:buClr>
            </a:pPr>
            <a:endParaRPr sz="800" kern="0">
              <a:solidFill>
                <a:srgbClr val="000000"/>
              </a:solidFill>
              <a:latin typeface="Arial" panose="020B0604020202020204"/>
              <a:cs typeface="Arial" panose="020B0604020202020204"/>
              <a:sym typeface="Arial" panose="020B0604020202020204"/>
            </a:endParaRPr>
          </a:p>
        </p:txBody>
      </p:sp>
      <p:sp>
        <p:nvSpPr>
          <p:cNvPr id="54" name="Google Shape;637;p48"/>
          <p:cNvSpPr txBox="1"/>
          <p:nvPr/>
        </p:nvSpPr>
        <p:spPr>
          <a:xfrm>
            <a:off x="-131803" y="105566"/>
            <a:ext cx="2360316" cy="343949"/>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r"/>
            <a:r>
              <a:rPr lang="vi-VN" sz="2800" b="1"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Phân tử</a:t>
            </a:r>
            <a:endParaRPr lang="vi-VN" sz="2800" b="1"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33" name="Google Shape;1075;p55"/>
          <p:cNvSpPr txBox="1">
            <a:spLocks noGrp="1"/>
          </p:cNvSpPr>
          <p:nvPr>
            <p:ph type="title"/>
          </p:nvPr>
        </p:nvSpPr>
        <p:spPr>
          <a:xfrm>
            <a:off x="960438" y="781050"/>
            <a:ext cx="10271125" cy="560388"/>
          </a:xfrm>
          <a:prstGeom prst="rect">
            <a:avLst/>
          </a:prstGeom>
        </p:spPr>
        <p:txBody>
          <a:bodyPr spcFirstLastPara="1" wrap="square" lIns="121900" tIns="121900" rIns="121900" bIns="121900" anchor="t" anchorCtr="0">
            <a:noAutofit/>
            <a:scene3d>
              <a:camera prst="orthographicFront"/>
              <a:lightRig rig="harsh" dir="t"/>
            </a:scene3d>
            <a:sp3d extrusionH="57150" prstMaterial="matte">
              <a:bevelT w="63500" h="12700" prst="angle"/>
              <a:contourClr>
                <a:schemeClr val="bg1">
                  <a:lumMod val="65000"/>
                </a:schemeClr>
              </a:contourClr>
            </a:sp3d>
          </a:bodyPr>
          <a:lstStyle/>
          <a:p>
            <a:r>
              <a:rPr lang="vi-VN"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alibri" panose="020F0502020204030204" pitchFamily="34" charset="0"/>
                <a:cs typeface="Calibri" panose="020F0502020204030204" pitchFamily="34" charset="0"/>
              </a:rPr>
              <a:t>VẬN DỤNG </a:t>
            </a:r>
            <a:endParaRPr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alibri" panose="020F0502020204030204" pitchFamily="34" charset="0"/>
              <a:cs typeface="Calibri" panose="020F0502020204030204" pitchFamily="34" charset="0"/>
            </a:endParaRPr>
          </a:p>
        </p:txBody>
      </p:sp>
      <p:sp>
        <p:nvSpPr>
          <p:cNvPr id="7" name="Rectangle 6"/>
          <p:cNvSpPr/>
          <p:nvPr/>
        </p:nvSpPr>
        <p:spPr>
          <a:xfrm>
            <a:off x="1072334" y="2311756"/>
            <a:ext cx="5477925" cy="3264740"/>
          </a:xfrm>
          <a:prstGeom prst="rect">
            <a:avLst/>
          </a:prstGeom>
        </p:spPr>
        <p:txBody>
          <a:bodyPr wrap="square">
            <a:spAutoFit/>
          </a:bodyPr>
          <a:lstStyle/>
          <a:p>
            <a:pPr marL="342900" lvl="0" indent="-342900" algn="just">
              <a:lnSpc>
                <a:spcPct val="124000"/>
              </a:lnSpc>
              <a:spcAft>
                <a:spcPts val="500"/>
              </a:spcAft>
              <a:buClr>
                <a:srgbClr val="000000"/>
              </a:buClr>
              <a:buSzPts val="1000"/>
              <a:buFont typeface="Arial" panose="020B0604020202020204" pitchFamily="34" charset="0"/>
              <a:buChar char="*"/>
              <a:tabLst>
                <a:tab pos="478790" algn="l"/>
              </a:tabLst>
            </a:pPr>
            <a:r>
              <a:rPr lang="vi-VN" sz="2400" b="1" dirty="0">
                <a:latin typeface="Calibri" panose="020F0502020204030204" pitchFamily="34" charset="0"/>
                <a:ea typeface="Segoe UI" panose="020B0502040204020203" pitchFamily="34" charset="0"/>
                <a:cs typeface="Calibri" panose="020F0502020204030204" pitchFamily="34" charset="0"/>
              </a:rPr>
              <a:t>Đá vôi có thành phần chính là calcium carbonate. Phân tử calcium carbonate gồm 1 nguyên tử calcium, 1 nguyên tử carbon và 3 nguyên tử oxygen. Tính khối lượng phân tử của calcium carbonate. Hãy nêu một số ứng dụng của đá vôi.</a:t>
            </a:r>
            <a:endParaRPr lang="vi-VN" sz="2400" b="1" dirty="0">
              <a:latin typeface="Calibri" panose="020F0502020204030204" pitchFamily="34" charset="0"/>
              <a:ea typeface="Segoe UI" panose="020B0502040204020203" pitchFamily="34" charset="0"/>
              <a:cs typeface="Calibri" panose="020F0502020204030204" pitchFamily="34" charset="0"/>
            </a:endParaRPr>
          </a:p>
        </p:txBody>
      </p:sp>
      <p:pic>
        <p:nvPicPr>
          <p:cNvPr id="2050" name="Picture 2" descr="Thắng cảnh Hòn Chông- Đến không muốn về"/>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793967" y="2076083"/>
            <a:ext cx="4325699" cy="378537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70"/>
        <p:cNvGrpSpPr/>
        <p:nvPr/>
      </p:nvGrpSpPr>
      <p:grpSpPr>
        <a:xfrm>
          <a:off x="0" y="0"/>
          <a:ext cx="0" cy="0"/>
          <a:chOff x="0" y="0"/>
          <a:chExt cx="0" cy="0"/>
        </a:xfrm>
      </p:grpSpPr>
      <p:grpSp>
        <p:nvGrpSpPr>
          <p:cNvPr id="1095" name="Google Shape;1095;p55"/>
          <p:cNvGrpSpPr/>
          <p:nvPr/>
        </p:nvGrpSpPr>
        <p:grpSpPr>
          <a:xfrm>
            <a:off x="11494181" y="105566"/>
            <a:ext cx="405159" cy="517361"/>
            <a:chOff x="5905475" y="2032050"/>
            <a:chExt cx="454350" cy="580175"/>
          </a:xfrm>
        </p:grpSpPr>
        <p:sp>
          <p:nvSpPr>
            <p:cNvPr id="1096" name="Google Shape;1096;p55"/>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97" name="Google Shape;1097;p55"/>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98" name="Google Shape;1098;p55"/>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99" name="Google Shape;1099;p55"/>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chemeClr val="accent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00" name="Google Shape;1100;p55"/>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01" name="Google Shape;1101;p55"/>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chemeClr val="accent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02" name="Google Shape;1102;p55"/>
          <p:cNvGrpSpPr/>
          <p:nvPr/>
        </p:nvGrpSpPr>
        <p:grpSpPr>
          <a:xfrm flipH="1">
            <a:off x="643196" y="1558722"/>
            <a:ext cx="405159" cy="517361"/>
            <a:chOff x="5905475" y="2032050"/>
            <a:chExt cx="454350" cy="580175"/>
          </a:xfrm>
        </p:grpSpPr>
        <p:sp>
          <p:nvSpPr>
            <p:cNvPr id="1103" name="Google Shape;1103;p55"/>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04" name="Google Shape;1104;p55"/>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05" name="Google Shape;1105;p55"/>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06" name="Google Shape;1106;p55"/>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07" name="Google Shape;1107;p55"/>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08" name="Google Shape;1108;p55"/>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09" name="Google Shape;1109;p55"/>
          <p:cNvGrpSpPr/>
          <p:nvPr/>
        </p:nvGrpSpPr>
        <p:grpSpPr>
          <a:xfrm rot="5973186">
            <a:off x="7737295" y="5303986"/>
            <a:ext cx="700961" cy="1881782"/>
            <a:chOff x="5426900" y="3064075"/>
            <a:chExt cx="281450" cy="755732"/>
          </a:xfrm>
        </p:grpSpPr>
        <p:sp>
          <p:nvSpPr>
            <p:cNvPr id="1110" name="Google Shape;1110;p55"/>
            <p:cNvSpPr/>
            <p:nvPr/>
          </p:nvSpPr>
          <p:spPr>
            <a:xfrm>
              <a:off x="5562239" y="3738132"/>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11" name="Google Shape;1111;p55"/>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12" name="Google Shape;1112;p55"/>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13" name="Google Shape;1113;p55"/>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14" name="Google Shape;1114;p55"/>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accent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15" name="Google Shape;1115;p55"/>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16" name="Google Shape;1116;p55"/>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accent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17" name="Google Shape;1117;p55"/>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dirty="0">
                <a:solidFill>
                  <a:srgbClr val="000000"/>
                </a:solidFill>
                <a:latin typeface="Arial" panose="020B0604020202020204"/>
                <a:cs typeface="Arial" panose="020B0604020202020204"/>
                <a:sym typeface="Arial" panose="020B0604020202020204"/>
              </a:endParaRPr>
            </a:p>
          </p:txBody>
        </p:sp>
        <p:sp>
          <p:nvSpPr>
            <p:cNvPr id="1118" name="Google Shape;1118;p55"/>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accent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sp>
        <p:nvSpPr>
          <p:cNvPr id="53" name="Google Shape;634;p48"/>
          <p:cNvSpPr/>
          <p:nvPr/>
        </p:nvSpPr>
        <p:spPr>
          <a:xfrm>
            <a:off x="300422" y="246174"/>
            <a:ext cx="2161585" cy="408074"/>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defTabSz="1219200">
              <a:buClr>
                <a:srgbClr val="000000"/>
              </a:buClr>
            </a:pPr>
            <a:endParaRPr sz="800" kern="0">
              <a:solidFill>
                <a:srgbClr val="000000"/>
              </a:solidFill>
              <a:latin typeface="Arial" panose="020B0604020202020204"/>
              <a:cs typeface="Arial" panose="020B0604020202020204"/>
              <a:sym typeface="Arial" panose="020B0604020202020204"/>
            </a:endParaRPr>
          </a:p>
        </p:txBody>
      </p:sp>
      <p:sp>
        <p:nvSpPr>
          <p:cNvPr id="54" name="Google Shape;637;p48"/>
          <p:cNvSpPr txBox="1"/>
          <p:nvPr/>
        </p:nvSpPr>
        <p:spPr>
          <a:xfrm>
            <a:off x="-131803" y="105566"/>
            <a:ext cx="2360316" cy="343949"/>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r"/>
            <a:r>
              <a:rPr lang="vi-VN" sz="2800" b="1"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Phân tử</a:t>
            </a:r>
            <a:endParaRPr lang="vi-VN" sz="2800" b="1"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33" name="Google Shape;1075;p55"/>
          <p:cNvSpPr txBox="1">
            <a:spLocks noGrp="1"/>
          </p:cNvSpPr>
          <p:nvPr>
            <p:ph type="title"/>
          </p:nvPr>
        </p:nvSpPr>
        <p:spPr>
          <a:xfrm>
            <a:off x="960438" y="781050"/>
            <a:ext cx="10271125" cy="560388"/>
          </a:xfrm>
          <a:prstGeom prst="rect">
            <a:avLst/>
          </a:prstGeom>
        </p:spPr>
        <p:txBody>
          <a:bodyPr spcFirstLastPara="1" wrap="square" lIns="121900" tIns="121900" rIns="121900" bIns="121900" anchor="t" anchorCtr="0">
            <a:noAutofit/>
            <a:scene3d>
              <a:camera prst="orthographicFront"/>
              <a:lightRig rig="harsh" dir="t"/>
            </a:scene3d>
            <a:sp3d extrusionH="57150" prstMaterial="matte">
              <a:bevelT w="63500" h="12700" prst="angle"/>
              <a:contourClr>
                <a:schemeClr val="bg1">
                  <a:lumMod val="65000"/>
                </a:schemeClr>
              </a:contourClr>
            </a:sp3d>
          </a:bodyPr>
          <a:lstStyle/>
          <a:p>
            <a:r>
              <a:rPr lang="vi-VN"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alibri" panose="020F0502020204030204" pitchFamily="34" charset="0"/>
                <a:cs typeface="Calibri" panose="020F0502020204030204" pitchFamily="34" charset="0"/>
              </a:rPr>
              <a:t>VẬN DỤNG </a:t>
            </a:r>
            <a:endParaRPr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alibri" panose="020F0502020204030204" pitchFamily="34" charset="0"/>
              <a:cs typeface="Calibri" panose="020F0502020204030204" pitchFamily="34" charset="0"/>
            </a:endParaRPr>
          </a:p>
        </p:txBody>
      </p:sp>
      <p:sp>
        <p:nvSpPr>
          <p:cNvPr id="31" name="Rectangle 30"/>
          <p:cNvSpPr/>
          <p:nvPr/>
        </p:nvSpPr>
        <p:spPr>
          <a:xfrm>
            <a:off x="1148191" y="1916418"/>
            <a:ext cx="9975437" cy="4798493"/>
          </a:xfrm>
          <a:prstGeom prst="rect">
            <a:avLst/>
          </a:prstGeom>
        </p:spPr>
        <p:txBody>
          <a:bodyPr wrap="square">
            <a:spAutoFit/>
          </a:bodyPr>
          <a:lstStyle/>
          <a:p>
            <a:pPr marL="342900" lvl="0" indent="-342900">
              <a:lnSpc>
                <a:spcPct val="127000"/>
              </a:lnSpc>
              <a:spcAft>
                <a:spcPts val="500"/>
              </a:spcAft>
              <a:buClr>
                <a:srgbClr val="000000"/>
              </a:buClr>
              <a:buSzPts val="1000"/>
              <a:buFont typeface="Symbol" panose="05050102010706020507" pitchFamily="18" charset="2"/>
              <a:buChar char="-"/>
              <a:tabLst>
                <a:tab pos="672465" algn="l"/>
              </a:tabLst>
            </a:pPr>
            <a:r>
              <a:rPr lang="vi-VN" sz="2000" b="1" dirty="0">
                <a:effectLst>
                  <a:outerShdw blurRad="38100" dist="38100" dir="2700000" algn="tl">
                    <a:srgbClr val="000000">
                      <a:alpha val="43137"/>
                    </a:srgbClr>
                  </a:outerShdw>
                </a:effectLst>
                <a:latin typeface="Calibri" panose="020F0502020204030204" pitchFamily="34" charset="0"/>
                <a:ea typeface="Segoe UI" panose="020B0502040204020203" pitchFamily="34" charset="0"/>
                <a:cs typeface="Calibri" panose="020F0502020204030204" pitchFamily="34" charset="0"/>
              </a:rPr>
              <a:t>KLPT của </a:t>
            </a:r>
            <a:r>
              <a:rPr lang="fr-FR" sz="2000" b="1" dirty="0">
                <a:effectLst>
                  <a:outerShdw blurRad="38100" dist="38100" dir="2700000" algn="tl">
                    <a:srgbClr val="000000">
                      <a:alpha val="43137"/>
                    </a:srgbClr>
                  </a:outerShdw>
                </a:effectLst>
                <a:latin typeface="Calibri" panose="020F0502020204030204" pitchFamily="34" charset="0"/>
                <a:ea typeface="Segoe UI" panose="020B0502040204020203" pitchFamily="34" charset="0"/>
                <a:cs typeface="Calibri" panose="020F0502020204030204" pitchFamily="34" charset="0"/>
              </a:rPr>
              <a:t>calcium carbonate </a:t>
            </a:r>
            <a:r>
              <a:rPr lang="vi-VN" sz="2000" b="1" dirty="0">
                <a:effectLst>
                  <a:outerShdw blurRad="38100" dist="38100" dir="2700000" algn="tl">
                    <a:srgbClr val="000000">
                      <a:alpha val="43137"/>
                    </a:srgbClr>
                  </a:outerShdw>
                </a:effectLst>
                <a:latin typeface="Calibri" panose="020F0502020204030204" pitchFamily="34" charset="0"/>
                <a:ea typeface="Segoe UI" panose="020B0502040204020203" pitchFamily="34" charset="0"/>
                <a:cs typeface="Calibri" panose="020F0502020204030204" pitchFamily="34" charset="0"/>
              </a:rPr>
              <a:t>là: 40 + 12 + 16 X 3 = 100 (amu).</a:t>
            </a:r>
            <a:endParaRPr lang="vi-VN" sz="2000" b="1" dirty="0">
              <a:effectLst>
                <a:outerShdw blurRad="38100" dist="38100" dir="2700000" algn="tl">
                  <a:srgbClr val="000000">
                    <a:alpha val="43137"/>
                  </a:srgbClr>
                </a:outerShdw>
              </a:effectLst>
              <a:latin typeface="Calibri" panose="020F0502020204030204" pitchFamily="34" charset="0"/>
              <a:ea typeface="Segoe UI" panose="020B0502040204020203" pitchFamily="34" charset="0"/>
              <a:cs typeface="Calibri" panose="020F0502020204030204" pitchFamily="34" charset="0"/>
            </a:endParaRPr>
          </a:p>
          <a:p>
            <a:pPr marL="342900" lvl="0" indent="-342900">
              <a:lnSpc>
                <a:spcPct val="127000"/>
              </a:lnSpc>
              <a:spcAft>
                <a:spcPts val="500"/>
              </a:spcAft>
              <a:buClr>
                <a:srgbClr val="000000"/>
              </a:buClr>
              <a:buSzPts val="1000"/>
              <a:buFont typeface="Symbol" panose="05050102010706020507" pitchFamily="18" charset="2"/>
              <a:buChar char="-"/>
              <a:tabLst>
                <a:tab pos="672465" algn="l"/>
              </a:tabLst>
            </a:pPr>
            <a:r>
              <a:rPr lang="vi-VN" sz="2000" b="1" dirty="0">
                <a:effectLst>
                  <a:outerShdw blurRad="38100" dist="38100" dir="2700000" algn="tl">
                    <a:srgbClr val="000000">
                      <a:alpha val="43137"/>
                    </a:srgbClr>
                  </a:outerShdw>
                </a:effectLst>
                <a:latin typeface="Calibri" panose="020F0502020204030204" pitchFamily="34" charset="0"/>
                <a:ea typeface="Segoe UI" panose="020B0502040204020203" pitchFamily="34" charset="0"/>
                <a:cs typeface="Calibri" panose="020F0502020204030204" pitchFamily="34" charset="0"/>
              </a:rPr>
              <a:t>Một số ứng dụng của đá vôi: </a:t>
            </a:r>
            <a:endParaRPr lang="vi-VN" sz="2000" b="1" dirty="0">
              <a:effectLst>
                <a:outerShdw blurRad="38100" dist="38100" dir="2700000" algn="tl">
                  <a:srgbClr val="000000">
                    <a:alpha val="43137"/>
                  </a:srgbClr>
                </a:outerShdw>
              </a:effectLst>
              <a:latin typeface="Calibri" panose="020F0502020204030204" pitchFamily="34" charset="0"/>
              <a:ea typeface="Segoe UI" panose="020B0502040204020203" pitchFamily="34" charset="0"/>
              <a:cs typeface="Calibri" panose="020F0502020204030204" pitchFamily="34" charset="0"/>
            </a:endParaRPr>
          </a:p>
          <a:p>
            <a:pPr marL="165100" indent="317500" algn="just">
              <a:lnSpc>
                <a:spcPct val="125000"/>
              </a:lnSpc>
              <a:spcAft>
                <a:spcPts val="500"/>
              </a:spcAft>
            </a:pPr>
            <a:r>
              <a:rPr lang="vi-VN" sz="2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Trong ngành công nghiệp xây dựng như sản xuất xi măng, vôi, son,...</a:t>
            </a:r>
            <a:endParaRPr lang="vi-VN" sz="2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165100" indent="317500" algn="just">
              <a:lnSpc>
                <a:spcPct val="127000"/>
              </a:lnSpc>
              <a:spcAft>
                <a:spcPts val="500"/>
              </a:spcAft>
            </a:pPr>
            <a:r>
              <a:rPr lang="vi-VN" sz="2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Trong nông nghiệp, nó được dùng để xử lí độ chua của đất, hấp thu các khí độc tích tụ ở đáy ao như: NH</a:t>
            </a:r>
            <a:r>
              <a:rPr lang="vi-VN" sz="2000" b="1" baseline="-25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a:t>
            </a:r>
            <a:r>
              <a:rPr lang="vi-VN" sz="2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a:t>
            </a:r>
            <a:r>
              <a:rPr lang="vi-VN" sz="2000" b="1" baseline="-25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a:t>
            </a:r>
            <a:r>
              <a:rPr lang="vi-VN" sz="2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 CO</a:t>
            </a:r>
            <a:r>
              <a:rPr lang="vi-VN" sz="2000" b="1" baseline="-25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a:t>
            </a:r>
            <a:r>
              <a:rPr lang="vi-VN" sz="2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và acid trong nước; hạn chế mầm bệnh, vi khuẩn có hại trong nước, vi khuẩn trong ao nuôi,...</a:t>
            </a:r>
            <a:endParaRPr lang="vi-VN" sz="2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165100" indent="317500" algn="just">
              <a:lnSpc>
                <a:spcPct val="129000"/>
              </a:lnSpc>
              <a:spcAft>
                <a:spcPts val="500"/>
              </a:spcAft>
            </a:pPr>
            <a:r>
              <a:rPr lang="vi-VN" sz="2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 Trong y tế, nó có vai trò làm thuốc bổ sung calcium giá rẻ, làm chất nền thuóc viên,...</a:t>
            </a:r>
            <a:endParaRPr lang="vi-VN" sz="2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165100" indent="317500" algn="just">
              <a:lnSpc>
                <a:spcPct val="125000"/>
              </a:lnSpc>
              <a:spcAft>
                <a:spcPts val="500"/>
              </a:spcAft>
            </a:pPr>
            <a:r>
              <a:rPr lang="vi-VN" sz="2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 Một số ứng dụng khác của đá vôi như làm phân viết bảng, chất làm trắng men và gốm sứ,...</a:t>
            </a:r>
            <a:endParaRPr lang="vi-VN" sz="2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342900" lvl="0" indent="-342900">
              <a:lnSpc>
                <a:spcPct val="127000"/>
              </a:lnSpc>
              <a:spcAft>
                <a:spcPts val="500"/>
              </a:spcAft>
              <a:buClr>
                <a:srgbClr val="000000"/>
              </a:buClr>
              <a:buSzPts val="1000"/>
              <a:buFont typeface="Symbol" panose="05050102010706020507" pitchFamily="18" charset="2"/>
              <a:buChar char="-"/>
              <a:tabLst>
                <a:tab pos="672465" algn="l"/>
              </a:tabLst>
            </a:pPr>
            <a:endParaRPr lang="vi-VN" sz="2000" b="1" dirty="0">
              <a:effectLst>
                <a:outerShdw blurRad="38100" dist="38100" dir="2700000" algn="tl">
                  <a:srgbClr val="000000">
                    <a:alpha val="43137"/>
                  </a:srgbClr>
                </a:outerShdw>
              </a:effectLst>
              <a:latin typeface="Calibri" panose="020F0502020204030204" pitchFamily="34" charset="0"/>
              <a:ea typeface="Segoe UI" panose="020B0502040204020203" pitchFamily="34" charset="0"/>
              <a:cs typeface="Calibri" panose="020F0502020204030204" pitchFamily="34" charset="0"/>
            </a:endParaRPr>
          </a:p>
          <a:p>
            <a:pPr marL="342900" lvl="0" indent="-342900">
              <a:lnSpc>
                <a:spcPct val="127000"/>
              </a:lnSpc>
              <a:spcAft>
                <a:spcPts val="500"/>
              </a:spcAft>
              <a:buClr>
                <a:srgbClr val="000000"/>
              </a:buClr>
              <a:buSzPts val="1000"/>
              <a:buFont typeface="Symbol" panose="05050102010706020507" pitchFamily="18" charset="2"/>
              <a:buChar char="-"/>
              <a:tabLst>
                <a:tab pos="672465" algn="l"/>
              </a:tabLst>
            </a:pPr>
            <a:endParaRPr lang="vi-VN" sz="2000" b="1" dirty="0">
              <a:effectLst>
                <a:outerShdw blurRad="38100" dist="38100" dir="2700000" algn="tl">
                  <a:srgbClr val="000000">
                    <a:alpha val="43137"/>
                  </a:srgbClr>
                </a:outerShdw>
              </a:effectLst>
              <a:latin typeface="Calibri" panose="020F0502020204030204" pitchFamily="34" charset="0"/>
              <a:ea typeface="Segoe UI" panose="020B0502040204020203" pitchFamily="34" charset="0"/>
              <a:cs typeface="Calibri" panose="020F0502020204030204" pitchFamily="34" charset="0"/>
            </a:endParaRPr>
          </a:p>
        </p:txBody>
      </p:sp>
    </p:spTree>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70"/>
        <p:cNvGrpSpPr/>
        <p:nvPr/>
      </p:nvGrpSpPr>
      <p:grpSpPr>
        <a:xfrm>
          <a:off x="0" y="0"/>
          <a:ext cx="0" cy="0"/>
          <a:chOff x="0" y="0"/>
          <a:chExt cx="0" cy="0"/>
        </a:xfrm>
      </p:grpSpPr>
      <p:grpSp>
        <p:nvGrpSpPr>
          <p:cNvPr id="1095" name="Google Shape;1095;p55"/>
          <p:cNvGrpSpPr/>
          <p:nvPr/>
        </p:nvGrpSpPr>
        <p:grpSpPr>
          <a:xfrm>
            <a:off x="11494181" y="105566"/>
            <a:ext cx="405159" cy="517361"/>
            <a:chOff x="5905475" y="2032050"/>
            <a:chExt cx="454350" cy="580175"/>
          </a:xfrm>
        </p:grpSpPr>
        <p:sp>
          <p:nvSpPr>
            <p:cNvPr id="1096" name="Google Shape;1096;p55"/>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97" name="Google Shape;1097;p55"/>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98" name="Google Shape;1098;p55"/>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99" name="Google Shape;1099;p55"/>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chemeClr val="accent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00" name="Google Shape;1100;p55"/>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01" name="Google Shape;1101;p55"/>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chemeClr val="accent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02" name="Google Shape;1102;p55"/>
          <p:cNvGrpSpPr/>
          <p:nvPr/>
        </p:nvGrpSpPr>
        <p:grpSpPr>
          <a:xfrm flipH="1">
            <a:off x="643196" y="1558722"/>
            <a:ext cx="405159" cy="517361"/>
            <a:chOff x="5905475" y="2032050"/>
            <a:chExt cx="454350" cy="580175"/>
          </a:xfrm>
        </p:grpSpPr>
        <p:sp>
          <p:nvSpPr>
            <p:cNvPr id="1103" name="Google Shape;1103;p55"/>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04" name="Google Shape;1104;p55"/>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05" name="Google Shape;1105;p55"/>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06" name="Google Shape;1106;p55"/>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07" name="Google Shape;1107;p55"/>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08" name="Google Shape;1108;p55"/>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09" name="Google Shape;1109;p55"/>
          <p:cNvGrpSpPr/>
          <p:nvPr/>
        </p:nvGrpSpPr>
        <p:grpSpPr>
          <a:xfrm rot="5973186">
            <a:off x="7737295" y="5303986"/>
            <a:ext cx="700961" cy="1881782"/>
            <a:chOff x="5426900" y="3064075"/>
            <a:chExt cx="281450" cy="755732"/>
          </a:xfrm>
        </p:grpSpPr>
        <p:sp>
          <p:nvSpPr>
            <p:cNvPr id="1110" name="Google Shape;1110;p55"/>
            <p:cNvSpPr/>
            <p:nvPr/>
          </p:nvSpPr>
          <p:spPr>
            <a:xfrm>
              <a:off x="5562239" y="3738132"/>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11" name="Google Shape;1111;p55"/>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12" name="Google Shape;1112;p55"/>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13" name="Google Shape;1113;p55"/>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14" name="Google Shape;1114;p55"/>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accent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15" name="Google Shape;1115;p55"/>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16" name="Google Shape;1116;p55"/>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accent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17" name="Google Shape;1117;p55"/>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dirty="0">
                <a:solidFill>
                  <a:srgbClr val="000000"/>
                </a:solidFill>
                <a:latin typeface="Arial" panose="020B0604020202020204"/>
                <a:cs typeface="Arial" panose="020B0604020202020204"/>
                <a:sym typeface="Arial" panose="020B0604020202020204"/>
              </a:endParaRPr>
            </a:p>
          </p:txBody>
        </p:sp>
        <p:sp>
          <p:nvSpPr>
            <p:cNvPr id="1118" name="Google Shape;1118;p55"/>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accent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sp>
        <p:nvSpPr>
          <p:cNvPr id="53" name="Google Shape;634;p48"/>
          <p:cNvSpPr/>
          <p:nvPr/>
        </p:nvSpPr>
        <p:spPr>
          <a:xfrm>
            <a:off x="300422" y="246174"/>
            <a:ext cx="2161585" cy="408074"/>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defTabSz="1219200">
              <a:buClr>
                <a:srgbClr val="000000"/>
              </a:buClr>
            </a:pPr>
            <a:endParaRPr sz="800" kern="0">
              <a:solidFill>
                <a:srgbClr val="000000"/>
              </a:solidFill>
              <a:latin typeface="Arial" panose="020B0604020202020204"/>
              <a:cs typeface="Arial" panose="020B0604020202020204"/>
              <a:sym typeface="Arial" panose="020B0604020202020204"/>
            </a:endParaRPr>
          </a:p>
        </p:txBody>
      </p:sp>
      <p:sp>
        <p:nvSpPr>
          <p:cNvPr id="54" name="Google Shape;637;p48"/>
          <p:cNvSpPr txBox="1"/>
          <p:nvPr/>
        </p:nvSpPr>
        <p:spPr>
          <a:xfrm>
            <a:off x="-131803" y="105566"/>
            <a:ext cx="2360316" cy="343949"/>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r"/>
            <a:r>
              <a:rPr lang="vi-VN" sz="2800" b="1"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Phân tử</a:t>
            </a:r>
            <a:endParaRPr lang="vi-VN" sz="2800" b="1"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33" name="Google Shape;1075;p55"/>
          <p:cNvSpPr txBox="1">
            <a:spLocks noGrp="1"/>
          </p:cNvSpPr>
          <p:nvPr>
            <p:ph type="title"/>
          </p:nvPr>
        </p:nvSpPr>
        <p:spPr>
          <a:xfrm>
            <a:off x="960438" y="781050"/>
            <a:ext cx="10271125" cy="560388"/>
          </a:xfrm>
          <a:prstGeom prst="rect">
            <a:avLst/>
          </a:prstGeom>
        </p:spPr>
        <p:txBody>
          <a:bodyPr spcFirstLastPara="1" wrap="square" lIns="121900" tIns="121900" rIns="121900" bIns="121900" anchor="t" anchorCtr="0">
            <a:noAutofit/>
          </a:bodyPr>
          <a:lstStyle/>
          <a:p>
            <a:r>
              <a:rPr lang="vi-VN" sz="4800" b="1">
                <a:ln w="6600">
                  <a:solidFill>
                    <a:schemeClr val="accent2"/>
                  </a:solidFill>
                  <a:prstDash val="solid"/>
                </a:ln>
                <a:solidFill>
                  <a:srgbClr val="FFFFFF"/>
                </a:solidFill>
                <a:effectLst>
                  <a:outerShdw dist="38100" dir="2700000" algn="tl" rotWithShape="0">
                    <a:schemeClr val="accent2"/>
                  </a:outerShdw>
                </a:effectLst>
                <a:latin typeface="Calibri" panose="020F0502020204030204" pitchFamily="34" charset="0"/>
                <a:cs typeface="Calibri" panose="020F0502020204030204" pitchFamily="34" charset="0"/>
              </a:rPr>
              <a:t>ĐỐ EM </a:t>
            </a:r>
            <a:endParaRPr sz="4800" b="1" dirty="0">
              <a:ln w="6600">
                <a:solidFill>
                  <a:schemeClr val="accent2"/>
                </a:solidFill>
                <a:prstDash val="solid"/>
              </a:ln>
              <a:solidFill>
                <a:srgbClr val="FFFFFF"/>
              </a:solidFill>
              <a:effectLst>
                <a:outerShdw dist="38100" dir="2700000" algn="tl" rotWithShape="0">
                  <a:schemeClr val="accent2"/>
                </a:outerShdw>
              </a:effectLst>
              <a:latin typeface="Calibri" panose="020F0502020204030204" pitchFamily="34" charset="0"/>
              <a:cs typeface="Calibri" panose="020F0502020204030204" pitchFamily="34" charset="0"/>
            </a:endParaRPr>
          </a:p>
        </p:txBody>
      </p:sp>
      <p:sp>
        <p:nvSpPr>
          <p:cNvPr id="31" name="Rectangle 30"/>
          <p:cNvSpPr/>
          <p:nvPr/>
        </p:nvSpPr>
        <p:spPr>
          <a:xfrm>
            <a:off x="1148191" y="1916418"/>
            <a:ext cx="9975437" cy="908197"/>
          </a:xfrm>
          <a:prstGeom prst="rect">
            <a:avLst/>
          </a:prstGeom>
        </p:spPr>
        <p:txBody>
          <a:bodyPr wrap="square">
            <a:spAutoFit/>
          </a:bodyPr>
          <a:lstStyle/>
          <a:p>
            <a:pPr marL="342900" lvl="0" indent="-342900">
              <a:lnSpc>
                <a:spcPct val="127000"/>
              </a:lnSpc>
              <a:spcAft>
                <a:spcPts val="500"/>
              </a:spcAft>
              <a:buClr>
                <a:srgbClr val="000000"/>
              </a:buClr>
              <a:buSzPts val="1000"/>
              <a:buFont typeface="Symbol" panose="05050102010706020507" pitchFamily="18" charset="2"/>
              <a:buChar char="-"/>
              <a:tabLst>
                <a:tab pos="672465" algn="l"/>
              </a:tabLst>
            </a:pPr>
            <a:endParaRPr lang="vi-VN" sz="2000" b="1" dirty="0">
              <a:effectLst>
                <a:outerShdw blurRad="38100" dist="38100" dir="2700000" algn="tl">
                  <a:srgbClr val="000000">
                    <a:alpha val="43137"/>
                  </a:srgbClr>
                </a:outerShdw>
              </a:effectLst>
              <a:latin typeface="Calibri" panose="020F0502020204030204" pitchFamily="34" charset="0"/>
              <a:ea typeface="Segoe UI" panose="020B0502040204020203" pitchFamily="34" charset="0"/>
              <a:cs typeface="Calibri" panose="020F0502020204030204" pitchFamily="34" charset="0"/>
            </a:endParaRPr>
          </a:p>
          <a:p>
            <a:pPr marL="342900" lvl="0" indent="-342900">
              <a:lnSpc>
                <a:spcPct val="127000"/>
              </a:lnSpc>
              <a:spcAft>
                <a:spcPts val="500"/>
              </a:spcAft>
              <a:buClr>
                <a:srgbClr val="000000"/>
              </a:buClr>
              <a:buSzPts val="1000"/>
              <a:buFont typeface="Symbol" panose="05050102010706020507" pitchFamily="18" charset="2"/>
              <a:buChar char="-"/>
              <a:tabLst>
                <a:tab pos="672465" algn="l"/>
              </a:tabLst>
            </a:pPr>
            <a:endParaRPr lang="vi-VN" sz="2000" b="1" dirty="0">
              <a:effectLst>
                <a:outerShdw blurRad="38100" dist="38100" dir="2700000" algn="tl">
                  <a:srgbClr val="000000">
                    <a:alpha val="43137"/>
                  </a:srgbClr>
                </a:outerShdw>
              </a:effectLst>
              <a:latin typeface="Calibri" panose="020F0502020204030204" pitchFamily="34" charset="0"/>
              <a:ea typeface="Segoe UI" panose="020B0502040204020203" pitchFamily="34" charset="0"/>
              <a:cs typeface="Calibri" panose="020F0502020204030204" pitchFamily="34" charset="0"/>
            </a:endParaRPr>
          </a:p>
        </p:txBody>
      </p:sp>
      <p:sp>
        <p:nvSpPr>
          <p:cNvPr id="3" name="Rectangle 2"/>
          <p:cNvSpPr/>
          <p:nvPr/>
        </p:nvSpPr>
        <p:spPr>
          <a:xfrm>
            <a:off x="893528" y="2370516"/>
            <a:ext cx="5463763" cy="2582887"/>
          </a:xfrm>
          <a:prstGeom prst="rect">
            <a:avLst/>
          </a:prstGeom>
        </p:spPr>
        <p:txBody>
          <a:bodyPr wrap="square">
            <a:spAutoFit/>
          </a:bodyPr>
          <a:lstStyle/>
          <a:p>
            <a:pPr marL="165100" indent="317500" algn="just">
              <a:lnSpc>
                <a:spcPct val="129000"/>
              </a:lnSpc>
              <a:spcAft>
                <a:spcPts val="500"/>
              </a:spcAft>
            </a:pPr>
            <a:r>
              <a:rPr lang="vi-VN" sz="3200" b="1" dirty="0">
                <a:solidFill>
                  <a:schemeClr val="tx2">
                    <a:lumMod val="75000"/>
                  </a:schemeClr>
                </a:solidFill>
                <a:effectLst>
                  <a:outerShdw blurRad="38100" dist="38100" dir="2700000" algn="tl">
                    <a:srgbClr val="000000">
                      <a:alpha val="43137"/>
                    </a:srgbClr>
                  </a:outerShdw>
                </a:effectLst>
                <a:latin typeface="Calibri" panose="020F0502020204030204" pitchFamily="34" charset="0"/>
                <a:ea typeface="Segoe UI" panose="020B0502040204020203" pitchFamily="34" charset="0"/>
                <a:cs typeface="Calibri" panose="020F0502020204030204" pitchFamily="34" charset="0"/>
              </a:rPr>
              <a:t>* Trong nước rửa tay khô có thành phần chính là chất gì? Khối lượng phân tử là bao nhiêu?</a:t>
            </a:r>
            <a:endParaRPr lang="vi-VN" sz="3200" b="1" dirty="0">
              <a:solidFill>
                <a:schemeClr val="tx2">
                  <a:lumMod val="75000"/>
                </a:schemeClr>
              </a:solidFill>
              <a:effectLst>
                <a:outerShdw blurRad="38100" dist="38100" dir="2700000" algn="tl">
                  <a:srgbClr val="000000">
                    <a:alpha val="43137"/>
                  </a:srgbClr>
                </a:outerShdw>
              </a:effectLst>
              <a:latin typeface="Calibri" panose="020F0502020204030204" pitchFamily="34" charset="0"/>
              <a:ea typeface="Segoe UI" panose="020B0502040204020203" pitchFamily="34" charset="0"/>
              <a:cs typeface="Calibri" panose="020F0502020204030204" pitchFamily="34" charset="0"/>
            </a:endParaRPr>
          </a:p>
        </p:txBody>
      </p:sp>
      <p:pic>
        <p:nvPicPr>
          <p:cNvPr id="10242" name="Picture 2" descr="Nước rửa tay khô có tác dụng diệt khuẩn thế nào? | Vinmec"/>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664971" y="2053778"/>
            <a:ext cx="4400703" cy="2808130"/>
          </a:xfrm>
          <a:prstGeom prst="ellipse">
            <a:avLst/>
          </a:prstGeom>
          <a:ln w="952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70"/>
        <p:cNvGrpSpPr/>
        <p:nvPr/>
      </p:nvGrpSpPr>
      <p:grpSpPr>
        <a:xfrm>
          <a:off x="0" y="0"/>
          <a:ext cx="0" cy="0"/>
          <a:chOff x="0" y="0"/>
          <a:chExt cx="0" cy="0"/>
        </a:xfrm>
      </p:grpSpPr>
      <p:grpSp>
        <p:nvGrpSpPr>
          <p:cNvPr id="1095" name="Google Shape;1095;p55"/>
          <p:cNvGrpSpPr/>
          <p:nvPr/>
        </p:nvGrpSpPr>
        <p:grpSpPr>
          <a:xfrm>
            <a:off x="11494181" y="105566"/>
            <a:ext cx="405159" cy="517361"/>
            <a:chOff x="5905475" y="2032050"/>
            <a:chExt cx="454350" cy="580175"/>
          </a:xfrm>
        </p:grpSpPr>
        <p:sp>
          <p:nvSpPr>
            <p:cNvPr id="1096" name="Google Shape;1096;p55"/>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97" name="Google Shape;1097;p55"/>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98" name="Google Shape;1098;p55"/>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99" name="Google Shape;1099;p55"/>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chemeClr val="accent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00" name="Google Shape;1100;p55"/>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01" name="Google Shape;1101;p55"/>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chemeClr val="accent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02" name="Google Shape;1102;p55"/>
          <p:cNvGrpSpPr/>
          <p:nvPr/>
        </p:nvGrpSpPr>
        <p:grpSpPr>
          <a:xfrm flipH="1">
            <a:off x="643196" y="1558722"/>
            <a:ext cx="405159" cy="517361"/>
            <a:chOff x="5905475" y="2032050"/>
            <a:chExt cx="454350" cy="580175"/>
          </a:xfrm>
        </p:grpSpPr>
        <p:sp>
          <p:nvSpPr>
            <p:cNvPr id="1103" name="Google Shape;1103;p55"/>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04" name="Google Shape;1104;p55"/>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05" name="Google Shape;1105;p55"/>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06" name="Google Shape;1106;p55"/>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07" name="Google Shape;1107;p55"/>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08" name="Google Shape;1108;p55"/>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09" name="Google Shape;1109;p55"/>
          <p:cNvGrpSpPr/>
          <p:nvPr/>
        </p:nvGrpSpPr>
        <p:grpSpPr>
          <a:xfrm rot="5973186">
            <a:off x="7737295" y="5303986"/>
            <a:ext cx="700961" cy="1881782"/>
            <a:chOff x="5426900" y="3064075"/>
            <a:chExt cx="281450" cy="755732"/>
          </a:xfrm>
        </p:grpSpPr>
        <p:sp>
          <p:nvSpPr>
            <p:cNvPr id="1110" name="Google Shape;1110;p55"/>
            <p:cNvSpPr/>
            <p:nvPr/>
          </p:nvSpPr>
          <p:spPr>
            <a:xfrm>
              <a:off x="5562239" y="3738132"/>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11" name="Google Shape;1111;p55"/>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12" name="Google Shape;1112;p55"/>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13" name="Google Shape;1113;p55"/>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14" name="Google Shape;1114;p55"/>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accent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15" name="Google Shape;1115;p55"/>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16" name="Google Shape;1116;p55"/>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accent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17" name="Google Shape;1117;p55"/>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dirty="0">
                <a:solidFill>
                  <a:srgbClr val="000000"/>
                </a:solidFill>
                <a:latin typeface="Arial" panose="020B0604020202020204"/>
                <a:cs typeface="Arial" panose="020B0604020202020204"/>
                <a:sym typeface="Arial" panose="020B0604020202020204"/>
              </a:endParaRPr>
            </a:p>
          </p:txBody>
        </p:sp>
        <p:sp>
          <p:nvSpPr>
            <p:cNvPr id="1118" name="Google Shape;1118;p55"/>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accent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sp>
        <p:nvSpPr>
          <p:cNvPr id="53" name="Google Shape;634;p48"/>
          <p:cNvSpPr/>
          <p:nvPr/>
        </p:nvSpPr>
        <p:spPr>
          <a:xfrm>
            <a:off x="300422" y="246174"/>
            <a:ext cx="2161585" cy="408074"/>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defTabSz="1219200">
              <a:buClr>
                <a:srgbClr val="000000"/>
              </a:buClr>
            </a:pPr>
            <a:endParaRPr sz="800" kern="0">
              <a:solidFill>
                <a:srgbClr val="000000"/>
              </a:solidFill>
              <a:latin typeface="Arial" panose="020B0604020202020204"/>
              <a:cs typeface="Arial" panose="020B0604020202020204"/>
              <a:sym typeface="Arial" panose="020B0604020202020204"/>
            </a:endParaRPr>
          </a:p>
        </p:txBody>
      </p:sp>
      <p:sp>
        <p:nvSpPr>
          <p:cNvPr id="54" name="Google Shape;637;p48"/>
          <p:cNvSpPr txBox="1"/>
          <p:nvPr/>
        </p:nvSpPr>
        <p:spPr>
          <a:xfrm>
            <a:off x="-131803" y="105566"/>
            <a:ext cx="2360316" cy="343949"/>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r"/>
            <a:r>
              <a:rPr lang="vi-VN" sz="2800" b="1"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Phân tử</a:t>
            </a:r>
            <a:endParaRPr lang="vi-VN" sz="2800" b="1"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33" name="Google Shape;1075;p55"/>
          <p:cNvSpPr txBox="1">
            <a:spLocks noGrp="1"/>
          </p:cNvSpPr>
          <p:nvPr>
            <p:ph type="title"/>
          </p:nvPr>
        </p:nvSpPr>
        <p:spPr>
          <a:xfrm>
            <a:off x="960438" y="781050"/>
            <a:ext cx="10271125" cy="560388"/>
          </a:xfrm>
          <a:prstGeom prst="rect">
            <a:avLst/>
          </a:prstGeom>
        </p:spPr>
        <p:txBody>
          <a:bodyPr spcFirstLastPara="1" wrap="square" lIns="121900" tIns="121900" rIns="121900" bIns="121900" anchor="t" anchorCtr="0">
            <a:noAutofit/>
          </a:bodyPr>
          <a:lstStyle/>
          <a:p>
            <a:r>
              <a:rPr lang="vi-VN" sz="4800" b="1">
                <a:ln w="6600">
                  <a:solidFill>
                    <a:schemeClr val="accent2"/>
                  </a:solidFill>
                  <a:prstDash val="solid"/>
                </a:ln>
                <a:solidFill>
                  <a:srgbClr val="FFFFFF"/>
                </a:solidFill>
                <a:effectLst>
                  <a:outerShdw dist="38100" dir="2700000" algn="tl" rotWithShape="0">
                    <a:schemeClr val="accent2"/>
                  </a:outerShdw>
                </a:effectLst>
                <a:latin typeface="Calibri" panose="020F0502020204030204" pitchFamily="34" charset="0"/>
                <a:cs typeface="Calibri" panose="020F0502020204030204" pitchFamily="34" charset="0"/>
              </a:rPr>
              <a:t>ĐỐ EM </a:t>
            </a:r>
            <a:endParaRPr sz="4800" b="1" dirty="0">
              <a:ln w="6600">
                <a:solidFill>
                  <a:schemeClr val="accent2"/>
                </a:solidFill>
                <a:prstDash val="solid"/>
              </a:ln>
              <a:solidFill>
                <a:srgbClr val="FFFFFF"/>
              </a:solidFill>
              <a:effectLst>
                <a:outerShdw dist="38100" dir="2700000" algn="tl" rotWithShape="0">
                  <a:schemeClr val="accent2"/>
                </a:outerShdw>
              </a:effectLst>
              <a:latin typeface="Calibri" panose="020F0502020204030204" pitchFamily="34" charset="0"/>
              <a:cs typeface="Calibri" panose="020F0502020204030204" pitchFamily="34" charset="0"/>
            </a:endParaRPr>
          </a:p>
        </p:txBody>
      </p:sp>
      <p:sp>
        <p:nvSpPr>
          <p:cNvPr id="31" name="Rectangle 30"/>
          <p:cNvSpPr/>
          <p:nvPr/>
        </p:nvSpPr>
        <p:spPr>
          <a:xfrm>
            <a:off x="1148191" y="1916418"/>
            <a:ext cx="9975437" cy="908197"/>
          </a:xfrm>
          <a:prstGeom prst="rect">
            <a:avLst/>
          </a:prstGeom>
        </p:spPr>
        <p:txBody>
          <a:bodyPr wrap="square">
            <a:spAutoFit/>
          </a:bodyPr>
          <a:lstStyle/>
          <a:p>
            <a:pPr marL="342900" lvl="0" indent="-342900">
              <a:lnSpc>
                <a:spcPct val="127000"/>
              </a:lnSpc>
              <a:spcAft>
                <a:spcPts val="500"/>
              </a:spcAft>
              <a:buClr>
                <a:srgbClr val="000000"/>
              </a:buClr>
              <a:buSzPts val="1000"/>
              <a:buFont typeface="Symbol" panose="05050102010706020507" pitchFamily="18" charset="2"/>
              <a:buChar char="-"/>
              <a:tabLst>
                <a:tab pos="672465" algn="l"/>
              </a:tabLst>
            </a:pPr>
            <a:endParaRPr lang="vi-VN" sz="2000" b="1" dirty="0">
              <a:effectLst>
                <a:outerShdw blurRad="38100" dist="38100" dir="2700000" algn="tl">
                  <a:srgbClr val="000000">
                    <a:alpha val="43137"/>
                  </a:srgbClr>
                </a:outerShdw>
              </a:effectLst>
              <a:latin typeface="Calibri" panose="020F0502020204030204" pitchFamily="34" charset="0"/>
              <a:ea typeface="Segoe UI" panose="020B0502040204020203" pitchFamily="34" charset="0"/>
              <a:cs typeface="Calibri" panose="020F0502020204030204" pitchFamily="34" charset="0"/>
            </a:endParaRPr>
          </a:p>
          <a:p>
            <a:pPr marL="342900" lvl="0" indent="-342900">
              <a:lnSpc>
                <a:spcPct val="127000"/>
              </a:lnSpc>
              <a:spcAft>
                <a:spcPts val="500"/>
              </a:spcAft>
              <a:buClr>
                <a:srgbClr val="000000"/>
              </a:buClr>
              <a:buSzPts val="1000"/>
              <a:buFont typeface="Symbol" panose="05050102010706020507" pitchFamily="18" charset="2"/>
              <a:buChar char="-"/>
              <a:tabLst>
                <a:tab pos="672465" algn="l"/>
              </a:tabLst>
            </a:pPr>
            <a:endParaRPr lang="vi-VN" sz="2000" b="1" dirty="0">
              <a:effectLst>
                <a:outerShdw blurRad="38100" dist="38100" dir="2700000" algn="tl">
                  <a:srgbClr val="000000">
                    <a:alpha val="43137"/>
                  </a:srgbClr>
                </a:outerShdw>
              </a:effectLst>
              <a:latin typeface="Calibri" panose="020F0502020204030204" pitchFamily="34" charset="0"/>
              <a:ea typeface="Segoe UI" panose="020B0502040204020203" pitchFamily="34" charset="0"/>
              <a:cs typeface="Calibri" panose="020F0502020204030204" pitchFamily="34" charset="0"/>
            </a:endParaRPr>
          </a:p>
        </p:txBody>
      </p:sp>
      <p:sp>
        <p:nvSpPr>
          <p:cNvPr id="3" name="Rectangle 2"/>
          <p:cNvSpPr/>
          <p:nvPr/>
        </p:nvSpPr>
        <p:spPr>
          <a:xfrm>
            <a:off x="1248121" y="1916418"/>
            <a:ext cx="5573120" cy="1483740"/>
          </a:xfrm>
          <a:prstGeom prst="rect">
            <a:avLst/>
          </a:prstGeom>
        </p:spPr>
        <p:txBody>
          <a:bodyPr wrap="square">
            <a:spAutoFit/>
          </a:bodyPr>
          <a:lstStyle/>
          <a:p>
            <a:pPr marL="165100" indent="317500" algn="just">
              <a:lnSpc>
                <a:spcPct val="129000"/>
              </a:lnSpc>
              <a:spcAft>
                <a:spcPts val="500"/>
              </a:spcAft>
            </a:pPr>
            <a:r>
              <a:rPr lang="vi-VN" sz="2400" b="1" dirty="0">
                <a:solidFill>
                  <a:schemeClr val="tx2">
                    <a:lumMod val="75000"/>
                  </a:schemeClr>
                </a:solidFill>
                <a:effectLst>
                  <a:outerShdw blurRad="38100" dist="38100" dir="2700000" algn="tl">
                    <a:srgbClr val="000000">
                      <a:alpha val="43137"/>
                    </a:srgbClr>
                  </a:outerShdw>
                </a:effectLst>
                <a:latin typeface="Calibri" panose="020F0502020204030204" pitchFamily="34" charset="0"/>
                <a:ea typeface="Segoe UI" panose="020B0502040204020203" pitchFamily="34" charset="0"/>
                <a:cs typeface="Calibri" panose="020F0502020204030204" pitchFamily="34" charset="0"/>
              </a:rPr>
              <a:t>* Trong nước rửa tay khô có thành phần chính là chất gì? Khối lượng phân tử là bao nhiêu?</a:t>
            </a:r>
            <a:endParaRPr lang="vi-VN" sz="2400" b="1" dirty="0">
              <a:solidFill>
                <a:schemeClr val="tx2">
                  <a:lumMod val="75000"/>
                </a:schemeClr>
              </a:solidFill>
              <a:effectLst>
                <a:outerShdw blurRad="38100" dist="38100" dir="2700000" algn="tl">
                  <a:srgbClr val="000000">
                    <a:alpha val="43137"/>
                  </a:srgbClr>
                </a:outerShdw>
              </a:effectLst>
              <a:latin typeface="Calibri" panose="020F0502020204030204" pitchFamily="34" charset="0"/>
              <a:ea typeface="Segoe UI" panose="020B0502040204020203" pitchFamily="34" charset="0"/>
              <a:cs typeface="Calibri" panose="020F0502020204030204" pitchFamily="34" charset="0"/>
            </a:endParaRPr>
          </a:p>
        </p:txBody>
      </p:sp>
      <p:pic>
        <p:nvPicPr>
          <p:cNvPr id="32" name="Picutre 242"/>
          <p:cNvPicPr/>
          <p:nvPr/>
        </p:nvPicPr>
        <p:blipFill>
          <a:blip r:embed="rId1"/>
          <a:stretch>
            <a:fillRect/>
          </a:stretch>
        </p:blipFill>
        <p:spPr>
          <a:xfrm>
            <a:off x="7362711" y="2370516"/>
            <a:ext cx="3581168" cy="2890855"/>
          </a:xfrm>
          <a:prstGeom prst="rect">
            <a:avLst/>
          </a:prstGeom>
        </p:spPr>
      </p:pic>
      <p:sp>
        <p:nvSpPr>
          <p:cNvPr id="4" name="Rectangle 3"/>
          <p:cNvSpPr/>
          <p:nvPr/>
        </p:nvSpPr>
        <p:spPr>
          <a:xfrm>
            <a:off x="1625826" y="3546713"/>
            <a:ext cx="6096000" cy="1045607"/>
          </a:xfrm>
          <a:prstGeom prst="rect">
            <a:avLst/>
          </a:prstGeom>
        </p:spPr>
        <p:txBody>
          <a:bodyPr>
            <a:spAutoFit/>
          </a:bodyPr>
          <a:lstStyle/>
          <a:p>
            <a:pPr marL="342900" indent="-342900" algn="just">
              <a:lnSpc>
                <a:spcPct val="125000"/>
              </a:lnSpc>
              <a:spcAft>
                <a:spcPts val="500"/>
              </a:spcAft>
              <a:buFont typeface="Symbol" panose="05050102010706020507" pitchFamily="18" charset="2"/>
              <a:buChar char="®"/>
            </a:pPr>
            <a:r>
              <a:rPr lang="vi-VN" sz="2400" b="1" i="1" dirty="0">
                <a:latin typeface="Calibri" panose="020F0502020204030204" pitchFamily="34" charset="0"/>
                <a:ea typeface="Segoe UI" panose="020B0502040204020203" pitchFamily="34" charset="0"/>
                <a:cs typeface="Calibri" panose="020F0502020204030204" pitchFamily="34" charset="0"/>
              </a:rPr>
              <a:t>KLPT của ethanol là: </a:t>
            </a:r>
            <a:endParaRPr lang="vi-VN" sz="2400" b="1" i="1" dirty="0">
              <a:latin typeface="Calibri" panose="020F0502020204030204" pitchFamily="34" charset="0"/>
              <a:ea typeface="Segoe UI" panose="020B0502040204020203" pitchFamily="34" charset="0"/>
              <a:cs typeface="Calibri" panose="020F0502020204030204" pitchFamily="34" charset="0"/>
            </a:endParaRPr>
          </a:p>
          <a:p>
            <a:pPr algn="just">
              <a:lnSpc>
                <a:spcPct val="125000"/>
              </a:lnSpc>
              <a:spcAft>
                <a:spcPts val="500"/>
              </a:spcAft>
            </a:pPr>
            <a:r>
              <a:rPr lang="vi-VN" sz="2400" b="1" dirty="0">
                <a:latin typeface="Calibri" panose="020F0502020204030204" pitchFamily="34" charset="0"/>
                <a:ea typeface="Segoe UI" panose="020B0502040204020203" pitchFamily="34" charset="0"/>
                <a:cs typeface="Calibri" panose="020F0502020204030204" pitchFamily="34" charset="0"/>
              </a:rPr>
              <a:t>                  12x2 + 16+1 x6 = 46(amu).</a:t>
            </a:r>
            <a:endParaRPr lang="vi-VN" sz="2400" b="1" dirty="0">
              <a:latin typeface="Calibri" panose="020F0502020204030204" pitchFamily="34" charset="0"/>
              <a:ea typeface="Segoe UI" panose="020B0502040204020203" pitchFamily="34" charset="0"/>
              <a:cs typeface="Calibri" panose="020F050202020403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22"/>
        <p:cNvGrpSpPr/>
        <p:nvPr/>
      </p:nvGrpSpPr>
      <p:grpSpPr>
        <a:xfrm>
          <a:off x="0" y="0"/>
          <a:ext cx="0" cy="0"/>
          <a:chOff x="0" y="0"/>
          <a:chExt cx="0" cy="0"/>
        </a:xfrm>
      </p:grpSpPr>
      <p:sp>
        <p:nvSpPr>
          <p:cNvPr id="1123" name="Google Shape;1123;p56"/>
          <p:cNvSpPr txBox="1">
            <a:spLocks noGrp="1"/>
          </p:cNvSpPr>
          <p:nvPr>
            <p:ph type="title"/>
          </p:nvPr>
        </p:nvSpPr>
        <p:spPr>
          <a:xfrm>
            <a:off x="960000" y="3491333"/>
            <a:ext cx="6664000" cy="943200"/>
          </a:xfrm>
          <a:prstGeom prst="rect">
            <a:avLst/>
          </a:prstGeom>
        </p:spPr>
        <p:txBody>
          <a:bodyPr spcFirstLastPara="1" wrap="square" lIns="121900" tIns="121900" rIns="121900" bIns="121900" anchor="t" anchorCtr="0">
            <a:noAutofit/>
          </a:bodyPr>
          <a:lstStyle/>
          <a:p>
            <a:r>
              <a:rPr lang="vi-VN"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ĐƠN CHẤT</a:t>
            </a:r>
            <a:endParaRPr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124" name="Google Shape;1124;p56"/>
          <p:cNvSpPr txBox="1">
            <a:spLocks noGrp="1"/>
          </p:cNvSpPr>
          <p:nvPr>
            <p:ph type="title" idx="2"/>
          </p:nvPr>
        </p:nvSpPr>
        <p:spPr>
          <a:xfrm>
            <a:off x="1046173" y="1423565"/>
            <a:ext cx="1947600" cy="1110400"/>
          </a:xfrm>
          <a:prstGeom prst="rect">
            <a:avLst/>
          </a:prstGeom>
        </p:spPr>
        <p:txBody>
          <a:bodyPr spcFirstLastPara="1" wrap="square" lIns="121900" tIns="121900" rIns="121900" bIns="121900" anchor="t" anchorCtr="0">
            <a:noAutofit/>
          </a:bodyPr>
          <a:lstStyle/>
          <a:p>
            <a:r>
              <a:rPr lang="en-GB">
                <a:latin typeface="Calibri" panose="020F0502020204030204" pitchFamily="34" charset="0"/>
                <a:cs typeface="Calibri" panose="020F0502020204030204" pitchFamily="34" charset="0"/>
              </a:rPr>
              <a:t>02</a:t>
            </a:r>
            <a:endParaRPr>
              <a:latin typeface="Calibri" panose="020F0502020204030204" pitchFamily="34" charset="0"/>
              <a:cs typeface="Calibri" panose="020F0502020204030204" pitchFamily="34" charset="0"/>
            </a:endParaRPr>
          </a:p>
        </p:txBody>
      </p:sp>
      <p:grpSp>
        <p:nvGrpSpPr>
          <p:cNvPr id="1126" name="Google Shape;1126;p56"/>
          <p:cNvGrpSpPr/>
          <p:nvPr/>
        </p:nvGrpSpPr>
        <p:grpSpPr>
          <a:xfrm>
            <a:off x="8171778" y="1353319"/>
            <a:ext cx="1645028" cy="1779831"/>
            <a:chOff x="2968638" y="3728200"/>
            <a:chExt cx="1092800" cy="1182350"/>
          </a:xfrm>
        </p:grpSpPr>
        <p:sp>
          <p:nvSpPr>
            <p:cNvPr id="1127" name="Google Shape;1127;p56"/>
            <p:cNvSpPr/>
            <p:nvPr/>
          </p:nvSpPr>
          <p:spPr>
            <a:xfrm>
              <a:off x="2968638" y="3728200"/>
              <a:ext cx="1086350" cy="1182350"/>
            </a:xfrm>
            <a:custGeom>
              <a:avLst/>
              <a:gdLst/>
              <a:ahLst/>
              <a:cxnLst/>
              <a:rect l="l" t="t" r="r" b="b"/>
              <a:pathLst>
                <a:path w="43454" h="47294" extrusionOk="0">
                  <a:moveTo>
                    <a:pt x="7527" y="1328"/>
                  </a:moveTo>
                  <a:cubicBezTo>
                    <a:pt x="7568" y="1328"/>
                    <a:pt x="7609" y="1329"/>
                    <a:pt x="7650" y="1331"/>
                  </a:cubicBezTo>
                  <a:lnTo>
                    <a:pt x="7623" y="1331"/>
                  </a:lnTo>
                  <a:cubicBezTo>
                    <a:pt x="9304" y="1331"/>
                    <a:pt x="10281" y="2307"/>
                    <a:pt x="10226" y="3908"/>
                  </a:cubicBezTo>
                  <a:cubicBezTo>
                    <a:pt x="10226" y="4966"/>
                    <a:pt x="9711" y="5996"/>
                    <a:pt x="8870" y="6647"/>
                  </a:cubicBezTo>
                  <a:cubicBezTo>
                    <a:pt x="8490" y="6937"/>
                    <a:pt x="8026" y="7093"/>
                    <a:pt x="7566" y="7093"/>
                  </a:cubicBezTo>
                  <a:cubicBezTo>
                    <a:pt x="7336" y="7093"/>
                    <a:pt x="7107" y="7054"/>
                    <a:pt x="6890" y="6973"/>
                  </a:cubicBezTo>
                  <a:cubicBezTo>
                    <a:pt x="6076" y="6702"/>
                    <a:pt x="5398" y="6186"/>
                    <a:pt x="4991" y="5454"/>
                  </a:cubicBezTo>
                  <a:cubicBezTo>
                    <a:pt x="4205" y="4233"/>
                    <a:pt x="4585" y="2579"/>
                    <a:pt x="5832" y="1846"/>
                  </a:cubicBezTo>
                  <a:cubicBezTo>
                    <a:pt x="6341" y="1516"/>
                    <a:pt x="6920" y="1328"/>
                    <a:pt x="7527" y="1328"/>
                  </a:cubicBezTo>
                  <a:close/>
                  <a:moveTo>
                    <a:pt x="26392" y="8341"/>
                  </a:moveTo>
                  <a:cubicBezTo>
                    <a:pt x="27891" y="8341"/>
                    <a:pt x="29301" y="9134"/>
                    <a:pt x="30081" y="10418"/>
                  </a:cubicBezTo>
                  <a:cubicBezTo>
                    <a:pt x="30298" y="10770"/>
                    <a:pt x="30407" y="11150"/>
                    <a:pt x="30407" y="11557"/>
                  </a:cubicBezTo>
                  <a:cubicBezTo>
                    <a:pt x="30407" y="12506"/>
                    <a:pt x="30108" y="13401"/>
                    <a:pt x="29539" y="14161"/>
                  </a:cubicBezTo>
                  <a:cubicBezTo>
                    <a:pt x="29050" y="14784"/>
                    <a:pt x="28372" y="14974"/>
                    <a:pt x="27531" y="15001"/>
                  </a:cubicBezTo>
                  <a:lnTo>
                    <a:pt x="27531" y="14974"/>
                  </a:lnTo>
                  <a:cubicBezTo>
                    <a:pt x="27694" y="14649"/>
                    <a:pt x="27830" y="14405"/>
                    <a:pt x="27965" y="14188"/>
                  </a:cubicBezTo>
                  <a:cubicBezTo>
                    <a:pt x="28210" y="13754"/>
                    <a:pt x="28237" y="13266"/>
                    <a:pt x="28047" y="12832"/>
                  </a:cubicBezTo>
                  <a:cubicBezTo>
                    <a:pt x="27706" y="11969"/>
                    <a:pt x="26626" y="11316"/>
                    <a:pt x="25678" y="11316"/>
                  </a:cubicBezTo>
                  <a:cubicBezTo>
                    <a:pt x="25493" y="11316"/>
                    <a:pt x="25313" y="11341"/>
                    <a:pt x="25145" y="11394"/>
                  </a:cubicBezTo>
                  <a:cubicBezTo>
                    <a:pt x="24846" y="11530"/>
                    <a:pt x="24575" y="11692"/>
                    <a:pt x="24304" y="11882"/>
                  </a:cubicBezTo>
                  <a:cubicBezTo>
                    <a:pt x="24141" y="12045"/>
                    <a:pt x="23978" y="12181"/>
                    <a:pt x="23815" y="12370"/>
                  </a:cubicBezTo>
                  <a:cubicBezTo>
                    <a:pt x="23680" y="12181"/>
                    <a:pt x="23571" y="11964"/>
                    <a:pt x="23490" y="11747"/>
                  </a:cubicBezTo>
                  <a:cubicBezTo>
                    <a:pt x="23110" y="10173"/>
                    <a:pt x="24358" y="8546"/>
                    <a:pt x="26040" y="8356"/>
                  </a:cubicBezTo>
                  <a:cubicBezTo>
                    <a:pt x="26158" y="8346"/>
                    <a:pt x="26275" y="8341"/>
                    <a:pt x="26392" y="8341"/>
                  </a:cubicBezTo>
                  <a:close/>
                  <a:moveTo>
                    <a:pt x="25443" y="12370"/>
                  </a:moveTo>
                  <a:cubicBezTo>
                    <a:pt x="26067" y="12398"/>
                    <a:pt x="26663" y="12723"/>
                    <a:pt x="27016" y="13266"/>
                  </a:cubicBezTo>
                  <a:cubicBezTo>
                    <a:pt x="26853" y="13482"/>
                    <a:pt x="26718" y="13727"/>
                    <a:pt x="26555" y="13971"/>
                  </a:cubicBezTo>
                  <a:cubicBezTo>
                    <a:pt x="25524" y="15273"/>
                    <a:pt x="24521" y="16575"/>
                    <a:pt x="23490" y="17904"/>
                  </a:cubicBezTo>
                  <a:cubicBezTo>
                    <a:pt x="23164" y="18338"/>
                    <a:pt x="22839" y="18826"/>
                    <a:pt x="22514" y="19314"/>
                  </a:cubicBezTo>
                  <a:cubicBezTo>
                    <a:pt x="22269" y="19151"/>
                    <a:pt x="22080" y="19043"/>
                    <a:pt x="21917" y="18907"/>
                  </a:cubicBezTo>
                  <a:cubicBezTo>
                    <a:pt x="21673" y="18717"/>
                    <a:pt x="21456" y="18528"/>
                    <a:pt x="21239" y="18338"/>
                  </a:cubicBezTo>
                  <a:cubicBezTo>
                    <a:pt x="22649" y="16303"/>
                    <a:pt x="24032" y="14350"/>
                    <a:pt x="25443" y="12370"/>
                  </a:cubicBezTo>
                  <a:close/>
                  <a:moveTo>
                    <a:pt x="9928" y="7488"/>
                  </a:moveTo>
                  <a:cubicBezTo>
                    <a:pt x="10145" y="7814"/>
                    <a:pt x="10335" y="8112"/>
                    <a:pt x="10525" y="8437"/>
                  </a:cubicBezTo>
                  <a:cubicBezTo>
                    <a:pt x="11962" y="11068"/>
                    <a:pt x="13400" y="13672"/>
                    <a:pt x="14837" y="16303"/>
                  </a:cubicBezTo>
                  <a:cubicBezTo>
                    <a:pt x="15461" y="17388"/>
                    <a:pt x="16139" y="18446"/>
                    <a:pt x="16790" y="19558"/>
                  </a:cubicBezTo>
                  <a:cubicBezTo>
                    <a:pt x="17089" y="20046"/>
                    <a:pt x="17387" y="20589"/>
                    <a:pt x="17658" y="21104"/>
                  </a:cubicBezTo>
                  <a:cubicBezTo>
                    <a:pt x="17821" y="21321"/>
                    <a:pt x="17767" y="21593"/>
                    <a:pt x="17577" y="21728"/>
                  </a:cubicBezTo>
                  <a:cubicBezTo>
                    <a:pt x="17461" y="21786"/>
                    <a:pt x="17337" y="21813"/>
                    <a:pt x="17217" y="21813"/>
                  </a:cubicBezTo>
                  <a:cubicBezTo>
                    <a:pt x="17114" y="21813"/>
                    <a:pt x="17014" y="21793"/>
                    <a:pt x="16926" y="21755"/>
                  </a:cubicBezTo>
                  <a:cubicBezTo>
                    <a:pt x="16628" y="21565"/>
                    <a:pt x="16356" y="21294"/>
                    <a:pt x="16139" y="20996"/>
                  </a:cubicBezTo>
                  <a:cubicBezTo>
                    <a:pt x="15733" y="20372"/>
                    <a:pt x="15353" y="19721"/>
                    <a:pt x="14973" y="19043"/>
                  </a:cubicBezTo>
                  <a:cubicBezTo>
                    <a:pt x="13129" y="15734"/>
                    <a:pt x="11257" y="12425"/>
                    <a:pt x="9413" y="9116"/>
                  </a:cubicBezTo>
                  <a:lnTo>
                    <a:pt x="8870" y="8139"/>
                  </a:lnTo>
                  <a:lnTo>
                    <a:pt x="9928" y="7488"/>
                  </a:lnTo>
                  <a:close/>
                  <a:moveTo>
                    <a:pt x="18730" y="18857"/>
                  </a:moveTo>
                  <a:cubicBezTo>
                    <a:pt x="19296" y="18857"/>
                    <a:pt x="19853" y="19068"/>
                    <a:pt x="20289" y="19450"/>
                  </a:cubicBezTo>
                  <a:cubicBezTo>
                    <a:pt x="20750" y="19857"/>
                    <a:pt x="21320" y="20209"/>
                    <a:pt x="21781" y="20643"/>
                  </a:cubicBezTo>
                  <a:cubicBezTo>
                    <a:pt x="24656" y="23328"/>
                    <a:pt x="23680" y="28156"/>
                    <a:pt x="19964" y="29513"/>
                  </a:cubicBezTo>
                  <a:cubicBezTo>
                    <a:pt x="19448" y="29704"/>
                    <a:pt x="18912" y="29790"/>
                    <a:pt x="18379" y="29790"/>
                  </a:cubicBezTo>
                  <a:cubicBezTo>
                    <a:pt x="16417" y="29790"/>
                    <a:pt x="14487" y="28626"/>
                    <a:pt x="13698" y="27261"/>
                  </a:cubicBezTo>
                  <a:cubicBezTo>
                    <a:pt x="13454" y="26855"/>
                    <a:pt x="13319" y="26393"/>
                    <a:pt x="13264" y="25959"/>
                  </a:cubicBezTo>
                  <a:cubicBezTo>
                    <a:pt x="13074" y="24413"/>
                    <a:pt x="13427" y="22840"/>
                    <a:pt x="14241" y="21538"/>
                  </a:cubicBezTo>
                  <a:cubicBezTo>
                    <a:pt x="14403" y="21294"/>
                    <a:pt x="14593" y="21077"/>
                    <a:pt x="14783" y="20860"/>
                  </a:cubicBezTo>
                  <a:cubicBezTo>
                    <a:pt x="15136" y="21348"/>
                    <a:pt x="15461" y="21782"/>
                    <a:pt x="15733" y="22216"/>
                  </a:cubicBezTo>
                  <a:cubicBezTo>
                    <a:pt x="16089" y="22762"/>
                    <a:pt x="16591" y="22934"/>
                    <a:pt x="17127" y="22934"/>
                  </a:cubicBezTo>
                  <a:cubicBezTo>
                    <a:pt x="17284" y="22934"/>
                    <a:pt x="17444" y="22919"/>
                    <a:pt x="17604" y="22894"/>
                  </a:cubicBezTo>
                  <a:cubicBezTo>
                    <a:pt x="18201" y="22786"/>
                    <a:pt x="18662" y="22271"/>
                    <a:pt x="18743" y="21674"/>
                  </a:cubicBezTo>
                  <a:cubicBezTo>
                    <a:pt x="18798" y="21430"/>
                    <a:pt x="18770" y="21213"/>
                    <a:pt x="18716" y="20996"/>
                  </a:cubicBezTo>
                  <a:cubicBezTo>
                    <a:pt x="18608" y="20670"/>
                    <a:pt x="18472" y="20372"/>
                    <a:pt x="18309" y="20074"/>
                  </a:cubicBezTo>
                  <a:cubicBezTo>
                    <a:pt x="18119" y="19748"/>
                    <a:pt x="17957" y="19395"/>
                    <a:pt x="17902" y="19016"/>
                  </a:cubicBezTo>
                  <a:cubicBezTo>
                    <a:pt x="18171" y="18908"/>
                    <a:pt x="18452" y="18857"/>
                    <a:pt x="18730" y="18857"/>
                  </a:cubicBezTo>
                  <a:close/>
                  <a:moveTo>
                    <a:pt x="12044" y="27099"/>
                  </a:moveTo>
                  <a:lnTo>
                    <a:pt x="12478" y="27967"/>
                  </a:lnTo>
                  <a:cubicBezTo>
                    <a:pt x="12234" y="28156"/>
                    <a:pt x="12044" y="28319"/>
                    <a:pt x="11827" y="28455"/>
                  </a:cubicBezTo>
                  <a:cubicBezTo>
                    <a:pt x="10389" y="29486"/>
                    <a:pt x="8952" y="30462"/>
                    <a:pt x="7514" y="31493"/>
                  </a:cubicBezTo>
                  <a:cubicBezTo>
                    <a:pt x="6944" y="31900"/>
                    <a:pt x="6429" y="32361"/>
                    <a:pt x="5887" y="32768"/>
                  </a:cubicBezTo>
                  <a:cubicBezTo>
                    <a:pt x="5678" y="32932"/>
                    <a:pt x="5502" y="33014"/>
                    <a:pt x="5345" y="33014"/>
                  </a:cubicBezTo>
                  <a:cubicBezTo>
                    <a:pt x="5217" y="33014"/>
                    <a:pt x="5101" y="32959"/>
                    <a:pt x="4991" y="32849"/>
                  </a:cubicBezTo>
                  <a:cubicBezTo>
                    <a:pt x="4666" y="32578"/>
                    <a:pt x="4666" y="32062"/>
                    <a:pt x="4991" y="31791"/>
                  </a:cubicBezTo>
                  <a:cubicBezTo>
                    <a:pt x="5507" y="31303"/>
                    <a:pt x="6049" y="30869"/>
                    <a:pt x="6619" y="30489"/>
                  </a:cubicBezTo>
                  <a:cubicBezTo>
                    <a:pt x="8273" y="29404"/>
                    <a:pt x="9955" y="28346"/>
                    <a:pt x="11664" y="27316"/>
                  </a:cubicBezTo>
                  <a:cubicBezTo>
                    <a:pt x="11745" y="27261"/>
                    <a:pt x="11827" y="27207"/>
                    <a:pt x="12044" y="27099"/>
                  </a:cubicBezTo>
                  <a:close/>
                  <a:moveTo>
                    <a:pt x="3483" y="30186"/>
                  </a:moveTo>
                  <a:cubicBezTo>
                    <a:pt x="3864" y="30186"/>
                    <a:pt x="4245" y="30288"/>
                    <a:pt x="4585" y="30489"/>
                  </a:cubicBezTo>
                  <a:cubicBezTo>
                    <a:pt x="4395" y="30679"/>
                    <a:pt x="4205" y="30815"/>
                    <a:pt x="4069" y="30977"/>
                  </a:cubicBezTo>
                  <a:cubicBezTo>
                    <a:pt x="3500" y="31628"/>
                    <a:pt x="3445" y="32578"/>
                    <a:pt x="3907" y="33283"/>
                  </a:cubicBezTo>
                  <a:cubicBezTo>
                    <a:pt x="4204" y="33804"/>
                    <a:pt x="4758" y="34095"/>
                    <a:pt x="5321" y="34095"/>
                  </a:cubicBezTo>
                  <a:cubicBezTo>
                    <a:pt x="5578" y="34095"/>
                    <a:pt x="5838" y="34034"/>
                    <a:pt x="6076" y="33907"/>
                  </a:cubicBezTo>
                  <a:cubicBezTo>
                    <a:pt x="6293" y="33798"/>
                    <a:pt x="6510" y="33663"/>
                    <a:pt x="6863" y="33500"/>
                  </a:cubicBezTo>
                  <a:lnTo>
                    <a:pt x="6863" y="33500"/>
                  </a:lnTo>
                  <a:cubicBezTo>
                    <a:pt x="6809" y="34069"/>
                    <a:pt x="6538" y="34612"/>
                    <a:pt x="6131" y="34992"/>
                  </a:cubicBezTo>
                  <a:cubicBezTo>
                    <a:pt x="5531" y="35591"/>
                    <a:pt x="4905" y="35921"/>
                    <a:pt x="4239" y="35921"/>
                  </a:cubicBezTo>
                  <a:cubicBezTo>
                    <a:pt x="3729" y="35921"/>
                    <a:pt x="3196" y="35728"/>
                    <a:pt x="2632" y="35317"/>
                  </a:cubicBezTo>
                  <a:cubicBezTo>
                    <a:pt x="1764" y="34720"/>
                    <a:pt x="1221" y="33771"/>
                    <a:pt x="1167" y="32713"/>
                  </a:cubicBezTo>
                  <a:cubicBezTo>
                    <a:pt x="1059" y="31845"/>
                    <a:pt x="1465" y="31032"/>
                    <a:pt x="2225" y="30598"/>
                  </a:cubicBezTo>
                  <a:cubicBezTo>
                    <a:pt x="2603" y="30322"/>
                    <a:pt x="3043" y="30186"/>
                    <a:pt x="3483" y="30186"/>
                  </a:cubicBezTo>
                  <a:close/>
                  <a:moveTo>
                    <a:pt x="24602" y="26475"/>
                  </a:moveTo>
                  <a:cubicBezTo>
                    <a:pt x="24792" y="26556"/>
                    <a:pt x="24955" y="26665"/>
                    <a:pt x="25145" y="26773"/>
                  </a:cubicBezTo>
                  <a:cubicBezTo>
                    <a:pt x="27667" y="28536"/>
                    <a:pt x="30190" y="30326"/>
                    <a:pt x="32739" y="32089"/>
                  </a:cubicBezTo>
                  <a:cubicBezTo>
                    <a:pt x="34394" y="33256"/>
                    <a:pt x="36103" y="34368"/>
                    <a:pt x="37757" y="35507"/>
                  </a:cubicBezTo>
                  <a:cubicBezTo>
                    <a:pt x="38137" y="35778"/>
                    <a:pt x="38489" y="36077"/>
                    <a:pt x="38815" y="36429"/>
                  </a:cubicBezTo>
                  <a:cubicBezTo>
                    <a:pt x="38869" y="36565"/>
                    <a:pt x="38869" y="36728"/>
                    <a:pt x="38815" y="36863"/>
                  </a:cubicBezTo>
                  <a:cubicBezTo>
                    <a:pt x="38706" y="36972"/>
                    <a:pt x="38598" y="36999"/>
                    <a:pt x="38462" y="36999"/>
                  </a:cubicBezTo>
                  <a:cubicBezTo>
                    <a:pt x="38028" y="36863"/>
                    <a:pt x="37594" y="36700"/>
                    <a:pt x="37188" y="36456"/>
                  </a:cubicBezTo>
                  <a:cubicBezTo>
                    <a:pt x="35506" y="35317"/>
                    <a:pt x="33824" y="34205"/>
                    <a:pt x="32197" y="32984"/>
                  </a:cubicBezTo>
                  <a:cubicBezTo>
                    <a:pt x="29918" y="31276"/>
                    <a:pt x="27559" y="29648"/>
                    <a:pt x="25145" y="28102"/>
                  </a:cubicBezTo>
                  <a:cubicBezTo>
                    <a:pt x="24846" y="27912"/>
                    <a:pt x="24548" y="27722"/>
                    <a:pt x="24168" y="27478"/>
                  </a:cubicBezTo>
                  <a:lnTo>
                    <a:pt x="24602" y="26475"/>
                  </a:lnTo>
                  <a:close/>
                  <a:moveTo>
                    <a:pt x="39712" y="34878"/>
                  </a:moveTo>
                  <a:cubicBezTo>
                    <a:pt x="39963" y="34878"/>
                    <a:pt x="40211" y="34926"/>
                    <a:pt x="40442" y="35019"/>
                  </a:cubicBezTo>
                  <a:cubicBezTo>
                    <a:pt x="40985" y="35263"/>
                    <a:pt x="41446" y="35670"/>
                    <a:pt x="41744" y="36212"/>
                  </a:cubicBezTo>
                  <a:cubicBezTo>
                    <a:pt x="42395" y="37189"/>
                    <a:pt x="42260" y="38491"/>
                    <a:pt x="41446" y="39331"/>
                  </a:cubicBezTo>
                  <a:cubicBezTo>
                    <a:pt x="40920" y="39930"/>
                    <a:pt x="40164" y="40262"/>
                    <a:pt x="39396" y="40262"/>
                  </a:cubicBezTo>
                  <a:cubicBezTo>
                    <a:pt x="39015" y="40262"/>
                    <a:pt x="38632" y="40180"/>
                    <a:pt x="38272" y="40010"/>
                  </a:cubicBezTo>
                  <a:cubicBezTo>
                    <a:pt x="37350" y="39657"/>
                    <a:pt x="36808" y="38708"/>
                    <a:pt x="36916" y="37704"/>
                  </a:cubicBezTo>
                  <a:lnTo>
                    <a:pt x="36916" y="37704"/>
                  </a:lnTo>
                  <a:cubicBezTo>
                    <a:pt x="37052" y="37758"/>
                    <a:pt x="37160" y="37758"/>
                    <a:pt x="37296" y="37785"/>
                  </a:cubicBezTo>
                  <a:cubicBezTo>
                    <a:pt x="37540" y="37867"/>
                    <a:pt x="37784" y="37975"/>
                    <a:pt x="38055" y="38030"/>
                  </a:cubicBezTo>
                  <a:cubicBezTo>
                    <a:pt x="38269" y="38081"/>
                    <a:pt x="38467" y="38107"/>
                    <a:pt x="38650" y="38107"/>
                  </a:cubicBezTo>
                  <a:cubicBezTo>
                    <a:pt x="39234" y="38107"/>
                    <a:pt x="39665" y="37847"/>
                    <a:pt x="39954" y="37351"/>
                  </a:cubicBezTo>
                  <a:cubicBezTo>
                    <a:pt x="40307" y="36700"/>
                    <a:pt x="40198" y="36077"/>
                    <a:pt x="39520" y="35371"/>
                  </a:cubicBezTo>
                  <a:lnTo>
                    <a:pt x="39140" y="34965"/>
                  </a:lnTo>
                  <a:cubicBezTo>
                    <a:pt x="39328" y="34906"/>
                    <a:pt x="39521" y="34878"/>
                    <a:pt x="39712" y="34878"/>
                  </a:cubicBezTo>
                  <a:close/>
                  <a:moveTo>
                    <a:pt x="20316" y="30869"/>
                  </a:moveTo>
                  <a:cubicBezTo>
                    <a:pt x="20398" y="31086"/>
                    <a:pt x="20452" y="31303"/>
                    <a:pt x="20506" y="31547"/>
                  </a:cubicBezTo>
                  <a:cubicBezTo>
                    <a:pt x="20750" y="33852"/>
                    <a:pt x="20995" y="36158"/>
                    <a:pt x="21239" y="38464"/>
                  </a:cubicBezTo>
                  <a:cubicBezTo>
                    <a:pt x="21320" y="39142"/>
                    <a:pt x="21401" y="39847"/>
                    <a:pt x="21429" y="40552"/>
                  </a:cubicBezTo>
                  <a:cubicBezTo>
                    <a:pt x="21429" y="40878"/>
                    <a:pt x="21401" y="41203"/>
                    <a:pt x="21293" y="41501"/>
                  </a:cubicBezTo>
                  <a:cubicBezTo>
                    <a:pt x="21193" y="41802"/>
                    <a:pt x="21019" y="41925"/>
                    <a:pt x="20770" y="41925"/>
                  </a:cubicBezTo>
                  <a:cubicBezTo>
                    <a:pt x="20683" y="41925"/>
                    <a:pt x="20586" y="41909"/>
                    <a:pt x="20479" y="41881"/>
                  </a:cubicBezTo>
                  <a:cubicBezTo>
                    <a:pt x="19666" y="41637"/>
                    <a:pt x="19096" y="40850"/>
                    <a:pt x="19123" y="39982"/>
                  </a:cubicBezTo>
                  <a:cubicBezTo>
                    <a:pt x="19150" y="39277"/>
                    <a:pt x="19177" y="38545"/>
                    <a:pt x="19177" y="37813"/>
                  </a:cubicBezTo>
                  <a:cubicBezTo>
                    <a:pt x="19177" y="35914"/>
                    <a:pt x="19150" y="34015"/>
                    <a:pt x="19123" y="32144"/>
                  </a:cubicBezTo>
                  <a:lnTo>
                    <a:pt x="19123" y="31140"/>
                  </a:lnTo>
                  <a:lnTo>
                    <a:pt x="20316" y="30869"/>
                  </a:lnTo>
                  <a:close/>
                  <a:moveTo>
                    <a:pt x="18201" y="40905"/>
                  </a:moveTo>
                  <a:cubicBezTo>
                    <a:pt x="18336" y="41203"/>
                    <a:pt x="18418" y="41420"/>
                    <a:pt x="18526" y="41691"/>
                  </a:cubicBezTo>
                  <a:cubicBezTo>
                    <a:pt x="18825" y="42315"/>
                    <a:pt x="19394" y="42803"/>
                    <a:pt x="20099" y="42993"/>
                  </a:cubicBezTo>
                  <a:cubicBezTo>
                    <a:pt x="20288" y="43062"/>
                    <a:pt x="20480" y="43094"/>
                    <a:pt x="20668" y="43094"/>
                  </a:cubicBezTo>
                  <a:cubicBezTo>
                    <a:pt x="21374" y="43094"/>
                    <a:pt x="22028" y="42636"/>
                    <a:pt x="22242" y="41908"/>
                  </a:cubicBezTo>
                  <a:cubicBezTo>
                    <a:pt x="22351" y="41637"/>
                    <a:pt x="22459" y="41366"/>
                    <a:pt x="22568" y="41040"/>
                  </a:cubicBezTo>
                  <a:cubicBezTo>
                    <a:pt x="23219" y="41203"/>
                    <a:pt x="23680" y="41745"/>
                    <a:pt x="23788" y="42396"/>
                  </a:cubicBezTo>
                  <a:cubicBezTo>
                    <a:pt x="24032" y="43861"/>
                    <a:pt x="23327" y="45760"/>
                    <a:pt x="21293" y="46112"/>
                  </a:cubicBezTo>
                  <a:cubicBezTo>
                    <a:pt x="21117" y="46142"/>
                    <a:pt x="20941" y="46156"/>
                    <a:pt x="20766" y="46156"/>
                  </a:cubicBezTo>
                  <a:cubicBezTo>
                    <a:pt x="19972" y="46156"/>
                    <a:pt x="19208" y="45859"/>
                    <a:pt x="18608" y="45326"/>
                  </a:cubicBezTo>
                  <a:cubicBezTo>
                    <a:pt x="17930" y="44756"/>
                    <a:pt x="17496" y="43970"/>
                    <a:pt x="17387" y="43102"/>
                  </a:cubicBezTo>
                  <a:cubicBezTo>
                    <a:pt x="17224" y="42288"/>
                    <a:pt x="17550" y="41447"/>
                    <a:pt x="18201" y="40905"/>
                  </a:cubicBezTo>
                  <a:close/>
                  <a:moveTo>
                    <a:pt x="7844" y="1"/>
                  </a:moveTo>
                  <a:cubicBezTo>
                    <a:pt x="7815" y="1"/>
                    <a:pt x="7787" y="1"/>
                    <a:pt x="7758" y="2"/>
                  </a:cubicBezTo>
                  <a:cubicBezTo>
                    <a:pt x="7378" y="2"/>
                    <a:pt x="7026" y="29"/>
                    <a:pt x="6673" y="110"/>
                  </a:cubicBezTo>
                  <a:cubicBezTo>
                    <a:pt x="5181" y="382"/>
                    <a:pt x="3961" y="1440"/>
                    <a:pt x="3527" y="2877"/>
                  </a:cubicBezTo>
                  <a:cubicBezTo>
                    <a:pt x="2984" y="4342"/>
                    <a:pt x="3337" y="5698"/>
                    <a:pt x="4422" y="6837"/>
                  </a:cubicBezTo>
                  <a:cubicBezTo>
                    <a:pt x="5236" y="7732"/>
                    <a:pt x="6348" y="8302"/>
                    <a:pt x="7568" y="8410"/>
                  </a:cubicBezTo>
                  <a:cubicBezTo>
                    <a:pt x="9792" y="12099"/>
                    <a:pt x="11827" y="15897"/>
                    <a:pt x="13997" y="19640"/>
                  </a:cubicBezTo>
                  <a:cubicBezTo>
                    <a:pt x="12369" y="21484"/>
                    <a:pt x="11800" y="23573"/>
                    <a:pt x="11800" y="25878"/>
                  </a:cubicBezTo>
                  <a:lnTo>
                    <a:pt x="8707" y="27831"/>
                  </a:lnTo>
                  <a:cubicBezTo>
                    <a:pt x="7704" y="28455"/>
                    <a:pt x="6809" y="29214"/>
                    <a:pt x="5778" y="29784"/>
                  </a:cubicBezTo>
                  <a:cubicBezTo>
                    <a:pt x="5697" y="29757"/>
                    <a:pt x="5615" y="29703"/>
                    <a:pt x="5561" y="29648"/>
                  </a:cubicBezTo>
                  <a:cubicBezTo>
                    <a:pt x="4979" y="29176"/>
                    <a:pt x="4260" y="28933"/>
                    <a:pt x="3532" y="28933"/>
                  </a:cubicBezTo>
                  <a:cubicBezTo>
                    <a:pt x="3004" y="28933"/>
                    <a:pt x="2471" y="29061"/>
                    <a:pt x="1981" y="29323"/>
                  </a:cubicBezTo>
                  <a:cubicBezTo>
                    <a:pt x="760" y="29865"/>
                    <a:pt x="1" y="31086"/>
                    <a:pt x="28" y="32415"/>
                  </a:cubicBezTo>
                  <a:cubicBezTo>
                    <a:pt x="28" y="34449"/>
                    <a:pt x="1357" y="36239"/>
                    <a:pt x="3283" y="36836"/>
                  </a:cubicBezTo>
                  <a:cubicBezTo>
                    <a:pt x="3635" y="36945"/>
                    <a:pt x="4015" y="36999"/>
                    <a:pt x="4368" y="37026"/>
                  </a:cubicBezTo>
                  <a:cubicBezTo>
                    <a:pt x="6104" y="37026"/>
                    <a:pt x="7867" y="35344"/>
                    <a:pt x="7948" y="33635"/>
                  </a:cubicBezTo>
                  <a:cubicBezTo>
                    <a:pt x="7975" y="33364"/>
                    <a:pt x="8002" y="33093"/>
                    <a:pt x="8002" y="32795"/>
                  </a:cubicBezTo>
                  <a:cubicBezTo>
                    <a:pt x="8572" y="32361"/>
                    <a:pt x="9169" y="31954"/>
                    <a:pt x="9765" y="31520"/>
                  </a:cubicBezTo>
                  <a:cubicBezTo>
                    <a:pt x="10362" y="31086"/>
                    <a:pt x="10959" y="30652"/>
                    <a:pt x="11555" y="30272"/>
                  </a:cubicBezTo>
                  <a:cubicBezTo>
                    <a:pt x="12179" y="29865"/>
                    <a:pt x="12668" y="29323"/>
                    <a:pt x="13291" y="29106"/>
                  </a:cubicBezTo>
                  <a:cubicBezTo>
                    <a:pt x="13997" y="29594"/>
                    <a:pt x="14729" y="30055"/>
                    <a:pt x="15488" y="30462"/>
                  </a:cubicBezTo>
                  <a:cubicBezTo>
                    <a:pt x="16248" y="30787"/>
                    <a:pt x="17007" y="31059"/>
                    <a:pt x="17794" y="31276"/>
                  </a:cubicBezTo>
                  <a:cubicBezTo>
                    <a:pt x="17930" y="34042"/>
                    <a:pt x="18038" y="36809"/>
                    <a:pt x="18174" y="39603"/>
                  </a:cubicBezTo>
                  <a:cubicBezTo>
                    <a:pt x="18065" y="39657"/>
                    <a:pt x="17902" y="39765"/>
                    <a:pt x="17767" y="39820"/>
                  </a:cubicBezTo>
                  <a:cubicBezTo>
                    <a:pt x="17224" y="40091"/>
                    <a:pt x="16818" y="40552"/>
                    <a:pt x="16573" y="41122"/>
                  </a:cubicBezTo>
                  <a:cubicBezTo>
                    <a:pt x="16139" y="42071"/>
                    <a:pt x="16085" y="43156"/>
                    <a:pt x="16492" y="44132"/>
                  </a:cubicBezTo>
                  <a:cubicBezTo>
                    <a:pt x="17007" y="45624"/>
                    <a:pt x="18255" y="46763"/>
                    <a:pt x="19801" y="47170"/>
                  </a:cubicBezTo>
                  <a:cubicBezTo>
                    <a:pt x="20105" y="47251"/>
                    <a:pt x="20442" y="47293"/>
                    <a:pt x="20793" y="47293"/>
                  </a:cubicBezTo>
                  <a:cubicBezTo>
                    <a:pt x="22105" y="47293"/>
                    <a:pt x="23626" y="46699"/>
                    <a:pt x="24439" y="45244"/>
                  </a:cubicBezTo>
                  <a:cubicBezTo>
                    <a:pt x="24765" y="44648"/>
                    <a:pt x="24955" y="43997"/>
                    <a:pt x="25036" y="43346"/>
                  </a:cubicBezTo>
                  <a:cubicBezTo>
                    <a:pt x="25280" y="42017"/>
                    <a:pt x="24656" y="40688"/>
                    <a:pt x="23517" y="40010"/>
                  </a:cubicBezTo>
                  <a:cubicBezTo>
                    <a:pt x="23246" y="39847"/>
                    <a:pt x="22947" y="39684"/>
                    <a:pt x="22622" y="39494"/>
                  </a:cubicBezTo>
                  <a:cubicBezTo>
                    <a:pt x="22514" y="36375"/>
                    <a:pt x="21944" y="33283"/>
                    <a:pt x="21727" y="30272"/>
                  </a:cubicBezTo>
                  <a:lnTo>
                    <a:pt x="23571" y="28645"/>
                  </a:lnTo>
                  <a:cubicBezTo>
                    <a:pt x="27640" y="31276"/>
                    <a:pt x="31654" y="34015"/>
                    <a:pt x="35587" y="36836"/>
                  </a:cubicBezTo>
                  <a:cubicBezTo>
                    <a:pt x="35614" y="36972"/>
                    <a:pt x="35614" y="37107"/>
                    <a:pt x="35587" y="37270"/>
                  </a:cubicBezTo>
                  <a:cubicBezTo>
                    <a:pt x="35452" y="38057"/>
                    <a:pt x="35641" y="38870"/>
                    <a:pt x="36103" y="39548"/>
                  </a:cubicBezTo>
                  <a:cubicBezTo>
                    <a:pt x="36790" y="40741"/>
                    <a:pt x="38059" y="41468"/>
                    <a:pt x="39418" y="41468"/>
                  </a:cubicBezTo>
                  <a:cubicBezTo>
                    <a:pt x="39667" y="41468"/>
                    <a:pt x="39919" y="41443"/>
                    <a:pt x="40171" y="41393"/>
                  </a:cubicBezTo>
                  <a:cubicBezTo>
                    <a:pt x="41826" y="41013"/>
                    <a:pt x="43101" y="39657"/>
                    <a:pt x="43318" y="37948"/>
                  </a:cubicBezTo>
                  <a:cubicBezTo>
                    <a:pt x="43453" y="36266"/>
                    <a:pt x="42477" y="34693"/>
                    <a:pt x="40958" y="34015"/>
                  </a:cubicBezTo>
                  <a:cubicBezTo>
                    <a:pt x="40556" y="33808"/>
                    <a:pt x="40112" y="33706"/>
                    <a:pt x="39668" y="33706"/>
                  </a:cubicBezTo>
                  <a:cubicBezTo>
                    <a:pt x="39182" y="33706"/>
                    <a:pt x="38698" y="33828"/>
                    <a:pt x="38272" y="34069"/>
                  </a:cubicBezTo>
                  <a:cubicBezTo>
                    <a:pt x="38164" y="34097"/>
                    <a:pt x="38055" y="34151"/>
                    <a:pt x="37920" y="34178"/>
                  </a:cubicBezTo>
                  <a:lnTo>
                    <a:pt x="24873" y="24983"/>
                  </a:lnTo>
                  <a:cubicBezTo>
                    <a:pt x="25009" y="23139"/>
                    <a:pt x="24331" y="21620"/>
                    <a:pt x="23327" y="20155"/>
                  </a:cubicBezTo>
                  <a:cubicBezTo>
                    <a:pt x="24439" y="18745"/>
                    <a:pt x="25443" y="17280"/>
                    <a:pt x="26636" y="15924"/>
                  </a:cubicBezTo>
                  <a:cubicBezTo>
                    <a:pt x="26826" y="15978"/>
                    <a:pt x="26989" y="16005"/>
                    <a:pt x="27152" y="16059"/>
                  </a:cubicBezTo>
                  <a:cubicBezTo>
                    <a:pt x="27392" y="16117"/>
                    <a:pt x="27635" y="16145"/>
                    <a:pt x="27876" y="16145"/>
                  </a:cubicBezTo>
                  <a:cubicBezTo>
                    <a:pt x="28994" y="16145"/>
                    <a:pt x="30066" y="15545"/>
                    <a:pt x="30624" y="14540"/>
                  </a:cubicBezTo>
                  <a:cubicBezTo>
                    <a:pt x="31139" y="13754"/>
                    <a:pt x="31410" y="12859"/>
                    <a:pt x="31464" y="11909"/>
                  </a:cubicBezTo>
                  <a:cubicBezTo>
                    <a:pt x="31519" y="10987"/>
                    <a:pt x="31220" y="10038"/>
                    <a:pt x="30624" y="9333"/>
                  </a:cubicBezTo>
                  <a:cubicBezTo>
                    <a:pt x="29630" y="8008"/>
                    <a:pt x="28064" y="7234"/>
                    <a:pt x="26417" y="7234"/>
                  </a:cubicBezTo>
                  <a:cubicBezTo>
                    <a:pt x="26309" y="7234"/>
                    <a:pt x="26202" y="7237"/>
                    <a:pt x="26094" y="7244"/>
                  </a:cubicBezTo>
                  <a:cubicBezTo>
                    <a:pt x="24114" y="7353"/>
                    <a:pt x="22486" y="8844"/>
                    <a:pt x="22215" y="10797"/>
                  </a:cubicBezTo>
                  <a:cubicBezTo>
                    <a:pt x="22080" y="11584"/>
                    <a:pt x="22297" y="12425"/>
                    <a:pt x="22839" y="13021"/>
                  </a:cubicBezTo>
                  <a:cubicBezTo>
                    <a:pt x="22920" y="13130"/>
                    <a:pt x="23002" y="13238"/>
                    <a:pt x="23110" y="13374"/>
                  </a:cubicBezTo>
                  <a:cubicBezTo>
                    <a:pt x="22622" y="14079"/>
                    <a:pt x="22107" y="14784"/>
                    <a:pt x="21646" y="15517"/>
                  </a:cubicBezTo>
                  <a:cubicBezTo>
                    <a:pt x="21157" y="16222"/>
                    <a:pt x="20723" y="16954"/>
                    <a:pt x="20316" y="17578"/>
                  </a:cubicBezTo>
                  <a:lnTo>
                    <a:pt x="16980" y="17578"/>
                  </a:lnTo>
                  <a:lnTo>
                    <a:pt x="10823" y="6430"/>
                  </a:lnTo>
                  <a:cubicBezTo>
                    <a:pt x="11067" y="5779"/>
                    <a:pt x="11257" y="5101"/>
                    <a:pt x="11420" y="4396"/>
                  </a:cubicBezTo>
                  <a:cubicBezTo>
                    <a:pt x="11875" y="2146"/>
                    <a:pt x="10134" y="1"/>
                    <a:pt x="7844"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1128" name="Google Shape;1128;p56"/>
            <p:cNvSpPr/>
            <p:nvPr/>
          </p:nvSpPr>
          <p:spPr>
            <a:xfrm>
              <a:off x="2975088" y="3728200"/>
              <a:ext cx="1086350" cy="1182350"/>
            </a:xfrm>
            <a:custGeom>
              <a:avLst/>
              <a:gdLst/>
              <a:ahLst/>
              <a:cxnLst/>
              <a:rect l="l" t="t" r="r" b="b"/>
              <a:pathLst>
                <a:path w="43454" h="47294" extrusionOk="0">
                  <a:moveTo>
                    <a:pt x="7527" y="1328"/>
                  </a:moveTo>
                  <a:cubicBezTo>
                    <a:pt x="7568" y="1328"/>
                    <a:pt x="7609" y="1329"/>
                    <a:pt x="7650" y="1331"/>
                  </a:cubicBezTo>
                  <a:lnTo>
                    <a:pt x="7623" y="1331"/>
                  </a:lnTo>
                  <a:cubicBezTo>
                    <a:pt x="9304" y="1331"/>
                    <a:pt x="10281" y="2307"/>
                    <a:pt x="10226" y="3908"/>
                  </a:cubicBezTo>
                  <a:cubicBezTo>
                    <a:pt x="10226" y="4966"/>
                    <a:pt x="9711" y="5996"/>
                    <a:pt x="8870" y="6647"/>
                  </a:cubicBezTo>
                  <a:cubicBezTo>
                    <a:pt x="8490" y="6937"/>
                    <a:pt x="8026" y="7093"/>
                    <a:pt x="7566" y="7093"/>
                  </a:cubicBezTo>
                  <a:cubicBezTo>
                    <a:pt x="7336" y="7093"/>
                    <a:pt x="7107" y="7054"/>
                    <a:pt x="6890" y="6973"/>
                  </a:cubicBezTo>
                  <a:cubicBezTo>
                    <a:pt x="6076" y="6702"/>
                    <a:pt x="5398" y="6186"/>
                    <a:pt x="4991" y="5454"/>
                  </a:cubicBezTo>
                  <a:cubicBezTo>
                    <a:pt x="4205" y="4233"/>
                    <a:pt x="4585" y="2579"/>
                    <a:pt x="5832" y="1846"/>
                  </a:cubicBezTo>
                  <a:cubicBezTo>
                    <a:pt x="6341" y="1516"/>
                    <a:pt x="6920" y="1328"/>
                    <a:pt x="7527" y="1328"/>
                  </a:cubicBezTo>
                  <a:close/>
                  <a:moveTo>
                    <a:pt x="26392" y="8341"/>
                  </a:moveTo>
                  <a:cubicBezTo>
                    <a:pt x="27891" y="8341"/>
                    <a:pt x="29301" y="9134"/>
                    <a:pt x="30081" y="10418"/>
                  </a:cubicBezTo>
                  <a:cubicBezTo>
                    <a:pt x="30298" y="10770"/>
                    <a:pt x="30407" y="11150"/>
                    <a:pt x="30407" y="11557"/>
                  </a:cubicBezTo>
                  <a:cubicBezTo>
                    <a:pt x="30407" y="12506"/>
                    <a:pt x="30108" y="13401"/>
                    <a:pt x="29539" y="14161"/>
                  </a:cubicBezTo>
                  <a:cubicBezTo>
                    <a:pt x="29050" y="14784"/>
                    <a:pt x="28372" y="14974"/>
                    <a:pt x="27531" y="15001"/>
                  </a:cubicBezTo>
                  <a:lnTo>
                    <a:pt x="27531" y="14974"/>
                  </a:lnTo>
                  <a:cubicBezTo>
                    <a:pt x="27694" y="14649"/>
                    <a:pt x="27830" y="14405"/>
                    <a:pt x="27965" y="14188"/>
                  </a:cubicBezTo>
                  <a:cubicBezTo>
                    <a:pt x="28210" y="13754"/>
                    <a:pt x="28237" y="13266"/>
                    <a:pt x="28047" y="12832"/>
                  </a:cubicBezTo>
                  <a:cubicBezTo>
                    <a:pt x="27706" y="11969"/>
                    <a:pt x="26626" y="11316"/>
                    <a:pt x="25678" y="11316"/>
                  </a:cubicBezTo>
                  <a:cubicBezTo>
                    <a:pt x="25493" y="11316"/>
                    <a:pt x="25313" y="11341"/>
                    <a:pt x="25145" y="11394"/>
                  </a:cubicBezTo>
                  <a:cubicBezTo>
                    <a:pt x="24846" y="11530"/>
                    <a:pt x="24575" y="11692"/>
                    <a:pt x="24304" y="11882"/>
                  </a:cubicBezTo>
                  <a:cubicBezTo>
                    <a:pt x="24141" y="12045"/>
                    <a:pt x="23978" y="12181"/>
                    <a:pt x="23815" y="12370"/>
                  </a:cubicBezTo>
                  <a:cubicBezTo>
                    <a:pt x="23680" y="12181"/>
                    <a:pt x="23571" y="11964"/>
                    <a:pt x="23490" y="11747"/>
                  </a:cubicBezTo>
                  <a:cubicBezTo>
                    <a:pt x="23110" y="10173"/>
                    <a:pt x="24358" y="8546"/>
                    <a:pt x="26040" y="8356"/>
                  </a:cubicBezTo>
                  <a:cubicBezTo>
                    <a:pt x="26158" y="8346"/>
                    <a:pt x="26275" y="8341"/>
                    <a:pt x="26392" y="8341"/>
                  </a:cubicBezTo>
                  <a:close/>
                  <a:moveTo>
                    <a:pt x="25443" y="12370"/>
                  </a:moveTo>
                  <a:cubicBezTo>
                    <a:pt x="26067" y="12398"/>
                    <a:pt x="26663" y="12723"/>
                    <a:pt x="27016" y="13266"/>
                  </a:cubicBezTo>
                  <a:cubicBezTo>
                    <a:pt x="26853" y="13482"/>
                    <a:pt x="26718" y="13727"/>
                    <a:pt x="26555" y="13971"/>
                  </a:cubicBezTo>
                  <a:cubicBezTo>
                    <a:pt x="25524" y="15273"/>
                    <a:pt x="24521" y="16575"/>
                    <a:pt x="23490" y="17904"/>
                  </a:cubicBezTo>
                  <a:cubicBezTo>
                    <a:pt x="23164" y="18338"/>
                    <a:pt x="22839" y="18826"/>
                    <a:pt x="22514" y="19314"/>
                  </a:cubicBezTo>
                  <a:cubicBezTo>
                    <a:pt x="22269" y="19151"/>
                    <a:pt x="22080" y="19043"/>
                    <a:pt x="21917" y="18907"/>
                  </a:cubicBezTo>
                  <a:cubicBezTo>
                    <a:pt x="21673" y="18717"/>
                    <a:pt x="21456" y="18528"/>
                    <a:pt x="21239" y="18338"/>
                  </a:cubicBezTo>
                  <a:cubicBezTo>
                    <a:pt x="22649" y="16303"/>
                    <a:pt x="24032" y="14350"/>
                    <a:pt x="25443" y="12370"/>
                  </a:cubicBezTo>
                  <a:close/>
                  <a:moveTo>
                    <a:pt x="9928" y="7488"/>
                  </a:moveTo>
                  <a:cubicBezTo>
                    <a:pt x="10145" y="7814"/>
                    <a:pt x="10335" y="8112"/>
                    <a:pt x="10525" y="8437"/>
                  </a:cubicBezTo>
                  <a:cubicBezTo>
                    <a:pt x="11962" y="11068"/>
                    <a:pt x="13400" y="13672"/>
                    <a:pt x="14837" y="16303"/>
                  </a:cubicBezTo>
                  <a:cubicBezTo>
                    <a:pt x="15461" y="17388"/>
                    <a:pt x="16139" y="18446"/>
                    <a:pt x="16790" y="19558"/>
                  </a:cubicBezTo>
                  <a:cubicBezTo>
                    <a:pt x="17089" y="20046"/>
                    <a:pt x="17387" y="20589"/>
                    <a:pt x="17658" y="21104"/>
                  </a:cubicBezTo>
                  <a:cubicBezTo>
                    <a:pt x="17821" y="21321"/>
                    <a:pt x="17767" y="21593"/>
                    <a:pt x="17577" y="21728"/>
                  </a:cubicBezTo>
                  <a:cubicBezTo>
                    <a:pt x="17461" y="21786"/>
                    <a:pt x="17337" y="21813"/>
                    <a:pt x="17217" y="21813"/>
                  </a:cubicBezTo>
                  <a:cubicBezTo>
                    <a:pt x="17114" y="21813"/>
                    <a:pt x="17014" y="21793"/>
                    <a:pt x="16926" y="21755"/>
                  </a:cubicBezTo>
                  <a:cubicBezTo>
                    <a:pt x="16628" y="21565"/>
                    <a:pt x="16356" y="21294"/>
                    <a:pt x="16139" y="20996"/>
                  </a:cubicBezTo>
                  <a:cubicBezTo>
                    <a:pt x="15733" y="20372"/>
                    <a:pt x="15353" y="19721"/>
                    <a:pt x="14973" y="19043"/>
                  </a:cubicBezTo>
                  <a:cubicBezTo>
                    <a:pt x="13129" y="15734"/>
                    <a:pt x="11257" y="12425"/>
                    <a:pt x="9413" y="9116"/>
                  </a:cubicBezTo>
                  <a:lnTo>
                    <a:pt x="8870" y="8139"/>
                  </a:lnTo>
                  <a:lnTo>
                    <a:pt x="9928" y="7488"/>
                  </a:lnTo>
                  <a:close/>
                  <a:moveTo>
                    <a:pt x="18730" y="18857"/>
                  </a:moveTo>
                  <a:cubicBezTo>
                    <a:pt x="19296" y="18857"/>
                    <a:pt x="19853" y="19068"/>
                    <a:pt x="20289" y="19450"/>
                  </a:cubicBezTo>
                  <a:cubicBezTo>
                    <a:pt x="20750" y="19857"/>
                    <a:pt x="21320" y="20209"/>
                    <a:pt x="21781" y="20643"/>
                  </a:cubicBezTo>
                  <a:cubicBezTo>
                    <a:pt x="24656" y="23328"/>
                    <a:pt x="23680" y="28156"/>
                    <a:pt x="19964" y="29513"/>
                  </a:cubicBezTo>
                  <a:cubicBezTo>
                    <a:pt x="19448" y="29704"/>
                    <a:pt x="18912" y="29790"/>
                    <a:pt x="18379" y="29790"/>
                  </a:cubicBezTo>
                  <a:cubicBezTo>
                    <a:pt x="16417" y="29790"/>
                    <a:pt x="14487" y="28626"/>
                    <a:pt x="13698" y="27261"/>
                  </a:cubicBezTo>
                  <a:cubicBezTo>
                    <a:pt x="13454" y="26855"/>
                    <a:pt x="13319" y="26393"/>
                    <a:pt x="13264" y="25959"/>
                  </a:cubicBezTo>
                  <a:cubicBezTo>
                    <a:pt x="13074" y="24413"/>
                    <a:pt x="13427" y="22840"/>
                    <a:pt x="14241" y="21538"/>
                  </a:cubicBezTo>
                  <a:cubicBezTo>
                    <a:pt x="14403" y="21294"/>
                    <a:pt x="14593" y="21077"/>
                    <a:pt x="14783" y="20860"/>
                  </a:cubicBezTo>
                  <a:cubicBezTo>
                    <a:pt x="15136" y="21348"/>
                    <a:pt x="15461" y="21782"/>
                    <a:pt x="15733" y="22216"/>
                  </a:cubicBezTo>
                  <a:cubicBezTo>
                    <a:pt x="16089" y="22762"/>
                    <a:pt x="16591" y="22934"/>
                    <a:pt x="17127" y="22934"/>
                  </a:cubicBezTo>
                  <a:cubicBezTo>
                    <a:pt x="17284" y="22934"/>
                    <a:pt x="17444" y="22919"/>
                    <a:pt x="17604" y="22894"/>
                  </a:cubicBezTo>
                  <a:cubicBezTo>
                    <a:pt x="18201" y="22786"/>
                    <a:pt x="18662" y="22271"/>
                    <a:pt x="18743" y="21674"/>
                  </a:cubicBezTo>
                  <a:cubicBezTo>
                    <a:pt x="18798" y="21430"/>
                    <a:pt x="18770" y="21213"/>
                    <a:pt x="18716" y="20996"/>
                  </a:cubicBezTo>
                  <a:cubicBezTo>
                    <a:pt x="18608" y="20670"/>
                    <a:pt x="18472" y="20372"/>
                    <a:pt x="18309" y="20074"/>
                  </a:cubicBezTo>
                  <a:cubicBezTo>
                    <a:pt x="18119" y="19748"/>
                    <a:pt x="17957" y="19395"/>
                    <a:pt x="17902" y="19016"/>
                  </a:cubicBezTo>
                  <a:cubicBezTo>
                    <a:pt x="18171" y="18908"/>
                    <a:pt x="18452" y="18857"/>
                    <a:pt x="18730" y="18857"/>
                  </a:cubicBezTo>
                  <a:close/>
                  <a:moveTo>
                    <a:pt x="12044" y="27099"/>
                  </a:moveTo>
                  <a:lnTo>
                    <a:pt x="12478" y="27967"/>
                  </a:lnTo>
                  <a:cubicBezTo>
                    <a:pt x="12234" y="28156"/>
                    <a:pt x="12044" y="28319"/>
                    <a:pt x="11827" y="28455"/>
                  </a:cubicBezTo>
                  <a:cubicBezTo>
                    <a:pt x="10389" y="29486"/>
                    <a:pt x="8952" y="30462"/>
                    <a:pt x="7514" y="31493"/>
                  </a:cubicBezTo>
                  <a:cubicBezTo>
                    <a:pt x="6944" y="31900"/>
                    <a:pt x="6429" y="32361"/>
                    <a:pt x="5887" y="32768"/>
                  </a:cubicBezTo>
                  <a:cubicBezTo>
                    <a:pt x="5678" y="32932"/>
                    <a:pt x="5502" y="33014"/>
                    <a:pt x="5345" y="33014"/>
                  </a:cubicBezTo>
                  <a:cubicBezTo>
                    <a:pt x="5217" y="33014"/>
                    <a:pt x="5101" y="32959"/>
                    <a:pt x="4991" y="32849"/>
                  </a:cubicBezTo>
                  <a:cubicBezTo>
                    <a:pt x="4666" y="32578"/>
                    <a:pt x="4666" y="32062"/>
                    <a:pt x="4991" y="31791"/>
                  </a:cubicBezTo>
                  <a:cubicBezTo>
                    <a:pt x="5507" y="31303"/>
                    <a:pt x="6049" y="30869"/>
                    <a:pt x="6619" y="30489"/>
                  </a:cubicBezTo>
                  <a:cubicBezTo>
                    <a:pt x="8273" y="29404"/>
                    <a:pt x="9955" y="28346"/>
                    <a:pt x="11664" y="27316"/>
                  </a:cubicBezTo>
                  <a:cubicBezTo>
                    <a:pt x="11745" y="27261"/>
                    <a:pt x="11827" y="27207"/>
                    <a:pt x="12044" y="27099"/>
                  </a:cubicBezTo>
                  <a:close/>
                  <a:moveTo>
                    <a:pt x="3483" y="30186"/>
                  </a:moveTo>
                  <a:cubicBezTo>
                    <a:pt x="3864" y="30186"/>
                    <a:pt x="4245" y="30288"/>
                    <a:pt x="4585" y="30489"/>
                  </a:cubicBezTo>
                  <a:cubicBezTo>
                    <a:pt x="4395" y="30679"/>
                    <a:pt x="4205" y="30815"/>
                    <a:pt x="4069" y="30977"/>
                  </a:cubicBezTo>
                  <a:cubicBezTo>
                    <a:pt x="3500" y="31628"/>
                    <a:pt x="3445" y="32578"/>
                    <a:pt x="3907" y="33283"/>
                  </a:cubicBezTo>
                  <a:cubicBezTo>
                    <a:pt x="4204" y="33804"/>
                    <a:pt x="4758" y="34095"/>
                    <a:pt x="5321" y="34095"/>
                  </a:cubicBezTo>
                  <a:cubicBezTo>
                    <a:pt x="5578" y="34095"/>
                    <a:pt x="5838" y="34034"/>
                    <a:pt x="6076" y="33907"/>
                  </a:cubicBezTo>
                  <a:cubicBezTo>
                    <a:pt x="6293" y="33798"/>
                    <a:pt x="6510" y="33663"/>
                    <a:pt x="6863" y="33500"/>
                  </a:cubicBezTo>
                  <a:lnTo>
                    <a:pt x="6863" y="33500"/>
                  </a:lnTo>
                  <a:cubicBezTo>
                    <a:pt x="6809" y="34069"/>
                    <a:pt x="6538" y="34612"/>
                    <a:pt x="6131" y="34992"/>
                  </a:cubicBezTo>
                  <a:cubicBezTo>
                    <a:pt x="5531" y="35591"/>
                    <a:pt x="4905" y="35921"/>
                    <a:pt x="4239" y="35921"/>
                  </a:cubicBezTo>
                  <a:cubicBezTo>
                    <a:pt x="3729" y="35921"/>
                    <a:pt x="3196" y="35728"/>
                    <a:pt x="2632" y="35317"/>
                  </a:cubicBezTo>
                  <a:cubicBezTo>
                    <a:pt x="1764" y="34720"/>
                    <a:pt x="1221" y="33771"/>
                    <a:pt x="1167" y="32713"/>
                  </a:cubicBezTo>
                  <a:cubicBezTo>
                    <a:pt x="1059" y="31845"/>
                    <a:pt x="1465" y="31032"/>
                    <a:pt x="2225" y="30598"/>
                  </a:cubicBezTo>
                  <a:cubicBezTo>
                    <a:pt x="2603" y="30322"/>
                    <a:pt x="3043" y="30186"/>
                    <a:pt x="3483" y="30186"/>
                  </a:cubicBezTo>
                  <a:close/>
                  <a:moveTo>
                    <a:pt x="24602" y="26475"/>
                  </a:moveTo>
                  <a:cubicBezTo>
                    <a:pt x="24792" y="26556"/>
                    <a:pt x="24955" y="26665"/>
                    <a:pt x="25145" y="26773"/>
                  </a:cubicBezTo>
                  <a:cubicBezTo>
                    <a:pt x="27667" y="28536"/>
                    <a:pt x="30190" y="30326"/>
                    <a:pt x="32739" y="32089"/>
                  </a:cubicBezTo>
                  <a:cubicBezTo>
                    <a:pt x="34394" y="33256"/>
                    <a:pt x="36103" y="34368"/>
                    <a:pt x="37757" y="35507"/>
                  </a:cubicBezTo>
                  <a:cubicBezTo>
                    <a:pt x="38137" y="35778"/>
                    <a:pt x="38489" y="36077"/>
                    <a:pt x="38815" y="36429"/>
                  </a:cubicBezTo>
                  <a:cubicBezTo>
                    <a:pt x="38869" y="36565"/>
                    <a:pt x="38869" y="36728"/>
                    <a:pt x="38815" y="36863"/>
                  </a:cubicBezTo>
                  <a:cubicBezTo>
                    <a:pt x="38706" y="36972"/>
                    <a:pt x="38598" y="36999"/>
                    <a:pt x="38462" y="36999"/>
                  </a:cubicBezTo>
                  <a:cubicBezTo>
                    <a:pt x="38028" y="36863"/>
                    <a:pt x="37594" y="36700"/>
                    <a:pt x="37188" y="36456"/>
                  </a:cubicBezTo>
                  <a:cubicBezTo>
                    <a:pt x="35506" y="35317"/>
                    <a:pt x="33824" y="34205"/>
                    <a:pt x="32197" y="32984"/>
                  </a:cubicBezTo>
                  <a:cubicBezTo>
                    <a:pt x="29918" y="31276"/>
                    <a:pt x="27559" y="29648"/>
                    <a:pt x="25145" y="28102"/>
                  </a:cubicBezTo>
                  <a:cubicBezTo>
                    <a:pt x="24846" y="27912"/>
                    <a:pt x="24548" y="27722"/>
                    <a:pt x="24168" y="27478"/>
                  </a:cubicBezTo>
                  <a:lnTo>
                    <a:pt x="24602" y="26475"/>
                  </a:lnTo>
                  <a:close/>
                  <a:moveTo>
                    <a:pt x="39712" y="34878"/>
                  </a:moveTo>
                  <a:cubicBezTo>
                    <a:pt x="39963" y="34878"/>
                    <a:pt x="40211" y="34926"/>
                    <a:pt x="40442" y="35019"/>
                  </a:cubicBezTo>
                  <a:cubicBezTo>
                    <a:pt x="40985" y="35263"/>
                    <a:pt x="41446" y="35670"/>
                    <a:pt x="41744" y="36212"/>
                  </a:cubicBezTo>
                  <a:cubicBezTo>
                    <a:pt x="42395" y="37189"/>
                    <a:pt x="42260" y="38491"/>
                    <a:pt x="41446" y="39331"/>
                  </a:cubicBezTo>
                  <a:cubicBezTo>
                    <a:pt x="40920" y="39930"/>
                    <a:pt x="40164" y="40262"/>
                    <a:pt x="39396" y="40262"/>
                  </a:cubicBezTo>
                  <a:cubicBezTo>
                    <a:pt x="39015" y="40262"/>
                    <a:pt x="38632" y="40180"/>
                    <a:pt x="38272" y="40010"/>
                  </a:cubicBezTo>
                  <a:cubicBezTo>
                    <a:pt x="37350" y="39657"/>
                    <a:pt x="36808" y="38708"/>
                    <a:pt x="36916" y="37704"/>
                  </a:cubicBezTo>
                  <a:lnTo>
                    <a:pt x="36916" y="37704"/>
                  </a:lnTo>
                  <a:cubicBezTo>
                    <a:pt x="37052" y="37758"/>
                    <a:pt x="37160" y="37758"/>
                    <a:pt x="37296" y="37785"/>
                  </a:cubicBezTo>
                  <a:cubicBezTo>
                    <a:pt x="37540" y="37867"/>
                    <a:pt x="37784" y="37975"/>
                    <a:pt x="38055" y="38030"/>
                  </a:cubicBezTo>
                  <a:cubicBezTo>
                    <a:pt x="38269" y="38081"/>
                    <a:pt x="38467" y="38107"/>
                    <a:pt x="38650" y="38107"/>
                  </a:cubicBezTo>
                  <a:cubicBezTo>
                    <a:pt x="39234" y="38107"/>
                    <a:pt x="39665" y="37847"/>
                    <a:pt x="39954" y="37351"/>
                  </a:cubicBezTo>
                  <a:cubicBezTo>
                    <a:pt x="40307" y="36700"/>
                    <a:pt x="40198" y="36077"/>
                    <a:pt x="39520" y="35371"/>
                  </a:cubicBezTo>
                  <a:lnTo>
                    <a:pt x="39140" y="34965"/>
                  </a:lnTo>
                  <a:cubicBezTo>
                    <a:pt x="39328" y="34906"/>
                    <a:pt x="39521" y="34878"/>
                    <a:pt x="39712" y="34878"/>
                  </a:cubicBezTo>
                  <a:close/>
                  <a:moveTo>
                    <a:pt x="20316" y="30869"/>
                  </a:moveTo>
                  <a:cubicBezTo>
                    <a:pt x="20398" y="31086"/>
                    <a:pt x="20452" y="31303"/>
                    <a:pt x="20506" y="31547"/>
                  </a:cubicBezTo>
                  <a:cubicBezTo>
                    <a:pt x="20750" y="33852"/>
                    <a:pt x="20995" y="36158"/>
                    <a:pt x="21239" y="38464"/>
                  </a:cubicBezTo>
                  <a:cubicBezTo>
                    <a:pt x="21320" y="39142"/>
                    <a:pt x="21401" y="39847"/>
                    <a:pt x="21429" y="40552"/>
                  </a:cubicBezTo>
                  <a:cubicBezTo>
                    <a:pt x="21429" y="40878"/>
                    <a:pt x="21401" y="41203"/>
                    <a:pt x="21293" y="41501"/>
                  </a:cubicBezTo>
                  <a:cubicBezTo>
                    <a:pt x="21193" y="41802"/>
                    <a:pt x="21019" y="41925"/>
                    <a:pt x="20770" y="41925"/>
                  </a:cubicBezTo>
                  <a:cubicBezTo>
                    <a:pt x="20683" y="41925"/>
                    <a:pt x="20586" y="41909"/>
                    <a:pt x="20479" y="41881"/>
                  </a:cubicBezTo>
                  <a:cubicBezTo>
                    <a:pt x="19666" y="41637"/>
                    <a:pt x="19096" y="40850"/>
                    <a:pt x="19123" y="39982"/>
                  </a:cubicBezTo>
                  <a:cubicBezTo>
                    <a:pt x="19150" y="39277"/>
                    <a:pt x="19177" y="38545"/>
                    <a:pt x="19177" y="37813"/>
                  </a:cubicBezTo>
                  <a:cubicBezTo>
                    <a:pt x="19177" y="35914"/>
                    <a:pt x="19150" y="34015"/>
                    <a:pt x="19123" y="32144"/>
                  </a:cubicBezTo>
                  <a:lnTo>
                    <a:pt x="19123" y="31140"/>
                  </a:lnTo>
                  <a:lnTo>
                    <a:pt x="20316" y="30869"/>
                  </a:lnTo>
                  <a:close/>
                  <a:moveTo>
                    <a:pt x="18201" y="40905"/>
                  </a:moveTo>
                  <a:cubicBezTo>
                    <a:pt x="18336" y="41203"/>
                    <a:pt x="18418" y="41420"/>
                    <a:pt x="18526" y="41691"/>
                  </a:cubicBezTo>
                  <a:cubicBezTo>
                    <a:pt x="18825" y="42315"/>
                    <a:pt x="19394" y="42803"/>
                    <a:pt x="20099" y="42993"/>
                  </a:cubicBezTo>
                  <a:cubicBezTo>
                    <a:pt x="20288" y="43062"/>
                    <a:pt x="20480" y="43094"/>
                    <a:pt x="20668" y="43094"/>
                  </a:cubicBezTo>
                  <a:cubicBezTo>
                    <a:pt x="21374" y="43094"/>
                    <a:pt x="22028" y="42636"/>
                    <a:pt x="22242" y="41908"/>
                  </a:cubicBezTo>
                  <a:cubicBezTo>
                    <a:pt x="22351" y="41637"/>
                    <a:pt x="22459" y="41366"/>
                    <a:pt x="22568" y="41040"/>
                  </a:cubicBezTo>
                  <a:cubicBezTo>
                    <a:pt x="23219" y="41203"/>
                    <a:pt x="23680" y="41745"/>
                    <a:pt x="23788" y="42396"/>
                  </a:cubicBezTo>
                  <a:cubicBezTo>
                    <a:pt x="24032" y="43861"/>
                    <a:pt x="23327" y="45760"/>
                    <a:pt x="21293" y="46112"/>
                  </a:cubicBezTo>
                  <a:cubicBezTo>
                    <a:pt x="21117" y="46142"/>
                    <a:pt x="20941" y="46156"/>
                    <a:pt x="20766" y="46156"/>
                  </a:cubicBezTo>
                  <a:cubicBezTo>
                    <a:pt x="19972" y="46156"/>
                    <a:pt x="19208" y="45859"/>
                    <a:pt x="18608" y="45326"/>
                  </a:cubicBezTo>
                  <a:cubicBezTo>
                    <a:pt x="17930" y="44756"/>
                    <a:pt x="17496" y="43970"/>
                    <a:pt x="17387" y="43102"/>
                  </a:cubicBezTo>
                  <a:cubicBezTo>
                    <a:pt x="17224" y="42288"/>
                    <a:pt x="17550" y="41447"/>
                    <a:pt x="18201" y="40905"/>
                  </a:cubicBezTo>
                  <a:close/>
                  <a:moveTo>
                    <a:pt x="7844" y="1"/>
                  </a:moveTo>
                  <a:cubicBezTo>
                    <a:pt x="7815" y="1"/>
                    <a:pt x="7787" y="1"/>
                    <a:pt x="7758" y="2"/>
                  </a:cubicBezTo>
                  <a:cubicBezTo>
                    <a:pt x="7378" y="2"/>
                    <a:pt x="7026" y="29"/>
                    <a:pt x="6673" y="110"/>
                  </a:cubicBezTo>
                  <a:cubicBezTo>
                    <a:pt x="5181" y="382"/>
                    <a:pt x="3961" y="1440"/>
                    <a:pt x="3527" y="2877"/>
                  </a:cubicBezTo>
                  <a:cubicBezTo>
                    <a:pt x="2984" y="4342"/>
                    <a:pt x="3337" y="5698"/>
                    <a:pt x="4422" y="6837"/>
                  </a:cubicBezTo>
                  <a:cubicBezTo>
                    <a:pt x="5236" y="7732"/>
                    <a:pt x="6348" y="8302"/>
                    <a:pt x="7568" y="8410"/>
                  </a:cubicBezTo>
                  <a:cubicBezTo>
                    <a:pt x="9792" y="12099"/>
                    <a:pt x="11827" y="15897"/>
                    <a:pt x="13997" y="19640"/>
                  </a:cubicBezTo>
                  <a:cubicBezTo>
                    <a:pt x="12369" y="21484"/>
                    <a:pt x="11800" y="23573"/>
                    <a:pt x="11800" y="25878"/>
                  </a:cubicBezTo>
                  <a:lnTo>
                    <a:pt x="8707" y="27831"/>
                  </a:lnTo>
                  <a:cubicBezTo>
                    <a:pt x="7704" y="28455"/>
                    <a:pt x="6809" y="29214"/>
                    <a:pt x="5778" y="29784"/>
                  </a:cubicBezTo>
                  <a:cubicBezTo>
                    <a:pt x="5697" y="29757"/>
                    <a:pt x="5615" y="29703"/>
                    <a:pt x="5561" y="29648"/>
                  </a:cubicBezTo>
                  <a:cubicBezTo>
                    <a:pt x="4979" y="29176"/>
                    <a:pt x="4260" y="28933"/>
                    <a:pt x="3532" y="28933"/>
                  </a:cubicBezTo>
                  <a:cubicBezTo>
                    <a:pt x="3004" y="28933"/>
                    <a:pt x="2471" y="29061"/>
                    <a:pt x="1981" y="29323"/>
                  </a:cubicBezTo>
                  <a:cubicBezTo>
                    <a:pt x="760" y="29865"/>
                    <a:pt x="1" y="31086"/>
                    <a:pt x="28" y="32415"/>
                  </a:cubicBezTo>
                  <a:cubicBezTo>
                    <a:pt x="28" y="34449"/>
                    <a:pt x="1357" y="36239"/>
                    <a:pt x="3283" y="36836"/>
                  </a:cubicBezTo>
                  <a:cubicBezTo>
                    <a:pt x="3635" y="36945"/>
                    <a:pt x="4015" y="36999"/>
                    <a:pt x="4368" y="37026"/>
                  </a:cubicBezTo>
                  <a:cubicBezTo>
                    <a:pt x="6104" y="37026"/>
                    <a:pt x="7867" y="35344"/>
                    <a:pt x="7948" y="33635"/>
                  </a:cubicBezTo>
                  <a:cubicBezTo>
                    <a:pt x="7975" y="33364"/>
                    <a:pt x="8002" y="33093"/>
                    <a:pt x="8002" y="32795"/>
                  </a:cubicBezTo>
                  <a:cubicBezTo>
                    <a:pt x="8572" y="32361"/>
                    <a:pt x="9169" y="31954"/>
                    <a:pt x="9765" y="31520"/>
                  </a:cubicBezTo>
                  <a:cubicBezTo>
                    <a:pt x="10362" y="31086"/>
                    <a:pt x="10959" y="30652"/>
                    <a:pt x="11555" y="30272"/>
                  </a:cubicBezTo>
                  <a:cubicBezTo>
                    <a:pt x="12179" y="29865"/>
                    <a:pt x="12668" y="29323"/>
                    <a:pt x="13291" y="29106"/>
                  </a:cubicBezTo>
                  <a:cubicBezTo>
                    <a:pt x="13997" y="29594"/>
                    <a:pt x="14729" y="30055"/>
                    <a:pt x="15488" y="30462"/>
                  </a:cubicBezTo>
                  <a:cubicBezTo>
                    <a:pt x="16248" y="30787"/>
                    <a:pt x="17007" y="31059"/>
                    <a:pt x="17794" y="31276"/>
                  </a:cubicBezTo>
                  <a:cubicBezTo>
                    <a:pt x="17930" y="34042"/>
                    <a:pt x="18038" y="36809"/>
                    <a:pt x="18174" y="39603"/>
                  </a:cubicBezTo>
                  <a:cubicBezTo>
                    <a:pt x="18065" y="39657"/>
                    <a:pt x="17902" y="39765"/>
                    <a:pt x="17767" y="39820"/>
                  </a:cubicBezTo>
                  <a:cubicBezTo>
                    <a:pt x="17224" y="40091"/>
                    <a:pt x="16818" y="40552"/>
                    <a:pt x="16573" y="41122"/>
                  </a:cubicBezTo>
                  <a:cubicBezTo>
                    <a:pt x="16139" y="42071"/>
                    <a:pt x="16085" y="43156"/>
                    <a:pt x="16492" y="44132"/>
                  </a:cubicBezTo>
                  <a:cubicBezTo>
                    <a:pt x="17007" y="45624"/>
                    <a:pt x="18255" y="46763"/>
                    <a:pt x="19801" y="47170"/>
                  </a:cubicBezTo>
                  <a:cubicBezTo>
                    <a:pt x="20105" y="47251"/>
                    <a:pt x="20442" y="47293"/>
                    <a:pt x="20793" y="47293"/>
                  </a:cubicBezTo>
                  <a:cubicBezTo>
                    <a:pt x="22105" y="47293"/>
                    <a:pt x="23626" y="46699"/>
                    <a:pt x="24439" y="45244"/>
                  </a:cubicBezTo>
                  <a:cubicBezTo>
                    <a:pt x="24765" y="44648"/>
                    <a:pt x="24955" y="43997"/>
                    <a:pt x="25036" y="43346"/>
                  </a:cubicBezTo>
                  <a:cubicBezTo>
                    <a:pt x="25280" y="42017"/>
                    <a:pt x="24656" y="40688"/>
                    <a:pt x="23517" y="40010"/>
                  </a:cubicBezTo>
                  <a:cubicBezTo>
                    <a:pt x="23246" y="39847"/>
                    <a:pt x="22947" y="39684"/>
                    <a:pt x="22622" y="39494"/>
                  </a:cubicBezTo>
                  <a:cubicBezTo>
                    <a:pt x="22514" y="36375"/>
                    <a:pt x="21944" y="33283"/>
                    <a:pt x="21727" y="30272"/>
                  </a:cubicBezTo>
                  <a:lnTo>
                    <a:pt x="23571" y="28645"/>
                  </a:lnTo>
                  <a:cubicBezTo>
                    <a:pt x="27640" y="31276"/>
                    <a:pt x="31654" y="34015"/>
                    <a:pt x="35587" y="36836"/>
                  </a:cubicBezTo>
                  <a:cubicBezTo>
                    <a:pt x="35614" y="36972"/>
                    <a:pt x="35614" y="37107"/>
                    <a:pt x="35587" y="37270"/>
                  </a:cubicBezTo>
                  <a:cubicBezTo>
                    <a:pt x="35452" y="38057"/>
                    <a:pt x="35641" y="38870"/>
                    <a:pt x="36103" y="39548"/>
                  </a:cubicBezTo>
                  <a:cubicBezTo>
                    <a:pt x="36790" y="40741"/>
                    <a:pt x="38059" y="41468"/>
                    <a:pt x="39418" y="41468"/>
                  </a:cubicBezTo>
                  <a:cubicBezTo>
                    <a:pt x="39667" y="41468"/>
                    <a:pt x="39919" y="41443"/>
                    <a:pt x="40171" y="41393"/>
                  </a:cubicBezTo>
                  <a:cubicBezTo>
                    <a:pt x="41826" y="41013"/>
                    <a:pt x="43101" y="39657"/>
                    <a:pt x="43318" y="37948"/>
                  </a:cubicBezTo>
                  <a:cubicBezTo>
                    <a:pt x="43453" y="36266"/>
                    <a:pt x="42477" y="34693"/>
                    <a:pt x="40958" y="34015"/>
                  </a:cubicBezTo>
                  <a:cubicBezTo>
                    <a:pt x="40556" y="33808"/>
                    <a:pt x="40112" y="33706"/>
                    <a:pt x="39668" y="33706"/>
                  </a:cubicBezTo>
                  <a:cubicBezTo>
                    <a:pt x="39182" y="33706"/>
                    <a:pt x="38698" y="33828"/>
                    <a:pt x="38272" y="34069"/>
                  </a:cubicBezTo>
                  <a:cubicBezTo>
                    <a:pt x="38164" y="34097"/>
                    <a:pt x="38055" y="34151"/>
                    <a:pt x="37920" y="34178"/>
                  </a:cubicBezTo>
                  <a:lnTo>
                    <a:pt x="24873" y="24983"/>
                  </a:lnTo>
                  <a:cubicBezTo>
                    <a:pt x="25009" y="23139"/>
                    <a:pt x="24331" y="21620"/>
                    <a:pt x="23327" y="20155"/>
                  </a:cubicBezTo>
                  <a:cubicBezTo>
                    <a:pt x="24439" y="18745"/>
                    <a:pt x="25443" y="17280"/>
                    <a:pt x="26636" y="15924"/>
                  </a:cubicBezTo>
                  <a:cubicBezTo>
                    <a:pt x="26826" y="15978"/>
                    <a:pt x="26989" y="16005"/>
                    <a:pt x="27152" y="16059"/>
                  </a:cubicBezTo>
                  <a:cubicBezTo>
                    <a:pt x="27392" y="16117"/>
                    <a:pt x="27635" y="16145"/>
                    <a:pt x="27876" y="16145"/>
                  </a:cubicBezTo>
                  <a:cubicBezTo>
                    <a:pt x="28994" y="16145"/>
                    <a:pt x="30066" y="15545"/>
                    <a:pt x="30624" y="14540"/>
                  </a:cubicBezTo>
                  <a:cubicBezTo>
                    <a:pt x="31139" y="13754"/>
                    <a:pt x="31410" y="12859"/>
                    <a:pt x="31464" y="11909"/>
                  </a:cubicBezTo>
                  <a:cubicBezTo>
                    <a:pt x="31519" y="10987"/>
                    <a:pt x="31220" y="10038"/>
                    <a:pt x="30624" y="9333"/>
                  </a:cubicBezTo>
                  <a:cubicBezTo>
                    <a:pt x="29630" y="8008"/>
                    <a:pt x="28064" y="7234"/>
                    <a:pt x="26417" y="7234"/>
                  </a:cubicBezTo>
                  <a:cubicBezTo>
                    <a:pt x="26309" y="7234"/>
                    <a:pt x="26202" y="7237"/>
                    <a:pt x="26094" y="7244"/>
                  </a:cubicBezTo>
                  <a:cubicBezTo>
                    <a:pt x="24114" y="7353"/>
                    <a:pt x="22486" y="8844"/>
                    <a:pt x="22215" y="10797"/>
                  </a:cubicBezTo>
                  <a:cubicBezTo>
                    <a:pt x="22080" y="11584"/>
                    <a:pt x="22297" y="12425"/>
                    <a:pt x="22839" y="13021"/>
                  </a:cubicBezTo>
                  <a:cubicBezTo>
                    <a:pt x="22920" y="13130"/>
                    <a:pt x="23002" y="13238"/>
                    <a:pt x="23110" y="13374"/>
                  </a:cubicBezTo>
                  <a:cubicBezTo>
                    <a:pt x="22622" y="14079"/>
                    <a:pt x="22107" y="14784"/>
                    <a:pt x="21646" y="15517"/>
                  </a:cubicBezTo>
                  <a:cubicBezTo>
                    <a:pt x="21157" y="16222"/>
                    <a:pt x="20723" y="16954"/>
                    <a:pt x="20316" y="17578"/>
                  </a:cubicBezTo>
                  <a:lnTo>
                    <a:pt x="16980" y="17578"/>
                  </a:lnTo>
                  <a:lnTo>
                    <a:pt x="10823" y="6430"/>
                  </a:lnTo>
                  <a:cubicBezTo>
                    <a:pt x="11067" y="5779"/>
                    <a:pt x="11257" y="5101"/>
                    <a:pt x="11420" y="4396"/>
                  </a:cubicBezTo>
                  <a:cubicBezTo>
                    <a:pt x="11875" y="2146"/>
                    <a:pt x="10134" y="1"/>
                    <a:pt x="7844" y="1"/>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1129" name="Google Shape;1129;p56"/>
            <p:cNvSpPr/>
            <p:nvPr/>
          </p:nvSpPr>
          <p:spPr>
            <a:xfrm>
              <a:off x="3301938" y="4199625"/>
              <a:ext cx="289575" cy="273325"/>
            </a:xfrm>
            <a:custGeom>
              <a:avLst/>
              <a:gdLst/>
              <a:ahLst/>
              <a:cxnLst/>
              <a:rect l="l" t="t" r="r" b="b"/>
              <a:pathLst>
                <a:path w="11583" h="10933" extrusionOk="0">
                  <a:moveTo>
                    <a:pt x="5656" y="0"/>
                  </a:moveTo>
                  <a:cubicBezTo>
                    <a:pt x="5378" y="0"/>
                    <a:pt x="5097" y="51"/>
                    <a:pt x="4828" y="159"/>
                  </a:cubicBezTo>
                  <a:cubicBezTo>
                    <a:pt x="4883" y="538"/>
                    <a:pt x="5018" y="891"/>
                    <a:pt x="5235" y="1217"/>
                  </a:cubicBezTo>
                  <a:cubicBezTo>
                    <a:pt x="5398" y="1515"/>
                    <a:pt x="5534" y="1813"/>
                    <a:pt x="5642" y="2112"/>
                  </a:cubicBezTo>
                  <a:cubicBezTo>
                    <a:pt x="5696" y="2329"/>
                    <a:pt x="5724" y="2573"/>
                    <a:pt x="5669" y="2790"/>
                  </a:cubicBezTo>
                  <a:cubicBezTo>
                    <a:pt x="5588" y="3414"/>
                    <a:pt x="5127" y="3902"/>
                    <a:pt x="4503" y="4037"/>
                  </a:cubicBezTo>
                  <a:cubicBezTo>
                    <a:pt x="4349" y="4062"/>
                    <a:pt x="4194" y="4077"/>
                    <a:pt x="4040" y="4077"/>
                  </a:cubicBezTo>
                  <a:cubicBezTo>
                    <a:pt x="3517" y="4077"/>
                    <a:pt x="3015" y="3905"/>
                    <a:pt x="2659" y="3359"/>
                  </a:cubicBezTo>
                  <a:cubicBezTo>
                    <a:pt x="2387" y="2898"/>
                    <a:pt x="2062" y="2491"/>
                    <a:pt x="1709" y="2003"/>
                  </a:cubicBezTo>
                  <a:cubicBezTo>
                    <a:pt x="1519" y="2220"/>
                    <a:pt x="1329" y="2437"/>
                    <a:pt x="1167" y="2681"/>
                  </a:cubicBezTo>
                  <a:cubicBezTo>
                    <a:pt x="353" y="3983"/>
                    <a:pt x="0" y="5556"/>
                    <a:pt x="190" y="7102"/>
                  </a:cubicBezTo>
                  <a:cubicBezTo>
                    <a:pt x="245" y="7536"/>
                    <a:pt x="380" y="7998"/>
                    <a:pt x="624" y="8404"/>
                  </a:cubicBezTo>
                  <a:cubicBezTo>
                    <a:pt x="1413" y="9769"/>
                    <a:pt x="3343" y="10933"/>
                    <a:pt x="5305" y="10933"/>
                  </a:cubicBezTo>
                  <a:cubicBezTo>
                    <a:pt x="5838" y="10933"/>
                    <a:pt x="6374" y="10847"/>
                    <a:pt x="6890" y="10656"/>
                  </a:cubicBezTo>
                  <a:cubicBezTo>
                    <a:pt x="10606" y="9299"/>
                    <a:pt x="11582" y="4471"/>
                    <a:pt x="8707" y="1786"/>
                  </a:cubicBezTo>
                  <a:cubicBezTo>
                    <a:pt x="8246" y="1352"/>
                    <a:pt x="7676" y="1000"/>
                    <a:pt x="7215" y="593"/>
                  </a:cubicBezTo>
                  <a:cubicBezTo>
                    <a:pt x="6779" y="211"/>
                    <a:pt x="6222" y="0"/>
                    <a:pt x="5656" y="0"/>
                  </a:cubicBezTo>
                  <a:close/>
                </a:path>
              </a:pathLst>
            </a:custGeom>
            <a:solidFill>
              <a:srgbClr val="ED6A3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1130" name="Google Shape;1130;p56"/>
            <p:cNvSpPr/>
            <p:nvPr/>
          </p:nvSpPr>
          <p:spPr>
            <a:xfrm>
              <a:off x="3079513" y="3761400"/>
              <a:ext cx="152600" cy="143650"/>
            </a:xfrm>
            <a:custGeom>
              <a:avLst/>
              <a:gdLst/>
              <a:ahLst/>
              <a:cxnLst/>
              <a:rect l="l" t="t" r="r" b="b"/>
              <a:pathLst>
                <a:path w="6104" h="5746" extrusionOk="0">
                  <a:moveTo>
                    <a:pt x="3312" y="0"/>
                  </a:moveTo>
                  <a:cubicBezTo>
                    <a:pt x="2733" y="0"/>
                    <a:pt x="2159" y="164"/>
                    <a:pt x="1655" y="491"/>
                  </a:cubicBezTo>
                  <a:cubicBezTo>
                    <a:pt x="408" y="1251"/>
                    <a:pt x="1" y="2878"/>
                    <a:pt x="787" y="4126"/>
                  </a:cubicBezTo>
                  <a:cubicBezTo>
                    <a:pt x="1221" y="4831"/>
                    <a:pt x="1899" y="5374"/>
                    <a:pt x="2713" y="5618"/>
                  </a:cubicBezTo>
                  <a:cubicBezTo>
                    <a:pt x="2942" y="5703"/>
                    <a:pt x="3183" y="5746"/>
                    <a:pt x="3424" y="5746"/>
                  </a:cubicBezTo>
                  <a:cubicBezTo>
                    <a:pt x="3870" y="5746"/>
                    <a:pt x="4314" y="5601"/>
                    <a:pt x="4666" y="5319"/>
                  </a:cubicBezTo>
                  <a:cubicBezTo>
                    <a:pt x="5534" y="4641"/>
                    <a:pt x="6022" y="3638"/>
                    <a:pt x="6022" y="2553"/>
                  </a:cubicBezTo>
                  <a:cubicBezTo>
                    <a:pt x="6104" y="979"/>
                    <a:pt x="5127" y="3"/>
                    <a:pt x="3446" y="3"/>
                  </a:cubicBezTo>
                  <a:cubicBezTo>
                    <a:pt x="3401" y="1"/>
                    <a:pt x="3356" y="0"/>
                    <a:pt x="3312" y="0"/>
                  </a:cubicBezTo>
                  <a:close/>
                </a:path>
              </a:pathLst>
            </a:custGeom>
            <a:solidFill>
              <a:srgbClr val="FECA2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1131" name="Google Shape;1131;p56"/>
            <p:cNvSpPr/>
            <p:nvPr/>
          </p:nvSpPr>
          <p:spPr>
            <a:xfrm>
              <a:off x="3552838" y="3936725"/>
              <a:ext cx="182425" cy="165850"/>
            </a:xfrm>
            <a:custGeom>
              <a:avLst/>
              <a:gdLst/>
              <a:ahLst/>
              <a:cxnLst/>
              <a:rect l="l" t="t" r="r" b="b"/>
              <a:pathLst>
                <a:path w="7297" h="6634" extrusionOk="0">
                  <a:moveTo>
                    <a:pt x="3292" y="0"/>
                  </a:moveTo>
                  <a:cubicBezTo>
                    <a:pt x="3172" y="0"/>
                    <a:pt x="3051" y="5"/>
                    <a:pt x="2930" y="15"/>
                  </a:cubicBezTo>
                  <a:cubicBezTo>
                    <a:pt x="1248" y="205"/>
                    <a:pt x="0" y="1805"/>
                    <a:pt x="353" y="3406"/>
                  </a:cubicBezTo>
                  <a:cubicBezTo>
                    <a:pt x="434" y="3623"/>
                    <a:pt x="570" y="3812"/>
                    <a:pt x="705" y="4002"/>
                  </a:cubicBezTo>
                  <a:cubicBezTo>
                    <a:pt x="841" y="3840"/>
                    <a:pt x="1004" y="3677"/>
                    <a:pt x="1194" y="3541"/>
                  </a:cubicBezTo>
                  <a:cubicBezTo>
                    <a:pt x="1438" y="3324"/>
                    <a:pt x="1736" y="3161"/>
                    <a:pt x="2035" y="3053"/>
                  </a:cubicBezTo>
                  <a:cubicBezTo>
                    <a:pt x="2205" y="2993"/>
                    <a:pt x="2389" y="2965"/>
                    <a:pt x="2580" y="2965"/>
                  </a:cubicBezTo>
                  <a:cubicBezTo>
                    <a:pt x="3513" y="2965"/>
                    <a:pt x="4594" y="3630"/>
                    <a:pt x="4910" y="4463"/>
                  </a:cubicBezTo>
                  <a:cubicBezTo>
                    <a:pt x="5127" y="4897"/>
                    <a:pt x="5100" y="5413"/>
                    <a:pt x="4855" y="5820"/>
                  </a:cubicBezTo>
                  <a:cubicBezTo>
                    <a:pt x="4720" y="6064"/>
                    <a:pt x="4584" y="6308"/>
                    <a:pt x="4421" y="6633"/>
                  </a:cubicBezTo>
                  <a:cubicBezTo>
                    <a:pt x="5262" y="6606"/>
                    <a:pt x="5940" y="6443"/>
                    <a:pt x="6429" y="5792"/>
                  </a:cubicBezTo>
                  <a:cubicBezTo>
                    <a:pt x="6998" y="5060"/>
                    <a:pt x="7297" y="4138"/>
                    <a:pt x="7297" y="3216"/>
                  </a:cubicBezTo>
                  <a:cubicBezTo>
                    <a:pt x="7269" y="2809"/>
                    <a:pt x="7161" y="2402"/>
                    <a:pt x="6971" y="2077"/>
                  </a:cubicBezTo>
                  <a:cubicBezTo>
                    <a:pt x="6193" y="771"/>
                    <a:pt x="4787" y="0"/>
                    <a:pt x="3292" y="0"/>
                  </a:cubicBezTo>
                  <a:close/>
                </a:path>
              </a:pathLst>
            </a:custGeom>
            <a:solidFill>
              <a:srgbClr val="ED6A3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1132" name="Google Shape;1132;p56"/>
            <p:cNvSpPr/>
            <p:nvPr/>
          </p:nvSpPr>
          <p:spPr>
            <a:xfrm>
              <a:off x="3405688" y="4750800"/>
              <a:ext cx="170225" cy="131300"/>
            </a:xfrm>
            <a:custGeom>
              <a:avLst/>
              <a:gdLst/>
              <a:ahLst/>
              <a:cxnLst/>
              <a:rect l="l" t="t" r="r" b="b"/>
              <a:pathLst>
                <a:path w="6809" h="5252" extrusionOk="0">
                  <a:moveTo>
                    <a:pt x="977" y="1"/>
                  </a:moveTo>
                  <a:cubicBezTo>
                    <a:pt x="326" y="516"/>
                    <a:pt x="0" y="1357"/>
                    <a:pt x="163" y="2198"/>
                  </a:cubicBezTo>
                  <a:cubicBezTo>
                    <a:pt x="272" y="3066"/>
                    <a:pt x="706" y="3852"/>
                    <a:pt x="1384" y="4395"/>
                  </a:cubicBezTo>
                  <a:cubicBezTo>
                    <a:pt x="1985" y="4951"/>
                    <a:pt x="2750" y="5252"/>
                    <a:pt x="3545" y="5252"/>
                  </a:cubicBezTo>
                  <a:cubicBezTo>
                    <a:pt x="3719" y="5252"/>
                    <a:pt x="3894" y="5238"/>
                    <a:pt x="4069" y="5208"/>
                  </a:cubicBezTo>
                  <a:cubicBezTo>
                    <a:pt x="6103" y="4856"/>
                    <a:pt x="6808" y="2930"/>
                    <a:pt x="6564" y="1492"/>
                  </a:cubicBezTo>
                  <a:cubicBezTo>
                    <a:pt x="6456" y="814"/>
                    <a:pt x="5968" y="272"/>
                    <a:pt x="5344" y="136"/>
                  </a:cubicBezTo>
                  <a:cubicBezTo>
                    <a:pt x="5208" y="462"/>
                    <a:pt x="5127" y="733"/>
                    <a:pt x="5018" y="1004"/>
                  </a:cubicBezTo>
                  <a:cubicBezTo>
                    <a:pt x="4806" y="1706"/>
                    <a:pt x="4143" y="2174"/>
                    <a:pt x="3449" y="2174"/>
                  </a:cubicBezTo>
                  <a:cubicBezTo>
                    <a:pt x="3257" y="2174"/>
                    <a:pt x="3063" y="2138"/>
                    <a:pt x="2875" y="2062"/>
                  </a:cubicBezTo>
                  <a:cubicBezTo>
                    <a:pt x="2170" y="1899"/>
                    <a:pt x="1601" y="1411"/>
                    <a:pt x="1302" y="760"/>
                  </a:cubicBezTo>
                  <a:cubicBezTo>
                    <a:pt x="1194" y="516"/>
                    <a:pt x="1112" y="299"/>
                    <a:pt x="977" y="1"/>
                  </a:cubicBezTo>
                  <a:close/>
                </a:path>
              </a:pathLst>
            </a:custGeom>
            <a:solidFill>
              <a:srgbClr val="4E8CC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1133" name="Google Shape;1133;p56"/>
            <p:cNvSpPr/>
            <p:nvPr/>
          </p:nvSpPr>
          <p:spPr>
            <a:xfrm>
              <a:off x="3196838" y="3915400"/>
              <a:ext cx="223800" cy="358150"/>
            </a:xfrm>
            <a:custGeom>
              <a:avLst/>
              <a:gdLst/>
              <a:ahLst/>
              <a:cxnLst/>
              <a:rect l="l" t="t" r="r" b="b"/>
              <a:pathLst>
                <a:path w="8952" h="14326" extrusionOk="0">
                  <a:moveTo>
                    <a:pt x="1058" y="0"/>
                  </a:moveTo>
                  <a:lnTo>
                    <a:pt x="0" y="651"/>
                  </a:lnTo>
                  <a:lnTo>
                    <a:pt x="543" y="1628"/>
                  </a:lnTo>
                  <a:cubicBezTo>
                    <a:pt x="2387" y="4937"/>
                    <a:pt x="4259" y="8246"/>
                    <a:pt x="6103" y="11555"/>
                  </a:cubicBezTo>
                  <a:cubicBezTo>
                    <a:pt x="6483" y="12233"/>
                    <a:pt x="6863" y="12884"/>
                    <a:pt x="7269" y="13508"/>
                  </a:cubicBezTo>
                  <a:cubicBezTo>
                    <a:pt x="7486" y="13806"/>
                    <a:pt x="7758" y="14077"/>
                    <a:pt x="8056" y="14267"/>
                  </a:cubicBezTo>
                  <a:cubicBezTo>
                    <a:pt x="8144" y="14305"/>
                    <a:pt x="8244" y="14325"/>
                    <a:pt x="8347" y="14325"/>
                  </a:cubicBezTo>
                  <a:cubicBezTo>
                    <a:pt x="8467" y="14325"/>
                    <a:pt x="8591" y="14298"/>
                    <a:pt x="8707" y="14240"/>
                  </a:cubicBezTo>
                  <a:cubicBezTo>
                    <a:pt x="8897" y="14105"/>
                    <a:pt x="8951" y="13833"/>
                    <a:pt x="8788" y="13616"/>
                  </a:cubicBezTo>
                  <a:cubicBezTo>
                    <a:pt x="8517" y="13101"/>
                    <a:pt x="8219" y="12558"/>
                    <a:pt x="7920" y="12070"/>
                  </a:cubicBezTo>
                  <a:cubicBezTo>
                    <a:pt x="7269" y="10958"/>
                    <a:pt x="6591" y="9900"/>
                    <a:pt x="5967" y="8815"/>
                  </a:cubicBezTo>
                  <a:cubicBezTo>
                    <a:pt x="4530" y="6184"/>
                    <a:pt x="3092" y="3580"/>
                    <a:pt x="1655" y="949"/>
                  </a:cubicBezTo>
                  <a:cubicBezTo>
                    <a:pt x="1465" y="624"/>
                    <a:pt x="1275" y="326"/>
                    <a:pt x="1058" y="0"/>
                  </a:cubicBezTo>
                  <a:close/>
                </a:path>
              </a:pathLst>
            </a:custGeom>
            <a:solidFill>
              <a:srgbClr val="263E6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1134" name="Google Shape;1134;p56"/>
            <p:cNvSpPr/>
            <p:nvPr/>
          </p:nvSpPr>
          <p:spPr>
            <a:xfrm>
              <a:off x="3452463" y="4499900"/>
              <a:ext cx="58350" cy="276425"/>
            </a:xfrm>
            <a:custGeom>
              <a:avLst/>
              <a:gdLst/>
              <a:ahLst/>
              <a:cxnLst/>
              <a:rect l="l" t="t" r="r" b="b"/>
              <a:pathLst>
                <a:path w="2334" h="11057" extrusionOk="0">
                  <a:moveTo>
                    <a:pt x="1221" y="1"/>
                  </a:moveTo>
                  <a:lnTo>
                    <a:pt x="28" y="272"/>
                  </a:lnTo>
                  <a:lnTo>
                    <a:pt x="28" y="1276"/>
                  </a:lnTo>
                  <a:cubicBezTo>
                    <a:pt x="55" y="3147"/>
                    <a:pt x="82" y="5046"/>
                    <a:pt x="82" y="6945"/>
                  </a:cubicBezTo>
                  <a:cubicBezTo>
                    <a:pt x="82" y="7677"/>
                    <a:pt x="55" y="8409"/>
                    <a:pt x="28" y="9114"/>
                  </a:cubicBezTo>
                  <a:cubicBezTo>
                    <a:pt x="1" y="9982"/>
                    <a:pt x="571" y="10769"/>
                    <a:pt x="1384" y="11013"/>
                  </a:cubicBezTo>
                  <a:cubicBezTo>
                    <a:pt x="1491" y="11041"/>
                    <a:pt x="1588" y="11057"/>
                    <a:pt x="1675" y="11057"/>
                  </a:cubicBezTo>
                  <a:cubicBezTo>
                    <a:pt x="1924" y="11057"/>
                    <a:pt x="2098" y="10934"/>
                    <a:pt x="2198" y="10633"/>
                  </a:cubicBezTo>
                  <a:cubicBezTo>
                    <a:pt x="2306" y="10335"/>
                    <a:pt x="2334" y="10010"/>
                    <a:pt x="2334" y="9684"/>
                  </a:cubicBezTo>
                  <a:cubicBezTo>
                    <a:pt x="2306" y="8979"/>
                    <a:pt x="2225" y="8274"/>
                    <a:pt x="2144" y="7596"/>
                  </a:cubicBezTo>
                  <a:cubicBezTo>
                    <a:pt x="1900" y="5290"/>
                    <a:pt x="1655" y="2984"/>
                    <a:pt x="1411" y="679"/>
                  </a:cubicBezTo>
                  <a:cubicBezTo>
                    <a:pt x="1357" y="435"/>
                    <a:pt x="1303" y="218"/>
                    <a:pt x="1221" y="1"/>
                  </a:cubicBezTo>
                  <a:close/>
                </a:path>
              </a:pathLst>
            </a:custGeom>
            <a:solidFill>
              <a:srgbClr val="263E6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1135" name="Google Shape;1135;p56"/>
            <p:cNvSpPr/>
            <p:nvPr/>
          </p:nvSpPr>
          <p:spPr>
            <a:xfrm>
              <a:off x="3579288" y="4390050"/>
              <a:ext cx="367550" cy="263125"/>
            </a:xfrm>
            <a:custGeom>
              <a:avLst/>
              <a:gdLst/>
              <a:ahLst/>
              <a:cxnLst/>
              <a:rect l="l" t="t" r="r" b="b"/>
              <a:pathLst>
                <a:path w="14702" h="10525" extrusionOk="0">
                  <a:moveTo>
                    <a:pt x="434" y="1"/>
                  </a:moveTo>
                  <a:lnTo>
                    <a:pt x="0" y="1004"/>
                  </a:lnTo>
                  <a:cubicBezTo>
                    <a:pt x="380" y="1248"/>
                    <a:pt x="678" y="1438"/>
                    <a:pt x="977" y="1628"/>
                  </a:cubicBezTo>
                  <a:cubicBezTo>
                    <a:pt x="3391" y="3174"/>
                    <a:pt x="5750" y="4802"/>
                    <a:pt x="8029" y="6510"/>
                  </a:cubicBezTo>
                  <a:cubicBezTo>
                    <a:pt x="9656" y="7731"/>
                    <a:pt x="11338" y="8843"/>
                    <a:pt x="13020" y="9982"/>
                  </a:cubicBezTo>
                  <a:cubicBezTo>
                    <a:pt x="13426" y="10226"/>
                    <a:pt x="13860" y="10389"/>
                    <a:pt x="14294" y="10525"/>
                  </a:cubicBezTo>
                  <a:cubicBezTo>
                    <a:pt x="14430" y="10525"/>
                    <a:pt x="14538" y="10498"/>
                    <a:pt x="14647" y="10389"/>
                  </a:cubicBezTo>
                  <a:cubicBezTo>
                    <a:pt x="14701" y="10254"/>
                    <a:pt x="14701" y="10091"/>
                    <a:pt x="14647" y="9955"/>
                  </a:cubicBezTo>
                  <a:cubicBezTo>
                    <a:pt x="14321" y="9603"/>
                    <a:pt x="13969" y="9304"/>
                    <a:pt x="13589" y="9033"/>
                  </a:cubicBezTo>
                  <a:cubicBezTo>
                    <a:pt x="11935" y="7894"/>
                    <a:pt x="10226" y="6782"/>
                    <a:pt x="8571" y="5615"/>
                  </a:cubicBezTo>
                  <a:cubicBezTo>
                    <a:pt x="6022" y="3852"/>
                    <a:pt x="3499" y="2062"/>
                    <a:pt x="977" y="299"/>
                  </a:cubicBezTo>
                  <a:cubicBezTo>
                    <a:pt x="787" y="191"/>
                    <a:pt x="624" y="82"/>
                    <a:pt x="434" y="1"/>
                  </a:cubicBezTo>
                  <a:close/>
                </a:path>
              </a:pathLst>
            </a:custGeom>
            <a:solidFill>
              <a:srgbClr val="263E6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1136" name="Google Shape;1136;p56"/>
            <p:cNvSpPr/>
            <p:nvPr/>
          </p:nvSpPr>
          <p:spPr>
            <a:xfrm>
              <a:off x="3001538" y="4482825"/>
              <a:ext cx="145150" cy="143400"/>
            </a:xfrm>
            <a:custGeom>
              <a:avLst/>
              <a:gdLst/>
              <a:ahLst/>
              <a:cxnLst/>
              <a:rect l="l" t="t" r="r" b="b"/>
              <a:pathLst>
                <a:path w="5806" h="5736" extrusionOk="0">
                  <a:moveTo>
                    <a:pt x="2425" y="1"/>
                  </a:moveTo>
                  <a:cubicBezTo>
                    <a:pt x="1985" y="1"/>
                    <a:pt x="1545" y="137"/>
                    <a:pt x="1167" y="413"/>
                  </a:cubicBezTo>
                  <a:cubicBezTo>
                    <a:pt x="407" y="847"/>
                    <a:pt x="1" y="1660"/>
                    <a:pt x="109" y="2528"/>
                  </a:cubicBezTo>
                  <a:cubicBezTo>
                    <a:pt x="163" y="3586"/>
                    <a:pt x="706" y="4535"/>
                    <a:pt x="1574" y="5132"/>
                  </a:cubicBezTo>
                  <a:cubicBezTo>
                    <a:pt x="2138" y="5543"/>
                    <a:pt x="2671" y="5736"/>
                    <a:pt x="3181" y="5736"/>
                  </a:cubicBezTo>
                  <a:cubicBezTo>
                    <a:pt x="3847" y="5736"/>
                    <a:pt x="4473" y="5406"/>
                    <a:pt x="5073" y="4807"/>
                  </a:cubicBezTo>
                  <a:cubicBezTo>
                    <a:pt x="5480" y="4427"/>
                    <a:pt x="5751" y="3884"/>
                    <a:pt x="5805" y="3315"/>
                  </a:cubicBezTo>
                  <a:lnTo>
                    <a:pt x="5805" y="3315"/>
                  </a:lnTo>
                  <a:cubicBezTo>
                    <a:pt x="5452" y="3478"/>
                    <a:pt x="5235" y="3613"/>
                    <a:pt x="5018" y="3722"/>
                  </a:cubicBezTo>
                  <a:cubicBezTo>
                    <a:pt x="4780" y="3849"/>
                    <a:pt x="4520" y="3910"/>
                    <a:pt x="4263" y="3910"/>
                  </a:cubicBezTo>
                  <a:cubicBezTo>
                    <a:pt x="3700" y="3910"/>
                    <a:pt x="3146" y="3619"/>
                    <a:pt x="2849" y="3098"/>
                  </a:cubicBezTo>
                  <a:cubicBezTo>
                    <a:pt x="2387" y="2393"/>
                    <a:pt x="2442" y="1443"/>
                    <a:pt x="3011" y="792"/>
                  </a:cubicBezTo>
                  <a:cubicBezTo>
                    <a:pt x="3147" y="630"/>
                    <a:pt x="3337" y="494"/>
                    <a:pt x="3527" y="304"/>
                  </a:cubicBezTo>
                  <a:cubicBezTo>
                    <a:pt x="3187" y="103"/>
                    <a:pt x="2806" y="1"/>
                    <a:pt x="2425" y="1"/>
                  </a:cubicBezTo>
                  <a:close/>
                </a:path>
              </a:pathLst>
            </a:custGeom>
            <a:solidFill>
              <a:srgbClr val="FECA2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1137" name="Google Shape;1137;p56"/>
            <p:cNvSpPr/>
            <p:nvPr/>
          </p:nvSpPr>
          <p:spPr>
            <a:xfrm>
              <a:off x="3895263" y="4600125"/>
              <a:ext cx="139725" cy="134625"/>
            </a:xfrm>
            <a:custGeom>
              <a:avLst/>
              <a:gdLst/>
              <a:ahLst/>
              <a:cxnLst/>
              <a:rect l="l" t="t" r="r" b="b"/>
              <a:pathLst>
                <a:path w="5589" h="5385" extrusionOk="0">
                  <a:moveTo>
                    <a:pt x="2905" y="1"/>
                  </a:moveTo>
                  <a:cubicBezTo>
                    <a:pt x="2714" y="1"/>
                    <a:pt x="2521" y="29"/>
                    <a:pt x="2333" y="88"/>
                  </a:cubicBezTo>
                  <a:lnTo>
                    <a:pt x="2713" y="494"/>
                  </a:lnTo>
                  <a:cubicBezTo>
                    <a:pt x="3391" y="1200"/>
                    <a:pt x="3500" y="1823"/>
                    <a:pt x="3147" y="2474"/>
                  </a:cubicBezTo>
                  <a:cubicBezTo>
                    <a:pt x="2858" y="2970"/>
                    <a:pt x="2427" y="3230"/>
                    <a:pt x="1843" y="3230"/>
                  </a:cubicBezTo>
                  <a:cubicBezTo>
                    <a:pt x="1660" y="3230"/>
                    <a:pt x="1462" y="3204"/>
                    <a:pt x="1248" y="3153"/>
                  </a:cubicBezTo>
                  <a:cubicBezTo>
                    <a:pt x="977" y="3098"/>
                    <a:pt x="733" y="2990"/>
                    <a:pt x="489" y="2908"/>
                  </a:cubicBezTo>
                  <a:cubicBezTo>
                    <a:pt x="353" y="2881"/>
                    <a:pt x="245" y="2881"/>
                    <a:pt x="109" y="2827"/>
                  </a:cubicBezTo>
                  <a:lnTo>
                    <a:pt x="109" y="2827"/>
                  </a:lnTo>
                  <a:cubicBezTo>
                    <a:pt x="1" y="3831"/>
                    <a:pt x="543" y="4780"/>
                    <a:pt x="1465" y="5133"/>
                  </a:cubicBezTo>
                  <a:cubicBezTo>
                    <a:pt x="1825" y="5303"/>
                    <a:pt x="2208" y="5385"/>
                    <a:pt x="2589" y="5385"/>
                  </a:cubicBezTo>
                  <a:cubicBezTo>
                    <a:pt x="3357" y="5385"/>
                    <a:pt x="4113" y="5053"/>
                    <a:pt x="4639" y="4454"/>
                  </a:cubicBezTo>
                  <a:cubicBezTo>
                    <a:pt x="5453" y="3614"/>
                    <a:pt x="5588" y="2312"/>
                    <a:pt x="4937" y="1335"/>
                  </a:cubicBezTo>
                  <a:cubicBezTo>
                    <a:pt x="4639" y="793"/>
                    <a:pt x="4178" y="386"/>
                    <a:pt x="3635" y="142"/>
                  </a:cubicBezTo>
                  <a:cubicBezTo>
                    <a:pt x="3404" y="49"/>
                    <a:pt x="3156" y="1"/>
                    <a:pt x="2905" y="1"/>
                  </a:cubicBezTo>
                  <a:close/>
                </a:path>
              </a:pathLst>
            </a:custGeom>
            <a:solidFill>
              <a:srgbClr val="FECA2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1138" name="Google Shape;1138;p56"/>
            <p:cNvSpPr/>
            <p:nvPr/>
          </p:nvSpPr>
          <p:spPr>
            <a:xfrm>
              <a:off x="3506038" y="4037450"/>
              <a:ext cx="144475" cy="173625"/>
            </a:xfrm>
            <a:custGeom>
              <a:avLst/>
              <a:gdLst/>
              <a:ahLst/>
              <a:cxnLst/>
              <a:rect l="l" t="t" r="r" b="b"/>
              <a:pathLst>
                <a:path w="5779" h="6945" extrusionOk="0">
                  <a:moveTo>
                    <a:pt x="4205" y="0"/>
                  </a:moveTo>
                  <a:cubicBezTo>
                    <a:pt x="2794" y="1980"/>
                    <a:pt x="1411" y="3933"/>
                    <a:pt x="1" y="5968"/>
                  </a:cubicBezTo>
                  <a:cubicBezTo>
                    <a:pt x="218" y="6158"/>
                    <a:pt x="435" y="6347"/>
                    <a:pt x="679" y="6537"/>
                  </a:cubicBezTo>
                  <a:cubicBezTo>
                    <a:pt x="842" y="6673"/>
                    <a:pt x="1031" y="6781"/>
                    <a:pt x="1276" y="6944"/>
                  </a:cubicBezTo>
                  <a:cubicBezTo>
                    <a:pt x="1601" y="6456"/>
                    <a:pt x="1926" y="5968"/>
                    <a:pt x="2252" y="5534"/>
                  </a:cubicBezTo>
                  <a:cubicBezTo>
                    <a:pt x="3283" y="4205"/>
                    <a:pt x="4286" y="2903"/>
                    <a:pt x="5317" y="1601"/>
                  </a:cubicBezTo>
                  <a:cubicBezTo>
                    <a:pt x="5480" y="1357"/>
                    <a:pt x="5615" y="1112"/>
                    <a:pt x="5778" y="896"/>
                  </a:cubicBezTo>
                  <a:cubicBezTo>
                    <a:pt x="5425" y="353"/>
                    <a:pt x="4829" y="28"/>
                    <a:pt x="4205" y="0"/>
                  </a:cubicBezTo>
                  <a:close/>
                </a:path>
              </a:pathLst>
            </a:custGeom>
            <a:solidFill>
              <a:srgbClr val="263E6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1139" name="Google Shape;1139;p56"/>
            <p:cNvSpPr/>
            <p:nvPr/>
          </p:nvSpPr>
          <p:spPr>
            <a:xfrm>
              <a:off x="3091738" y="4406325"/>
              <a:ext cx="195300" cy="147300"/>
            </a:xfrm>
            <a:custGeom>
              <a:avLst/>
              <a:gdLst/>
              <a:ahLst/>
              <a:cxnLst/>
              <a:rect l="l" t="t" r="r" b="b"/>
              <a:pathLst>
                <a:path w="7812" h="5892" extrusionOk="0">
                  <a:moveTo>
                    <a:pt x="7378" y="1"/>
                  </a:moveTo>
                  <a:cubicBezTo>
                    <a:pt x="7161" y="82"/>
                    <a:pt x="7079" y="136"/>
                    <a:pt x="6998" y="191"/>
                  </a:cubicBezTo>
                  <a:cubicBezTo>
                    <a:pt x="5289" y="1248"/>
                    <a:pt x="3607" y="2279"/>
                    <a:pt x="1953" y="3364"/>
                  </a:cubicBezTo>
                  <a:cubicBezTo>
                    <a:pt x="1383" y="3744"/>
                    <a:pt x="841" y="4178"/>
                    <a:pt x="353" y="4666"/>
                  </a:cubicBezTo>
                  <a:cubicBezTo>
                    <a:pt x="0" y="4937"/>
                    <a:pt x="0" y="5453"/>
                    <a:pt x="353" y="5724"/>
                  </a:cubicBezTo>
                  <a:cubicBezTo>
                    <a:pt x="453" y="5836"/>
                    <a:pt x="564" y="5891"/>
                    <a:pt x="692" y="5891"/>
                  </a:cubicBezTo>
                  <a:cubicBezTo>
                    <a:pt x="842" y="5891"/>
                    <a:pt x="1016" y="5816"/>
                    <a:pt x="1221" y="5670"/>
                  </a:cubicBezTo>
                  <a:cubicBezTo>
                    <a:pt x="1763" y="5236"/>
                    <a:pt x="2278" y="4775"/>
                    <a:pt x="2848" y="4368"/>
                  </a:cubicBezTo>
                  <a:cubicBezTo>
                    <a:pt x="4286" y="3337"/>
                    <a:pt x="5723" y="2361"/>
                    <a:pt x="7161" y="1357"/>
                  </a:cubicBezTo>
                  <a:cubicBezTo>
                    <a:pt x="7378" y="1194"/>
                    <a:pt x="7568" y="1031"/>
                    <a:pt x="7812" y="842"/>
                  </a:cubicBezTo>
                  <a:lnTo>
                    <a:pt x="7378" y="1"/>
                  </a:lnTo>
                  <a:close/>
                </a:path>
              </a:pathLst>
            </a:custGeom>
            <a:solidFill>
              <a:srgbClr val="263E6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grpSp>
      <p:grpSp>
        <p:nvGrpSpPr>
          <p:cNvPr id="1140" name="Google Shape;1140;p56"/>
          <p:cNvGrpSpPr/>
          <p:nvPr/>
        </p:nvGrpSpPr>
        <p:grpSpPr>
          <a:xfrm rot="-531170">
            <a:off x="9058213" y="4281527"/>
            <a:ext cx="1645027" cy="2093380"/>
            <a:chOff x="2586363" y="5410988"/>
            <a:chExt cx="1049025" cy="1334938"/>
          </a:xfrm>
        </p:grpSpPr>
        <p:sp>
          <p:nvSpPr>
            <p:cNvPr id="1141" name="Google Shape;1141;p56"/>
            <p:cNvSpPr/>
            <p:nvPr/>
          </p:nvSpPr>
          <p:spPr>
            <a:xfrm>
              <a:off x="2586363" y="5419550"/>
              <a:ext cx="1049025" cy="1326375"/>
            </a:xfrm>
            <a:custGeom>
              <a:avLst/>
              <a:gdLst/>
              <a:ahLst/>
              <a:cxnLst/>
              <a:rect l="l" t="t" r="r" b="b"/>
              <a:pathLst>
                <a:path w="41961" h="53055" extrusionOk="0">
                  <a:moveTo>
                    <a:pt x="32169" y="814"/>
                  </a:moveTo>
                  <a:cubicBezTo>
                    <a:pt x="32223" y="814"/>
                    <a:pt x="32305" y="841"/>
                    <a:pt x="32386" y="868"/>
                  </a:cubicBezTo>
                  <a:cubicBezTo>
                    <a:pt x="34041" y="1492"/>
                    <a:pt x="38760" y="3825"/>
                    <a:pt x="40686" y="4828"/>
                  </a:cubicBezTo>
                  <a:cubicBezTo>
                    <a:pt x="40930" y="4964"/>
                    <a:pt x="41066" y="5262"/>
                    <a:pt x="40957" y="5534"/>
                  </a:cubicBezTo>
                  <a:cubicBezTo>
                    <a:pt x="40767" y="6022"/>
                    <a:pt x="40578" y="6402"/>
                    <a:pt x="40361" y="6836"/>
                  </a:cubicBezTo>
                  <a:cubicBezTo>
                    <a:pt x="40252" y="7080"/>
                    <a:pt x="40116" y="7351"/>
                    <a:pt x="39981" y="7649"/>
                  </a:cubicBezTo>
                  <a:cubicBezTo>
                    <a:pt x="39872" y="7866"/>
                    <a:pt x="39655" y="8029"/>
                    <a:pt x="39411" y="8029"/>
                  </a:cubicBezTo>
                  <a:cubicBezTo>
                    <a:pt x="39303" y="8029"/>
                    <a:pt x="39221" y="8002"/>
                    <a:pt x="39140" y="7948"/>
                  </a:cubicBezTo>
                  <a:cubicBezTo>
                    <a:pt x="38326" y="7568"/>
                    <a:pt x="37485" y="7161"/>
                    <a:pt x="36672" y="6781"/>
                  </a:cubicBezTo>
                  <a:cubicBezTo>
                    <a:pt x="34882" y="5886"/>
                    <a:pt x="32983" y="4964"/>
                    <a:pt x="31084" y="4150"/>
                  </a:cubicBezTo>
                  <a:cubicBezTo>
                    <a:pt x="30759" y="4015"/>
                    <a:pt x="30623" y="3662"/>
                    <a:pt x="30732" y="3309"/>
                  </a:cubicBezTo>
                  <a:cubicBezTo>
                    <a:pt x="30976" y="2550"/>
                    <a:pt x="31328" y="1818"/>
                    <a:pt x="31600" y="1194"/>
                  </a:cubicBezTo>
                  <a:cubicBezTo>
                    <a:pt x="31708" y="977"/>
                    <a:pt x="31925" y="814"/>
                    <a:pt x="32169" y="814"/>
                  </a:cubicBezTo>
                  <a:close/>
                  <a:moveTo>
                    <a:pt x="32628" y="5937"/>
                  </a:moveTo>
                  <a:cubicBezTo>
                    <a:pt x="32647" y="5937"/>
                    <a:pt x="32666" y="5938"/>
                    <a:pt x="32684" y="5940"/>
                  </a:cubicBezTo>
                  <a:cubicBezTo>
                    <a:pt x="32766" y="5940"/>
                    <a:pt x="32874" y="5940"/>
                    <a:pt x="32956" y="5968"/>
                  </a:cubicBezTo>
                  <a:cubicBezTo>
                    <a:pt x="33824" y="6320"/>
                    <a:pt x="35424" y="7080"/>
                    <a:pt x="36482" y="7649"/>
                  </a:cubicBezTo>
                  <a:cubicBezTo>
                    <a:pt x="36834" y="7812"/>
                    <a:pt x="36997" y="8219"/>
                    <a:pt x="36807" y="8571"/>
                  </a:cubicBezTo>
                  <a:cubicBezTo>
                    <a:pt x="36590" y="9005"/>
                    <a:pt x="36373" y="9439"/>
                    <a:pt x="36129" y="9873"/>
                  </a:cubicBezTo>
                  <a:cubicBezTo>
                    <a:pt x="34665" y="12477"/>
                    <a:pt x="33200" y="15108"/>
                    <a:pt x="31681" y="17658"/>
                  </a:cubicBezTo>
                  <a:cubicBezTo>
                    <a:pt x="29592" y="21184"/>
                    <a:pt x="27612" y="24764"/>
                    <a:pt x="25714" y="28372"/>
                  </a:cubicBezTo>
                  <a:cubicBezTo>
                    <a:pt x="25198" y="29267"/>
                    <a:pt x="24764" y="30189"/>
                    <a:pt x="24385" y="31138"/>
                  </a:cubicBezTo>
                  <a:cubicBezTo>
                    <a:pt x="24249" y="31491"/>
                    <a:pt x="24222" y="31844"/>
                    <a:pt x="24303" y="32196"/>
                  </a:cubicBezTo>
                  <a:cubicBezTo>
                    <a:pt x="25253" y="37241"/>
                    <a:pt x="25822" y="42341"/>
                    <a:pt x="25578" y="47494"/>
                  </a:cubicBezTo>
                  <a:cubicBezTo>
                    <a:pt x="25551" y="48199"/>
                    <a:pt x="25578" y="48932"/>
                    <a:pt x="25578" y="49637"/>
                  </a:cubicBezTo>
                  <a:cubicBezTo>
                    <a:pt x="25578" y="50098"/>
                    <a:pt x="25470" y="50586"/>
                    <a:pt x="25280" y="51020"/>
                  </a:cubicBezTo>
                  <a:cubicBezTo>
                    <a:pt x="25018" y="51675"/>
                    <a:pt x="24369" y="52102"/>
                    <a:pt x="23673" y="52102"/>
                  </a:cubicBezTo>
                  <a:cubicBezTo>
                    <a:pt x="23505" y="52102"/>
                    <a:pt x="23333" y="52077"/>
                    <a:pt x="23164" y="52024"/>
                  </a:cubicBezTo>
                  <a:cubicBezTo>
                    <a:pt x="20506" y="51291"/>
                    <a:pt x="17929" y="50261"/>
                    <a:pt x="15488" y="48986"/>
                  </a:cubicBezTo>
                  <a:cubicBezTo>
                    <a:pt x="13318" y="47765"/>
                    <a:pt x="11202" y="46409"/>
                    <a:pt x="9222" y="44917"/>
                  </a:cubicBezTo>
                  <a:cubicBezTo>
                    <a:pt x="7459" y="43643"/>
                    <a:pt x="5805" y="42259"/>
                    <a:pt x="4232" y="40767"/>
                  </a:cubicBezTo>
                  <a:cubicBezTo>
                    <a:pt x="3364" y="39899"/>
                    <a:pt x="2550" y="39004"/>
                    <a:pt x="1682" y="38109"/>
                  </a:cubicBezTo>
                  <a:cubicBezTo>
                    <a:pt x="1546" y="37947"/>
                    <a:pt x="1411" y="37784"/>
                    <a:pt x="1329" y="37567"/>
                  </a:cubicBezTo>
                  <a:cubicBezTo>
                    <a:pt x="868" y="36617"/>
                    <a:pt x="1031" y="35858"/>
                    <a:pt x="1926" y="35261"/>
                  </a:cubicBezTo>
                  <a:cubicBezTo>
                    <a:pt x="2577" y="34827"/>
                    <a:pt x="3255" y="34420"/>
                    <a:pt x="3960" y="34068"/>
                  </a:cubicBezTo>
                  <a:cubicBezTo>
                    <a:pt x="6374" y="32902"/>
                    <a:pt x="8843" y="31871"/>
                    <a:pt x="11392" y="30949"/>
                  </a:cubicBezTo>
                  <a:cubicBezTo>
                    <a:pt x="13074" y="30325"/>
                    <a:pt x="14783" y="29728"/>
                    <a:pt x="16464" y="29131"/>
                  </a:cubicBezTo>
                  <a:cubicBezTo>
                    <a:pt x="16898" y="28969"/>
                    <a:pt x="17278" y="28724"/>
                    <a:pt x="17576" y="28372"/>
                  </a:cubicBezTo>
                  <a:cubicBezTo>
                    <a:pt x="18336" y="27504"/>
                    <a:pt x="19014" y="26582"/>
                    <a:pt x="19638" y="25605"/>
                  </a:cubicBezTo>
                  <a:cubicBezTo>
                    <a:pt x="22649" y="21076"/>
                    <a:pt x="25687" y="16546"/>
                    <a:pt x="28562" y="11908"/>
                  </a:cubicBezTo>
                  <a:cubicBezTo>
                    <a:pt x="29728" y="10009"/>
                    <a:pt x="30949" y="8137"/>
                    <a:pt x="32115" y="6239"/>
                  </a:cubicBezTo>
                  <a:cubicBezTo>
                    <a:pt x="32214" y="6065"/>
                    <a:pt x="32427" y="5937"/>
                    <a:pt x="32628" y="5937"/>
                  </a:cubicBezTo>
                  <a:close/>
                  <a:moveTo>
                    <a:pt x="31600" y="0"/>
                  </a:moveTo>
                  <a:cubicBezTo>
                    <a:pt x="31383" y="0"/>
                    <a:pt x="31274" y="109"/>
                    <a:pt x="31111" y="516"/>
                  </a:cubicBezTo>
                  <a:cubicBezTo>
                    <a:pt x="30786" y="1248"/>
                    <a:pt x="30460" y="2008"/>
                    <a:pt x="30162" y="2740"/>
                  </a:cubicBezTo>
                  <a:lnTo>
                    <a:pt x="29891" y="3418"/>
                  </a:lnTo>
                  <a:cubicBezTo>
                    <a:pt x="29864" y="3526"/>
                    <a:pt x="29836" y="3635"/>
                    <a:pt x="29809" y="3716"/>
                  </a:cubicBezTo>
                  <a:cubicBezTo>
                    <a:pt x="29674" y="4042"/>
                    <a:pt x="29864" y="4422"/>
                    <a:pt x="30216" y="4503"/>
                  </a:cubicBezTo>
                  <a:cubicBezTo>
                    <a:pt x="30487" y="4611"/>
                    <a:pt x="30732" y="4747"/>
                    <a:pt x="31003" y="4883"/>
                  </a:cubicBezTo>
                  <a:cubicBezTo>
                    <a:pt x="31193" y="4964"/>
                    <a:pt x="31301" y="5127"/>
                    <a:pt x="31355" y="5317"/>
                  </a:cubicBezTo>
                  <a:cubicBezTo>
                    <a:pt x="31410" y="5506"/>
                    <a:pt x="31383" y="5696"/>
                    <a:pt x="31301" y="5859"/>
                  </a:cubicBezTo>
                  <a:cubicBezTo>
                    <a:pt x="31138" y="6103"/>
                    <a:pt x="31003" y="6320"/>
                    <a:pt x="30867" y="6564"/>
                  </a:cubicBezTo>
                  <a:cubicBezTo>
                    <a:pt x="30298" y="7432"/>
                    <a:pt x="29755" y="8300"/>
                    <a:pt x="29213" y="9195"/>
                  </a:cubicBezTo>
                  <a:cubicBezTo>
                    <a:pt x="27938" y="11257"/>
                    <a:pt x="26609" y="13372"/>
                    <a:pt x="25280" y="15461"/>
                  </a:cubicBezTo>
                  <a:cubicBezTo>
                    <a:pt x="23842" y="17712"/>
                    <a:pt x="22350" y="19963"/>
                    <a:pt x="20940" y="22160"/>
                  </a:cubicBezTo>
                  <a:cubicBezTo>
                    <a:pt x="20018" y="23571"/>
                    <a:pt x="19095" y="24981"/>
                    <a:pt x="18173" y="26392"/>
                  </a:cubicBezTo>
                  <a:cubicBezTo>
                    <a:pt x="17821" y="26907"/>
                    <a:pt x="17414" y="27395"/>
                    <a:pt x="16953" y="27829"/>
                  </a:cubicBezTo>
                  <a:cubicBezTo>
                    <a:pt x="16681" y="28101"/>
                    <a:pt x="16356" y="28290"/>
                    <a:pt x="16003" y="28399"/>
                  </a:cubicBezTo>
                  <a:cubicBezTo>
                    <a:pt x="13644" y="29158"/>
                    <a:pt x="11175" y="30054"/>
                    <a:pt x="8436" y="31166"/>
                  </a:cubicBezTo>
                  <a:cubicBezTo>
                    <a:pt x="6483" y="31979"/>
                    <a:pt x="4557" y="32793"/>
                    <a:pt x="2957" y="33498"/>
                  </a:cubicBezTo>
                  <a:cubicBezTo>
                    <a:pt x="2062" y="33878"/>
                    <a:pt x="1302" y="34475"/>
                    <a:pt x="705" y="35207"/>
                  </a:cubicBezTo>
                  <a:cubicBezTo>
                    <a:pt x="109" y="35858"/>
                    <a:pt x="0" y="36807"/>
                    <a:pt x="380" y="37567"/>
                  </a:cubicBezTo>
                  <a:cubicBezTo>
                    <a:pt x="651" y="38218"/>
                    <a:pt x="1058" y="38787"/>
                    <a:pt x="1519" y="39276"/>
                  </a:cubicBezTo>
                  <a:cubicBezTo>
                    <a:pt x="2089" y="39845"/>
                    <a:pt x="2658" y="40415"/>
                    <a:pt x="3228" y="40957"/>
                  </a:cubicBezTo>
                  <a:cubicBezTo>
                    <a:pt x="3526" y="41283"/>
                    <a:pt x="3825" y="41581"/>
                    <a:pt x="4123" y="41879"/>
                  </a:cubicBezTo>
                  <a:cubicBezTo>
                    <a:pt x="4313" y="42069"/>
                    <a:pt x="4638" y="42368"/>
                    <a:pt x="4828" y="42558"/>
                  </a:cubicBezTo>
                  <a:cubicBezTo>
                    <a:pt x="6049" y="43588"/>
                    <a:pt x="7405" y="44646"/>
                    <a:pt x="9087" y="45921"/>
                  </a:cubicBezTo>
                  <a:cubicBezTo>
                    <a:pt x="11772" y="47928"/>
                    <a:pt x="14674" y="49637"/>
                    <a:pt x="17739" y="51047"/>
                  </a:cubicBezTo>
                  <a:cubicBezTo>
                    <a:pt x="19611" y="51861"/>
                    <a:pt x="21564" y="52512"/>
                    <a:pt x="23571" y="53000"/>
                  </a:cubicBezTo>
                  <a:cubicBezTo>
                    <a:pt x="23734" y="53027"/>
                    <a:pt x="23923" y="53054"/>
                    <a:pt x="24113" y="53054"/>
                  </a:cubicBezTo>
                  <a:cubicBezTo>
                    <a:pt x="24602" y="53054"/>
                    <a:pt x="25063" y="52892"/>
                    <a:pt x="25442" y="52566"/>
                  </a:cubicBezTo>
                  <a:cubicBezTo>
                    <a:pt x="25849" y="52241"/>
                    <a:pt x="26121" y="51807"/>
                    <a:pt x="26229" y="51291"/>
                  </a:cubicBezTo>
                  <a:cubicBezTo>
                    <a:pt x="26446" y="50640"/>
                    <a:pt x="26527" y="49962"/>
                    <a:pt x="26527" y="49257"/>
                  </a:cubicBezTo>
                  <a:cubicBezTo>
                    <a:pt x="26527" y="48308"/>
                    <a:pt x="26500" y="47169"/>
                    <a:pt x="26446" y="46029"/>
                  </a:cubicBezTo>
                  <a:lnTo>
                    <a:pt x="26446" y="45650"/>
                  </a:lnTo>
                  <a:cubicBezTo>
                    <a:pt x="26365" y="43832"/>
                    <a:pt x="26283" y="41934"/>
                    <a:pt x="26175" y="40062"/>
                  </a:cubicBezTo>
                  <a:lnTo>
                    <a:pt x="26175" y="40008"/>
                  </a:lnTo>
                  <a:cubicBezTo>
                    <a:pt x="26093" y="38164"/>
                    <a:pt x="25904" y="36319"/>
                    <a:pt x="25578" y="34475"/>
                  </a:cubicBezTo>
                  <a:cubicBezTo>
                    <a:pt x="25497" y="34014"/>
                    <a:pt x="25442" y="33498"/>
                    <a:pt x="25388" y="33037"/>
                  </a:cubicBezTo>
                  <a:cubicBezTo>
                    <a:pt x="25334" y="32739"/>
                    <a:pt x="25307" y="32468"/>
                    <a:pt x="25280" y="32196"/>
                  </a:cubicBezTo>
                  <a:cubicBezTo>
                    <a:pt x="25198" y="31735"/>
                    <a:pt x="25280" y="31247"/>
                    <a:pt x="25470" y="30813"/>
                  </a:cubicBezTo>
                  <a:cubicBezTo>
                    <a:pt x="25741" y="30298"/>
                    <a:pt x="26012" y="29755"/>
                    <a:pt x="26283" y="29213"/>
                  </a:cubicBezTo>
                  <a:cubicBezTo>
                    <a:pt x="28155" y="25632"/>
                    <a:pt x="29864" y="22513"/>
                    <a:pt x="31518" y="19746"/>
                  </a:cubicBezTo>
                  <a:lnTo>
                    <a:pt x="32440" y="18173"/>
                  </a:lnTo>
                  <a:cubicBezTo>
                    <a:pt x="34176" y="15217"/>
                    <a:pt x="35994" y="12179"/>
                    <a:pt x="37594" y="9033"/>
                  </a:cubicBezTo>
                  <a:cubicBezTo>
                    <a:pt x="37757" y="8707"/>
                    <a:pt x="38082" y="8517"/>
                    <a:pt x="38435" y="8517"/>
                  </a:cubicBezTo>
                  <a:cubicBezTo>
                    <a:pt x="38570" y="8517"/>
                    <a:pt x="38706" y="8544"/>
                    <a:pt x="38842" y="8599"/>
                  </a:cubicBezTo>
                  <a:lnTo>
                    <a:pt x="38977" y="8653"/>
                  </a:lnTo>
                  <a:lnTo>
                    <a:pt x="39031" y="8680"/>
                  </a:lnTo>
                  <a:cubicBezTo>
                    <a:pt x="39221" y="8761"/>
                    <a:pt x="39438" y="8843"/>
                    <a:pt x="39628" y="8897"/>
                  </a:cubicBezTo>
                  <a:cubicBezTo>
                    <a:pt x="39737" y="8897"/>
                    <a:pt x="39818" y="8924"/>
                    <a:pt x="39899" y="8924"/>
                  </a:cubicBezTo>
                  <a:cubicBezTo>
                    <a:pt x="40089" y="8924"/>
                    <a:pt x="40198" y="8870"/>
                    <a:pt x="40361" y="8544"/>
                  </a:cubicBezTo>
                  <a:cubicBezTo>
                    <a:pt x="40550" y="8083"/>
                    <a:pt x="40740" y="7703"/>
                    <a:pt x="40930" y="7351"/>
                  </a:cubicBezTo>
                  <a:cubicBezTo>
                    <a:pt x="41174" y="6836"/>
                    <a:pt x="41391" y="6374"/>
                    <a:pt x="41662" y="5751"/>
                  </a:cubicBezTo>
                  <a:cubicBezTo>
                    <a:pt x="41771" y="5534"/>
                    <a:pt x="41852" y="5317"/>
                    <a:pt x="41907" y="5100"/>
                  </a:cubicBezTo>
                  <a:cubicBezTo>
                    <a:pt x="41961" y="4828"/>
                    <a:pt x="41825" y="4530"/>
                    <a:pt x="41554" y="4422"/>
                  </a:cubicBezTo>
                  <a:lnTo>
                    <a:pt x="41473" y="4367"/>
                  </a:lnTo>
                  <a:lnTo>
                    <a:pt x="41256" y="4259"/>
                  </a:lnTo>
                  <a:cubicBezTo>
                    <a:pt x="40469" y="3879"/>
                    <a:pt x="39710" y="3445"/>
                    <a:pt x="38950" y="3038"/>
                  </a:cubicBezTo>
                  <a:cubicBezTo>
                    <a:pt x="37296" y="2089"/>
                    <a:pt x="35560" y="1275"/>
                    <a:pt x="33797" y="597"/>
                  </a:cubicBezTo>
                  <a:cubicBezTo>
                    <a:pt x="33200" y="380"/>
                    <a:pt x="32603" y="217"/>
                    <a:pt x="32006" y="55"/>
                  </a:cubicBezTo>
                  <a:cubicBezTo>
                    <a:pt x="31871" y="27"/>
                    <a:pt x="31735" y="0"/>
                    <a:pt x="31600"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1142" name="Google Shape;1142;p56"/>
            <p:cNvSpPr/>
            <p:nvPr/>
          </p:nvSpPr>
          <p:spPr>
            <a:xfrm>
              <a:off x="2586363" y="5410988"/>
              <a:ext cx="1049025" cy="1326375"/>
            </a:xfrm>
            <a:custGeom>
              <a:avLst/>
              <a:gdLst/>
              <a:ahLst/>
              <a:cxnLst/>
              <a:rect l="l" t="t" r="r" b="b"/>
              <a:pathLst>
                <a:path w="41961" h="53055" extrusionOk="0">
                  <a:moveTo>
                    <a:pt x="32169" y="814"/>
                  </a:moveTo>
                  <a:cubicBezTo>
                    <a:pt x="32223" y="814"/>
                    <a:pt x="32305" y="841"/>
                    <a:pt x="32386" y="868"/>
                  </a:cubicBezTo>
                  <a:cubicBezTo>
                    <a:pt x="34041" y="1492"/>
                    <a:pt x="38760" y="3825"/>
                    <a:pt x="40686" y="4828"/>
                  </a:cubicBezTo>
                  <a:cubicBezTo>
                    <a:pt x="40930" y="4964"/>
                    <a:pt x="41066" y="5262"/>
                    <a:pt x="40957" y="5534"/>
                  </a:cubicBezTo>
                  <a:cubicBezTo>
                    <a:pt x="40767" y="6022"/>
                    <a:pt x="40578" y="6402"/>
                    <a:pt x="40361" y="6836"/>
                  </a:cubicBezTo>
                  <a:cubicBezTo>
                    <a:pt x="40252" y="7080"/>
                    <a:pt x="40116" y="7351"/>
                    <a:pt x="39981" y="7649"/>
                  </a:cubicBezTo>
                  <a:cubicBezTo>
                    <a:pt x="39872" y="7866"/>
                    <a:pt x="39655" y="8029"/>
                    <a:pt x="39411" y="8029"/>
                  </a:cubicBezTo>
                  <a:cubicBezTo>
                    <a:pt x="39303" y="8029"/>
                    <a:pt x="39221" y="8002"/>
                    <a:pt x="39140" y="7948"/>
                  </a:cubicBezTo>
                  <a:cubicBezTo>
                    <a:pt x="38326" y="7568"/>
                    <a:pt x="37485" y="7161"/>
                    <a:pt x="36672" y="6781"/>
                  </a:cubicBezTo>
                  <a:cubicBezTo>
                    <a:pt x="34882" y="5886"/>
                    <a:pt x="32983" y="4964"/>
                    <a:pt x="31084" y="4150"/>
                  </a:cubicBezTo>
                  <a:cubicBezTo>
                    <a:pt x="30759" y="4015"/>
                    <a:pt x="30623" y="3662"/>
                    <a:pt x="30732" y="3309"/>
                  </a:cubicBezTo>
                  <a:cubicBezTo>
                    <a:pt x="30976" y="2550"/>
                    <a:pt x="31328" y="1818"/>
                    <a:pt x="31600" y="1194"/>
                  </a:cubicBezTo>
                  <a:cubicBezTo>
                    <a:pt x="31708" y="977"/>
                    <a:pt x="31925" y="814"/>
                    <a:pt x="32169" y="814"/>
                  </a:cubicBezTo>
                  <a:close/>
                  <a:moveTo>
                    <a:pt x="32628" y="5937"/>
                  </a:moveTo>
                  <a:cubicBezTo>
                    <a:pt x="32647" y="5937"/>
                    <a:pt x="32666" y="5938"/>
                    <a:pt x="32684" y="5940"/>
                  </a:cubicBezTo>
                  <a:cubicBezTo>
                    <a:pt x="32766" y="5940"/>
                    <a:pt x="32874" y="5940"/>
                    <a:pt x="32956" y="5968"/>
                  </a:cubicBezTo>
                  <a:cubicBezTo>
                    <a:pt x="33824" y="6320"/>
                    <a:pt x="35424" y="7080"/>
                    <a:pt x="36482" y="7649"/>
                  </a:cubicBezTo>
                  <a:cubicBezTo>
                    <a:pt x="36834" y="7812"/>
                    <a:pt x="36997" y="8219"/>
                    <a:pt x="36807" y="8571"/>
                  </a:cubicBezTo>
                  <a:cubicBezTo>
                    <a:pt x="36590" y="9005"/>
                    <a:pt x="36373" y="9439"/>
                    <a:pt x="36129" y="9873"/>
                  </a:cubicBezTo>
                  <a:cubicBezTo>
                    <a:pt x="34665" y="12477"/>
                    <a:pt x="33200" y="15108"/>
                    <a:pt x="31681" y="17658"/>
                  </a:cubicBezTo>
                  <a:cubicBezTo>
                    <a:pt x="29592" y="21184"/>
                    <a:pt x="27612" y="24764"/>
                    <a:pt x="25714" y="28372"/>
                  </a:cubicBezTo>
                  <a:cubicBezTo>
                    <a:pt x="25198" y="29267"/>
                    <a:pt x="24764" y="30189"/>
                    <a:pt x="24385" y="31138"/>
                  </a:cubicBezTo>
                  <a:cubicBezTo>
                    <a:pt x="24249" y="31491"/>
                    <a:pt x="24222" y="31844"/>
                    <a:pt x="24303" y="32196"/>
                  </a:cubicBezTo>
                  <a:cubicBezTo>
                    <a:pt x="25253" y="37241"/>
                    <a:pt x="25822" y="42341"/>
                    <a:pt x="25578" y="47494"/>
                  </a:cubicBezTo>
                  <a:cubicBezTo>
                    <a:pt x="25551" y="48199"/>
                    <a:pt x="25578" y="48932"/>
                    <a:pt x="25578" y="49637"/>
                  </a:cubicBezTo>
                  <a:cubicBezTo>
                    <a:pt x="25578" y="50098"/>
                    <a:pt x="25470" y="50586"/>
                    <a:pt x="25280" y="51020"/>
                  </a:cubicBezTo>
                  <a:cubicBezTo>
                    <a:pt x="25018" y="51675"/>
                    <a:pt x="24369" y="52102"/>
                    <a:pt x="23673" y="52102"/>
                  </a:cubicBezTo>
                  <a:cubicBezTo>
                    <a:pt x="23505" y="52102"/>
                    <a:pt x="23333" y="52077"/>
                    <a:pt x="23164" y="52024"/>
                  </a:cubicBezTo>
                  <a:cubicBezTo>
                    <a:pt x="20506" y="51291"/>
                    <a:pt x="17929" y="50261"/>
                    <a:pt x="15488" y="48986"/>
                  </a:cubicBezTo>
                  <a:cubicBezTo>
                    <a:pt x="13318" y="47765"/>
                    <a:pt x="11202" y="46409"/>
                    <a:pt x="9222" y="44917"/>
                  </a:cubicBezTo>
                  <a:cubicBezTo>
                    <a:pt x="7459" y="43643"/>
                    <a:pt x="5805" y="42259"/>
                    <a:pt x="4232" y="40767"/>
                  </a:cubicBezTo>
                  <a:cubicBezTo>
                    <a:pt x="3364" y="39899"/>
                    <a:pt x="2550" y="39004"/>
                    <a:pt x="1682" y="38109"/>
                  </a:cubicBezTo>
                  <a:cubicBezTo>
                    <a:pt x="1546" y="37947"/>
                    <a:pt x="1411" y="37784"/>
                    <a:pt x="1329" y="37567"/>
                  </a:cubicBezTo>
                  <a:cubicBezTo>
                    <a:pt x="868" y="36617"/>
                    <a:pt x="1031" y="35858"/>
                    <a:pt x="1926" y="35261"/>
                  </a:cubicBezTo>
                  <a:cubicBezTo>
                    <a:pt x="2577" y="34827"/>
                    <a:pt x="3255" y="34420"/>
                    <a:pt x="3960" y="34068"/>
                  </a:cubicBezTo>
                  <a:cubicBezTo>
                    <a:pt x="6374" y="32902"/>
                    <a:pt x="8843" y="31871"/>
                    <a:pt x="11392" y="30949"/>
                  </a:cubicBezTo>
                  <a:cubicBezTo>
                    <a:pt x="13074" y="30325"/>
                    <a:pt x="14783" y="29728"/>
                    <a:pt x="16464" y="29131"/>
                  </a:cubicBezTo>
                  <a:cubicBezTo>
                    <a:pt x="16898" y="28969"/>
                    <a:pt x="17278" y="28724"/>
                    <a:pt x="17576" y="28372"/>
                  </a:cubicBezTo>
                  <a:cubicBezTo>
                    <a:pt x="18336" y="27504"/>
                    <a:pt x="19014" y="26582"/>
                    <a:pt x="19638" y="25605"/>
                  </a:cubicBezTo>
                  <a:cubicBezTo>
                    <a:pt x="22649" y="21076"/>
                    <a:pt x="25687" y="16546"/>
                    <a:pt x="28562" y="11908"/>
                  </a:cubicBezTo>
                  <a:cubicBezTo>
                    <a:pt x="29728" y="10009"/>
                    <a:pt x="30949" y="8137"/>
                    <a:pt x="32115" y="6239"/>
                  </a:cubicBezTo>
                  <a:cubicBezTo>
                    <a:pt x="32214" y="6065"/>
                    <a:pt x="32427" y="5937"/>
                    <a:pt x="32628" y="5937"/>
                  </a:cubicBezTo>
                  <a:close/>
                  <a:moveTo>
                    <a:pt x="31600" y="0"/>
                  </a:moveTo>
                  <a:cubicBezTo>
                    <a:pt x="31383" y="0"/>
                    <a:pt x="31274" y="109"/>
                    <a:pt x="31111" y="516"/>
                  </a:cubicBezTo>
                  <a:cubicBezTo>
                    <a:pt x="30786" y="1248"/>
                    <a:pt x="30460" y="2008"/>
                    <a:pt x="30162" y="2740"/>
                  </a:cubicBezTo>
                  <a:lnTo>
                    <a:pt x="29891" y="3418"/>
                  </a:lnTo>
                  <a:cubicBezTo>
                    <a:pt x="29864" y="3526"/>
                    <a:pt x="29836" y="3635"/>
                    <a:pt x="29809" y="3716"/>
                  </a:cubicBezTo>
                  <a:cubicBezTo>
                    <a:pt x="29674" y="4042"/>
                    <a:pt x="29864" y="4422"/>
                    <a:pt x="30216" y="4503"/>
                  </a:cubicBezTo>
                  <a:cubicBezTo>
                    <a:pt x="30487" y="4611"/>
                    <a:pt x="30732" y="4747"/>
                    <a:pt x="31003" y="4883"/>
                  </a:cubicBezTo>
                  <a:cubicBezTo>
                    <a:pt x="31193" y="4964"/>
                    <a:pt x="31301" y="5127"/>
                    <a:pt x="31355" y="5317"/>
                  </a:cubicBezTo>
                  <a:cubicBezTo>
                    <a:pt x="31410" y="5506"/>
                    <a:pt x="31383" y="5696"/>
                    <a:pt x="31301" y="5859"/>
                  </a:cubicBezTo>
                  <a:cubicBezTo>
                    <a:pt x="31138" y="6103"/>
                    <a:pt x="31003" y="6320"/>
                    <a:pt x="30867" y="6564"/>
                  </a:cubicBezTo>
                  <a:cubicBezTo>
                    <a:pt x="30298" y="7432"/>
                    <a:pt x="29755" y="8300"/>
                    <a:pt x="29213" y="9195"/>
                  </a:cubicBezTo>
                  <a:cubicBezTo>
                    <a:pt x="27938" y="11257"/>
                    <a:pt x="26609" y="13372"/>
                    <a:pt x="25280" y="15461"/>
                  </a:cubicBezTo>
                  <a:cubicBezTo>
                    <a:pt x="23842" y="17712"/>
                    <a:pt x="22350" y="19963"/>
                    <a:pt x="20940" y="22160"/>
                  </a:cubicBezTo>
                  <a:cubicBezTo>
                    <a:pt x="20018" y="23571"/>
                    <a:pt x="19095" y="24981"/>
                    <a:pt x="18173" y="26392"/>
                  </a:cubicBezTo>
                  <a:cubicBezTo>
                    <a:pt x="17821" y="26907"/>
                    <a:pt x="17414" y="27395"/>
                    <a:pt x="16953" y="27829"/>
                  </a:cubicBezTo>
                  <a:cubicBezTo>
                    <a:pt x="16681" y="28101"/>
                    <a:pt x="16356" y="28290"/>
                    <a:pt x="16003" y="28399"/>
                  </a:cubicBezTo>
                  <a:cubicBezTo>
                    <a:pt x="13644" y="29158"/>
                    <a:pt x="11175" y="30054"/>
                    <a:pt x="8436" y="31166"/>
                  </a:cubicBezTo>
                  <a:cubicBezTo>
                    <a:pt x="6483" y="31979"/>
                    <a:pt x="4557" y="32793"/>
                    <a:pt x="2957" y="33498"/>
                  </a:cubicBezTo>
                  <a:cubicBezTo>
                    <a:pt x="2062" y="33878"/>
                    <a:pt x="1302" y="34475"/>
                    <a:pt x="705" y="35207"/>
                  </a:cubicBezTo>
                  <a:cubicBezTo>
                    <a:pt x="109" y="35858"/>
                    <a:pt x="0" y="36807"/>
                    <a:pt x="380" y="37567"/>
                  </a:cubicBezTo>
                  <a:cubicBezTo>
                    <a:pt x="651" y="38218"/>
                    <a:pt x="1058" y="38787"/>
                    <a:pt x="1519" y="39276"/>
                  </a:cubicBezTo>
                  <a:cubicBezTo>
                    <a:pt x="2089" y="39845"/>
                    <a:pt x="2658" y="40415"/>
                    <a:pt x="3228" y="40957"/>
                  </a:cubicBezTo>
                  <a:cubicBezTo>
                    <a:pt x="3526" y="41283"/>
                    <a:pt x="3825" y="41581"/>
                    <a:pt x="4123" y="41879"/>
                  </a:cubicBezTo>
                  <a:cubicBezTo>
                    <a:pt x="4313" y="42069"/>
                    <a:pt x="4638" y="42368"/>
                    <a:pt x="4828" y="42558"/>
                  </a:cubicBezTo>
                  <a:cubicBezTo>
                    <a:pt x="6049" y="43588"/>
                    <a:pt x="7405" y="44646"/>
                    <a:pt x="9087" y="45921"/>
                  </a:cubicBezTo>
                  <a:cubicBezTo>
                    <a:pt x="11772" y="47928"/>
                    <a:pt x="14674" y="49637"/>
                    <a:pt x="17739" y="51047"/>
                  </a:cubicBezTo>
                  <a:cubicBezTo>
                    <a:pt x="19611" y="51861"/>
                    <a:pt x="21564" y="52512"/>
                    <a:pt x="23571" y="53000"/>
                  </a:cubicBezTo>
                  <a:cubicBezTo>
                    <a:pt x="23734" y="53027"/>
                    <a:pt x="23923" y="53054"/>
                    <a:pt x="24113" y="53054"/>
                  </a:cubicBezTo>
                  <a:cubicBezTo>
                    <a:pt x="24602" y="53054"/>
                    <a:pt x="25063" y="52892"/>
                    <a:pt x="25442" y="52566"/>
                  </a:cubicBezTo>
                  <a:cubicBezTo>
                    <a:pt x="25849" y="52241"/>
                    <a:pt x="26121" y="51807"/>
                    <a:pt x="26229" y="51291"/>
                  </a:cubicBezTo>
                  <a:cubicBezTo>
                    <a:pt x="26446" y="50640"/>
                    <a:pt x="26527" y="49962"/>
                    <a:pt x="26527" y="49257"/>
                  </a:cubicBezTo>
                  <a:cubicBezTo>
                    <a:pt x="26527" y="48308"/>
                    <a:pt x="26500" y="47169"/>
                    <a:pt x="26446" y="46029"/>
                  </a:cubicBezTo>
                  <a:lnTo>
                    <a:pt x="26446" y="45650"/>
                  </a:lnTo>
                  <a:cubicBezTo>
                    <a:pt x="26365" y="43832"/>
                    <a:pt x="26283" y="41934"/>
                    <a:pt x="26175" y="40062"/>
                  </a:cubicBezTo>
                  <a:lnTo>
                    <a:pt x="26175" y="40008"/>
                  </a:lnTo>
                  <a:cubicBezTo>
                    <a:pt x="26093" y="38164"/>
                    <a:pt x="25904" y="36319"/>
                    <a:pt x="25578" y="34475"/>
                  </a:cubicBezTo>
                  <a:cubicBezTo>
                    <a:pt x="25497" y="34014"/>
                    <a:pt x="25442" y="33498"/>
                    <a:pt x="25388" y="33037"/>
                  </a:cubicBezTo>
                  <a:cubicBezTo>
                    <a:pt x="25334" y="32739"/>
                    <a:pt x="25307" y="32468"/>
                    <a:pt x="25280" y="32196"/>
                  </a:cubicBezTo>
                  <a:cubicBezTo>
                    <a:pt x="25198" y="31735"/>
                    <a:pt x="25280" y="31247"/>
                    <a:pt x="25470" y="30813"/>
                  </a:cubicBezTo>
                  <a:cubicBezTo>
                    <a:pt x="25741" y="30298"/>
                    <a:pt x="26012" y="29755"/>
                    <a:pt x="26283" y="29213"/>
                  </a:cubicBezTo>
                  <a:cubicBezTo>
                    <a:pt x="28155" y="25632"/>
                    <a:pt x="29864" y="22513"/>
                    <a:pt x="31518" y="19746"/>
                  </a:cubicBezTo>
                  <a:lnTo>
                    <a:pt x="32440" y="18173"/>
                  </a:lnTo>
                  <a:cubicBezTo>
                    <a:pt x="34176" y="15217"/>
                    <a:pt x="35994" y="12179"/>
                    <a:pt x="37594" y="9033"/>
                  </a:cubicBezTo>
                  <a:cubicBezTo>
                    <a:pt x="37757" y="8707"/>
                    <a:pt x="38082" y="8517"/>
                    <a:pt x="38435" y="8517"/>
                  </a:cubicBezTo>
                  <a:cubicBezTo>
                    <a:pt x="38570" y="8517"/>
                    <a:pt x="38706" y="8544"/>
                    <a:pt x="38842" y="8599"/>
                  </a:cubicBezTo>
                  <a:lnTo>
                    <a:pt x="38977" y="8653"/>
                  </a:lnTo>
                  <a:lnTo>
                    <a:pt x="39031" y="8680"/>
                  </a:lnTo>
                  <a:cubicBezTo>
                    <a:pt x="39221" y="8761"/>
                    <a:pt x="39438" y="8843"/>
                    <a:pt x="39628" y="8897"/>
                  </a:cubicBezTo>
                  <a:cubicBezTo>
                    <a:pt x="39737" y="8897"/>
                    <a:pt x="39818" y="8924"/>
                    <a:pt x="39899" y="8924"/>
                  </a:cubicBezTo>
                  <a:cubicBezTo>
                    <a:pt x="40089" y="8924"/>
                    <a:pt x="40198" y="8870"/>
                    <a:pt x="40361" y="8544"/>
                  </a:cubicBezTo>
                  <a:cubicBezTo>
                    <a:pt x="40550" y="8083"/>
                    <a:pt x="40740" y="7703"/>
                    <a:pt x="40930" y="7351"/>
                  </a:cubicBezTo>
                  <a:cubicBezTo>
                    <a:pt x="41174" y="6836"/>
                    <a:pt x="41391" y="6374"/>
                    <a:pt x="41662" y="5751"/>
                  </a:cubicBezTo>
                  <a:cubicBezTo>
                    <a:pt x="41771" y="5534"/>
                    <a:pt x="41852" y="5317"/>
                    <a:pt x="41907" y="5100"/>
                  </a:cubicBezTo>
                  <a:cubicBezTo>
                    <a:pt x="41961" y="4828"/>
                    <a:pt x="41825" y="4530"/>
                    <a:pt x="41554" y="4422"/>
                  </a:cubicBezTo>
                  <a:lnTo>
                    <a:pt x="41473" y="4367"/>
                  </a:lnTo>
                  <a:lnTo>
                    <a:pt x="41256" y="4259"/>
                  </a:lnTo>
                  <a:cubicBezTo>
                    <a:pt x="40469" y="3879"/>
                    <a:pt x="39710" y="3445"/>
                    <a:pt x="38950" y="3038"/>
                  </a:cubicBezTo>
                  <a:cubicBezTo>
                    <a:pt x="37296" y="2089"/>
                    <a:pt x="35560" y="1275"/>
                    <a:pt x="33797" y="597"/>
                  </a:cubicBezTo>
                  <a:cubicBezTo>
                    <a:pt x="33200" y="380"/>
                    <a:pt x="32603" y="217"/>
                    <a:pt x="32006" y="55"/>
                  </a:cubicBezTo>
                  <a:cubicBezTo>
                    <a:pt x="31871" y="27"/>
                    <a:pt x="31735" y="0"/>
                    <a:pt x="31600"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1143" name="Google Shape;1143;p56"/>
            <p:cNvSpPr/>
            <p:nvPr/>
          </p:nvSpPr>
          <p:spPr>
            <a:xfrm>
              <a:off x="2608738" y="5558713"/>
              <a:ext cx="903250" cy="1154225"/>
            </a:xfrm>
            <a:custGeom>
              <a:avLst/>
              <a:gdLst/>
              <a:ahLst/>
              <a:cxnLst/>
              <a:rect l="l" t="t" r="r" b="b"/>
              <a:pathLst>
                <a:path w="36130" h="46169" extrusionOk="0">
                  <a:moveTo>
                    <a:pt x="31823" y="1"/>
                  </a:moveTo>
                  <a:cubicBezTo>
                    <a:pt x="31601" y="1"/>
                    <a:pt x="31382" y="117"/>
                    <a:pt x="31247" y="330"/>
                  </a:cubicBezTo>
                  <a:cubicBezTo>
                    <a:pt x="30081" y="2201"/>
                    <a:pt x="28887" y="4100"/>
                    <a:pt x="27694" y="5999"/>
                  </a:cubicBezTo>
                  <a:cubicBezTo>
                    <a:pt x="24846" y="10610"/>
                    <a:pt x="21808" y="15139"/>
                    <a:pt x="18770" y="19669"/>
                  </a:cubicBezTo>
                  <a:cubicBezTo>
                    <a:pt x="18146" y="20646"/>
                    <a:pt x="17468" y="21568"/>
                    <a:pt x="16709" y="22463"/>
                  </a:cubicBezTo>
                  <a:cubicBezTo>
                    <a:pt x="16410" y="22788"/>
                    <a:pt x="16031" y="23060"/>
                    <a:pt x="15597" y="23195"/>
                  </a:cubicBezTo>
                  <a:cubicBezTo>
                    <a:pt x="13915" y="23792"/>
                    <a:pt x="12206" y="24389"/>
                    <a:pt x="10524" y="25012"/>
                  </a:cubicBezTo>
                  <a:cubicBezTo>
                    <a:pt x="8002" y="25935"/>
                    <a:pt x="5506" y="26965"/>
                    <a:pt x="3092" y="28132"/>
                  </a:cubicBezTo>
                  <a:cubicBezTo>
                    <a:pt x="2387" y="28484"/>
                    <a:pt x="1709" y="28891"/>
                    <a:pt x="1058" y="29325"/>
                  </a:cubicBezTo>
                  <a:cubicBezTo>
                    <a:pt x="163" y="29922"/>
                    <a:pt x="0" y="30681"/>
                    <a:pt x="461" y="31658"/>
                  </a:cubicBezTo>
                  <a:cubicBezTo>
                    <a:pt x="570" y="31848"/>
                    <a:pt x="678" y="32038"/>
                    <a:pt x="841" y="32173"/>
                  </a:cubicBezTo>
                  <a:cubicBezTo>
                    <a:pt x="1682" y="33068"/>
                    <a:pt x="2523" y="33963"/>
                    <a:pt x="3391" y="34831"/>
                  </a:cubicBezTo>
                  <a:cubicBezTo>
                    <a:pt x="4937" y="36323"/>
                    <a:pt x="6591" y="37706"/>
                    <a:pt x="8354" y="38981"/>
                  </a:cubicBezTo>
                  <a:cubicBezTo>
                    <a:pt x="10362" y="40473"/>
                    <a:pt x="12450" y="41829"/>
                    <a:pt x="14620" y="43050"/>
                  </a:cubicBezTo>
                  <a:cubicBezTo>
                    <a:pt x="17061" y="44352"/>
                    <a:pt x="19638" y="45355"/>
                    <a:pt x="22296" y="46088"/>
                  </a:cubicBezTo>
                  <a:cubicBezTo>
                    <a:pt x="22470" y="46142"/>
                    <a:pt x="22647" y="46168"/>
                    <a:pt x="22821" y="46168"/>
                  </a:cubicBezTo>
                  <a:cubicBezTo>
                    <a:pt x="23512" y="46168"/>
                    <a:pt x="24157" y="45756"/>
                    <a:pt x="24439" y="45084"/>
                  </a:cubicBezTo>
                  <a:cubicBezTo>
                    <a:pt x="24629" y="44650"/>
                    <a:pt x="24710" y="44189"/>
                    <a:pt x="24710" y="43701"/>
                  </a:cubicBezTo>
                  <a:cubicBezTo>
                    <a:pt x="24683" y="42996"/>
                    <a:pt x="24683" y="42290"/>
                    <a:pt x="24710" y="41558"/>
                  </a:cubicBezTo>
                  <a:cubicBezTo>
                    <a:pt x="24981" y="36404"/>
                    <a:pt x="24412" y="31332"/>
                    <a:pt x="23435" y="26260"/>
                  </a:cubicBezTo>
                  <a:cubicBezTo>
                    <a:pt x="23381" y="25908"/>
                    <a:pt x="23408" y="25555"/>
                    <a:pt x="23544" y="25229"/>
                  </a:cubicBezTo>
                  <a:cubicBezTo>
                    <a:pt x="23924" y="24280"/>
                    <a:pt x="24358" y="23358"/>
                    <a:pt x="24846" y="22463"/>
                  </a:cubicBezTo>
                  <a:cubicBezTo>
                    <a:pt x="26744" y="18828"/>
                    <a:pt x="28724" y="15248"/>
                    <a:pt x="30813" y="11749"/>
                  </a:cubicBezTo>
                  <a:cubicBezTo>
                    <a:pt x="32359" y="9172"/>
                    <a:pt x="33797" y="6541"/>
                    <a:pt x="35288" y="3937"/>
                  </a:cubicBezTo>
                  <a:cubicBezTo>
                    <a:pt x="35505" y="3530"/>
                    <a:pt x="35722" y="3096"/>
                    <a:pt x="35967" y="2635"/>
                  </a:cubicBezTo>
                  <a:cubicBezTo>
                    <a:pt x="36129" y="2310"/>
                    <a:pt x="35967" y="1876"/>
                    <a:pt x="35641" y="1740"/>
                  </a:cubicBezTo>
                  <a:cubicBezTo>
                    <a:pt x="34583" y="1171"/>
                    <a:pt x="32956" y="411"/>
                    <a:pt x="32088" y="59"/>
                  </a:cubicBezTo>
                  <a:cubicBezTo>
                    <a:pt x="32002" y="20"/>
                    <a:pt x="31912" y="1"/>
                    <a:pt x="31823" y="1"/>
                  </a:cubicBezTo>
                  <a:close/>
                </a:path>
              </a:pathLst>
            </a:custGeom>
            <a:solidFill>
              <a:srgbClr val="FFFDFE"/>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1144" name="Google Shape;1144;p56"/>
            <p:cNvSpPr/>
            <p:nvPr/>
          </p:nvSpPr>
          <p:spPr>
            <a:xfrm>
              <a:off x="2710438" y="6272213"/>
              <a:ext cx="442825" cy="353275"/>
            </a:xfrm>
            <a:custGeom>
              <a:avLst/>
              <a:gdLst/>
              <a:ahLst/>
              <a:cxnLst/>
              <a:rect l="l" t="t" r="r" b="b"/>
              <a:pathLst>
                <a:path w="17713" h="14131" extrusionOk="0">
                  <a:moveTo>
                    <a:pt x="6087" y="1"/>
                  </a:moveTo>
                  <a:cubicBezTo>
                    <a:pt x="5993" y="1"/>
                    <a:pt x="5897" y="18"/>
                    <a:pt x="5805" y="53"/>
                  </a:cubicBezTo>
                  <a:lnTo>
                    <a:pt x="5643" y="134"/>
                  </a:lnTo>
                  <a:cubicBezTo>
                    <a:pt x="4992" y="405"/>
                    <a:pt x="4341" y="704"/>
                    <a:pt x="3663" y="1002"/>
                  </a:cubicBezTo>
                  <a:cubicBezTo>
                    <a:pt x="2551" y="1490"/>
                    <a:pt x="1411" y="1951"/>
                    <a:pt x="272" y="2440"/>
                  </a:cubicBezTo>
                  <a:cubicBezTo>
                    <a:pt x="55" y="2548"/>
                    <a:pt x="1" y="2847"/>
                    <a:pt x="164" y="3036"/>
                  </a:cubicBezTo>
                  <a:cubicBezTo>
                    <a:pt x="1384" y="4420"/>
                    <a:pt x="2713" y="5695"/>
                    <a:pt x="4178" y="6807"/>
                  </a:cubicBezTo>
                  <a:cubicBezTo>
                    <a:pt x="6212" y="8271"/>
                    <a:pt x="8301" y="9628"/>
                    <a:pt x="10444" y="10875"/>
                  </a:cubicBezTo>
                  <a:cubicBezTo>
                    <a:pt x="12695" y="12123"/>
                    <a:pt x="15000" y="13208"/>
                    <a:pt x="17387" y="14130"/>
                  </a:cubicBezTo>
                  <a:lnTo>
                    <a:pt x="17414" y="14130"/>
                  </a:lnTo>
                  <a:cubicBezTo>
                    <a:pt x="17496" y="14130"/>
                    <a:pt x="17550" y="14049"/>
                    <a:pt x="17550" y="13940"/>
                  </a:cubicBezTo>
                  <a:cubicBezTo>
                    <a:pt x="17604" y="11635"/>
                    <a:pt x="17659" y="9329"/>
                    <a:pt x="17713" y="6942"/>
                  </a:cubicBezTo>
                  <a:cubicBezTo>
                    <a:pt x="17713" y="6563"/>
                    <a:pt x="17469" y="6237"/>
                    <a:pt x="17116" y="6129"/>
                  </a:cubicBezTo>
                  <a:cubicBezTo>
                    <a:pt x="16818" y="6047"/>
                    <a:pt x="16574" y="5912"/>
                    <a:pt x="16357" y="5722"/>
                  </a:cubicBezTo>
                  <a:cubicBezTo>
                    <a:pt x="16112" y="5505"/>
                    <a:pt x="15868" y="5342"/>
                    <a:pt x="15624" y="5098"/>
                  </a:cubicBezTo>
                  <a:cubicBezTo>
                    <a:pt x="15217" y="4691"/>
                    <a:pt x="14621" y="4447"/>
                    <a:pt x="14024" y="4420"/>
                  </a:cubicBezTo>
                  <a:cubicBezTo>
                    <a:pt x="13726" y="4420"/>
                    <a:pt x="13400" y="4393"/>
                    <a:pt x="13102" y="4365"/>
                  </a:cubicBezTo>
                  <a:cubicBezTo>
                    <a:pt x="12152" y="4284"/>
                    <a:pt x="11284" y="3769"/>
                    <a:pt x="10769" y="2982"/>
                  </a:cubicBezTo>
                  <a:cubicBezTo>
                    <a:pt x="10633" y="2792"/>
                    <a:pt x="10471" y="2602"/>
                    <a:pt x="10308" y="2413"/>
                  </a:cubicBezTo>
                  <a:cubicBezTo>
                    <a:pt x="10064" y="2087"/>
                    <a:pt x="9711" y="1843"/>
                    <a:pt x="9304" y="1789"/>
                  </a:cubicBezTo>
                  <a:cubicBezTo>
                    <a:pt x="8925" y="1707"/>
                    <a:pt x="8545" y="1599"/>
                    <a:pt x="8192" y="1490"/>
                  </a:cubicBezTo>
                  <a:cubicBezTo>
                    <a:pt x="7568" y="1328"/>
                    <a:pt x="7053" y="921"/>
                    <a:pt x="6755" y="378"/>
                  </a:cubicBezTo>
                  <a:cubicBezTo>
                    <a:pt x="6614" y="137"/>
                    <a:pt x="6355" y="1"/>
                    <a:pt x="6087" y="1"/>
                  </a:cubicBezTo>
                  <a:close/>
                </a:path>
              </a:pathLst>
            </a:custGeom>
            <a:solidFill>
              <a:srgbClr val="4E8CC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1145" name="Google Shape;1145;p56"/>
            <p:cNvSpPr/>
            <p:nvPr/>
          </p:nvSpPr>
          <p:spPr>
            <a:xfrm>
              <a:off x="2677213" y="6242938"/>
              <a:ext cx="499100" cy="402200"/>
            </a:xfrm>
            <a:custGeom>
              <a:avLst/>
              <a:gdLst/>
              <a:ahLst/>
              <a:cxnLst/>
              <a:rect l="l" t="t" r="r" b="b"/>
              <a:pathLst>
                <a:path w="19964" h="16088" extrusionOk="0">
                  <a:moveTo>
                    <a:pt x="7416" y="1172"/>
                  </a:moveTo>
                  <a:cubicBezTo>
                    <a:pt x="7684" y="1172"/>
                    <a:pt x="7943" y="1308"/>
                    <a:pt x="8084" y="1549"/>
                  </a:cubicBezTo>
                  <a:cubicBezTo>
                    <a:pt x="8382" y="2092"/>
                    <a:pt x="8897" y="2499"/>
                    <a:pt x="9521" y="2661"/>
                  </a:cubicBezTo>
                  <a:cubicBezTo>
                    <a:pt x="9874" y="2770"/>
                    <a:pt x="10254" y="2878"/>
                    <a:pt x="10633" y="2960"/>
                  </a:cubicBezTo>
                  <a:cubicBezTo>
                    <a:pt x="11040" y="3014"/>
                    <a:pt x="11393" y="3258"/>
                    <a:pt x="11637" y="3584"/>
                  </a:cubicBezTo>
                  <a:cubicBezTo>
                    <a:pt x="11800" y="3773"/>
                    <a:pt x="11962" y="3963"/>
                    <a:pt x="12098" y="4153"/>
                  </a:cubicBezTo>
                  <a:cubicBezTo>
                    <a:pt x="12613" y="4940"/>
                    <a:pt x="13481" y="5455"/>
                    <a:pt x="14431" y="5536"/>
                  </a:cubicBezTo>
                  <a:cubicBezTo>
                    <a:pt x="14729" y="5564"/>
                    <a:pt x="15055" y="5591"/>
                    <a:pt x="15353" y="5591"/>
                  </a:cubicBezTo>
                  <a:cubicBezTo>
                    <a:pt x="15950" y="5618"/>
                    <a:pt x="16546" y="5862"/>
                    <a:pt x="16953" y="6269"/>
                  </a:cubicBezTo>
                  <a:cubicBezTo>
                    <a:pt x="17197" y="6513"/>
                    <a:pt x="17441" y="6676"/>
                    <a:pt x="17686" y="6893"/>
                  </a:cubicBezTo>
                  <a:cubicBezTo>
                    <a:pt x="17903" y="7083"/>
                    <a:pt x="18147" y="7218"/>
                    <a:pt x="18445" y="7300"/>
                  </a:cubicBezTo>
                  <a:cubicBezTo>
                    <a:pt x="18798" y="7408"/>
                    <a:pt x="19042" y="7734"/>
                    <a:pt x="19042" y="8113"/>
                  </a:cubicBezTo>
                  <a:cubicBezTo>
                    <a:pt x="18988" y="10500"/>
                    <a:pt x="18933" y="12806"/>
                    <a:pt x="18879" y="15111"/>
                  </a:cubicBezTo>
                  <a:cubicBezTo>
                    <a:pt x="18879" y="15220"/>
                    <a:pt x="18825" y="15301"/>
                    <a:pt x="18743" y="15301"/>
                  </a:cubicBezTo>
                  <a:lnTo>
                    <a:pt x="18716" y="15301"/>
                  </a:lnTo>
                  <a:cubicBezTo>
                    <a:pt x="16329" y="14379"/>
                    <a:pt x="14024" y="13294"/>
                    <a:pt x="11773" y="12046"/>
                  </a:cubicBezTo>
                  <a:cubicBezTo>
                    <a:pt x="9630" y="10799"/>
                    <a:pt x="7541" y="9442"/>
                    <a:pt x="5507" y="7978"/>
                  </a:cubicBezTo>
                  <a:cubicBezTo>
                    <a:pt x="4042" y="6866"/>
                    <a:pt x="2713" y="5591"/>
                    <a:pt x="1493" y="4207"/>
                  </a:cubicBezTo>
                  <a:cubicBezTo>
                    <a:pt x="1330" y="4018"/>
                    <a:pt x="1384" y="3719"/>
                    <a:pt x="1601" y="3611"/>
                  </a:cubicBezTo>
                  <a:cubicBezTo>
                    <a:pt x="2740" y="3122"/>
                    <a:pt x="3880" y="2661"/>
                    <a:pt x="4992" y="2173"/>
                  </a:cubicBezTo>
                  <a:cubicBezTo>
                    <a:pt x="5670" y="1875"/>
                    <a:pt x="6321" y="1576"/>
                    <a:pt x="6972" y="1305"/>
                  </a:cubicBezTo>
                  <a:lnTo>
                    <a:pt x="7134" y="1224"/>
                  </a:lnTo>
                  <a:cubicBezTo>
                    <a:pt x="7226" y="1189"/>
                    <a:pt x="7322" y="1172"/>
                    <a:pt x="7416" y="1172"/>
                  </a:cubicBezTo>
                  <a:close/>
                  <a:moveTo>
                    <a:pt x="8145" y="0"/>
                  </a:moveTo>
                  <a:cubicBezTo>
                    <a:pt x="8086" y="0"/>
                    <a:pt x="8021" y="10"/>
                    <a:pt x="7948" y="30"/>
                  </a:cubicBezTo>
                  <a:cubicBezTo>
                    <a:pt x="7514" y="166"/>
                    <a:pt x="7080" y="329"/>
                    <a:pt x="6673" y="491"/>
                  </a:cubicBezTo>
                  <a:cubicBezTo>
                    <a:pt x="4775" y="1278"/>
                    <a:pt x="2903" y="2065"/>
                    <a:pt x="1032" y="2878"/>
                  </a:cubicBezTo>
                  <a:cubicBezTo>
                    <a:pt x="815" y="2933"/>
                    <a:pt x="625" y="3041"/>
                    <a:pt x="462" y="3177"/>
                  </a:cubicBezTo>
                  <a:cubicBezTo>
                    <a:pt x="28" y="3502"/>
                    <a:pt x="1" y="3801"/>
                    <a:pt x="299" y="4235"/>
                  </a:cubicBezTo>
                  <a:cubicBezTo>
                    <a:pt x="353" y="4289"/>
                    <a:pt x="381" y="4343"/>
                    <a:pt x="435" y="4397"/>
                  </a:cubicBezTo>
                  <a:cubicBezTo>
                    <a:pt x="1004" y="5048"/>
                    <a:pt x="1547" y="5672"/>
                    <a:pt x="2116" y="6296"/>
                  </a:cubicBezTo>
                  <a:cubicBezTo>
                    <a:pt x="3012" y="7218"/>
                    <a:pt x="4015" y="8032"/>
                    <a:pt x="5073" y="8791"/>
                  </a:cubicBezTo>
                  <a:cubicBezTo>
                    <a:pt x="7596" y="10636"/>
                    <a:pt x="10227" y="12290"/>
                    <a:pt x="12993" y="13755"/>
                  </a:cubicBezTo>
                  <a:cubicBezTo>
                    <a:pt x="14648" y="14623"/>
                    <a:pt x="16384" y="15355"/>
                    <a:pt x="18174" y="15925"/>
                  </a:cubicBezTo>
                  <a:cubicBezTo>
                    <a:pt x="18472" y="16006"/>
                    <a:pt x="18825" y="16061"/>
                    <a:pt x="19150" y="16088"/>
                  </a:cubicBezTo>
                  <a:cubicBezTo>
                    <a:pt x="19503" y="16088"/>
                    <a:pt x="19666" y="15898"/>
                    <a:pt x="19747" y="15545"/>
                  </a:cubicBezTo>
                  <a:cubicBezTo>
                    <a:pt x="19774" y="15328"/>
                    <a:pt x="19801" y="15084"/>
                    <a:pt x="19801" y="14840"/>
                  </a:cubicBezTo>
                  <a:cubicBezTo>
                    <a:pt x="19856" y="12562"/>
                    <a:pt x="19910" y="10283"/>
                    <a:pt x="19964" y="8005"/>
                  </a:cubicBezTo>
                  <a:cubicBezTo>
                    <a:pt x="19964" y="7734"/>
                    <a:pt x="19937" y="7462"/>
                    <a:pt x="19910" y="7218"/>
                  </a:cubicBezTo>
                  <a:cubicBezTo>
                    <a:pt x="19856" y="6676"/>
                    <a:pt x="19856" y="6621"/>
                    <a:pt x="19340" y="6567"/>
                  </a:cubicBezTo>
                  <a:cubicBezTo>
                    <a:pt x="18635" y="6459"/>
                    <a:pt x="18011" y="6106"/>
                    <a:pt x="17550" y="5591"/>
                  </a:cubicBezTo>
                  <a:cubicBezTo>
                    <a:pt x="17007" y="5048"/>
                    <a:pt x="16302" y="4750"/>
                    <a:pt x="15543" y="4723"/>
                  </a:cubicBezTo>
                  <a:cubicBezTo>
                    <a:pt x="15190" y="4696"/>
                    <a:pt x="14865" y="4696"/>
                    <a:pt x="14512" y="4641"/>
                  </a:cubicBezTo>
                  <a:cubicBezTo>
                    <a:pt x="13807" y="4614"/>
                    <a:pt x="13183" y="4207"/>
                    <a:pt x="12803" y="3611"/>
                  </a:cubicBezTo>
                  <a:cubicBezTo>
                    <a:pt x="12668" y="3394"/>
                    <a:pt x="12478" y="3204"/>
                    <a:pt x="12315" y="2987"/>
                  </a:cubicBezTo>
                  <a:cubicBezTo>
                    <a:pt x="11990" y="2526"/>
                    <a:pt x="11501" y="2227"/>
                    <a:pt x="10959" y="2092"/>
                  </a:cubicBezTo>
                  <a:cubicBezTo>
                    <a:pt x="10606" y="2010"/>
                    <a:pt x="10227" y="1902"/>
                    <a:pt x="9874" y="1793"/>
                  </a:cubicBezTo>
                  <a:cubicBezTo>
                    <a:pt x="9413" y="1685"/>
                    <a:pt x="9033" y="1387"/>
                    <a:pt x="8843" y="953"/>
                  </a:cubicBezTo>
                  <a:cubicBezTo>
                    <a:pt x="8735" y="736"/>
                    <a:pt x="8653" y="519"/>
                    <a:pt x="8545" y="302"/>
                  </a:cubicBezTo>
                  <a:cubicBezTo>
                    <a:pt x="8442" y="97"/>
                    <a:pt x="8325" y="0"/>
                    <a:pt x="8145"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1146" name="Google Shape;1146;p56"/>
            <p:cNvSpPr/>
            <p:nvPr/>
          </p:nvSpPr>
          <p:spPr>
            <a:xfrm>
              <a:off x="2920663" y="6449313"/>
              <a:ext cx="75300" cy="54775"/>
            </a:xfrm>
            <a:custGeom>
              <a:avLst/>
              <a:gdLst/>
              <a:ahLst/>
              <a:cxnLst/>
              <a:rect l="l" t="t" r="r" b="b"/>
              <a:pathLst>
                <a:path w="3012" h="2191" extrusionOk="0">
                  <a:moveTo>
                    <a:pt x="468" y="0"/>
                  </a:moveTo>
                  <a:cubicBezTo>
                    <a:pt x="403" y="0"/>
                    <a:pt x="336" y="16"/>
                    <a:pt x="272" y="48"/>
                  </a:cubicBezTo>
                  <a:cubicBezTo>
                    <a:pt x="82" y="157"/>
                    <a:pt x="0" y="401"/>
                    <a:pt x="82" y="618"/>
                  </a:cubicBezTo>
                  <a:cubicBezTo>
                    <a:pt x="299" y="1133"/>
                    <a:pt x="706" y="1594"/>
                    <a:pt x="1221" y="1838"/>
                  </a:cubicBezTo>
                  <a:cubicBezTo>
                    <a:pt x="1546" y="2028"/>
                    <a:pt x="1926" y="2137"/>
                    <a:pt x="2306" y="2191"/>
                  </a:cubicBezTo>
                  <a:cubicBezTo>
                    <a:pt x="2469" y="2191"/>
                    <a:pt x="2631" y="2164"/>
                    <a:pt x="2794" y="2082"/>
                  </a:cubicBezTo>
                  <a:cubicBezTo>
                    <a:pt x="2903" y="2001"/>
                    <a:pt x="2984" y="1865"/>
                    <a:pt x="3011" y="1730"/>
                  </a:cubicBezTo>
                  <a:cubicBezTo>
                    <a:pt x="2984" y="1594"/>
                    <a:pt x="2903" y="1486"/>
                    <a:pt x="2767" y="1404"/>
                  </a:cubicBezTo>
                  <a:cubicBezTo>
                    <a:pt x="2658" y="1350"/>
                    <a:pt x="2550" y="1296"/>
                    <a:pt x="2441" y="1296"/>
                  </a:cubicBezTo>
                  <a:cubicBezTo>
                    <a:pt x="1736" y="1269"/>
                    <a:pt x="1139" y="862"/>
                    <a:pt x="814" y="238"/>
                  </a:cubicBezTo>
                  <a:cubicBezTo>
                    <a:pt x="757" y="86"/>
                    <a:pt x="620" y="0"/>
                    <a:pt x="468"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1147" name="Google Shape;1147;p56"/>
            <p:cNvSpPr/>
            <p:nvPr/>
          </p:nvSpPr>
          <p:spPr>
            <a:xfrm>
              <a:off x="3022363" y="6450338"/>
              <a:ext cx="23775" cy="21375"/>
            </a:xfrm>
            <a:custGeom>
              <a:avLst/>
              <a:gdLst/>
              <a:ahLst/>
              <a:cxnLst/>
              <a:rect l="l" t="t" r="r" b="b"/>
              <a:pathLst>
                <a:path w="951" h="855" extrusionOk="0">
                  <a:moveTo>
                    <a:pt x="479" y="0"/>
                  </a:moveTo>
                  <a:cubicBezTo>
                    <a:pt x="360" y="0"/>
                    <a:pt x="245" y="48"/>
                    <a:pt x="164" y="143"/>
                  </a:cubicBezTo>
                  <a:cubicBezTo>
                    <a:pt x="1" y="305"/>
                    <a:pt x="1" y="550"/>
                    <a:pt x="164" y="712"/>
                  </a:cubicBezTo>
                  <a:cubicBezTo>
                    <a:pt x="245" y="807"/>
                    <a:pt x="360" y="855"/>
                    <a:pt x="479" y="855"/>
                  </a:cubicBezTo>
                  <a:cubicBezTo>
                    <a:pt x="598" y="855"/>
                    <a:pt x="720" y="807"/>
                    <a:pt x="815" y="712"/>
                  </a:cubicBezTo>
                  <a:cubicBezTo>
                    <a:pt x="950" y="550"/>
                    <a:pt x="950" y="305"/>
                    <a:pt x="815" y="143"/>
                  </a:cubicBezTo>
                  <a:cubicBezTo>
                    <a:pt x="720" y="48"/>
                    <a:pt x="598" y="0"/>
                    <a:pt x="479"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1148" name="Google Shape;1148;p56"/>
            <p:cNvSpPr/>
            <p:nvPr/>
          </p:nvSpPr>
          <p:spPr>
            <a:xfrm>
              <a:off x="2922013" y="6393213"/>
              <a:ext cx="23750" cy="21300"/>
            </a:xfrm>
            <a:custGeom>
              <a:avLst/>
              <a:gdLst/>
              <a:ahLst/>
              <a:cxnLst/>
              <a:rect l="l" t="t" r="r" b="b"/>
              <a:pathLst>
                <a:path w="950" h="852" extrusionOk="0">
                  <a:moveTo>
                    <a:pt x="479" y="0"/>
                  </a:moveTo>
                  <a:cubicBezTo>
                    <a:pt x="360" y="0"/>
                    <a:pt x="245" y="41"/>
                    <a:pt x="163" y="122"/>
                  </a:cubicBezTo>
                  <a:cubicBezTo>
                    <a:pt x="1" y="285"/>
                    <a:pt x="1" y="556"/>
                    <a:pt x="163" y="719"/>
                  </a:cubicBezTo>
                  <a:cubicBezTo>
                    <a:pt x="248" y="803"/>
                    <a:pt x="369" y="851"/>
                    <a:pt x="488" y="851"/>
                  </a:cubicBezTo>
                  <a:cubicBezTo>
                    <a:pt x="599" y="851"/>
                    <a:pt x="709" y="810"/>
                    <a:pt x="787" y="719"/>
                  </a:cubicBezTo>
                  <a:cubicBezTo>
                    <a:pt x="950" y="556"/>
                    <a:pt x="950" y="312"/>
                    <a:pt x="814" y="122"/>
                  </a:cubicBezTo>
                  <a:cubicBezTo>
                    <a:pt x="719" y="41"/>
                    <a:pt x="597" y="0"/>
                    <a:pt x="479"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1149" name="Google Shape;1149;p56"/>
            <p:cNvSpPr/>
            <p:nvPr/>
          </p:nvSpPr>
          <p:spPr>
            <a:xfrm>
              <a:off x="2995963" y="6198838"/>
              <a:ext cx="88825" cy="76375"/>
            </a:xfrm>
            <a:custGeom>
              <a:avLst/>
              <a:gdLst/>
              <a:ahLst/>
              <a:cxnLst/>
              <a:rect l="l" t="t" r="r" b="b"/>
              <a:pathLst>
                <a:path w="3553" h="3055" extrusionOk="0">
                  <a:moveTo>
                    <a:pt x="1554" y="967"/>
                  </a:moveTo>
                  <a:cubicBezTo>
                    <a:pt x="1834" y="967"/>
                    <a:pt x="2129" y="1072"/>
                    <a:pt x="2332" y="1252"/>
                  </a:cubicBezTo>
                  <a:cubicBezTo>
                    <a:pt x="2386" y="1333"/>
                    <a:pt x="2467" y="1415"/>
                    <a:pt x="2494" y="1496"/>
                  </a:cubicBezTo>
                  <a:cubicBezTo>
                    <a:pt x="2630" y="1794"/>
                    <a:pt x="2440" y="2147"/>
                    <a:pt x="2115" y="2174"/>
                  </a:cubicBezTo>
                  <a:cubicBezTo>
                    <a:pt x="2074" y="2179"/>
                    <a:pt x="2034" y="2182"/>
                    <a:pt x="1994" y="2182"/>
                  </a:cubicBezTo>
                  <a:cubicBezTo>
                    <a:pt x="1607" y="2182"/>
                    <a:pt x="1256" y="1949"/>
                    <a:pt x="1084" y="1604"/>
                  </a:cubicBezTo>
                  <a:cubicBezTo>
                    <a:pt x="976" y="1360"/>
                    <a:pt x="1111" y="1062"/>
                    <a:pt x="1382" y="981"/>
                  </a:cubicBezTo>
                  <a:cubicBezTo>
                    <a:pt x="1438" y="971"/>
                    <a:pt x="1496" y="967"/>
                    <a:pt x="1554" y="967"/>
                  </a:cubicBezTo>
                  <a:close/>
                  <a:moveTo>
                    <a:pt x="1518" y="1"/>
                  </a:moveTo>
                  <a:cubicBezTo>
                    <a:pt x="1482" y="1"/>
                    <a:pt x="1446" y="2"/>
                    <a:pt x="1409" y="4"/>
                  </a:cubicBezTo>
                  <a:cubicBezTo>
                    <a:pt x="1395" y="4"/>
                    <a:pt x="1380" y="3"/>
                    <a:pt x="1366" y="3"/>
                  </a:cubicBezTo>
                  <a:cubicBezTo>
                    <a:pt x="600" y="3"/>
                    <a:pt x="1" y="697"/>
                    <a:pt x="80" y="1469"/>
                  </a:cubicBezTo>
                  <a:cubicBezTo>
                    <a:pt x="135" y="1876"/>
                    <a:pt x="325" y="2255"/>
                    <a:pt x="650" y="2527"/>
                  </a:cubicBezTo>
                  <a:cubicBezTo>
                    <a:pt x="1034" y="2872"/>
                    <a:pt x="1527" y="3055"/>
                    <a:pt x="2033" y="3055"/>
                  </a:cubicBezTo>
                  <a:cubicBezTo>
                    <a:pt x="2241" y="3055"/>
                    <a:pt x="2451" y="3024"/>
                    <a:pt x="2657" y="2961"/>
                  </a:cubicBezTo>
                  <a:cubicBezTo>
                    <a:pt x="3091" y="2771"/>
                    <a:pt x="3417" y="2337"/>
                    <a:pt x="3471" y="1849"/>
                  </a:cubicBezTo>
                  <a:cubicBezTo>
                    <a:pt x="3552" y="1415"/>
                    <a:pt x="3362" y="981"/>
                    <a:pt x="2983" y="737"/>
                  </a:cubicBezTo>
                  <a:cubicBezTo>
                    <a:pt x="2847" y="628"/>
                    <a:pt x="2711" y="547"/>
                    <a:pt x="2603" y="411"/>
                  </a:cubicBezTo>
                  <a:cubicBezTo>
                    <a:pt x="2305" y="138"/>
                    <a:pt x="1915" y="1"/>
                    <a:pt x="1518" y="1"/>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1150" name="Google Shape;1150;p56"/>
            <p:cNvSpPr/>
            <p:nvPr/>
          </p:nvSpPr>
          <p:spPr>
            <a:xfrm>
              <a:off x="3019663" y="6222988"/>
              <a:ext cx="42075" cy="30400"/>
            </a:xfrm>
            <a:custGeom>
              <a:avLst/>
              <a:gdLst/>
              <a:ahLst/>
              <a:cxnLst/>
              <a:rect l="l" t="t" r="r" b="b"/>
              <a:pathLst>
                <a:path w="1683" h="1216" extrusionOk="0">
                  <a:moveTo>
                    <a:pt x="588" y="1"/>
                  </a:moveTo>
                  <a:cubicBezTo>
                    <a:pt x="528" y="1"/>
                    <a:pt x="468" y="5"/>
                    <a:pt x="407" y="15"/>
                  </a:cubicBezTo>
                  <a:cubicBezTo>
                    <a:pt x="136" y="96"/>
                    <a:pt x="0" y="394"/>
                    <a:pt x="136" y="638"/>
                  </a:cubicBezTo>
                  <a:cubicBezTo>
                    <a:pt x="308" y="983"/>
                    <a:pt x="659" y="1216"/>
                    <a:pt x="1046" y="1216"/>
                  </a:cubicBezTo>
                  <a:cubicBezTo>
                    <a:pt x="1086" y="1216"/>
                    <a:pt x="1126" y="1213"/>
                    <a:pt x="1167" y="1208"/>
                  </a:cubicBezTo>
                  <a:cubicBezTo>
                    <a:pt x="1492" y="1181"/>
                    <a:pt x="1682" y="828"/>
                    <a:pt x="1546" y="530"/>
                  </a:cubicBezTo>
                  <a:cubicBezTo>
                    <a:pt x="1492" y="449"/>
                    <a:pt x="1438" y="367"/>
                    <a:pt x="1384" y="286"/>
                  </a:cubicBezTo>
                  <a:cubicBezTo>
                    <a:pt x="1159" y="106"/>
                    <a:pt x="878" y="1"/>
                    <a:pt x="588" y="1"/>
                  </a:cubicBezTo>
                  <a:close/>
                </a:path>
              </a:pathLst>
            </a:custGeom>
            <a:solidFill>
              <a:srgbClr val="4E8CC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1151" name="Google Shape;1151;p56"/>
            <p:cNvSpPr/>
            <p:nvPr/>
          </p:nvSpPr>
          <p:spPr>
            <a:xfrm>
              <a:off x="3108488" y="6151213"/>
              <a:ext cx="63775" cy="60150"/>
            </a:xfrm>
            <a:custGeom>
              <a:avLst/>
              <a:gdLst/>
              <a:ahLst/>
              <a:cxnLst/>
              <a:rect l="l" t="t" r="r" b="b"/>
              <a:pathLst>
                <a:path w="2551" h="2406" extrusionOk="0">
                  <a:moveTo>
                    <a:pt x="1411" y="688"/>
                  </a:moveTo>
                  <a:cubicBezTo>
                    <a:pt x="1637" y="688"/>
                    <a:pt x="1838" y="883"/>
                    <a:pt x="1818" y="1123"/>
                  </a:cubicBezTo>
                  <a:cubicBezTo>
                    <a:pt x="1818" y="1150"/>
                    <a:pt x="1791" y="1177"/>
                    <a:pt x="1791" y="1231"/>
                  </a:cubicBezTo>
                  <a:cubicBezTo>
                    <a:pt x="1740" y="1513"/>
                    <a:pt x="1471" y="1722"/>
                    <a:pt x="1168" y="1722"/>
                  </a:cubicBezTo>
                  <a:cubicBezTo>
                    <a:pt x="1149" y="1722"/>
                    <a:pt x="1131" y="1721"/>
                    <a:pt x="1113" y="1719"/>
                  </a:cubicBezTo>
                  <a:cubicBezTo>
                    <a:pt x="1031" y="1719"/>
                    <a:pt x="869" y="1584"/>
                    <a:pt x="869" y="1557"/>
                  </a:cubicBezTo>
                  <a:cubicBezTo>
                    <a:pt x="896" y="1285"/>
                    <a:pt x="1004" y="1041"/>
                    <a:pt x="1113" y="824"/>
                  </a:cubicBezTo>
                  <a:cubicBezTo>
                    <a:pt x="1140" y="797"/>
                    <a:pt x="1167" y="797"/>
                    <a:pt x="1167" y="770"/>
                  </a:cubicBezTo>
                  <a:cubicBezTo>
                    <a:pt x="1246" y="713"/>
                    <a:pt x="1330" y="688"/>
                    <a:pt x="1411" y="688"/>
                  </a:cubicBezTo>
                  <a:close/>
                  <a:moveTo>
                    <a:pt x="1427" y="0"/>
                  </a:moveTo>
                  <a:cubicBezTo>
                    <a:pt x="1313" y="0"/>
                    <a:pt x="1198" y="21"/>
                    <a:pt x="1086" y="65"/>
                  </a:cubicBezTo>
                  <a:cubicBezTo>
                    <a:pt x="652" y="228"/>
                    <a:pt x="326" y="553"/>
                    <a:pt x="190" y="960"/>
                  </a:cubicBezTo>
                  <a:cubicBezTo>
                    <a:pt x="1" y="1394"/>
                    <a:pt x="163" y="1936"/>
                    <a:pt x="543" y="2208"/>
                  </a:cubicBezTo>
                  <a:cubicBezTo>
                    <a:pt x="679" y="2316"/>
                    <a:pt x="841" y="2370"/>
                    <a:pt x="1031" y="2397"/>
                  </a:cubicBezTo>
                  <a:cubicBezTo>
                    <a:pt x="1081" y="2403"/>
                    <a:pt x="1131" y="2406"/>
                    <a:pt x="1181" y="2406"/>
                  </a:cubicBezTo>
                  <a:cubicBezTo>
                    <a:pt x="1622" y="2406"/>
                    <a:pt x="2065" y="2193"/>
                    <a:pt x="2333" y="1828"/>
                  </a:cubicBezTo>
                  <a:cubicBezTo>
                    <a:pt x="2550" y="1448"/>
                    <a:pt x="2550" y="960"/>
                    <a:pt x="2333" y="607"/>
                  </a:cubicBezTo>
                  <a:cubicBezTo>
                    <a:pt x="2166" y="231"/>
                    <a:pt x="1806" y="0"/>
                    <a:pt x="1427"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1152" name="Google Shape;1152;p56"/>
            <p:cNvSpPr/>
            <p:nvPr/>
          </p:nvSpPr>
          <p:spPr>
            <a:xfrm>
              <a:off x="3130188" y="6168388"/>
              <a:ext cx="24250" cy="25875"/>
            </a:xfrm>
            <a:custGeom>
              <a:avLst/>
              <a:gdLst/>
              <a:ahLst/>
              <a:cxnLst/>
              <a:rect l="l" t="t" r="r" b="b"/>
              <a:pathLst>
                <a:path w="970" h="1035" extrusionOk="0">
                  <a:moveTo>
                    <a:pt x="543" y="1"/>
                  </a:moveTo>
                  <a:cubicBezTo>
                    <a:pt x="462" y="1"/>
                    <a:pt x="378" y="26"/>
                    <a:pt x="299" y="83"/>
                  </a:cubicBezTo>
                  <a:cubicBezTo>
                    <a:pt x="299" y="110"/>
                    <a:pt x="272" y="110"/>
                    <a:pt x="245" y="137"/>
                  </a:cubicBezTo>
                  <a:cubicBezTo>
                    <a:pt x="136" y="354"/>
                    <a:pt x="28" y="598"/>
                    <a:pt x="1" y="870"/>
                  </a:cubicBezTo>
                  <a:cubicBezTo>
                    <a:pt x="1" y="897"/>
                    <a:pt x="163" y="1032"/>
                    <a:pt x="245" y="1032"/>
                  </a:cubicBezTo>
                  <a:cubicBezTo>
                    <a:pt x="263" y="1034"/>
                    <a:pt x="281" y="1035"/>
                    <a:pt x="300" y="1035"/>
                  </a:cubicBezTo>
                  <a:cubicBezTo>
                    <a:pt x="603" y="1035"/>
                    <a:pt x="872" y="826"/>
                    <a:pt x="923" y="544"/>
                  </a:cubicBezTo>
                  <a:cubicBezTo>
                    <a:pt x="923" y="490"/>
                    <a:pt x="950" y="463"/>
                    <a:pt x="950" y="436"/>
                  </a:cubicBezTo>
                  <a:cubicBezTo>
                    <a:pt x="970" y="196"/>
                    <a:pt x="769" y="1"/>
                    <a:pt x="543" y="1"/>
                  </a:cubicBezTo>
                  <a:close/>
                </a:path>
              </a:pathLst>
            </a:custGeom>
            <a:solidFill>
              <a:srgbClr val="4E8CC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1153" name="Google Shape;1153;p56"/>
            <p:cNvSpPr/>
            <p:nvPr/>
          </p:nvSpPr>
          <p:spPr>
            <a:xfrm>
              <a:off x="3179013" y="5920263"/>
              <a:ext cx="73250" cy="81850"/>
            </a:xfrm>
            <a:custGeom>
              <a:avLst/>
              <a:gdLst/>
              <a:ahLst/>
              <a:cxnLst/>
              <a:rect l="l" t="t" r="r" b="b"/>
              <a:pathLst>
                <a:path w="2930" h="3274" extrusionOk="0">
                  <a:moveTo>
                    <a:pt x="1508" y="946"/>
                  </a:moveTo>
                  <a:cubicBezTo>
                    <a:pt x="1575" y="946"/>
                    <a:pt x="1642" y="969"/>
                    <a:pt x="1709" y="1003"/>
                  </a:cubicBezTo>
                  <a:cubicBezTo>
                    <a:pt x="1926" y="1166"/>
                    <a:pt x="2008" y="1464"/>
                    <a:pt x="1872" y="1708"/>
                  </a:cubicBezTo>
                  <a:cubicBezTo>
                    <a:pt x="1791" y="1979"/>
                    <a:pt x="1574" y="2223"/>
                    <a:pt x="1275" y="2305"/>
                  </a:cubicBezTo>
                  <a:cubicBezTo>
                    <a:pt x="1031" y="2169"/>
                    <a:pt x="923" y="1898"/>
                    <a:pt x="1004" y="1654"/>
                  </a:cubicBezTo>
                  <a:cubicBezTo>
                    <a:pt x="1004" y="1383"/>
                    <a:pt x="1167" y="1139"/>
                    <a:pt x="1384" y="976"/>
                  </a:cubicBezTo>
                  <a:cubicBezTo>
                    <a:pt x="1425" y="955"/>
                    <a:pt x="1467" y="946"/>
                    <a:pt x="1508" y="946"/>
                  </a:cubicBezTo>
                  <a:close/>
                  <a:moveTo>
                    <a:pt x="1535" y="0"/>
                  </a:moveTo>
                  <a:cubicBezTo>
                    <a:pt x="1106" y="0"/>
                    <a:pt x="688" y="216"/>
                    <a:pt x="434" y="596"/>
                  </a:cubicBezTo>
                  <a:cubicBezTo>
                    <a:pt x="136" y="1003"/>
                    <a:pt x="0" y="1491"/>
                    <a:pt x="55" y="2006"/>
                  </a:cubicBezTo>
                  <a:cubicBezTo>
                    <a:pt x="109" y="2549"/>
                    <a:pt x="462" y="3010"/>
                    <a:pt x="977" y="3200"/>
                  </a:cubicBezTo>
                  <a:cubicBezTo>
                    <a:pt x="1097" y="3251"/>
                    <a:pt x="1212" y="3273"/>
                    <a:pt x="1322" y="3273"/>
                  </a:cubicBezTo>
                  <a:cubicBezTo>
                    <a:pt x="1685" y="3273"/>
                    <a:pt x="2007" y="3030"/>
                    <a:pt x="2360" y="2739"/>
                  </a:cubicBezTo>
                  <a:cubicBezTo>
                    <a:pt x="2523" y="2495"/>
                    <a:pt x="2659" y="2278"/>
                    <a:pt x="2767" y="2034"/>
                  </a:cubicBezTo>
                  <a:cubicBezTo>
                    <a:pt x="2848" y="1844"/>
                    <a:pt x="2903" y="1681"/>
                    <a:pt x="2903" y="1491"/>
                  </a:cubicBezTo>
                  <a:cubicBezTo>
                    <a:pt x="2930" y="840"/>
                    <a:pt x="2550" y="352"/>
                    <a:pt x="1899" y="54"/>
                  </a:cubicBezTo>
                  <a:cubicBezTo>
                    <a:pt x="1779" y="18"/>
                    <a:pt x="1656" y="0"/>
                    <a:pt x="1535"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1154" name="Google Shape;1154;p56"/>
            <p:cNvSpPr/>
            <p:nvPr/>
          </p:nvSpPr>
          <p:spPr>
            <a:xfrm>
              <a:off x="3202063" y="5943913"/>
              <a:ext cx="27150" cy="33975"/>
            </a:xfrm>
            <a:custGeom>
              <a:avLst/>
              <a:gdLst/>
              <a:ahLst/>
              <a:cxnLst/>
              <a:rect l="l" t="t" r="r" b="b"/>
              <a:pathLst>
                <a:path w="1086" h="1359" extrusionOk="0">
                  <a:moveTo>
                    <a:pt x="586" y="0"/>
                  </a:moveTo>
                  <a:cubicBezTo>
                    <a:pt x="545" y="0"/>
                    <a:pt x="503" y="9"/>
                    <a:pt x="462" y="30"/>
                  </a:cubicBezTo>
                  <a:cubicBezTo>
                    <a:pt x="245" y="193"/>
                    <a:pt x="82" y="437"/>
                    <a:pt x="82" y="708"/>
                  </a:cubicBezTo>
                  <a:cubicBezTo>
                    <a:pt x="1" y="952"/>
                    <a:pt x="109" y="1223"/>
                    <a:pt x="353" y="1359"/>
                  </a:cubicBezTo>
                  <a:cubicBezTo>
                    <a:pt x="652" y="1277"/>
                    <a:pt x="869" y="1033"/>
                    <a:pt x="950" y="762"/>
                  </a:cubicBezTo>
                  <a:cubicBezTo>
                    <a:pt x="1086" y="518"/>
                    <a:pt x="1004" y="220"/>
                    <a:pt x="787" y="57"/>
                  </a:cubicBezTo>
                  <a:cubicBezTo>
                    <a:pt x="720" y="23"/>
                    <a:pt x="653" y="0"/>
                    <a:pt x="586" y="0"/>
                  </a:cubicBezTo>
                  <a:close/>
                </a:path>
              </a:pathLst>
            </a:custGeom>
            <a:solidFill>
              <a:srgbClr val="4E8CC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1155" name="Google Shape;1155;p56"/>
            <p:cNvSpPr/>
            <p:nvPr/>
          </p:nvSpPr>
          <p:spPr>
            <a:xfrm>
              <a:off x="3273263" y="5852338"/>
              <a:ext cx="61050" cy="53175"/>
            </a:xfrm>
            <a:custGeom>
              <a:avLst/>
              <a:gdLst/>
              <a:ahLst/>
              <a:cxnLst/>
              <a:rect l="l" t="t" r="r" b="b"/>
              <a:pathLst>
                <a:path w="2442" h="2127" extrusionOk="0">
                  <a:moveTo>
                    <a:pt x="1277" y="588"/>
                  </a:moveTo>
                  <a:cubicBezTo>
                    <a:pt x="1591" y="588"/>
                    <a:pt x="1828" y="1030"/>
                    <a:pt x="1547" y="1333"/>
                  </a:cubicBezTo>
                  <a:lnTo>
                    <a:pt x="1520" y="1360"/>
                  </a:lnTo>
                  <a:cubicBezTo>
                    <a:pt x="1433" y="1436"/>
                    <a:pt x="1341" y="1468"/>
                    <a:pt x="1253" y="1468"/>
                  </a:cubicBezTo>
                  <a:cubicBezTo>
                    <a:pt x="932" y="1468"/>
                    <a:pt x="673" y="1035"/>
                    <a:pt x="950" y="736"/>
                  </a:cubicBezTo>
                  <a:cubicBezTo>
                    <a:pt x="977" y="709"/>
                    <a:pt x="1004" y="682"/>
                    <a:pt x="1031" y="682"/>
                  </a:cubicBezTo>
                  <a:cubicBezTo>
                    <a:pt x="1113" y="616"/>
                    <a:pt x="1198" y="588"/>
                    <a:pt x="1277" y="588"/>
                  </a:cubicBezTo>
                  <a:close/>
                  <a:moveTo>
                    <a:pt x="1296" y="0"/>
                  </a:moveTo>
                  <a:cubicBezTo>
                    <a:pt x="1000" y="0"/>
                    <a:pt x="709" y="109"/>
                    <a:pt x="489" y="329"/>
                  </a:cubicBezTo>
                  <a:cubicBezTo>
                    <a:pt x="55" y="709"/>
                    <a:pt x="1" y="1387"/>
                    <a:pt x="380" y="1821"/>
                  </a:cubicBezTo>
                  <a:cubicBezTo>
                    <a:pt x="625" y="2025"/>
                    <a:pt x="923" y="2126"/>
                    <a:pt x="1221" y="2126"/>
                  </a:cubicBezTo>
                  <a:cubicBezTo>
                    <a:pt x="1520" y="2126"/>
                    <a:pt x="1818" y="2025"/>
                    <a:pt x="2062" y="1821"/>
                  </a:cubicBezTo>
                  <a:cubicBezTo>
                    <a:pt x="2442" y="1387"/>
                    <a:pt x="2442" y="763"/>
                    <a:pt x="2116" y="302"/>
                  </a:cubicBezTo>
                  <a:cubicBezTo>
                    <a:pt x="1876" y="102"/>
                    <a:pt x="1584" y="0"/>
                    <a:pt x="1296"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1156" name="Google Shape;1156;p56"/>
            <p:cNvSpPr/>
            <p:nvPr/>
          </p:nvSpPr>
          <p:spPr>
            <a:xfrm>
              <a:off x="3290063" y="5867038"/>
              <a:ext cx="28925" cy="22000"/>
            </a:xfrm>
            <a:custGeom>
              <a:avLst/>
              <a:gdLst/>
              <a:ahLst/>
              <a:cxnLst/>
              <a:rect l="l" t="t" r="r" b="b"/>
              <a:pathLst>
                <a:path w="1157" h="880" extrusionOk="0">
                  <a:moveTo>
                    <a:pt x="605" y="0"/>
                  </a:moveTo>
                  <a:cubicBezTo>
                    <a:pt x="526" y="0"/>
                    <a:pt x="441" y="28"/>
                    <a:pt x="359" y="94"/>
                  </a:cubicBezTo>
                  <a:cubicBezTo>
                    <a:pt x="332" y="94"/>
                    <a:pt x="305" y="121"/>
                    <a:pt x="278" y="148"/>
                  </a:cubicBezTo>
                  <a:cubicBezTo>
                    <a:pt x="1" y="447"/>
                    <a:pt x="260" y="880"/>
                    <a:pt x="581" y="880"/>
                  </a:cubicBezTo>
                  <a:cubicBezTo>
                    <a:pt x="669" y="880"/>
                    <a:pt x="761" y="848"/>
                    <a:pt x="848" y="772"/>
                  </a:cubicBezTo>
                  <a:lnTo>
                    <a:pt x="875" y="745"/>
                  </a:lnTo>
                  <a:cubicBezTo>
                    <a:pt x="1156" y="442"/>
                    <a:pt x="919" y="0"/>
                    <a:pt x="605" y="0"/>
                  </a:cubicBezTo>
                  <a:close/>
                </a:path>
              </a:pathLst>
            </a:custGeom>
            <a:solidFill>
              <a:srgbClr val="4E8CC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grpSp>
      <p:grpSp>
        <p:nvGrpSpPr>
          <p:cNvPr id="1157" name="Google Shape;1157;p56"/>
          <p:cNvGrpSpPr/>
          <p:nvPr/>
        </p:nvGrpSpPr>
        <p:grpSpPr>
          <a:xfrm>
            <a:off x="10501986" y="1163418"/>
            <a:ext cx="427271" cy="545673"/>
            <a:chOff x="5905475" y="2032050"/>
            <a:chExt cx="454350" cy="580175"/>
          </a:xfrm>
        </p:grpSpPr>
        <p:sp>
          <p:nvSpPr>
            <p:cNvPr id="1158" name="Google Shape;1158;p56"/>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1159" name="Google Shape;1159;p56"/>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1160" name="Google Shape;1160;p56"/>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1161" name="Google Shape;1161;p56"/>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1162" name="Google Shape;1162;p56"/>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1163" name="Google Shape;1163;p56"/>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grpSp>
      <p:grpSp>
        <p:nvGrpSpPr>
          <p:cNvPr id="1164" name="Google Shape;1164;p56"/>
          <p:cNvGrpSpPr/>
          <p:nvPr/>
        </p:nvGrpSpPr>
        <p:grpSpPr>
          <a:xfrm>
            <a:off x="8472595" y="4026459"/>
            <a:ext cx="325739" cy="408075"/>
            <a:chOff x="7249250" y="2312150"/>
            <a:chExt cx="433317" cy="542846"/>
          </a:xfrm>
        </p:grpSpPr>
        <p:sp>
          <p:nvSpPr>
            <p:cNvPr id="1165" name="Google Shape;1165;p56"/>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1166" name="Google Shape;1166;p56"/>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1167" name="Google Shape;1167;p56"/>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rgbClr val="FECA2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grpSp>
      <p:grpSp>
        <p:nvGrpSpPr>
          <p:cNvPr id="1168" name="Google Shape;1168;p56"/>
          <p:cNvGrpSpPr/>
          <p:nvPr/>
        </p:nvGrpSpPr>
        <p:grpSpPr>
          <a:xfrm rot="5973186">
            <a:off x="10491468" y="2812504"/>
            <a:ext cx="700961" cy="571520"/>
            <a:chOff x="5426900" y="3064075"/>
            <a:chExt cx="281450" cy="229525"/>
          </a:xfrm>
        </p:grpSpPr>
        <p:sp>
          <p:nvSpPr>
            <p:cNvPr id="1169" name="Google Shape;1169;p56"/>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1170" name="Google Shape;1170;p56"/>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1171" name="Google Shape;1171;p56"/>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1172" name="Google Shape;1172;p56"/>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1173" name="Google Shape;1173;p56"/>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1174" name="Google Shape;1174;p56"/>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1175" name="Google Shape;1175;p56"/>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1176" name="Google Shape;1176;p56"/>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1177" name="Google Shape;1177;p56"/>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grpSp>
    </p:spTree>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87"/>
        <p:cNvGrpSpPr/>
        <p:nvPr/>
      </p:nvGrpSpPr>
      <p:grpSpPr>
        <a:xfrm>
          <a:off x="0" y="0"/>
          <a:ext cx="0" cy="0"/>
          <a:chOff x="0" y="0"/>
          <a:chExt cx="0" cy="0"/>
        </a:xfrm>
      </p:grpSpPr>
      <p:sp>
        <p:nvSpPr>
          <p:cNvPr id="1289" name="Google Shape;1289;p59"/>
          <p:cNvSpPr/>
          <p:nvPr/>
        </p:nvSpPr>
        <p:spPr>
          <a:xfrm>
            <a:off x="4957190" y="1622502"/>
            <a:ext cx="6534084" cy="4855504"/>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293" name="Google Shape;1293;p59"/>
          <p:cNvSpPr txBox="1">
            <a:spLocks noGrp="1"/>
          </p:cNvSpPr>
          <p:nvPr>
            <p:ph type="title"/>
          </p:nvPr>
        </p:nvSpPr>
        <p:spPr>
          <a:xfrm>
            <a:off x="960000" y="784167"/>
            <a:ext cx="10272000" cy="560800"/>
          </a:xfrm>
          <a:prstGeom prst="rect">
            <a:avLst/>
          </a:prstGeom>
        </p:spPr>
        <p:txBody>
          <a:bodyPr spcFirstLastPara="1" wrap="square" lIns="121900" tIns="121900" rIns="121900" bIns="121900" anchor="t" anchorCtr="0">
            <a:noAutofit/>
          </a:bodyPr>
          <a:lstStyle/>
          <a:p>
            <a:r>
              <a:rPr lang="vi-VN" b="1">
                <a:solidFill>
                  <a:schemeClr val="dk1"/>
                </a:solidFill>
                <a:effectLst>
                  <a:outerShdw blurRad="38100" dist="38100" dir="2700000" algn="tl">
                    <a:srgbClr val="000000">
                      <a:alpha val="43137"/>
                    </a:srgbClr>
                  </a:outerShdw>
                </a:effectLst>
              </a:rPr>
              <a:t>QUAN SÁT VÀ TRẢ LỜI CÂU HỎI</a:t>
            </a:r>
            <a:endParaRPr b="1" dirty="0">
              <a:solidFill>
                <a:schemeClr val="accent3"/>
              </a:solidFill>
              <a:effectLst>
                <a:outerShdw blurRad="38100" dist="38100" dir="2700000" algn="tl">
                  <a:srgbClr val="000000">
                    <a:alpha val="43137"/>
                  </a:srgbClr>
                </a:outerShdw>
              </a:effectLst>
            </a:endParaRPr>
          </a:p>
        </p:txBody>
      </p:sp>
      <p:grpSp>
        <p:nvGrpSpPr>
          <p:cNvPr id="1315" name="Google Shape;1315;p59"/>
          <p:cNvGrpSpPr/>
          <p:nvPr/>
        </p:nvGrpSpPr>
        <p:grpSpPr>
          <a:xfrm>
            <a:off x="7928532" y="1745805"/>
            <a:ext cx="591400" cy="752369"/>
            <a:chOff x="5074260" y="1425632"/>
            <a:chExt cx="383428" cy="487834"/>
          </a:xfrm>
        </p:grpSpPr>
        <p:sp>
          <p:nvSpPr>
            <p:cNvPr id="1316" name="Google Shape;1316;p59"/>
            <p:cNvSpPr/>
            <p:nvPr/>
          </p:nvSpPr>
          <p:spPr>
            <a:xfrm>
              <a:off x="5089299" y="1494492"/>
              <a:ext cx="351691" cy="418973"/>
            </a:xfrm>
            <a:custGeom>
              <a:avLst/>
              <a:gdLst/>
              <a:ahLst/>
              <a:cxnLst/>
              <a:rect l="l" t="t" r="r" b="b"/>
              <a:pathLst>
                <a:path w="26428" h="31484" extrusionOk="0">
                  <a:moveTo>
                    <a:pt x="3674" y="1"/>
                  </a:moveTo>
                  <a:cubicBezTo>
                    <a:pt x="3101" y="1"/>
                    <a:pt x="2624" y="478"/>
                    <a:pt x="2624" y="1098"/>
                  </a:cubicBezTo>
                  <a:lnTo>
                    <a:pt x="2624" y="3578"/>
                  </a:lnTo>
                  <a:lnTo>
                    <a:pt x="859" y="5010"/>
                  </a:lnTo>
                  <a:cubicBezTo>
                    <a:pt x="335" y="5439"/>
                    <a:pt x="1" y="6107"/>
                    <a:pt x="1" y="6870"/>
                  </a:cubicBezTo>
                  <a:lnTo>
                    <a:pt x="1" y="26523"/>
                  </a:lnTo>
                  <a:cubicBezTo>
                    <a:pt x="1" y="29242"/>
                    <a:pt x="2195" y="31483"/>
                    <a:pt x="4962" y="31483"/>
                  </a:cubicBezTo>
                  <a:lnTo>
                    <a:pt x="21466" y="31483"/>
                  </a:lnTo>
                  <a:cubicBezTo>
                    <a:pt x="24233" y="31483"/>
                    <a:pt x="26427" y="29242"/>
                    <a:pt x="26427" y="26523"/>
                  </a:cubicBezTo>
                  <a:lnTo>
                    <a:pt x="26427" y="6584"/>
                  </a:lnTo>
                  <a:cubicBezTo>
                    <a:pt x="26427" y="5820"/>
                    <a:pt x="26045" y="5105"/>
                    <a:pt x="25425" y="4628"/>
                  </a:cubicBezTo>
                  <a:lnTo>
                    <a:pt x="23804" y="3435"/>
                  </a:lnTo>
                  <a:lnTo>
                    <a:pt x="23804" y="1241"/>
                  </a:lnTo>
                  <a:cubicBezTo>
                    <a:pt x="23804" y="621"/>
                    <a:pt x="23327" y="144"/>
                    <a:pt x="22706" y="144"/>
                  </a:cubicBezTo>
                  <a:lnTo>
                    <a:pt x="13357" y="96"/>
                  </a:lnTo>
                  <a:lnTo>
                    <a:pt x="3674" y="1"/>
                  </a:ln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317" name="Google Shape;1317;p59"/>
            <p:cNvSpPr/>
            <p:nvPr/>
          </p:nvSpPr>
          <p:spPr>
            <a:xfrm>
              <a:off x="5109619" y="1425945"/>
              <a:ext cx="314230" cy="96493"/>
            </a:xfrm>
            <a:custGeom>
              <a:avLst/>
              <a:gdLst/>
              <a:ahLst/>
              <a:cxnLst/>
              <a:rect l="l" t="t" r="r" b="b"/>
              <a:pathLst>
                <a:path w="23613" h="7251" extrusionOk="0">
                  <a:moveTo>
                    <a:pt x="2528" y="0"/>
                  </a:moveTo>
                  <a:cubicBezTo>
                    <a:pt x="1145" y="0"/>
                    <a:pt x="0" y="1145"/>
                    <a:pt x="0" y="2528"/>
                  </a:cubicBezTo>
                  <a:lnTo>
                    <a:pt x="0" y="6201"/>
                  </a:lnTo>
                  <a:cubicBezTo>
                    <a:pt x="0" y="6774"/>
                    <a:pt x="477" y="7251"/>
                    <a:pt x="1050" y="7251"/>
                  </a:cubicBezTo>
                  <a:lnTo>
                    <a:pt x="22515" y="7251"/>
                  </a:lnTo>
                  <a:cubicBezTo>
                    <a:pt x="23135" y="7251"/>
                    <a:pt x="23612" y="6774"/>
                    <a:pt x="23612" y="6201"/>
                  </a:cubicBezTo>
                  <a:lnTo>
                    <a:pt x="23612" y="2528"/>
                  </a:lnTo>
                  <a:cubicBezTo>
                    <a:pt x="23612" y="1145"/>
                    <a:pt x="22467" y="0"/>
                    <a:pt x="21084"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318" name="Google Shape;1318;p59"/>
            <p:cNvSpPr/>
            <p:nvPr/>
          </p:nvSpPr>
          <p:spPr>
            <a:xfrm>
              <a:off x="5186615" y="1679853"/>
              <a:ext cx="193624" cy="111091"/>
            </a:xfrm>
            <a:custGeom>
              <a:avLst/>
              <a:gdLst/>
              <a:ahLst/>
              <a:cxnLst/>
              <a:rect l="l" t="t" r="r" b="b"/>
              <a:pathLst>
                <a:path w="14550" h="8348" extrusionOk="0">
                  <a:moveTo>
                    <a:pt x="4199" y="0"/>
                  </a:moveTo>
                  <a:cubicBezTo>
                    <a:pt x="1861" y="0"/>
                    <a:pt x="1" y="1860"/>
                    <a:pt x="1" y="4150"/>
                  </a:cubicBezTo>
                  <a:cubicBezTo>
                    <a:pt x="1" y="6487"/>
                    <a:pt x="1861" y="8348"/>
                    <a:pt x="4199" y="8348"/>
                  </a:cubicBezTo>
                  <a:lnTo>
                    <a:pt x="10400" y="8348"/>
                  </a:lnTo>
                  <a:cubicBezTo>
                    <a:pt x="12689" y="8348"/>
                    <a:pt x="14550" y="6487"/>
                    <a:pt x="14550" y="4150"/>
                  </a:cubicBezTo>
                  <a:cubicBezTo>
                    <a:pt x="14550" y="1860"/>
                    <a:pt x="12689" y="0"/>
                    <a:pt x="10400" y="0"/>
                  </a:cubicBezTo>
                  <a:close/>
                </a:path>
              </a:pathLst>
            </a:custGeom>
            <a:solidFill>
              <a:srgbClr val="00000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319" name="Google Shape;1319;p59"/>
            <p:cNvSpPr/>
            <p:nvPr/>
          </p:nvSpPr>
          <p:spPr>
            <a:xfrm>
              <a:off x="5090135" y="1494192"/>
              <a:ext cx="351691" cy="418960"/>
            </a:xfrm>
            <a:custGeom>
              <a:avLst/>
              <a:gdLst/>
              <a:ahLst/>
              <a:cxnLst/>
              <a:rect l="l" t="t" r="r" b="b"/>
              <a:pathLst>
                <a:path w="26428" h="31483" extrusionOk="0">
                  <a:moveTo>
                    <a:pt x="3674" y="0"/>
                  </a:moveTo>
                  <a:cubicBezTo>
                    <a:pt x="3101" y="0"/>
                    <a:pt x="2624" y="477"/>
                    <a:pt x="2624" y="1098"/>
                  </a:cubicBezTo>
                  <a:lnTo>
                    <a:pt x="2624" y="3578"/>
                  </a:lnTo>
                  <a:lnTo>
                    <a:pt x="859" y="5009"/>
                  </a:lnTo>
                  <a:cubicBezTo>
                    <a:pt x="335" y="5438"/>
                    <a:pt x="1" y="6106"/>
                    <a:pt x="1" y="6869"/>
                  </a:cubicBezTo>
                  <a:lnTo>
                    <a:pt x="1" y="26522"/>
                  </a:lnTo>
                  <a:cubicBezTo>
                    <a:pt x="1" y="29241"/>
                    <a:pt x="2195" y="31483"/>
                    <a:pt x="4962" y="31483"/>
                  </a:cubicBezTo>
                  <a:lnTo>
                    <a:pt x="21466" y="31483"/>
                  </a:lnTo>
                  <a:cubicBezTo>
                    <a:pt x="24233" y="31483"/>
                    <a:pt x="26427" y="29241"/>
                    <a:pt x="26427" y="26522"/>
                  </a:cubicBezTo>
                  <a:lnTo>
                    <a:pt x="26427" y="6583"/>
                  </a:lnTo>
                  <a:cubicBezTo>
                    <a:pt x="26427" y="5820"/>
                    <a:pt x="26045" y="5104"/>
                    <a:pt x="25425" y="4627"/>
                  </a:cubicBezTo>
                  <a:lnTo>
                    <a:pt x="23804" y="3435"/>
                  </a:lnTo>
                  <a:lnTo>
                    <a:pt x="23804" y="1241"/>
                  </a:lnTo>
                  <a:cubicBezTo>
                    <a:pt x="23804" y="621"/>
                    <a:pt x="23327" y="143"/>
                    <a:pt x="22706" y="143"/>
                  </a:cubicBezTo>
                  <a:lnTo>
                    <a:pt x="13357" y="96"/>
                  </a:lnTo>
                  <a:lnTo>
                    <a:pt x="3674" y="0"/>
                  </a:ln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320" name="Google Shape;1320;p59"/>
            <p:cNvSpPr/>
            <p:nvPr/>
          </p:nvSpPr>
          <p:spPr>
            <a:xfrm>
              <a:off x="5074260" y="1486242"/>
              <a:ext cx="177762" cy="418960"/>
            </a:xfrm>
            <a:custGeom>
              <a:avLst/>
              <a:gdLst/>
              <a:ahLst/>
              <a:cxnLst/>
              <a:rect l="l" t="t" r="r" b="b"/>
              <a:pathLst>
                <a:path w="13358" h="31483" extrusionOk="0">
                  <a:moveTo>
                    <a:pt x="3674" y="0"/>
                  </a:moveTo>
                  <a:cubicBezTo>
                    <a:pt x="3101" y="0"/>
                    <a:pt x="2624" y="477"/>
                    <a:pt x="2624" y="1098"/>
                  </a:cubicBezTo>
                  <a:lnTo>
                    <a:pt x="2624" y="3578"/>
                  </a:lnTo>
                  <a:lnTo>
                    <a:pt x="859" y="5009"/>
                  </a:lnTo>
                  <a:cubicBezTo>
                    <a:pt x="335" y="5438"/>
                    <a:pt x="1" y="6106"/>
                    <a:pt x="1" y="6822"/>
                  </a:cubicBezTo>
                  <a:lnTo>
                    <a:pt x="1" y="26522"/>
                  </a:lnTo>
                  <a:cubicBezTo>
                    <a:pt x="1" y="29241"/>
                    <a:pt x="2195" y="31483"/>
                    <a:pt x="4962" y="31483"/>
                  </a:cubicBezTo>
                  <a:lnTo>
                    <a:pt x="13357" y="31483"/>
                  </a:lnTo>
                  <a:lnTo>
                    <a:pt x="13357" y="96"/>
                  </a:lnTo>
                  <a:lnTo>
                    <a:pt x="3674" y="0"/>
                  </a:ln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321" name="Google Shape;1321;p59"/>
            <p:cNvSpPr/>
            <p:nvPr/>
          </p:nvSpPr>
          <p:spPr>
            <a:xfrm>
              <a:off x="5090135" y="1613534"/>
              <a:ext cx="351691" cy="227891"/>
            </a:xfrm>
            <a:custGeom>
              <a:avLst/>
              <a:gdLst/>
              <a:ahLst/>
              <a:cxnLst/>
              <a:rect l="l" t="t" r="r" b="b"/>
              <a:pathLst>
                <a:path w="26428" h="17125" extrusionOk="0">
                  <a:moveTo>
                    <a:pt x="1" y="0"/>
                  </a:moveTo>
                  <a:lnTo>
                    <a:pt x="1" y="17125"/>
                  </a:lnTo>
                  <a:lnTo>
                    <a:pt x="26427" y="17125"/>
                  </a:lnTo>
                  <a:lnTo>
                    <a:pt x="26427" y="0"/>
                  </a:lnTo>
                  <a:close/>
                </a:path>
              </a:pathLst>
            </a:custGeom>
            <a:solidFill>
              <a:schemeClr val="accent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322" name="Google Shape;1322;p59"/>
            <p:cNvSpPr/>
            <p:nvPr/>
          </p:nvSpPr>
          <p:spPr>
            <a:xfrm>
              <a:off x="5170752" y="1671927"/>
              <a:ext cx="193624" cy="111104"/>
            </a:xfrm>
            <a:custGeom>
              <a:avLst/>
              <a:gdLst/>
              <a:ahLst/>
              <a:cxnLst/>
              <a:rect l="l" t="t" r="r" b="b"/>
              <a:pathLst>
                <a:path w="14550" h="8349" extrusionOk="0">
                  <a:moveTo>
                    <a:pt x="4198" y="1"/>
                  </a:moveTo>
                  <a:cubicBezTo>
                    <a:pt x="1861" y="1"/>
                    <a:pt x="1" y="1861"/>
                    <a:pt x="1" y="4151"/>
                  </a:cubicBezTo>
                  <a:cubicBezTo>
                    <a:pt x="1" y="6488"/>
                    <a:pt x="1861" y="8348"/>
                    <a:pt x="4198" y="8348"/>
                  </a:cubicBezTo>
                  <a:lnTo>
                    <a:pt x="10400" y="8348"/>
                  </a:lnTo>
                  <a:cubicBezTo>
                    <a:pt x="12689" y="8348"/>
                    <a:pt x="14550" y="6488"/>
                    <a:pt x="14550" y="4151"/>
                  </a:cubicBezTo>
                  <a:cubicBezTo>
                    <a:pt x="14550" y="1861"/>
                    <a:pt x="12689" y="1"/>
                    <a:pt x="10400" y="1"/>
                  </a:cubicBezTo>
                  <a:close/>
                </a:path>
              </a:pathLst>
            </a:custGeom>
            <a:solidFill>
              <a:srgbClr val="EBBA3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323" name="Google Shape;1323;p59"/>
            <p:cNvSpPr/>
            <p:nvPr/>
          </p:nvSpPr>
          <p:spPr>
            <a:xfrm>
              <a:off x="5110456" y="1425632"/>
              <a:ext cx="314230" cy="96506"/>
            </a:xfrm>
            <a:custGeom>
              <a:avLst/>
              <a:gdLst/>
              <a:ahLst/>
              <a:cxnLst/>
              <a:rect l="l" t="t" r="r" b="b"/>
              <a:pathLst>
                <a:path w="23613" h="7252" extrusionOk="0">
                  <a:moveTo>
                    <a:pt x="2528" y="1"/>
                  </a:moveTo>
                  <a:cubicBezTo>
                    <a:pt x="1145" y="1"/>
                    <a:pt x="0" y="1146"/>
                    <a:pt x="0" y="2529"/>
                  </a:cubicBezTo>
                  <a:lnTo>
                    <a:pt x="0" y="6202"/>
                  </a:lnTo>
                  <a:cubicBezTo>
                    <a:pt x="0" y="6774"/>
                    <a:pt x="477" y="7251"/>
                    <a:pt x="1050" y="7251"/>
                  </a:cubicBezTo>
                  <a:lnTo>
                    <a:pt x="22515" y="7251"/>
                  </a:lnTo>
                  <a:cubicBezTo>
                    <a:pt x="23135" y="7251"/>
                    <a:pt x="23612" y="6774"/>
                    <a:pt x="23612" y="6202"/>
                  </a:cubicBezTo>
                  <a:lnTo>
                    <a:pt x="23612" y="2529"/>
                  </a:lnTo>
                  <a:cubicBezTo>
                    <a:pt x="23612" y="1146"/>
                    <a:pt x="22467" y="1"/>
                    <a:pt x="21084" y="1"/>
                  </a:cubicBezTo>
                  <a:close/>
                </a:path>
              </a:pathLst>
            </a:custGeom>
            <a:solidFill>
              <a:schemeClr val="accent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324" name="Google Shape;1324;p59"/>
            <p:cNvSpPr/>
            <p:nvPr/>
          </p:nvSpPr>
          <p:spPr>
            <a:xfrm>
              <a:off x="5082523" y="1494192"/>
              <a:ext cx="375165" cy="28571"/>
            </a:xfrm>
            <a:custGeom>
              <a:avLst/>
              <a:gdLst/>
              <a:ahLst/>
              <a:cxnLst/>
              <a:rect l="l" t="t" r="r" b="b"/>
              <a:pathLst>
                <a:path w="28192" h="2147" extrusionOk="0">
                  <a:moveTo>
                    <a:pt x="1050" y="0"/>
                  </a:moveTo>
                  <a:cubicBezTo>
                    <a:pt x="477" y="0"/>
                    <a:pt x="0" y="477"/>
                    <a:pt x="0" y="1050"/>
                  </a:cubicBezTo>
                  <a:cubicBezTo>
                    <a:pt x="0" y="1670"/>
                    <a:pt x="477" y="2147"/>
                    <a:pt x="1050" y="2147"/>
                  </a:cubicBezTo>
                  <a:lnTo>
                    <a:pt x="26761" y="2147"/>
                  </a:lnTo>
                  <a:cubicBezTo>
                    <a:pt x="28192" y="2147"/>
                    <a:pt x="28192" y="0"/>
                    <a:pt x="26761" y="0"/>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pic>
        <p:nvPicPr>
          <p:cNvPr id="7" name="Picture 6"/>
          <p:cNvPicPr>
            <a:picLocks noChangeAspect="1"/>
          </p:cNvPicPr>
          <p:nvPr/>
        </p:nvPicPr>
        <p:blipFill>
          <a:blip r:embed="rId1"/>
          <a:stretch>
            <a:fillRect/>
          </a:stretch>
        </p:blipFill>
        <p:spPr>
          <a:xfrm>
            <a:off x="1606371" y="1554723"/>
            <a:ext cx="2975056" cy="5046425"/>
          </a:xfrm>
          <a:prstGeom prst="rect">
            <a:avLst/>
          </a:prstGeom>
        </p:spPr>
      </p:pic>
      <p:grpSp>
        <p:nvGrpSpPr>
          <p:cNvPr id="1325" name="Google Shape;1325;p59"/>
          <p:cNvGrpSpPr/>
          <p:nvPr/>
        </p:nvGrpSpPr>
        <p:grpSpPr>
          <a:xfrm rot="5973186">
            <a:off x="1007834" y="5647471"/>
            <a:ext cx="700961" cy="571520"/>
            <a:chOff x="5426900" y="3064075"/>
            <a:chExt cx="281450" cy="229525"/>
          </a:xfrm>
        </p:grpSpPr>
        <p:sp>
          <p:nvSpPr>
            <p:cNvPr id="1326" name="Google Shape;1326;p59"/>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327" name="Google Shape;1327;p59"/>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328" name="Google Shape;1328;p59"/>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329" name="Google Shape;1329;p59"/>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330" name="Google Shape;1330;p59"/>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rgbClr val="ED6A3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331" name="Google Shape;1331;p59"/>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332" name="Google Shape;1332;p59"/>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rgbClr val="ED6A3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333" name="Google Shape;1333;p59"/>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334" name="Google Shape;1334;p59"/>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rgbClr val="ED6A3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sp>
        <p:nvSpPr>
          <p:cNvPr id="19" name="Rectangle 18"/>
          <p:cNvSpPr/>
          <p:nvPr/>
        </p:nvSpPr>
        <p:spPr>
          <a:xfrm>
            <a:off x="5182604" y="2726731"/>
            <a:ext cx="6096000" cy="2850460"/>
          </a:xfrm>
          <a:prstGeom prst="rect">
            <a:avLst/>
          </a:prstGeom>
        </p:spPr>
        <p:txBody>
          <a:bodyPr>
            <a:spAutoFit/>
          </a:bodyPr>
          <a:lstStyle/>
          <a:p>
            <a:pPr lvl="0" algn="just">
              <a:lnSpc>
                <a:spcPct val="127000"/>
              </a:lnSpc>
              <a:spcAft>
                <a:spcPts val="500"/>
              </a:spcAft>
              <a:buClr>
                <a:srgbClr val="000000"/>
              </a:buClr>
              <a:buSzPts val="1100"/>
              <a:tabLst>
                <a:tab pos="556895" algn="l"/>
              </a:tabLst>
            </a:pPr>
            <a:r>
              <a:rPr lang="vi-VN" sz="2800" dirty="0">
                <a:latin typeface="Calibri" panose="020F0502020204030204" pitchFamily="34" charset="0"/>
                <a:ea typeface="Segoe UI" panose="020B0502040204020203" pitchFamily="34" charset="0"/>
                <a:cs typeface="Calibri" panose="020F0502020204030204" pitchFamily="34" charset="0"/>
              </a:rPr>
              <a:t>1. Cho biết tên các đơn chất được tạo nên từ nguyên tố hoá học tương ứng.</a:t>
            </a:r>
            <a:endParaRPr lang="vi-VN" sz="2800" dirty="0">
              <a:latin typeface="Calibri" panose="020F0502020204030204" pitchFamily="34" charset="0"/>
              <a:ea typeface="Segoe UI" panose="020B0502040204020203" pitchFamily="34" charset="0"/>
              <a:cs typeface="Calibri" panose="020F0502020204030204" pitchFamily="34" charset="0"/>
            </a:endParaRPr>
          </a:p>
          <a:p>
            <a:pPr lvl="0" algn="just">
              <a:lnSpc>
                <a:spcPct val="127000"/>
              </a:lnSpc>
              <a:spcAft>
                <a:spcPts val="500"/>
              </a:spcAft>
              <a:buClr>
                <a:srgbClr val="000000"/>
              </a:buClr>
              <a:buSzPts val="1100"/>
              <a:tabLst>
                <a:tab pos="561340" algn="l"/>
              </a:tabLst>
            </a:pPr>
            <a:r>
              <a:rPr lang="vi-VN" sz="2800" dirty="0">
                <a:latin typeface="Calibri" panose="020F0502020204030204" pitchFamily="34" charset="0"/>
                <a:ea typeface="Segoe UI" panose="020B0502040204020203" pitchFamily="34" charset="0"/>
                <a:cs typeface="Calibri" panose="020F0502020204030204" pitchFamily="34" charset="0"/>
              </a:rPr>
              <a:t>2. Hãy liệt kê thêm 2 đơn chất tạo thành từ nguyên tó kim loại và 2 đơn chất tạo thành từ nguyên tố phi kim khác.</a:t>
            </a:r>
            <a:endParaRPr lang="vi-VN" sz="2800" dirty="0">
              <a:latin typeface="Calibri" panose="020F0502020204030204" pitchFamily="34" charset="0"/>
              <a:ea typeface="Segoe UI" panose="020B0502040204020203" pitchFamily="34" charset="0"/>
              <a:cs typeface="Calibri" panose="020F0502020204030204" pitchFamily="34" charset="0"/>
            </a:endParaRPr>
          </a:p>
        </p:txBody>
      </p:sp>
      <p:sp>
        <p:nvSpPr>
          <p:cNvPr id="67" name="Google Shape;775;p50"/>
          <p:cNvSpPr txBox="1"/>
          <p:nvPr/>
        </p:nvSpPr>
        <p:spPr>
          <a:xfrm>
            <a:off x="10052039" y="6220606"/>
            <a:ext cx="10278000" cy="560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70000"/>
              </a:lnSpc>
              <a:spcBef>
                <a:spcPts val="0"/>
              </a:spcBef>
              <a:spcAft>
                <a:spcPts val="0"/>
              </a:spcAft>
              <a:buClr>
                <a:schemeClr val="dk1"/>
              </a:buClr>
              <a:buSzPts val="3200"/>
              <a:buFont typeface="Mali Medium" panose="00000600000000000000"/>
              <a:buNone/>
              <a:defRPr sz="3200" b="0" i="0" u="none" strike="noStrike" cap="none">
                <a:solidFill>
                  <a:schemeClr val="dk1"/>
                </a:solidFill>
                <a:latin typeface="Mali Medium" panose="00000600000000000000"/>
                <a:ea typeface="Mali Medium" panose="00000600000000000000"/>
                <a:cs typeface="Mali Medium" panose="00000600000000000000"/>
                <a:sym typeface="Mali Medium" panose="00000600000000000000"/>
              </a:defRPr>
            </a:lvl1pPr>
            <a:lvl2pPr marR="0" lvl="1" algn="ctr" rtl="0">
              <a:lnSpc>
                <a:spcPct val="70000"/>
              </a:lnSpc>
              <a:spcBef>
                <a:spcPts val="0"/>
              </a:spcBef>
              <a:spcAft>
                <a:spcPts val="0"/>
              </a:spcAft>
              <a:buClr>
                <a:schemeClr val="dk1"/>
              </a:buClr>
              <a:buSzPts val="3200"/>
              <a:buFont typeface="Single Day" charset="-127"/>
              <a:buNone/>
              <a:defRPr sz="3200" b="1" i="0" u="none" strike="noStrike" cap="none">
                <a:solidFill>
                  <a:schemeClr val="dk1"/>
                </a:solidFill>
                <a:latin typeface="Single Day" charset="-127"/>
                <a:ea typeface="Single Day" charset="-127"/>
                <a:cs typeface="Single Day" charset="-127"/>
                <a:sym typeface="Single Day" charset="-127"/>
              </a:defRPr>
            </a:lvl2pPr>
            <a:lvl3pPr marR="0" lvl="2" algn="ctr" rtl="0">
              <a:lnSpc>
                <a:spcPct val="70000"/>
              </a:lnSpc>
              <a:spcBef>
                <a:spcPts val="0"/>
              </a:spcBef>
              <a:spcAft>
                <a:spcPts val="0"/>
              </a:spcAft>
              <a:buClr>
                <a:schemeClr val="dk1"/>
              </a:buClr>
              <a:buSzPts val="3200"/>
              <a:buFont typeface="Single Day" charset="-127"/>
              <a:buNone/>
              <a:defRPr sz="3200" b="1" i="0" u="none" strike="noStrike" cap="none">
                <a:solidFill>
                  <a:schemeClr val="dk1"/>
                </a:solidFill>
                <a:latin typeface="Single Day" charset="-127"/>
                <a:ea typeface="Single Day" charset="-127"/>
                <a:cs typeface="Single Day" charset="-127"/>
                <a:sym typeface="Single Day" charset="-127"/>
              </a:defRPr>
            </a:lvl3pPr>
            <a:lvl4pPr marR="0" lvl="3" algn="ctr" rtl="0">
              <a:lnSpc>
                <a:spcPct val="70000"/>
              </a:lnSpc>
              <a:spcBef>
                <a:spcPts val="0"/>
              </a:spcBef>
              <a:spcAft>
                <a:spcPts val="0"/>
              </a:spcAft>
              <a:buClr>
                <a:schemeClr val="dk1"/>
              </a:buClr>
              <a:buSzPts val="3200"/>
              <a:buFont typeface="Single Day" charset="-127"/>
              <a:buNone/>
              <a:defRPr sz="3200" b="1" i="0" u="none" strike="noStrike" cap="none">
                <a:solidFill>
                  <a:schemeClr val="dk1"/>
                </a:solidFill>
                <a:latin typeface="Single Day" charset="-127"/>
                <a:ea typeface="Single Day" charset="-127"/>
                <a:cs typeface="Single Day" charset="-127"/>
                <a:sym typeface="Single Day" charset="-127"/>
              </a:defRPr>
            </a:lvl4pPr>
            <a:lvl5pPr marR="0" lvl="4" algn="ctr" rtl="0">
              <a:lnSpc>
                <a:spcPct val="70000"/>
              </a:lnSpc>
              <a:spcBef>
                <a:spcPts val="0"/>
              </a:spcBef>
              <a:spcAft>
                <a:spcPts val="0"/>
              </a:spcAft>
              <a:buClr>
                <a:schemeClr val="dk1"/>
              </a:buClr>
              <a:buSzPts val="3200"/>
              <a:buFont typeface="Single Day" charset="-127"/>
              <a:buNone/>
              <a:defRPr sz="3200" b="1" i="0" u="none" strike="noStrike" cap="none">
                <a:solidFill>
                  <a:schemeClr val="dk1"/>
                </a:solidFill>
                <a:latin typeface="Single Day" charset="-127"/>
                <a:ea typeface="Single Day" charset="-127"/>
                <a:cs typeface="Single Day" charset="-127"/>
                <a:sym typeface="Single Day" charset="-127"/>
              </a:defRPr>
            </a:lvl5pPr>
            <a:lvl6pPr marR="0" lvl="5" algn="ctr" rtl="0">
              <a:lnSpc>
                <a:spcPct val="70000"/>
              </a:lnSpc>
              <a:spcBef>
                <a:spcPts val="0"/>
              </a:spcBef>
              <a:spcAft>
                <a:spcPts val="0"/>
              </a:spcAft>
              <a:buClr>
                <a:schemeClr val="dk1"/>
              </a:buClr>
              <a:buSzPts val="3200"/>
              <a:buFont typeface="Single Day" charset="-127"/>
              <a:buNone/>
              <a:defRPr sz="3200" b="1" i="0" u="none" strike="noStrike" cap="none">
                <a:solidFill>
                  <a:schemeClr val="dk1"/>
                </a:solidFill>
                <a:latin typeface="Single Day" charset="-127"/>
                <a:ea typeface="Single Day" charset="-127"/>
                <a:cs typeface="Single Day" charset="-127"/>
                <a:sym typeface="Single Day" charset="-127"/>
              </a:defRPr>
            </a:lvl6pPr>
            <a:lvl7pPr marR="0" lvl="6" algn="ctr" rtl="0">
              <a:lnSpc>
                <a:spcPct val="70000"/>
              </a:lnSpc>
              <a:spcBef>
                <a:spcPts val="0"/>
              </a:spcBef>
              <a:spcAft>
                <a:spcPts val="0"/>
              </a:spcAft>
              <a:buClr>
                <a:schemeClr val="dk1"/>
              </a:buClr>
              <a:buSzPts val="3200"/>
              <a:buFont typeface="Single Day" charset="-127"/>
              <a:buNone/>
              <a:defRPr sz="3200" b="1" i="0" u="none" strike="noStrike" cap="none">
                <a:solidFill>
                  <a:schemeClr val="dk1"/>
                </a:solidFill>
                <a:latin typeface="Single Day" charset="-127"/>
                <a:ea typeface="Single Day" charset="-127"/>
                <a:cs typeface="Single Day" charset="-127"/>
                <a:sym typeface="Single Day" charset="-127"/>
              </a:defRPr>
            </a:lvl7pPr>
            <a:lvl8pPr marR="0" lvl="7" algn="ctr" rtl="0">
              <a:lnSpc>
                <a:spcPct val="70000"/>
              </a:lnSpc>
              <a:spcBef>
                <a:spcPts val="0"/>
              </a:spcBef>
              <a:spcAft>
                <a:spcPts val="0"/>
              </a:spcAft>
              <a:buClr>
                <a:schemeClr val="dk1"/>
              </a:buClr>
              <a:buSzPts val="3200"/>
              <a:buFont typeface="Single Day" charset="-127"/>
              <a:buNone/>
              <a:defRPr sz="3200" b="1" i="0" u="none" strike="noStrike" cap="none">
                <a:solidFill>
                  <a:schemeClr val="dk1"/>
                </a:solidFill>
                <a:latin typeface="Single Day" charset="-127"/>
                <a:ea typeface="Single Day" charset="-127"/>
                <a:cs typeface="Single Day" charset="-127"/>
                <a:sym typeface="Single Day" charset="-127"/>
              </a:defRPr>
            </a:lvl8pPr>
            <a:lvl9pPr marR="0" lvl="8" algn="ctr" rtl="0">
              <a:lnSpc>
                <a:spcPct val="70000"/>
              </a:lnSpc>
              <a:spcBef>
                <a:spcPts val="0"/>
              </a:spcBef>
              <a:spcAft>
                <a:spcPts val="0"/>
              </a:spcAft>
              <a:buClr>
                <a:schemeClr val="dk1"/>
              </a:buClr>
              <a:buSzPts val="3200"/>
              <a:buFont typeface="Single Day" charset="-127"/>
              <a:buNone/>
              <a:defRPr sz="3200" b="1" i="0" u="none" strike="noStrike" cap="none">
                <a:solidFill>
                  <a:schemeClr val="dk1"/>
                </a:solidFill>
                <a:latin typeface="Single Day" charset="-127"/>
                <a:ea typeface="Single Day" charset="-127"/>
                <a:cs typeface="Single Day" charset="-127"/>
                <a:sym typeface="Single Day" charset="-127"/>
              </a:defRPr>
            </a:lvl9pPr>
          </a:lstStyle>
          <a:p>
            <a:pPr algn="l"/>
            <a:r>
              <a:rPr lang="vi-VN" sz="2800" b="1" kern="0" dirty="0">
                <a:solidFill>
                  <a:schemeClr val="accent1">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Đơn chất</a:t>
            </a:r>
            <a:endParaRPr lang="vi-VN" sz="2800" b="1" kern="0" dirty="0">
              <a:solidFill>
                <a:schemeClr val="accent1">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87"/>
        <p:cNvGrpSpPr/>
        <p:nvPr/>
      </p:nvGrpSpPr>
      <p:grpSpPr>
        <a:xfrm>
          <a:off x="0" y="0"/>
          <a:ext cx="0" cy="0"/>
          <a:chOff x="0" y="0"/>
          <a:chExt cx="0" cy="0"/>
        </a:xfrm>
      </p:grpSpPr>
      <p:sp>
        <p:nvSpPr>
          <p:cNvPr id="1289" name="Google Shape;1289;p59"/>
          <p:cNvSpPr/>
          <p:nvPr/>
        </p:nvSpPr>
        <p:spPr>
          <a:xfrm>
            <a:off x="2982389" y="1622501"/>
            <a:ext cx="8508885" cy="5070529"/>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293" name="Google Shape;1293;p59"/>
          <p:cNvSpPr txBox="1">
            <a:spLocks noGrp="1"/>
          </p:cNvSpPr>
          <p:nvPr>
            <p:ph type="title"/>
          </p:nvPr>
        </p:nvSpPr>
        <p:spPr>
          <a:xfrm>
            <a:off x="960000" y="784167"/>
            <a:ext cx="10272000" cy="560800"/>
          </a:xfrm>
          <a:prstGeom prst="rect">
            <a:avLst/>
          </a:prstGeom>
        </p:spPr>
        <p:txBody>
          <a:bodyPr spcFirstLastPara="1" wrap="square" lIns="121900" tIns="121900" rIns="121900" bIns="121900" anchor="t" anchorCtr="0">
            <a:noAutofit/>
          </a:bodyPr>
          <a:lstStyle/>
          <a:p>
            <a:r>
              <a:rPr lang="vi-VN" b="1">
                <a:solidFill>
                  <a:schemeClr val="dk1"/>
                </a:solidFill>
                <a:effectLst>
                  <a:outerShdw blurRad="38100" dist="38100" dir="2700000" algn="tl">
                    <a:srgbClr val="000000">
                      <a:alpha val="43137"/>
                    </a:srgbClr>
                  </a:outerShdw>
                </a:effectLst>
              </a:rPr>
              <a:t>QUAN SÁT VÀ TRẢ LỜI CÂU HỎI</a:t>
            </a:r>
            <a:endParaRPr b="1" dirty="0">
              <a:solidFill>
                <a:schemeClr val="accent3"/>
              </a:solidFill>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1"/>
          <a:stretch>
            <a:fillRect/>
          </a:stretch>
        </p:blipFill>
        <p:spPr>
          <a:xfrm>
            <a:off x="495859" y="2020031"/>
            <a:ext cx="2268045" cy="3847161"/>
          </a:xfrm>
          <a:prstGeom prst="rect">
            <a:avLst/>
          </a:prstGeom>
        </p:spPr>
      </p:pic>
      <p:grpSp>
        <p:nvGrpSpPr>
          <p:cNvPr id="1325" name="Google Shape;1325;p59"/>
          <p:cNvGrpSpPr/>
          <p:nvPr/>
        </p:nvGrpSpPr>
        <p:grpSpPr>
          <a:xfrm rot="5973186">
            <a:off x="1007834" y="5647471"/>
            <a:ext cx="700961" cy="571520"/>
            <a:chOff x="5426900" y="3064075"/>
            <a:chExt cx="281450" cy="229525"/>
          </a:xfrm>
        </p:grpSpPr>
        <p:sp>
          <p:nvSpPr>
            <p:cNvPr id="1326" name="Google Shape;1326;p59"/>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327" name="Google Shape;1327;p59"/>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328" name="Google Shape;1328;p59"/>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329" name="Google Shape;1329;p59"/>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330" name="Google Shape;1330;p59"/>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rgbClr val="ED6A3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331" name="Google Shape;1331;p59"/>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332" name="Google Shape;1332;p59"/>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rgbClr val="ED6A3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333" name="Google Shape;1333;p59"/>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334" name="Google Shape;1334;p59"/>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rgbClr val="ED6A3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aphicFrame>
        <p:nvGraphicFramePr>
          <p:cNvPr id="3" name="Table 2"/>
          <p:cNvGraphicFramePr>
            <a:graphicFrameLocks noGrp="1"/>
          </p:cNvGraphicFramePr>
          <p:nvPr/>
        </p:nvGraphicFramePr>
        <p:xfrm>
          <a:off x="3610467" y="1866507"/>
          <a:ext cx="7117236" cy="2739703"/>
        </p:xfrm>
        <a:graphic>
          <a:graphicData uri="http://schemas.openxmlformats.org/drawingml/2006/table">
            <a:tbl>
              <a:tblPr firstRow="1" firstCol="1" bandRow="1">
                <a:tableStyleId>{5C22544A-7EE6-4342-B048-85BDC9FD1C3A}</a:tableStyleId>
              </a:tblPr>
              <a:tblGrid>
                <a:gridCol w="1329178"/>
                <a:gridCol w="2102178"/>
                <a:gridCol w="1308714"/>
                <a:gridCol w="2377166"/>
              </a:tblGrid>
              <a:tr h="741166">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lang="vi-VN" sz="1800" dirty="0">
                          <a:effectLst/>
                          <a:latin typeface="Calibri" panose="020F0502020204030204" pitchFamily="34" charset="0"/>
                          <a:cs typeface="Calibri" panose="020F0502020204030204" pitchFamily="34" charset="0"/>
                        </a:rPr>
                        <a:t> Nguyên tố</a:t>
                      </a:r>
                      <a:endParaRPr lang="vi-VN" sz="1800" dirty="0">
                        <a:effectLst/>
                        <a:latin typeface="Calibri" panose="020F0502020204030204" pitchFamily="34" charset="0"/>
                        <a:ea typeface="Segoe UI" panose="020B0502040204020203" pitchFamily="34" charset="0"/>
                        <a:cs typeface="Calibri" panose="020F0502020204030204" pitchFamily="34" charset="0"/>
                      </a:endParaRPr>
                    </a:p>
                  </a:txBody>
                  <a:tcPr marL="6350" marR="6350" marT="0" marB="0" anchor="ctr"/>
                </a:tc>
                <a:tc>
                  <a:txBody>
                    <a:bodyPr/>
                    <a:lstStyle/>
                    <a:p>
                      <a:pPr indent="254000" algn="ctr">
                        <a:lnSpc>
                          <a:spcPct val="130000"/>
                        </a:lnSpc>
                        <a:spcAft>
                          <a:spcPts val="0"/>
                        </a:spcAft>
                      </a:pPr>
                      <a:r>
                        <a:rPr lang="vi-VN" sz="1800" dirty="0">
                          <a:effectLst/>
                          <a:latin typeface="Calibri" panose="020F0502020204030204" pitchFamily="34" charset="0"/>
                          <a:cs typeface="Calibri" panose="020F0502020204030204" pitchFamily="34" charset="0"/>
                        </a:rPr>
                        <a:t>Đơn chất</a:t>
                      </a:r>
                      <a:endParaRPr lang="vi-VN" sz="1800" dirty="0">
                        <a:effectLst/>
                        <a:latin typeface="Calibri" panose="020F0502020204030204" pitchFamily="34" charset="0"/>
                        <a:ea typeface="Segoe UI" panose="020B0502040204020203" pitchFamily="34" charset="0"/>
                        <a:cs typeface="Calibri" panose="020F0502020204030204" pitchFamily="34" charset="0"/>
                      </a:endParaRPr>
                    </a:p>
                  </a:txBody>
                  <a:tcPr marL="6350" marR="6350" marT="0" marB="0" anchor="ctr"/>
                </a:tc>
                <a:tc>
                  <a:txBody>
                    <a:bodyPr/>
                    <a:lstStyle/>
                    <a:p>
                      <a:pPr indent="254000" algn="ctr">
                        <a:lnSpc>
                          <a:spcPct val="130000"/>
                        </a:lnSpc>
                        <a:spcAft>
                          <a:spcPts val="0"/>
                        </a:spcAft>
                      </a:pPr>
                      <a:r>
                        <a:rPr lang="vi-VN" sz="1800" dirty="0">
                          <a:effectLst/>
                          <a:latin typeface="Calibri" panose="020F0502020204030204" pitchFamily="34" charset="0"/>
                          <a:cs typeface="Calibri" panose="020F0502020204030204" pitchFamily="34" charset="0"/>
                        </a:rPr>
                        <a:t>Nguyên tố</a:t>
                      </a:r>
                      <a:endParaRPr lang="vi-VN" sz="1800" dirty="0">
                        <a:effectLst/>
                        <a:latin typeface="Calibri" panose="020F0502020204030204" pitchFamily="34" charset="0"/>
                        <a:ea typeface="Segoe UI" panose="020B0502040204020203" pitchFamily="34" charset="0"/>
                        <a:cs typeface="Calibri" panose="020F0502020204030204" pitchFamily="34" charset="0"/>
                      </a:endParaRPr>
                    </a:p>
                  </a:txBody>
                  <a:tcPr marL="6350" marR="6350" marT="0" marB="0"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lang="vi-VN" sz="1800" dirty="0">
                          <a:effectLst/>
                          <a:latin typeface="Calibri" panose="020F0502020204030204" pitchFamily="34" charset="0"/>
                          <a:cs typeface="Calibri" panose="020F0502020204030204" pitchFamily="34" charset="0"/>
                        </a:rPr>
                        <a:t> Đơn chất</a:t>
                      </a:r>
                      <a:endParaRPr lang="vi-VN" sz="1800" dirty="0">
                        <a:effectLst/>
                        <a:latin typeface="Calibri" panose="020F0502020204030204" pitchFamily="34" charset="0"/>
                        <a:ea typeface="Segoe UI" panose="020B0502040204020203" pitchFamily="34" charset="0"/>
                        <a:cs typeface="Calibri" panose="020F0502020204030204" pitchFamily="34" charset="0"/>
                      </a:endParaRPr>
                    </a:p>
                  </a:txBody>
                  <a:tcPr marL="6350" marR="6350" marT="0" marB="0" anchor="ctr"/>
                </a:tc>
              </a:tr>
              <a:tr h="324675">
                <a:tc>
                  <a:txBody>
                    <a:bodyPr/>
                    <a:lstStyle/>
                    <a:p>
                      <a:pPr indent="254000" algn="l">
                        <a:lnSpc>
                          <a:spcPct val="130000"/>
                        </a:lnSpc>
                        <a:spcAft>
                          <a:spcPts val="0"/>
                        </a:spcAft>
                      </a:pPr>
                      <a:r>
                        <a:rPr lang="en-US" sz="1800">
                          <a:effectLst/>
                          <a:latin typeface="Calibri" panose="020F0502020204030204" pitchFamily="34" charset="0"/>
                          <a:cs typeface="Calibri" panose="020F0502020204030204" pitchFamily="34" charset="0"/>
                        </a:rPr>
                        <a:t>H</a:t>
                      </a:r>
                      <a:endParaRPr lang="vi-VN" sz="1800">
                        <a:effectLst/>
                        <a:latin typeface="Calibri" panose="020F0502020204030204" pitchFamily="34" charset="0"/>
                        <a:ea typeface="Segoe UI" panose="020B0502040204020203" pitchFamily="34" charset="0"/>
                        <a:cs typeface="Calibri" panose="020F0502020204030204" pitchFamily="34" charset="0"/>
                      </a:endParaRPr>
                    </a:p>
                  </a:txBody>
                  <a:tcPr marL="6350" marR="6350" marT="0" marB="0" anchor="b"/>
                </a:tc>
                <a:tc>
                  <a:txBody>
                    <a:bodyPr/>
                    <a:lstStyle/>
                    <a:p>
                      <a:pPr indent="254000" algn="l">
                        <a:lnSpc>
                          <a:spcPct val="130000"/>
                        </a:lnSpc>
                        <a:spcAft>
                          <a:spcPts val="0"/>
                        </a:spcAft>
                      </a:pPr>
                      <a:r>
                        <a:rPr lang="vi-VN" sz="1800" dirty="0">
                          <a:effectLst/>
                          <a:latin typeface="Calibri" panose="020F0502020204030204" pitchFamily="34" charset="0"/>
                          <a:cs typeface="Calibri" panose="020F0502020204030204" pitchFamily="34" charset="0"/>
                        </a:rPr>
                        <a:t>H</a:t>
                      </a:r>
                      <a:r>
                        <a:rPr lang="vi-VN" sz="1800" baseline="-25000" dirty="0">
                          <a:effectLst/>
                          <a:latin typeface="Calibri" panose="020F0502020204030204" pitchFamily="34" charset="0"/>
                          <a:cs typeface="Calibri" panose="020F0502020204030204" pitchFamily="34" charset="0"/>
                        </a:rPr>
                        <a:t>2</a:t>
                      </a:r>
                      <a:r>
                        <a:rPr lang="vi-VN" sz="1800" dirty="0">
                          <a:effectLst/>
                          <a:latin typeface="Calibri" panose="020F0502020204030204" pitchFamily="34" charset="0"/>
                          <a:cs typeface="Calibri" panose="020F0502020204030204" pitchFamily="34" charset="0"/>
                        </a:rPr>
                        <a:t> - Khí </a:t>
                      </a:r>
                      <a:r>
                        <a:rPr lang="en-US" sz="1800" dirty="0">
                          <a:effectLst/>
                          <a:latin typeface="Calibri" panose="020F0502020204030204" pitchFamily="34" charset="0"/>
                          <a:cs typeface="Calibri" panose="020F0502020204030204" pitchFamily="34" charset="0"/>
                        </a:rPr>
                        <a:t>hydrogen</a:t>
                      </a:r>
                      <a:endParaRPr lang="vi-VN" sz="1800" dirty="0">
                        <a:effectLst/>
                        <a:latin typeface="Calibri" panose="020F0502020204030204" pitchFamily="34" charset="0"/>
                        <a:ea typeface="Segoe UI" panose="020B0502040204020203" pitchFamily="34" charset="0"/>
                        <a:cs typeface="Calibri" panose="020F0502020204030204" pitchFamily="34" charset="0"/>
                      </a:endParaRPr>
                    </a:p>
                  </a:txBody>
                  <a:tcPr marL="6350" marR="6350" marT="0" marB="0" anchor="b"/>
                </a:tc>
                <a:tc>
                  <a:txBody>
                    <a:bodyPr/>
                    <a:lstStyle/>
                    <a:p>
                      <a:pPr indent="254000" algn="l">
                        <a:lnSpc>
                          <a:spcPct val="130000"/>
                        </a:lnSpc>
                        <a:spcAft>
                          <a:spcPts val="0"/>
                        </a:spcAft>
                      </a:pPr>
                      <a:r>
                        <a:rPr lang="vi-VN" sz="1800" dirty="0">
                          <a:effectLst/>
                          <a:latin typeface="Calibri" panose="020F0502020204030204" pitchFamily="34" charset="0"/>
                          <a:cs typeface="Calibri" panose="020F0502020204030204" pitchFamily="34" charset="0"/>
                        </a:rPr>
                        <a:t>P</a:t>
                      </a:r>
                      <a:endParaRPr lang="vi-VN" sz="1800" dirty="0">
                        <a:effectLst/>
                        <a:latin typeface="Calibri" panose="020F0502020204030204" pitchFamily="34" charset="0"/>
                        <a:ea typeface="Segoe UI" panose="020B0502040204020203" pitchFamily="34" charset="0"/>
                        <a:cs typeface="Calibri" panose="020F0502020204030204" pitchFamily="34" charset="0"/>
                      </a:endParaRPr>
                    </a:p>
                  </a:txBody>
                  <a:tcPr marL="6350" marR="6350" marT="0" marB="0" anchor="b"/>
                </a:tc>
                <a:tc>
                  <a:txBody>
                    <a:bodyPr/>
                    <a:lstStyle/>
                    <a:p>
                      <a:pPr indent="254000" algn="l">
                        <a:lnSpc>
                          <a:spcPct val="130000"/>
                        </a:lnSpc>
                        <a:spcAft>
                          <a:spcPts val="0"/>
                        </a:spcAft>
                      </a:pPr>
                      <a:r>
                        <a:rPr lang="vi-VN" sz="1800" dirty="0">
                          <a:effectLst/>
                          <a:latin typeface="Calibri" panose="020F0502020204030204" pitchFamily="34" charset="0"/>
                          <a:cs typeface="Calibri" panose="020F0502020204030204" pitchFamily="34" charset="0"/>
                        </a:rPr>
                        <a:t>P-</a:t>
                      </a:r>
                      <a:r>
                        <a:rPr lang="en-US" sz="1800" dirty="0">
                          <a:effectLst/>
                          <a:latin typeface="Calibri" panose="020F0502020204030204" pitchFamily="34" charset="0"/>
                          <a:cs typeface="Calibri" panose="020F0502020204030204" pitchFamily="34" charset="0"/>
                        </a:rPr>
                        <a:t>Phosphorus</a:t>
                      </a:r>
                      <a:endParaRPr lang="vi-VN" sz="1800" dirty="0">
                        <a:effectLst/>
                        <a:latin typeface="Calibri" panose="020F0502020204030204" pitchFamily="34" charset="0"/>
                        <a:ea typeface="Segoe UI" panose="020B0502040204020203" pitchFamily="34" charset="0"/>
                        <a:cs typeface="Calibri" panose="020F0502020204030204" pitchFamily="34" charset="0"/>
                      </a:endParaRPr>
                    </a:p>
                  </a:txBody>
                  <a:tcPr marL="6350" marR="6350" marT="0" marB="0" anchor="b"/>
                </a:tc>
              </a:tr>
              <a:tr h="359602">
                <a:tc>
                  <a:txBody>
                    <a:bodyPr/>
                    <a:lstStyle/>
                    <a:p>
                      <a:pPr indent="254000" algn="l">
                        <a:lnSpc>
                          <a:spcPct val="130000"/>
                        </a:lnSpc>
                        <a:spcAft>
                          <a:spcPts val="0"/>
                        </a:spcAft>
                      </a:pPr>
                      <a:r>
                        <a:rPr lang="en-US" sz="1800">
                          <a:effectLst/>
                          <a:latin typeface="Calibri" panose="020F0502020204030204" pitchFamily="34" charset="0"/>
                          <a:cs typeface="Calibri" panose="020F0502020204030204" pitchFamily="34" charset="0"/>
                        </a:rPr>
                        <a:t>He</a:t>
                      </a:r>
                      <a:endParaRPr lang="vi-VN" sz="1800">
                        <a:effectLst/>
                        <a:latin typeface="Calibri" panose="020F0502020204030204" pitchFamily="34" charset="0"/>
                        <a:ea typeface="Segoe UI" panose="020B0502040204020203" pitchFamily="34" charset="0"/>
                        <a:cs typeface="Calibri" panose="020F0502020204030204" pitchFamily="34" charset="0"/>
                      </a:endParaRPr>
                    </a:p>
                  </a:txBody>
                  <a:tcPr marL="6350" marR="6350" marT="0" marB="0" anchor="b"/>
                </a:tc>
                <a:tc>
                  <a:txBody>
                    <a:bodyPr/>
                    <a:lstStyle/>
                    <a:p>
                      <a:pPr indent="254000" algn="l">
                        <a:lnSpc>
                          <a:spcPct val="130000"/>
                        </a:lnSpc>
                        <a:spcAft>
                          <a:spcPts val="0"/>
                        </a:spcAft>
                      </a:pPr>
                      <a:r>
                        <a:rPr lang="vi-VN" sz="1800" dirty="0">
                          <a:effectLst/>
                          <a:latin typeface="Calibri" panose="020F0502020204030204" pitchFamily="34" charset="0"/>
                          <a:cs typeface="Calibri" panose="020F0502020204030204" pitchFamily="34" charset="0"/>
                        </a:rPr>
                        <a:t>He - Khí </a:t>
                      </a:r>
                      <a:r>
                        <a:rPr lang="en-US" sz="1800" dirty="0">
                          <a:effectLst/>
                          <a:latin typeface="Calibri" panose="020F0502020204030204" pitchFamily="34" charset="0"/>
                          <a:cs typeface="Calibri" panose="020F0502020204030204" pitchFamily="34" charset="0"/>
                        </a:rPr>
                        <a:t>helium</a:t>
                      </a:r>
                      <a:endParaRPr lang="vi-VN" sz="1800" dirty="0">
                        <a:effectLst/>
                        <a:latin typeface="Calibri" panose="020F0502020204030204" pitchFamily="34" charset="0"/>
                        <a:ea typeface="Segoe UI" panose="020B0502040204020203" pitchFamily="34" charset="0"/>
                        <a:cs typeface="Calibri" panose="020F0502020204030204" pitchFamily="34" charset="0"/>
                      </a:endParaRPr>
                    </a:p>
                  </a:txBody>
                  <a:tcPr marL="6350" marR="6350" marT="0" marB="0" anchor="b"/>
                </a:tc>
                <a:tc>
                  <a:txBody>
                    <a:bodyPr/>
                    <a:lstStyle/>
                    <a:p>
                      <a:pPr indent="254000" algn="l">
                        <a:lnSpc>
                          <a:spcPct val="130000"/>
                        </a:lnSpc>
                        <a:spcAft>
                          <a:spcPts val="0"/>
                        </a:spcAft>
                      </a:pPr>
                      <a:r>
                        <a:rPr lang="vi-VN" sz="1800" dirty="0">
                          <a:effectLst/>
                          <a:latin typeface="Calibri" panose="020F0502020204030204" pitchFamily="34" charset="0"/>
                          <a:cs typeface="Calibri" panose="020F0502020204030204" pitchFamily="34" charset="0"/>
                        </a:rPr>
                        <a:t>S</a:t>
                      </a:r>
                      <a:endParaRPr lang="vi-VN" sz="1800" dirty="0">
                        <a:effectLst/>
                        <a:latin typeface="Calibri" panose="020F0502020204030204" pitchFamily="34" charset="0"/>
                        <a:ea typeface="Segoe UI" panose="020B0502040204020203" pitchFamily="34" charset="0"/>
                        <a:cs typeface="Calibri" panose="020F0502020204030204" pitchFamily="34" charset="0"/>
                      </a:endParaRPr>
                    </a:p>
                  </a:txBody>
                  <a:tcPr marL="6350" marR="6350" marT="0" marB="0" anchor="b"/>
                </a:tc>
                <a:tc>
                  <a:txBody>
                    <a:bodyPr/>
                    <a:lstStyle/>
                    <a:p>
                      <a:pPr indent="254000" algn="l">
                        <a:lnSpc>
                          <a:spcPct val="130000"/>
                        </a:lnSpc>
                        <a:spcAft>
                          <a:spcPts val="0"/>
                        </a:spcAft>
                      </a:pPr>
                      <a:r>
                        <a:rPr lang="vi-VN" sz="1800" dirty="0">
                          <a:effectLst/>
                          <a:latin typeface="Calibri" panose="020F0502020204030204" pitchFamily="34" charset="0"/>
                          <a:cs typeface="Calibri" panose="020F0502020204030204" pitchFamily="34" charset="0"/>
                        </a:rPr>
                        <a:t>S-</a:t>
                      </a:r>
                      <a:r>
                        <a:rPr lang="en-US" sz="1800" dirty="0">
                          <a:effectLst/>
                          <a:latin typeface="Calibri" panose="020F0502020204030204" pitchFamily="34" charset="0"/>
                          <a:cs typeface="Calibri" panose="020F0502020204030204" pitchFamily="34" charset="0"/>
                        </a:rPr>
                        <a:t>Sulfur</a:t>
                      </a:r>
                      <a:endParaRPr lang="vi-VN" sz="1800" dirty="0">
                        <a:effectLst/>
                        <a:latin typeface="Calibri" panose="020F0502020204030204" pitchFamily="34" charset="0"/>
                        <a:ea typeface="Segoe UI" panose="020B0502040204020203" pitchFamily="34" charset="0"/>
                        <a:cs typeface="Calibri" panose="020F0502020204030204" pitchFamily="34" charset="0"/>
                      </a:endParaRPr>
                    </a:p>
                  </a:txBody>
                  <a:tcPr marL="6350" marR="6350" marT="0" marB="0" anchor="b"/>
                </a:tc>
              </a:tr>
              <a:tr h="324675">
                <a:tc>
                  <a:txBody>
                    <a:bodyPr/>
                    <a:lstStyle/>
                    <a:p>
                      <a:pPr indent="254000" algn="l">
                        <a:lnSpc>
                          <a:spcPct val="130000"/>
                        </a:lnSpc>
                        <a:spcAft>
                          <a:spcPts val="0"/>
                        </a:spcAft>
                      </a:pPr>
                      <a:r>
                        <a:rPr lang="en-US" sz="1800">
                          <a:effectLst/>
                          <a:latin typeface="Calibri" panose="020F0502020204030204" pitchFamily="34" charset="0"/>
                          <a:cs typeface="Calibri" panose="020F0502020204030204" pitchFamily="34" charset="0"/>
                        </a:rPr>
                        <a:t>N</a:t>
                      </a:r>
                      <a:endParaRPr lang="vi-VN" sz="1800">
                        <a:effectLst/>
                        <a:latin typeface="Calibri" panose="020F0502020204030204" pitchFamily="34" charset="0"/>
                        <a:ea typeface="Segoe UI" panose="020B0502040204020203" pitchFamily="34" charset="0"/>
                        <a:cs typeface="Calibri" panose="020F0502020204030204" pitchFamily="34" charset="0"/>
                      </a:endParaRPr>
                    </a:p>
                  </a:txBody>
                  <a:tcPr marL="6350" marR="6350" marT="0" marB="0" anchor="b"/>
                </a:tc>
                <a:tc>
                  <a:txBody>
                    <a:bodyPr/>
                    <a:lstStyle/>
                    <a:p>
                      <a:pPr indent="254000" algn="l">
                        <a:lnSpc>
                          <a:spcPct val="130000"/>
                        </a:lnSpc>
                        <a:spcAft>
                          <a:spcPts val="0"/>
                        </a:spcAft>
                      </a:pPr>
                      <a:r>
                        <a:rPr lang="vi-VN" sz="1800">
                          <a:effectLst/>
                          <a:latin typeface="Calibri" panose="020F0502020204030204" pitchFamily="34" charset="0"/>
                          <a:cs typeface="Calibri" panose="020F0502020204030204" pitchFamily="34" charset="0"/>
                        </a:rPr>
                        <a:t>N</a:t>
                      </a:r>
                      <a:r>
                        <a:rPr lang="vi-VN" sz="1800" baseline="-25000">
                          <a:effectLst/>
                          <a:latin typeface="Calibri" panose="020F0502020204030204" pitchFamily="34" charset="0"/>
                          <a:cs typeface="Calibri" panose="020F0502020204030204" pitchFamily="34" charset="0"/>
                        </a:rPr>
                        <a:t>2</a:t>
                      </a:r>
                      <a:r>
                        <a:rPr lang="vi-VN" sz="1800">
                          <a:effectLst/>
                          <a:latin typeface="Calibri" panose="020F0502020204030204" pitchFamily="34" charset="0"/>
                          <a:cs typeface="Calibri" panose="020F0502020204030204" pitchFamily="34" charset="0"/>
                        </a:rPr>
                        <a:t>- Khí </a:t>
                      </a:r>
                      <a:r>
                        <a:rPr lang="en-US" sz="1800">
                          <a:effectLst/>
                          <a:latin typeface="Calibri" panose="020F0502020204030204" pitchFamily="34" charset="0"/>
                          <a:cs typeface="Calibri" panose="020F0502020204030204" pitchFamily="34" charset="0"/>
                        </a:rPr>
                        <a:t>nitrogen</a:t>
                      </a:r>
                      <a:endParaRPr lang="vi-VN" sz="1800">
                        <a:effectLst/>
                        <a:latin typeface="Calibri" panose="020F0502020204030204" pitchFamily="34" charset="0"/>
                        <a:ea typeface="Segoe UI" panose="020B0502040204020203" pitchFamily="34" charset="0"/>
                        <a:cs typeface="Calibri" panose="020F0502020204030204" pitchFamily="34" charset="0"/>
                      </a:endParaRPr>
                    </a:p>
                  </a:txBody>
                  <a:tcPr marL="6350" marR="6350" marT="0" marB="0" anchor="b"/>
                </a:tc>
                <a:tc>
                  <a:txBody>
                    <a:bodyPr/>
                    <a:lstStyle/>
                    <a:p>
                      <a:pPr indent="254000" algn="l">
                        <a:lnSpc>
                          <a:spcPct val="130000"/>
                        </a:lnSpc>
                        <a:spcAft>
                          <a:spcPts val="0"/>
                        </a:spcAft>
                      </a:pPr>
                      <a:r>
                        <a:rPr lang="vi-VN" sz="1800" dirty="0">
                          <a:effectLst/>
                          <a:latin typeface="Calibri" panose="020F0502020204030204" pitchFamily="34" charset="0"/>
                          <a:cs typeface="Calibri" panose="020F0502020204030204" pitchFamily="34" charset="0"/>
                        </a:rPr>
                        <a:t>Cl</a:t>
                      </a:r>
                      <a:endParaRPr lang="vi-VN" sz="1800" dirty="0">
                        <a:effectLst/>
                        <a:latin typeface="Calibri" panose="020F0502020204030204" pitchFamily="34" charset="0"/>
                        <a:ea typeface="Segoe UI" panose="020B0502040204020203" pitchFamily="34" charset="0"/>
                        <a:cs typeface="Calibri" panose="020F0502020204030204" pitchFamily="34" charset="0"/>
                      </a:endParaRPr>
                    </a:p>
                  </a:txBody>
                  <a:tcPr marL="6350" marR="6350" marT="0" marB="0" anchor="b"/>
                </a:tc>
                <a:tc>
                  <a:txBody>
                    <a:bodyPr/>
                    <a:lstStyle/>
                    <a:p>
                      <a:pPr indent="254000" algn="l">
                        <a:lnSpc>
                          <a:spcPct val="130000"/>
                        </a:lnSpc>
                        <a:spcAft>
                          <a:spcPts val="0"/>
                        </a:spcAft>
                      </a:pPr>
                      <a:r>
                        <a:rPr lang="vi-VN" sz="1800">
                          <a:effectLst/>
                          <a:latin typeface="Calibri" panose="020F0502020204030204" pitchFamily="34" charset="0"/>
                          <a:cs typeface="Calibri" panose="020F0502020204030204" pitchFamily="34" charset="0"/>
                        </a:rPr>
                        <a:t>Cl</a:t>
                      </a:r>
                      <a:r>
                        <a:rPr lang="vi-VN" sz="1800" baseline="-25000">
                          <a:effectLst/>
                          <a:latin typeface="Calibri" panose="020F0502020204030204" pitchFamily="34" charset="0"/>
                          <a:cs typeface="Calibri" panose="020F0502020204030204" pitchFamily="34" charset="0"/>
                        </a:rPr>
                        <a:t>2</a:t>
                      </a:r>
                      <a:r>
                        <a:rPr lang="vi-VN" sz="1800">
                          <a:effectLst/>
                          <a:latin typeface="Calibri" panose="020F0502020204030204" pitchFamily="34" charset="0"/>
                          <a:cs typeface="Calibri" panose="020F0502020204030204" pitchFamily="34" charset="0"/>
                        </a:rPr>
                        <a:t>-Khí </a:t>
                      </a:r>
                      <a:r>
                        <a:rPr lang="en-US" sz="1800">
                          <a:effectLst/>
                          <a:latin typeface="Calibri" panose="020F0502020204030204" pitchFamily="34" charset="0"/>
                          <a:cs typeface="Calibri" panose="020F0502020204030204" pitchFamily="34" charset="0"/>
                        </a:rPr>
                        <a:t>chlorine</a:t>
                      </a:r>
                      <a:endParaRPr lang="vi-VN" sz="1800">
                        <a:effectLst/>
                        <a:latin typeface="Calibri" panose="020F0502020204030204" pitchFamily="34" charset="0"/>
                        <a:ea typeface="Segoe UI" panose="020B0502040204020203" pitchFamily="34" charset="0"/>
                        <a:cs typeface="Calibri" panose="020F0502020204030204" pitchFamily="34" charset="0"/>
                      </a:endParaRPr>
                    </a:p>
                  </a:txBody>
                  <a:tcPr marL="6350" marR="6350" marT="0" marB="0" anchor="b"/>
                </a:tc>
              </a:tr>
              <a:tr h="324675">
                <a:tc>
                  <a:txBody>
                    <a:bodyPr/>
                    <a:lstStyle/>
                    <a:p>
                      <a:pPr indent="254000" algn="l">
                        <a:lnSpc>
                          <a:spcPct val="130000"/>
                        </a:lnSpc>
                        <a:spcAft>
                          <a:spcPts val="0"/>
                        </a:spcAft>
                      </a:pPr>
                      <a:r>
                        <a:rPr lang="en-US" sz="1800">
                          <a:effectLst/>
                          <a:latin typeface="Calibri" panose="020F0502020204030204" pitchFamily="34" charset="0"/>
                          <a:cs typeface="Calibri" panose="020F0502020204030204" pitchFamily="34" charset="0"/>
                        </a:rPr>
                        <a:t>F</a:t>
                      </a:r>
                      <a:endParaRPr lang="vi-VN" sz="1800">
                        <a:effectLst/>
                        <a:latin typeface="Calibri" panose="020F0502020204030204" pitchFamily="34" charset="0"/>
                        <a:ea typeface="Segoe UI" panose="020B0502040204020203" pitchFamily="34" charset="0"/>
                        <a:cs typeface="Calibri" panose="020F0502020204030204" pitchFamily="34" charset="0"/>
                      </a:endParaRPr>
                    </a:p>
                  </a:txBody>
                  <a:tcPr marL="6350" marR="6350" marT="0" marB="0" anchor="b"/>
                </a:tc>
                <a:tc>
                  <a:txBody>
                    <a:bodyPr/>
                    <a:lstStyle/>
                    <a:p>
                      <a:pPr indent="254000" algn="l">
                        <a:lnSpc>
                          <a:spcPct val="130000"/>
                        </a:lnSpc>
                        <a:spcAft>
                          <a:spcPts val="0"/>
                        </a:spcAft>
                      </a:pPr>
                      <a:r>
                        <a:rPr lang="vi-VN" sz="1800" dirty="0">
                          <a:effectLst/>
                          <a:latin typeface="Calibri" panose="020F0502020204030204" pitchFamily="34" charset="0"/>
                          <a:cs typeface="Calibri" panose="020F0502020204030204" pitchFamily="34" charset="0"/>
                        </a:rPr>
                        <a:t>F</a:t>
                      </a:r>
                      <a:r>
                        <a:rPr lang="vi-VN" sz="1800" baseline="-25000" dirty="0">
                          <a:effectLst/>
                          <a:latin typeface="Calibri" panose="020F0502020204030204" pitchFamily="34" charset="0"/>
                          <a:cs typeface="Calibri" panose="020F0502020204030204" pitchFamily="34" charset="0"/>
                        </a:rPr>
                        <a:t>2</a:t>
                      </a:r>
                      <a:r>
                        <a:rPr lang="vi-VN" sz="1800" dirty="0">
                          <a:effectLst/>
                          <a:latin typeface="Calibri" panose="020F0502020204030204" pitchFamily="34" charset="0"/>
                          <a:cs typeface="Calibri" panose="020F0502020204030204" pitchFamily="34" charset="0"/>
                        </a:rPr>
                        <a:t> - Khí </a:t>
                      </a:r>
                      <a:r>
                        <a:rPr lang="en-US" sz="1800" dirty="0">
                          <a:effectLst/>
                          <a:latin typeface="Calibri" panose="020F0502020204030204" pitchFamily="34" charset="0"/>
                          <a:cs typeface="Calibri" panose="020F0502020204030204" pitchFamily="34" charset="0"/>
                        </a:rPr>
                        <a:t>fluorine</a:t>
                      </a:r>
                      <a:endParaRPr lang="vi-VN" sz="1800" dirty="0">
                        <a:effectLst/>
                        <a:latin typeface="Calibri" panose="020F0502020204030204" pitchFamily="34" charset="0"/>
                        <a:ea typeface="Segoe UI" panose="020B0502040204020203" pitchFamily="34" charset="0"/>
                        <a:cs typeface="Calibri" panose="020F0502020204030204" pitchFamily="34" charset="0"/>
                      </a:endParaRPr>
                    </a:p>
                  </a:txBody>
                  <a:tcPr marL="6350" marR="6350" marT="0" marB="0" anchor="b"/>
                </a:tc>
                <a:tc>
                  <a:txBody>
                    <a:bodyPr/>
                    <a:lstStyle/>
                    <a:p>
                      <a:pPr indent="254000" algn="l">
                        <a:lnSpc>
                          <a:spcPct val="130000"/>
                        </a:lnSpc>
                        <a:spcAft>
                          <a:spcPts val="0"/>
                        </a:spcAft>
                      </a:pPr>
                      <a:r>
                        <a:rPr lang="vi-VN" sz="1800">
                          <a:effectLst/>
                          <a:latin typeface="Calibri" panose="020F0502020204030204" pitchFamily="34" charset="0"/>
                          <a:cs typeface="Calibri" panose="020F0502020204030204" pitchFamily="34" charset="0"/>
                        </a:rPr>
                        <a:t>Ar</a:t>
                      </a:r>
                      <a:endParaRPr lang="vi-VN" sz="1800">
                        <a:effectLst/>
                        <a:latin typeface="Calibri" panose="020F0502020204030204" pitchFamily="34" charset="0"/>
                        <a:ea typeface="Segoe UI" panose="020B0502040204020203" pitchFamily="34" charset="0"/>
                        <a:cs typeface="Calibri" panose="020F0502020204030204" pitchFamily="34" charset="0"/>
                      </a:endParaRPr>
                    </a:p>
                  </a:txBody>
                  <a:tcPr marL="6350" marR="6350" marT="0" marB="0" anchor="b"/>
                </a:tc>
                <a:tc>
                  <a:txBody>
                    <a:bodyPr/>
                    <a:lstStyle/>
                    <a:p>
                      <a:pPr indent="254000" algn="l">
                        <a:lnSpc>
                          <a:spcPct val="130000"/>
                        </a:lnSpc>
                        <a:spcAft>
                          <a:spcPts val="0"/>
                        </a:spcAft>
                      </a:pPr>
                      <a:r>
                        <a:rPr lang="vi-VN" sz="1800">
                          <a:effectLst/>
                          <a:latin typeface="Calibri" panose="020F0502020204030204" pitchFamily="34" charset="0"/>
                          <a:cs typeface="Calibri" panose="020F0502020204030204" pitchFamily="34" charset="0"/>
                        </a:rPr>
                        <a:t>Ar - Khí </a:t>
                      </a:r>
                      <a:r>
                        <a:rPr lang="en-US" sz="1800">
                          <a:effectLst/>
                          <a:latin typeface="Calibri" panose="020F0502020204030204" pitchFamily="34" charset="0"/>
                          <a:cs typeface="Calibri" panose="020F0502020204030204" pitchFamily="34" charset="0"/>
                        </a:rPr>
                        <a:t>argon</a:t>
                      </a:r>
                      <a:endParaRPr lang="vi-VN" sz="1800">
                        <a:effectLst/>
                        <a:latin typeface="Calibri" panose="020F0502020204030204" pitchFamily="34" charset="0"/>
                        <a:ea typeface="Segoe UI" panose="020B0502040204020203" pitchFamily="34" charset="0"/>
                        <a:cs typeface="Calibri" panose="020F0502020204030204" pitchFamily="34" charset="0"/>
                      </a:endParaRPr>
                    </a:p>
                  </a:txBody>
                  <a:tcPr marL="6350" marR="6350" marT="0" marB="0" anchor="b"/>
                </a:tc>
              </a:tr>
              <a:tr h="324675">
                <a:tc>
                  <a:txBody>
                    <a:bodyPr/>
                    <a:lstStyle/>
                    <a:p>
                      <a:pPr indent="254000" algn="l">
                        <a:lnSpc>
                          <a:spcPct val="130000"/>
                        </a:lnSpc>
                        <a:spcAft>
                          <a:spcPts val="0"/>
                        </a:spcAft>
                      </a:pPr>
                      <a:r>
                        <a:rPr lang="en-US" sz="1800">
                          <a:effectLst/>
                          <a:latin typeface="Calibri" panose="020F0502020204030204" pitchFamily="34" charset="0"/>
                          <a:cs typeface="Calibri" panose="020F0502020204030204" pitchFamily="34" charset="0"/>
                        </a:rPr>
                        <a:t>Nd</a:t>
                      </a:r>
                      <a:endParaRPr lang="vi-VN" sz="1800">
                        <a:effectLst/>
                        <a:latin typeface="Calibri" panose="020F0502020204030204" pitchFamily="34" charset="0"/>
                        <a:ea typeface="Segoe UI" panose="020B0502040204020203" pitchFamily="34" charset="0"/>
                        <a:cs typeface="Calibri" panose="020F0502020204030204" pitchFamily="34" charset="0"/>
                      </a:endParaRPr>
                    </a:p>
                  </a:txBody>
                  <a:tcPr marL="6350" marR="6350" marT="0" marB="0" anchor="b"/>
                </a:tc>
                <a:tc>
                  <a:txBody>
                    <a:bodyPr/>
                    <a:lstStyle/>
                    <a:p>
                      <a:pPr indent="254000" algn="l">
                        <a:lnSpc>
                          <a:spcPct val="130000"/>
                        </a:lnSpc>
                        <a:spcAft>
                          <a:spcPts val="0"/>
                        </a:spcAft>
                      </a:pPr>
                      <a:r>
                        <a:rPr lang="vi-VN" sz="1800" dirty="0">
                          <a:effectLst/>
                          <a:latin typeface="Calibri" panose="020F0502020204030204" pitchFamily="34" charset="0"/>
                          <a:cs typeface="Calibri" panose="020F0502020204030204" pitchFamily="34" charset="0"/>
                        </a:rPr>
                        <a:t>Na </a:t>
                      </a:r>
                      <a:r>
                        <a:rPr lang="en-US" sz="1800" dirty="0">
                          <a:effectLst/>
                          <a:latin typeface="Calibri" panose="020F0502020204030204" pitchFamily="34" charset="0"/>
                          <a:cs typeface="Calibri" panose="020F0502020204030204" pitchFamily="34" charset="0"/>
                        </a:rPr>
                        <a:t>- Sodium</a:t>
                      </a:r>
                      <a:endParaRPr lang="vi-VN" sz="1800" dirty="0">
                        <a:effectLst/>
                        <a:latin typeface="Calibri" panose="020F0502020204030204" pitchFamily="34" charset="0"/>
                        <a:ea typeface="Segoe UI" panose="020B0502040204020203" pitchFamily="34" charset="0"/>
                        <a:cs typeface="Calibri" panose="020F0502020204030204" pitchFamily="34" charset="0"/>
                      </a:endParaRPr>
                    </a:p>
                  </a:txBody>
                  <a:tcPr marL="6350" marR="6350" marT="0" marB="0" anchor="b"/>
                </a:tc>
                <a:tc>
                  <a:txBody>
                    <a:bodyPr/>
                    <a:lstStyle/>
                    <a:p>
                      <a:pPr indent="254000" algn="l">
                        <a:lnSpc>
                          <a:spcPct val="130000"/>
                        </a:lnSpc>
                        <a:spcAft>
                          <a:spcPts val="0"/>
                        </a:spcAft>
                      </a:pPr>
                      <a:r>
                        <a:rPr lang="vi-VN" sz="1800">
                          <a:effectLst/>
                          <a:latin typeface="Calibri" panose="020F0502020204030204" pitchFamily="34" charset="0"/>
                          <a:cs typeface="Calibri" panose="020F0502020204030204" pitchFamily="34" charset="0"/>
                        </a:rPr>
                        <a:t>K</a:t>
                      </a:r>
                      <a:endParaRPr lang="vi-VN" sz="1800">
                        <a:effectLst/>
                        <a:latin typeface="Calibri" panose="020F0502020204030204" pitchFamily="34" charset="0"/>
                        <a:ea typeface="Segoe UI" panose="020B0502040204020203" pitchFamily="34" charset="0"/>
                        <a:cs typeface="Calibri" panose="020F0502020204030204" pitchFamily="34" charset="0"/>
                      </a:endParaRPr>
                    </a:p>
                  </a:txBody>
                  <a:tcPr marL="6350" marR="6350" marT="0" marB="0" anchor="b"/>
                </a:tc>
                <a:tc>
                  <a:txBody>
                    <a:bodyPr/>
                    <a:lstStyle/>
                    <a:p>
                      <a:pPr indent="254000" algn="l">
                        <a:lnSpc>
                          <a:spcPct val="130000"/>
                        </a:lnSpc>
                        <a:spcAft>
                          <a:spcPts val="0"/>
                        </a:spcAft>
                      </a:pPr>
                      <a:r>
                        <a:rPr lang="vi-VN" sz="1800">
                          <a:effectLst/>
                          <a:latin typeface="Calibri" panose="020F0502020204030204" pitchFamily="34" charset="0"/>
                          <a:cs typeface="Calibri" panose="020F0502020204030204" pitchFamily="34" charset="0"/>
                        </a:rPr>
                        <a:t>K- </a:t>
                      </a:r>
                      <a:r>
                        <a:rPr lang="en-US" sz="1800">
                          <a:effectLst/>
                          <a:latin typeface="Calibri" panose="020F0502020204030204" pitchFamily="34" charset="0"/>
                          <a:cs typeface="Calibri" panose="020F0502020204030204" pitchFamily="34" charset="0"/>
                        </a:rPr>
                        <a:t>Potassium</a:t>
                      </a:r>
                      <a:endParaRPr lang="vi-VN" sz="1800">
                        <a:effectLst/>
                        <a:latin typeface="Calibri" panose="020F0502020204030204" pitchFamily="34" charset="0"/>
                        <a:ea typeface="Segoe UI" panose="020B0502040204020203" pitchFamily="34" charset="0"/>
                        <a:cs typeface="Calibri" panose="020F0502020204030204" pitchFamily="34" charset="0"/>
                      </a:endParaRPr>
                    </a:p>
                  </a:txBody>
                  <a:tcPr marL="6350" marR="6350" marT="0" marB="0" anchor="b"/>
                </a:tc>
              </a:tr>
              <a:tr h="324675">
                <a:tc>
                  <a:txBody>
                    <a:bodyPr/>
                    <a:lstStyle/>
                    <a:p>
                      <a:pPr indent="254000" algn="l">
                        <a:lnSpc>
                          <a:spcPct val="130000"/>
                        </a:lnSpc>
                        <a:spcAft>
                          <a:spcPts val="0"/>
                        </a:spcAft>
                      </a:pPr>
                      <a:r>
                        <a:rPr lang="en-US" sz="1800">
                          <a:effectLst/>
                          <a:latin typeface="Calibri" panose="020F0502020204030204" pitchFamily="34" charset="0"/>
                          <a:cs typeface="Calibri" panose="020F0502020204030204" pitchFamily="34" charset="0"/>
                        </a:rPr>
                        <a:t>Mg</a:t>
                      </a:r>
                      <a:endParaRPr lang="vi-VN" sz="1800">
                        <a:effectLst/>
                        <a:latin typeface="Calibri" panose="020F0502020204030204" pitchFamily="34" charset="0"/>
                        <a:ea typeface="Segoe UI" panose="020B0502040204020203" pitchFamily="34" charset="0"/>
                        <a:cs typeface="Calibri" panose="020F0502020204030204" pitchFamily="34" charset="0"/>
                      </a:endParaRPr>
                    </a:p>
                  </a:txBody>
                  <a:tcPr marL="6350" marR="6350" marT="0" marB="0" anchor="b"/>
                </a:tc>
                <a:tc>
                  <a:txBody>
                    <a:bodyPr/>
                    <a:lstStyle/>
                    <a:p>
                      <a:pPr indent="254000" algn="l">
                        <a:lnSpc>
                          <a:spcPct val="130000"/>
                        </a:lnSpc>
                        <a:spcAft>
                          <a:spcPts val="0"/>
                        </a:spcAft>
                      </a:pPr>
                      <a:r>
                        <a:rPr lang="en-US" sz="1800">
                          <a:effectLst/>
                          <a:latin typeface="Calibri" panose="020F0502020204030204" pitchFamily="34" charset="0"/>
                          <a:cs typeface="Calibri" panose="020F0502020204030204" pitchFamily="34" charset="0"/>
                        </a:rPr>
                        <a:t>Mg-Magnesium</a:t>
                      </a:r>
                      <a:endParaRPr lang="vi-VN" sz="1800">
                        <a:effectLst/>
                        <a:latin typeface="Calibri" panose="020F0502020204030204" pitchFamily="34" charset="0"/>
                        <a:ea typeface="Segoe UI" panose="020B0502040204020203" pitchFamily="34" charset="0"/>
                        <a:cs typeface="Calibri" panose="020F0502020204030204" pitchFamily="34" charset="0"/>
                      </a:endParaRPr>
                    </a:p>
                  </a:txBody>
                  <a:tcPr marL="6350" marR="6350" marT="0" marB="0" anchor="b"/>
                </a:tc>
                <a:tc>
                  <a:txBody>
                    <a:bodyPr/>
                    <a:lstStyle/>
                    <a:p>
                      <a:pPr indent="254000" algn="l">
                        <a:lnSpc>
                          <a:spcPct val="130000"/>
                        </a:lnSpc>
                        <a:spcAft>
                          <a:spcPts val="0"/>
                        </a:spcAft>
                      </a:pPr>
                      <a:r>
                        <a:rPr lang="vi-VN" sz="1800">
                          <a:effectLst/>
                          <a:latin typeface="Calibri" panose="020F0502020204030204" pitchFamily="34" charset="0"/>
                          <a:cs typeface="Calibri" panose="020F0502020204030204" pitchFamily="34" charset="0"/>
                        </a:rPr>
                        <a:t>Ca</a:t>
                      </a:r>
                      <a:endParaRPr lang="vi-VN" sz="1800">
                        <a:effectLst/>
                        <a:latin typeface="Calibri" panose="020F0502020204030204" pitchFamily="34" charset="0"/>
                        <a:ea typeface="Segoe UI" panose="020B0502040204020203" pitchFamily="34" charset="0"/>
                        <a:cs typeface="Calibri" panose="020F0502020204030204" pitchFamily="34" charset="0"/>
                      </a:endParaRPr>
                    </a:p>
                  </a:txBody>
                  <a:tcPr marL="6350" marR="6350" marT="0" marB="0" anchor="b"/>
                </a:tc>
                <a:tc>
                  <a:txBody>
                    <a:bodyPr/>
                    <a:lstStyle/>
                    <a:p>
                      <a:pPr indent="254000" algn="l">
                        <a:lnSpc>
                          <a:spcPct val="130000"/>
                        </a:lnSpc>
                        <a:spcAft>
                          <a:spcPts val="0"/>
                        </a:spcAft>
                      </a:pPr>
                      <a:r>
                        <a:rPr lang="vi-VN" sz="1800" dirty="0">
                          <a:effectLst/>
                          <a:latin typeface="Calibri" panose="020F0502020204030204" pitchFamily="34" charset="0"/>
                          <a:cs typeface="Calibri" panose="020F0502020204030204" pitchFamily="34" charset="0"/>
                        </a:rPr>
                        <a:t>Ca</a:t>
                      </a:r>
                      <a:r>
                        <a:rPr lang="en-US" sz="1800" dirty="0">
                          <a:effectLst/>
                          <a:latin typeface="Calibri" panose="020F0502020204030204" pitchFamily="34" charset="0"/>
                          <a:cs typeface="Calibri" panose="020F0502020204030204" pitchFamily="34" charset="0"/>
                        </a:rPr>
                        <a:t>-Calcium</a:t>
                      </a:r>
                      <a:endParaRPr lang="vi-VN" sz="1800" dirty="0">
                        <a:effectLst/>
                        <a:latin typeface="Calibri" panose="020F0502020204030204" pitchFamily="34" charset="0"/>
                        <a:ea typeface="Segoe UI" panose="020B0502040204020203" pitchFamily="34" charset="0"/>
                        <a:cs typeface="Calibri" panose="020F0502020204030204" pitchFamily="34" charset="0"/>
                      </a:endParaRPr>
                    </a:p>
                  </a:txBody>
                  <a:tcPr marL="6350" marR="6350" marT="0" marB="0" anchor="b"/>
                </a:tc>
              </a:tr>
            </a:tbl>
          </a:graphicData>
        </a:graphic>
      </p:graphicFrame>
      <p:sp>
        <p:nvSpPr>
          <p:cNvPr id="5" name="Rectangle 4"/>
          <p:cNvSpPr/>
          <p:nvPr/>
        </p:nvSpPr>
        <p:spPr>
          <a:xfrm>
            <a:off x="3472206" y="4881433"/>
            <a:ext cx="7860481" cy="935128"/>
          </a:xfrm>
          <a:prstGeom prst="rect">
            <a:avLst/>
          </a:prstGeom>
        </p:spPr>
        <p:txBody>
          <a:bodyPr wrap="square">
            <a:spAutoFit/>
          </a:bodyPr>
          <a:lstStyle/>
          <a:p>
            <a:pPr marL="342900" lvl="0" indent="-342900" algn="just">
              <a:lnSpc>
                <a:spcPct val="132000"/>
              </a:lnSpc>
              <a:spcAft>
                <a:spcPts val="500"/>
              </a:spcAft>
              <a:buClr>
                <a:srgbClr val="000000"/>
              </a:buClr>
              <a:buSzPts val="1000"/>
              <a:buFont typeface="Symbol" panose="05050102010706020507" pitchFamily="18" charset="2"/>
              <a:buChar char="-"/>
              <a:tabLst>
                <a:tab pos="541655" algn="l"/>
              </a:tabLst>
            </a:pPr>
            <a:r>
              <a:rPr lang="vi-VN" sz="2000" i="1" dirty="0">
                <a:latin typeface="Calibri" panose="020F0502020204030204" pitchFamily="34" charset="0"/>
                <a:ea typeface="Segoe UI" panose="020B0502040204020203" pitchFamily="34" charset="0"/>
                <a:cs typeface="Calibri" panose="020F0502020204030204" pitchFamily="34" charset="0"/>
              </a:rPr>
              <a:t>2 đơn chất tạo bởi nguyên tố kim loại: Al (aluminium), Fe (iron).</a:t>
            </a:r>
            <a:endParaRPr lang="vi-VN" sz="2000" i="1" dirty="0">
              <a:latin typeface="Calibri" panose="020F0502020204030204" pitchFamily="34" charset="0"/>
              <a:ea typeface="Segoe UI" panose="020B0502040204020203" pitchFamily="34" charset="0"/>
              <a:cs typeface="Calibri" panose="020F0502020204030204" pitchFamily="34" charset="0"/>
            </a:endParaRPr>
          </a:p>
          <a:p>
            <a:pPr marL="342900" lvl="0" indent="-342900" algn="just">
              <a:lnSpc>
                <a:spcPct val="132000"/>
              </a:lnSpc>
              <a:spcAft>
                <a:spcPts val="500"/>
              </a:spcAft>
              <a:buClr>
                <a:srgbClr val="000000"/>
              </a:buClr>
              <a:buSzPts val="1000"/>
              <a:buFont typeface="Symbol" panose="05050102010706020507" pitchFamily="18" charset="2"/>
              <a:buChar char="-"/>
              <a:tabLst>
                <a:tab pos="541655" algn="l"/>
              </a:tabLst>
            </a:pPr>
            <a:r>
              <a:rPr lang="vi-VN" sz="2000" i="1" dirty="0">
                <a:latin typeface="Calibri" panose="020F0502020204030204" pitchFamily="34" charset="0"/>
                <a:ea typeface="Segoe UI" panose="020B0502040204020203" pitchFamily="34" charset="0"/>
                <a:cs typeface="Calibri" panose="020F0502020204030204" pitchFamily="34" charset="0"/>
              </a:rPr>
              <a:t>2 đơn chất tạo bởi nguyên tố phi kim: c (carbon), O</a:t>
            </a:r>
            <a:r>
              <a:rPr lang="vi-VN" sz="2000" i="1" baseline="-25000" dirty="0">
                <a:latin typeface="Calibri" panose="020F0502020204030204" pitchFamily="34" charset="0"/>
                <a:ea typeface="Segoe UI" panose="020B0502040204020203" pitchFamily="34" charset="0"/>
                <a:cs typeface="Calibri" panose="020F0502020204030204" pitchFamily="34" charset="0"/>
              </a:rPr>
              <a:t>2</a:t>
            </a:r>
            <a:r>
              <a:rPr lang="vi-VN" sz="2000" i="1" dirty="0">
                <a:latin typeface="Calibri" panose="020F0502020204030204" pitchFamily="34" charset="0"/>
                <a:ea typeface="Segoe UI" panose="020B0502040204020203" pitchFamily="34" charset="0"/>
                <a:cs typeface="Calibri" panose="020F0502020204030204" pitchFamily="34" charset="0"/>
              </a:rPr>
              <a:t> (khí oxygen).</a:t>
            </a:r>
            <a:endParaRPr lang="vi-VN" sz="2000" i="1" dirty="0">
              <a:latin typeface="Calibri" panose="020F0502020204030204" pitchFamily="34" charset="0"/>
              <a:ea typeface="Segoe UI" panose="020B0502040204020203" pitchFamily="34" charset="0"/>
              <a:cs typeface="Calibri" panose="020F0502020204030204" pitchFamily="34" charset="0"/>
            </a:endParaRPr>
          </a:p>
        </p:txBody>
      </p:sp>
      <p:sp>
        <p:nvSpPr>
          <p:cNvPr id="30" name="Google Shape;775;p50"/>
          <p:cNvSpPr txBox="1"/>
          <p:nvPr/>
        </p:nvSpPr>
        <p:spPr>
          <a:xfrm>
            <a:off x="10052039" y="6220606"/>
            <a:ext cx="10278000" cy="560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70000"/>
              </a:lnSpc>
              <a:spcBef>
                <a:spcPts val="0"/>
              </a:spcBef>
              <a:spcAft>
                <a:spcPts val="0"/>
              </a:spcAft>
              <a:buClr>
                <a:schemeClr val="dk1"/>
              </a:buClr>
              <a:buSzPts val="3200"/>
              <a:buFont typeface="Mali Medium" panose="00000600000000000000"/>
              <a:buNone/>
              <a:defRPr sz="3200" b="0" i="0" u="none" strike="noStrike" cap="none">
                <a:solidFill>
                  <a:schemeClr val="dk1"/>
                </a:solidFill>
                <a:latin typeface="Mali Medium" panose="00000600000000000000"/>
                <a:ea typeface="Mali Medium" panose="00000600000000000000"/>
                <a:cs typeface="Mali Medium" panose="00000600000000000000"/>
                <a:sym typeface="Mali Medium" panose="00000600000000000000"/>
              </a:defRPr>
            </a:lvl1pPr>
            <a:lvl2pPr marR="0" lvl="1" algn="ctr" rtl="0">
              <a:lnSpc>
                <a:spcPct val="70000"/>
              </a:lnSpc>
              <a:spcBef>
                <a:spcPts val="0"/>
              </a:spcBef>
              <a:spcAft>
                <a:spcPts val="0"/>
              </a:spcAft>
              <a:buClr>
                <a:schemeClr val="dk1"/>
              </a:buClr>
              <a:buSzPts val="3200"/>
              <a:buFont typeface="Single Day" charset="-127"/>
              <a:buNone/>
              <a:defRPr sz="3200" b="1" i="0" u="none" strike="noStrike" cap="none">
                <a:solidFill>
                  <a:schemeClr val="dk1"/>
                </a:solidFill>
                <a:latin typeface="Single Day" charset="-127"/>
                <a:ea typeface="Single Day" charset="-127"/>
                <a:cs typeface="Single Day" charset="-127"/>
                <a:sym typeface="Single Day" charset="-127"/>
              </a:defRPr>
            </a:lvl2pPr>
            <a:lvl3pPr marR="0" lvl="2" algn="ctr" rtl="0">
              <a:lnSpc>
                <a:spcPct val="70000"/>
              </a:lnSpc>
              <a:spcBef>
                <a:spcPts val="0"/>
              </a:spcBef>
              <a:spcAft>
                <a:spcPts val="0"/>
              </a:spcAft>
              <a:buClr>
                <a:schemeClr val="dk1"/>
              </a:buClr>
              <a:buSzPts val="3200"/>
              <a:buFont typeface="Single Day" charset="-127"/>
              <a:buNone/>
              <a:defRPr sz="3200" b="1" i="0" u="none" strike="noStrike" cap="none">
                <a:solidFill>
                  <a:schemeClr val="dk1"/>
                </a:solidFill>
                <a:latin typeface="Single Day" charset="-127"/>
                <a:ea typeface="Single Day" charset="-127"/>
                <a:cs typeface="Single Day" charset="-127"/>
                <a:sym typeface="Single Day" charset="-127"/>
              </a:defRPr>
            </a:lvl3pPr>
            <a:lvl4pPr marR="0" lvl="3" algn="ctr" rtl="0">
              <a:lnSpc>
                <a:spcPct val="70000"/>
              </a:lnSpc>
              <a:spcBef>
                <a:spcPts val="0"/>
              </a:spcBef>
              <a:spcAft>
                <a:spcPts val="0"/>
              </a:spcAft>
              <a:buClr>
                <a:schemeClr val="dk1"/>
              </a:buClr>
              <a:buSzPts val="3200"/>
              <a:buFont typeface="Single Day" charset="-127"/>
              <a:buNone/>
              <a:defRPr sz="3200" b="1" i="0" u="none" strike="noStrike" cap="none">
                <a:solidFill>
                  <a:schemeClr val="dk1"/>
                </a:solidFill>
                <a:latin typeface="Single Day" charset="-127"/>
                <a:ea typeface="Single Day" charset="-127"/>
                <a:cs typeface="Single Day" charset="-127"/>
                <a:sym typeface="Single Day" charset="-127"/>
              </a:defRPr>
            </a:lvl4pPr>
            <a:lvl5pPr marR="0" lvl="4" algn="ctr" rtl="0">
              <a:lnSpc>
                <a:spcPct val="70000"/>
              </a:lnSpc>
              <a:spcBef>
                <a:spcPts val="0"/>
              </a:spcBef>
              <a:spcAft>
                <a:spcPts val="0"/>
              </a:spcAft>
              <a:buClr>
                <a:schemeClr val="dk1"/>
              </a:buClr>
              <a:buSzPts val="3200"/>
              <a:buFont typeface="Single Day" charset="-127"/>
              <a:buNone/>
              <a:defRPr sz="3200" b="1" i="0" u="none" strike="noStrike" cap="none">
                <a:solidFill>
                  <a:schemeClr val="dk1"/>
                </a:solidFill>
                <a:latin typeface="Single Day" charset="-127"/>
                <a:ea typeface="Single Day" charset="-127"/>
                <a:cs typeface="Single Day" charset="-127"/>
                <a:sym typeface="Single Day" charset="-127"/>
              </a:defRPr>
            </a:lvl5pPr>
            <a:lvl6pPr marR="0" lvl="5" algn="ctr" rtl="0">
              <a:lnSpc>
                <a:spcPct val="70000"/>
              </a:lnSpc>
              <a:spcBef>
                <a:spcPts val="0"/>
              </a:spcBef>
              <a:spcAft>
                <a:spcPts val="0"/>
              </a:spcAft>
              <a:buClr>
                <a:schemeClr val="dk1"/>
              </a:buClr>
              <a:buSzPts val="3200"/>
              <a:buFont typeface="Single Day" charset="-127"/>
              <a:buNone/>
              <a:defRPr sz="3200" b="1" i="0" u="none" strike="noStrike" cap="none">
                <a:solidFill>
                  <a:schemeClr val="dk1"/>
                </a:solidFill>
                <a:latin typeface="Single Day" charset="-127"/>
                <a:ea typeface="Single Day" charset="-127"/>
                <a:cs typeface="Single Day" charset="-127"/>
                <a:sym typeface="Single Day" charset="-127"/>
              </a:defRPr>
            </a:lvl6pPr>
            <a:lvl7pPr marR="0" lvl="6" algn="ctr" rtl="0">
              <a:lnSpc>
                <a:spcPct val="70000"/>
              </a:lnSpc>
              <a:spcBef>
                <a:spcPts val="0"/>
              </a:spcBef>
              <a:spcAft>
                <a:spcPts val="0"/>
              </a:spcAft>
              <a:buClr>
                <a:schemeClr val="dk1"/>
              </a:buClr>
              <a:buSzPts val="3200"/>
              <a:buFont typeface="Single Day" charset="-127"/>
              <a:buNone/>
              <a:defRPr sz="3200" b="1" i="0" u="none" strike="noStrike" cap="none">
                <a:solidFill>
                  <a:schemeClr val="dk1"/>
                </a:solidFill>
                <a:latin typeface="Single Day" charset="-127"/>
                <a:ea typeface="Single Day" charset="-127"/>
                <a:cs typeface="Single Day" charset="-127"/>
                <a:sym typeface="Single Day" charset="-127"/>
              </a:defRPr>
            </a:lvl7pPr>
            <a:lvl8pPr marR="0" lvl="7" algn="ctr" rtl="0">
              <a:lnSpc>
                <a:spcPct val="70000"/>
              </a:lnSpc>
              <a:spcBef>
                <a:spcPts val="0"/>
              </a:spcBef>
              <a:spcAft>
                <a:spcPts val="0"/>
              </a:spcAft>
              <a:buClr>
                <a:schemeClr val="dk1"/>
              </a:buClr>
              <a:buSzPts val="3200"/>
              <a:buFont typeface="Single Day" charset="-127"/>
              <a:buNone/>
              <a:defRPr sz="3200" b="1" i="0" u="none" strike="noStrike" cap="none">
                <a:solidFill>
                  <a:schemeClr val="dk1"/>
                </a:solidFill>
                <a:latin typeface="Single Day" charset="-127"/>
                <a:ea typeface="Single Day" charset="-127"/>
                <a:cs typeface="Single Day" charset="-127"/>
                <a:sym typeface="Single Day" charset="-127"/>
              </a:defRPr>
            </a:lvl8pPr>
            <a:lvl9pPr marR="0" lvl="8" algn="ctr" rtl="0">
              <a:lnSpc>
                <a:spcPct val="70000"/>
              </a:lnSpc>
              <a:spcBef>
                <a:spcPts val="0"/>
              </a:spcBef>
              <a:spcAft>
                <a:spcPts val="0"/>
              </a:spcAft>
              <a:buClr>
                <a:schemeClr val="dk1"/>
              </a:buClr>
              <a:buSzPts val="3200"/>
              <a:buFont typeface="Single Day" charset="-127"/>
              <a:buNone/>
              <a:defRPr sz="3200" b="1" i="0" u="none" strike="noStrike" cap="none">
                <a:solidFill>
                  <a:schemeClr val="dk1"/>
                </a:solidFill>
                <a:latin typeface="Single Day" charset="-127"/>
                <a:ea typeface="Single Day" charset="-127"/>
                <a:cs typeface="Single Day" charset="-127"/>
                <a:sym typeface="Single Day" charset="-127"/>
              </a:defRPr>
            </a:lvl9pPr>
          </a:lstStyle>
          <a:p>
            <a:pPr algn="l"/>
            <a:r>
              <a:rPr lang="vi-VN" sz="2800" b="1" kern="0" dirty="0">
                <a:solidFill>
                  <a:schemeClr val="accent1">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Đơn chất</a:t>
            </a:r>
            <a:endParaRPr lang="vi-VN" sz="2800" b="1" kern="0" dirty="0">
              <a:solidFill>
                <a:schemeClr val="accent1">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287"/>
        <p:cNvGrpSpPr/>
        <p:nvPr/>
      </p:nvGrpSpPr>
      <p:grpSpPr>
        <a:xfrm>
          <a:off x="0" y="0"/>
          <a:ext cx="0" cy="0"/>
          <a:chOff x="0" y="0"/>
          <a:chExt cx="0" cy="0"/>
        </a:xfrm>
      </p:grpSpPr>
      <p:sp>
        <p:nvSpPr>
          <p:cNvPr id="1293" name="Google Shape;1293;p59"/>
          <p:cNvSpPr txBox="1">
            <a:spLocks noGrp="1"/>
          </p:cNvSpPr>
          <p:nvPr>
            <p:ph type="title"/>
          </p:nvPr>
        </p:nvSpPr>
        <p:spPr>
          <a:xfrm>
            <a:off x="960000" y="784167"/>
            <a:ext cx="10272000" cy="560800"/>
          </a:xfrm>
          <a:prstGeom prst="rect">
            <a:avLst/>
          </a:prstGeom>
        </p:spPr>
        <p:txBody>
          <a:bodyPr spcFirstLastPara="1" wrap="square" lIns="121900" tIns="121900" rIns="121900" bIns="121900" anchor="t" anchorCtr="0">
            <a:noAutofit/>
          </a:bodyPr>
          <a:lstStyle/>
          <a:p>
            <a:r>
              <a:rPr lang="vi-VN" b="1" dirty="0">
                <a:solidFill>
                  <a:schemeClr val="tx2"/>
                </a:solidFill>
                <a:effectLst>
                  <a:outerShdw blurRad="38100" dist="38100" dir="2700000" algn="tl">
                    <a:srgbClr val="000000">
                      <a:alpha val="43137"/>
                    </a:srgbClr>
                  </a:outerShdw>
                </a:effectLst>
              </a:rPr>
              <a:t>QUAN SÁT VÀ TRẢ LỜI CÂU HỎI</a:t>
            </a:r>
            <a:endParaRPr b="1" dirty="0">
              <a:solidFill>
                <a:schemeClr val="tx2"/>
              </a:solidFill>
              <a:effectLst>
                <a:outerShdw blurRad="38100" dist="38100" dir="2700000" algn="tl">
                  <a:srgbClr val="000000">
                    <a:alpha val="43137"/>
                  </a:srgbClr>
                </a:outerShdw>
              </a:effectLst>
            </a:endParaRPr>
          </a:p>
        </p:txBody>
      </p:sp>
      <p:grpSp>
        <p:nvGrpSpPr>
          <p:cNvPr id="1315" name="Google Shape;1315;p59"/>
          <p:cNvGrpSpPr/>
          <p:nvPr/>
        </p:nvGrpSpPr>
        <p:grpSpPr>
          <a:xfrm>
            <a:off x="991775" y="1859734"/>
            <a:ext cx="591400" cy="752369"/>
            <a:chOff x="5074260" y="1425632"/>
            <a:chExt cx="383428" cy="487834"/>
          </a:xfrm>
        </p:grpSpPr>
        <p:sp>
          <p:nvSpPr>
            <p:cNvPr id="1316" name="Google Shape;1316;p59"/>
            <p:cNvSpPr/>
            <p:nvPr/>
          </p:nvSpPr>
          <p:spPr>
            <a:xfrm>
              <a:off x="5089299" y="1494492"/>
              <a:ext cx="351691" cy="418973"/>
            </a:xfrm>
            <a:custGeom>
              <a:avLst/>
              <a:gdLst/>
              <a:ahLst/>
              <a:cxnLst/>
              <a:rect l="l" t="t" r="r" b="b"/>
              <a:pathLst>
                <a:path w="26428" h="31484" extrusionOk="0">
                  <a:moveTo>
                    <a:pt x="3674" y="1"/>
                  </a:moveTo>
                  <a:cubicBezTo>
                    <a:pt x="3101" y="1"/>
                    <a:pt x="2624" y="478"/>
                    <a:pt x="2624" y="1098"/>
                  </a:cubicBezTo>
                  <a:lnTo>
                    <a:pt x="2624" y="3578"/>
                  </a:lnTo>
                  <a:lnTo>
                    <a:pt x="859" y="5010"/>
                  </a:lnTo>
                  <a:cubicBezTo>
                    <a:pt x="335" y="5439"/>
                    <a:pt x="1" y="6107"/>
                    <a:pt x="1" y="6870"/>
                  </a:cubicBezTo>
                  <a:lnTo>
                    <a:pt x="1" y="26523"/>
                  </a:lnTo>
                  <a:cubicBezTo>
                    <a:pt x="1" y="29242"/>
                    <a:pt x="2195" y="31483"/>
                    <a:pt x="4962" y="31483"/>
                  </a:cubicBezTo>
                  <a:lnTo>
                    <a:pt x="21466" y="31483"/>
                  </a:lnTo>
                  <a:cubicBezTo>
                    <a:pt x="24233" y="31483"/>
                    <a:pt x="26427" y="29242"/>
                    <a:pt x="26427" y="26523"/>
                  </a:cubicBezTo>
                  <a:lnTo>
                    <a:pt x="26427" y="6584"/>
                  </a:lnTo>
                  <a:cubicBezTo>
                    <a:pt x="26427" y="5820"/>
                    <a:pt x="26045" y="5105"/>
                    <a:pt x="25425" y="4628"/>
                  </a:cubicBezTo>
                  <a:lnTo>
                    <a:pt x="23804" y="3435"/>
                  </a:lnTo>
                  <a:lnTo>
                    <a:pt x="23804" y="1241"/>
                  </a:lnTo>
                  <a:cubicBezTo>
                    <a:pt x="23804" y="621"/>
                    <a:pt x="23327" y="144"/>
                    <a:pt x="22706" y="144"/>
                  </a:cubicBezTo>
                  <a:lnTo>
                    <a:pt x="13357" y="96"/>
                  </a:lnTo>
                  <a:lnTo>
                    <a:pt x="3674" y="1"/>
                  </a:ln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317" name="Google Shape;1317;p59"/>
            <p:cNvSpPr/>
            <p:nvPr/>
          </p:nvSpPr>
          <p:spPr>
            <a:xfrm>
              <a:off x="5109619" y="1425945"/>
              <a:ext cx="314230" cy="96493"/>
            </a:xfrm>
            <a:custGeom>
              <a:avLst/>
              <a:gdLst/>
              <a:ahLst/>
              <a:cxnLst/>
              <a:rect l="l" t="t" r="r" b="b"/>
              <a:pathLst>
                <a:path w="23613" h="7251" extrusionOk="0">
                  <a:moveTo>
                    <a:pt x="2528" y="0"/>
                  </a:moveTo>
                  <a:cubicBezTo>
                    <a:pt x="1145" y="0"/>
                    <a:pt x="0" y="1145"/>
                    <a:pt x="0" y="2528"/>
                  </a:cubicBezTo>
                  <a:lnTo>
                    <a:pt x="0" y="6201"/>
                  </a:lnTo>
                  <a:cubicBezTo>
                    <a:pt x="0" y="6774"/>
                    <a:pt x="477" y="7251"/>
                    <a:pt x="1050" y="7251"/>
                  </a:cubicBezTo>
                  <a:lnTo>
                    <a:pt x="22515" y="7251"/>
                  </a:lnTo>
                  <a:cubicBezTo>
                    <a:pt x="23135" y="7251"/>
                    <a:pt x="23612" y="6774"/>
                    <a:pt x="23612" y="6201"/>
                  </a:cubicBezTo>
                  <a:lnTo>
                    <a:pt x="23612" y="2528"/>
                  </a:lnTo>
                  <a:cubicBezTo>
                    <a:pt x="23612" y="1145"/>
                    <a:pt x="22467" y="0"/>
                    <a:pt x="21084"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318" name="Google Shape;1318;p59"/>
            <p:cNvSpPr/>
            <p:nvPr/>
          </p:nvSpPr>
          <p:spPr>
            <a:xfrm>
              <a:off x="5186615" y="1679853"/>
              <a:ext cx="193624" cy="111091"/>
            </a:xfrm>
            <a:custGeom>
              <a:avLst/>
              <a:gdLst/>
              <a:ahLst/>
              <a:cxnLst/>
              <a:rect l="l" t="t" r="r" b="b"/>
              <a:pathLst>
                <a:path w="14550" h="8348" extrusionOk="0">
                  <a:moveTo>
                    <a:pt x="4199" y="0"/>
                  </a:moveTo>
                  <a:cubicBezTo>
                    <a:pt x="1861" y="0"/>
                    <a:pt x="1" y="1860"/>
                    <a:pt x="1" y="4150"/>
                  </a:cubicBezTo>
                  <a:cubicBezTo>
                    <a:pt x="1" y="6487"/>
                    <a:pt x="1861" y="8348"/>
                    <a:pt x="4199" y="8348"/>
                  </a:cubicBezTo>
                  <a:lnTo>
                    <a:pt x="10400" y="8348"/>
                  </a:lnTo>
                  <a:cubicBezTo>
                    <a:pt x="12689" y="8348"/>
                    <a:pt x="14550" y="6487"/>
                    <a:pt x="14550" y="4150"/>
                  </a:cubicBezTo>
                  <a:cubicBezTo>
                    <a:pt x="14550" y="1860"/>
                    <a:pt x="12689" y="0"/>
                    <a:pt x="10400" y="0"/>
                  </a:cubicBezTo>
                  <a:close/>
                </a:path>
              </a:pathLst>
            </a:custGeom>
            <a:solidFill>
              <a:srgbClr val="00000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319" name="Google Shape;1319;p59"/>
            <p:cNvSpPr/>
            <p:nvPr/>
          </p:nvSpPr>
          <p:spPr>
            <a:xfrm>
              <a:off x="5090135" y="1494192"/>
              <a:ext cx="351691" cy="418960"/>
            </a:xfrm>
            <a:custGeom>
              <a:avLst/>
              <a:gdLst/>
              <a:ahLst/>
              <a:cxnLst/>
              <a:rect l="l" t="t" r="r" b="b"/>
              <a:pathLst>
                <a:path w="26428" h="31483" extrusionOk="0">
                  <a:moveTo>
                    <a:pt x="3674" y="0"/>
                  </a:moveTo>
                  <a:cubicBezTo>
                    <a:pt x="3101" y="0"/>
                    <a:pt x="2624" y="477"/>
                    <a:pt x="2624" y="1098"/>
                  </a:cubicBezTo>
                  <a:lnTo>
                    <a:pt x="2624" y="3578"/>
                  </a:lnTo>
                  <a:lnTo>
                    <a:pt x="859" y="5009"/>
                  </a:lnTo>
                  <a:cubicBezTo>
                    <a:pt x="335" y="5438"/>
                    <a:pt x="1" y="6106"/>
                    <a:pt x="1" y="6869"/>
                  </a:cubicBezTo>
                  <a:lnTo>
                    <a:pt x="1" y="26522"/>
                  </a:lnTo>
                  <a:cubicBezTo>
                    <a:pt x="1" y="29241"/>
                    <a:pt x="2195" y="31483"/>
                    <a:pt x="4962" y="31483"/>
                  </a:cubicBezTo>
                  <a:lnTo>
                    <a:pt x="21466" y="31483"/>
                  </a:lnTo>
                  <a:cubicBezTo>
                    <a:pt x="24233" y="31483"/>
                    <a:pt x="26427" y="29241"/>
                    <a:pt x="26427" y="26522"/>
                  </a:cubicBezTo>
                  <a:lnTo>
                    <a:pt x="26427" y="6583"/>
                  </a:lnTo>
                  <a:cubicBezTo>
                    <a:pt x="26427" y="5820"/>
                    <a:pt x="26045" y="5104"/>
                    <a:pt x="25425" y="4627"/>
                  </a:cubicBezTo>
                  <a:lnTo>
                    <a:pt x="23804" y="3435"/>
                  </a:lnTo>
                  <a:lnTo>
                    <a:pt x="23804" y="1241"/>
                  </a:lnTo>
                  <a:cubicBezTo>
                    <a:pt x="23804" y="621"/>
                    <a:pt x="23327" y="143"/>
                    <a:pt x="22706" y="143"/>
                  </a:cubicBezTo>
                  <a:lnTo>
                    <a:pt x="13357" y="96"/>
                  </a:lnTo>
                  <a:lnTo>
                    <a:pt x="3674" y="0"/>
                  </a:ln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320" name="Google Shape;1320;p59"/>
            <p:cNvSpPr/>
            <p:nvPr/>
          </p:nvSpPr>
          <p:spPr>
            <a:xfrm>
              <a:off x="5074260" y="1486242"/>
              <a:ext cx="177762" cy="418960"/>
            </a:xfrm>
            <a:custGeom>
              <a:avLst/>
              <a:gdLst/>
              <a:ahLst/>
              <a:cxnLst/>
              <a:rect l="l" t="t" r="r" b="b"/>
              <a:pathLst>
                <a:path w="13358" h="31483" extrusionOk="0">
                  <a:moveTo>
                    <a:pt x="3674" y="0"/>
                  </a:moveTo>
                  <a:cubicBezTo>
                    <a:pt x="3101" y="0"/>
                    <a:pt x="2624" y="477"/>
                    <a:pt x="2624" y="1098"/>
                  </a:cubicBezTo>
                  <a:lnTo>
                    <a:pt x="2624" y="3578"/>
                  </a:lnTo>
                  <a:lnTo>
                    <a:pt x="859" y="5009"/>
                  </a:lnTo>
                  <a:cubicBezTo>
                    <a:pt x="335" y="5438"/>
                    <a:pt x="1" y="6106"/>
                    <a:pt x="1" y="6822"/>
                  </a:cubicBezTo>
                  <a:lnTo>
                    <a:pt x="1" y="26522"/>
                  </a:lnTo>
                  <a:cubicBezTo>
                    <a:pt x="1" y="29241"/>
                    <a:pt x="2195" y="31483"/>
                    <a:pt x="4962" y="31483"/>
                  </a:cubicBezTo>
                  <a:lnTo>
                    <a:pt x="13357" y="31483"/>
                  </a:lnTo>
                  <a:lnTo>
                    <a:pt x="13357" y="96"/>
                  </a:lnTo>
                  <a:lnTo>
                    <a:pt x="3674" y="0"/>
                  </a:ln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321" name="Google Shape;1321;p59"/>
            <p:cNvSpPr/>
            <p:nvPr/>
          </p:nvSpPr>
          <p:spPr>
            <a:xfrm>
              <a:off x="5090135" y="1613534"/>
              <a:ext cx="351691" cy="227891"/>
            </a:xfrm>
            <a:custGeom>
              <a:avLst/>
              <a:gdLst/>
              <a:ahLst/>
              <a:cxnLst/>
              <a:rect l="l" t="t" r="r" b="b"/>
              <a:pathLst>
                <a:path w="26428" h="17125" extrusionOk="0">
                  <a:moveTo>
                    <a:pt x="1" y="0"/>
                  </a:moveTo>
                  <a:lnTo>
                    <a:pt x="1" y="17125"/>
                  </a:lnTo>
                  <a:lnTo>
                    <a:pt x="26427" y="17125"/>
                  </a:lnTo>
                  <a:lnTo>
                    <a:pt x="26427" y="0"/>
                  </a:lnTo>
                  <a:close/>
                </a:path>
              </a:pathLst>
            </a:custGeom>
            <a:solidFill>
              <a:schemeClr val="accent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322" name="Google Shape;1322;p59"/>
            <p:cNvSpPr/>
            <p:nvPr/>
          </p:nvSpPr>
          <p:spPr>
            <a:xfrm>
              <a:off x="5170752" y="1671927"/>
              <a:ext cx="193624" cy="111104"/>
            </a:xfrm>
            <a:custGeom>
              <a:avLst/>
              <a:gdLst/>
              <a:ahLst/>
              <a:cxnLst/>
              <a:rect l="l" t="t" r="r" b="b"/>
              <a:pathLst>
                <a:path w="14550" h="8349" extrusionOk="0">
                  <a:moveTo>
                    <a:pt x="4198" y="1"/>
                  </a:moveTo>
                  <a:cubicBezTo>
                    <a:pt x="1861" y="1"/>
                    <a:pt x="1" y="1861"/>
                    <a:pt x="1" y="4151"/>
                  </a:cubicBezTo>
                  <a:cubicBezTo>
                    <a:pt x="1" y="6488"/>
                    <a:pt x="1861" y="8348"/>
                    <a:pt x="4198" y="8348"/>
                  </a:cubicBezTo>
                  <a:lnTo>
                    <a:pt x="10400" y="8348"/>
                  </a:lnTo>
                  <a:cubicBezTo>
                    <a:pt x="12689" y="8348"/>
                    <a:pt x="14550" y="6488"/>
                    <a:pt x="14550" y="4151"/>
                  </a:cubicBezTo>
                  <a:cubicBezTo>
                    <a:pt x="14550" y="1861"/>
                    <a:pt x="12689" y="1"/>
                    <a:pt x="10400" y="1"/>
                  </a:cubicBezTo>
                  <a:close/>
                </a:path>
              </a:pathLst>
            </a:custGeom>
            <a:solidFill>
              <a:srgbClr val="EBBA3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323" name="Google Shape;1323;p59"/>
            <p:cNvSpPr/>
            <p:nvPr/>
          </p:nvSpPr>
          <p:spPr>
            <a:xfrm>
              <a:off x="5110456" y="1425632"/>
              <a:ext cx="314230" cy="96506"/>
            </a:xfrm>
            <a:custGeom>
              <a:avLst/>
              <a:gdLst/>
              <a:ahLst/>
              <a:cxnLst/>
              <a:rect l="l" t="t" r="r" b="b"/>
              <a:pathLst>
                <a:path w="23613" h="7252" extrusionOk="0">
                  <a:moveTo>
                    <a:pt x="2528" y="1"/>
                  </a:moveTo>
                  <a:cubicBezTo>
                    <a:pt x="1145" y="1"/>
                    <a:pt x="0" y="1146"/>
                    <a:pt x="0" y="2529"/>
                  </a:cubicBezTo>
                  <a:lnTo>
                    <a:pt x="0" y="6202"/>
                  </a:lnTo>
                  <a:cubicBezTo>
                    <a:pt x="0" y="6774"/>
                    <a:pt x="477" y="7251"/>
                    <a:pt x="1050" y="7251"/>
                  </a:cubicBezTo>
                  <a:lnTo>
                    <a:pt x="22515" y="7251"/>
                  </a:lnTo>
                  <a:cubicBezTo>
                    <a:pt x="23135" y="7251"/>
                    <a:pt x="23612" y="6774"/>
                    <a:pt x="23612" y="6202"/>
                  </a:cubicBezTo>
                  <a:lnTo>
                    <a:pt x="23612" y="2529"/>
                  </a:lnTo>
                  <a:cubicBezTo>
                    <a:pt x="23612" y="1146"/>
                    <a:pt x="22467" y="1"/>
                    <a:pt x="21084" y="1"/>
                  </a:cubicBezTo>
                  <a:close/>
                </a:path>
              </a:pathLst>
            </a:custGeom>
            <a:solidFill>
              <a:schemeClr val="accent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324" name="Google Shape;1324;p59"/>
            <p:cNvSpPr/>
            <p:nvPr/>
          </p:nvSpPr>
          <p:spPr>
            <a:xfrm>
              <a:off x="5082523" y="1494192"/>
              <a:ext cx="375165" cy="28571"/>
            </a:xfrm>
            <a:custGeom>
              <a:avLst/>
              <a:gdLst/>
              <a:ahLst/>
              <a:cxnLst/>
              <a:rect l="l" t="t" r="r" b="b"/>
              <a:pathLst>
                <a:path w="28192" h="2147" extrusionOk="0">
                  <a:moveTo>
                    <a:pt x="1050" y="0"/>
                  </a:moveTo>
                  <a:cubicBezTo>
                    <a:pt x="477" y="0"/>
                    <a:pt x="0" y="477"/>
                    <a:pt x="0" y="1050"/>
                  </a:cubicBezTo>
                  <a:cubicBezTo>
                    <a:pt x="0" y="1670"/>
                    <a:pt x="477" y="2147"/>
                    <a:pt x="1050" y="2147"/>
                  </a:cubicBezTo>
                  <a:lnTo>
                    <a:pt x="26761" y="2147"/>
                  </a:lnTo>
                  <a:cubicBezTo>
                    <a:pt x="28192" y="2147"/>
                    <a:pt x="28192" y="0"/>
                    <a:pt x="26761" y="0"/>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325" name="Google Shape;1325;p59"/>
          <p:cNvGrpSpPr/>
          <p:nvPr/>
        </p:nvGrpSpPr>
        <p:grpSpPr>
          <a:xfrm rot="5973186">
            <a:off x="1007834" y="5647471"/>
            <a:ext cx="700961" cy="571520"/>
            <a:chOff x="5426900" y="3064075"/>
            <a:chExt cx="281450" cy="229525"/>
          </a:xfrm>
        </p:grpSpPr>
        <p:sp>
          <p:nvSpPr>
            <p:cNvPr id="1326" name="Google Shape;1326;p59"/>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327" name="Google Shape;1327;p59"/>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328" name="Google Shape;1328;p59"/>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329" name="Google Shape;1329;p59"/>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330" name="Google Shape;1330;p59"/>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rgbClr val="ED6A3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331" name="Google Shape;1331;p59"/>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332" name="Google Shape;1332;p59"/>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rgbClr val="ED6A3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333" name="Google Shape;1333;p59"/>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334" name="Google Shape;1334;p59"/>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rgbClr val="ED6A3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sp>
        <p:nvSpPr>
          <p:cNvPr id="29" name="Google Shape;1289;p59"/>
          <p:cNvSpPr/>
          <p:nvPr/>
        </p:nvSpPr>
        <p:spPr>
          <a:xfrm>
            <a:off x="536018" y="1603648"/>
            <a:ext cx="5006944" cy="4658452"/>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nvGrpSpPr>
          <p:cNvPr id="30" name="Google Shape;1315;p59"/>
          <p:cNvGrpSpPr/>
          <p:nvPr/>
        </p:nvGrpSpPr>
        <p:grpSpPr>
          <a:xfrm>
            <a:off x="991775" y="1859734"/>
            <a:ext cx="591400" cy="752369"/>
            <a:chOff x="5074260" y="1425632"/>
            <a:chExt cx="383428" cy="487834"/>
          </a:xfrm>
        </p:grpSpPr>
        <p:sp>
          <p:nvSpPr>
            <p:cNvPr id="31" name="Google Shape;1316;p59"/>
            <p:cNvSpPr/>
            <p:nvPr/>
          </p:nvSpPr>
          <p:spPr>
            <a:xfrm>
              <a:off x="5089299" y="1494492"/>
              <a:ext cx="351691" cy="418973"/>
            </a:xfrm>
            <a:custGeom>
              <a:avLst/>
              <a:gdLst/>
              <a:ahLst/>
              <a:cxnLst/>
              <a:rect l="l" t="t" r="r" b="b"/>
              <a:pathLst>
                <a:path w="26428" h="31484" extrusionOk="0">
                  <a:moveTo>
                    <a:pt x="3674" y="1"/>
                  </a:moveTo>
                  <a:cubicBezTo>
                    <a:pt x="3101" y="1"/>
                    <a:pt x="2624" y="478"/>
                    <a:pt x="2624" y="1098"/>
                  </a:cubicBezTo>
                  <a:lnTo>
                    <a:pt x="2624" y="3578"/>
                  </a:lnTo>
                  <a:lnTo>
                    <a:pt x="859" y="5010"/>
                  </a:lnTo>
                  <a:cubicBezTo>
                    <a:pt x="335" y="5439"/>
                    <a:pt x="1" y="6107"/>
                    <a:pt x="1" y="6870"/>
                  </a:cubicBezTo>
                  <a:lnTo>
                    <a:pt x="1" y="26523"/>
                  </a:lnTo>
                  <a:cubicBezTo>
                    <a:pt x="1" y="29242"/>
                    <a:pt x="2195" y="31483"/>
                    <a:pt x="4962" y="31483"/>
                  </a:cubicBezTo>
                  <a:lnTo>
                    <a:pt x="21466" y="31483"/>
                  </a:lnTo>
                  <a:cubicBezTo>
                    <a:pt x="24233" y="31483"/>
                    <a:pt x="26427" y="29242"/>
                    <a:pt x="26427" y="26523"/>
                  </a:cubicBezTo>
                  <a:lnTo>
                    <a:pt x="26427" y="6584"/>
                  </a:lnTo>
                  <a:cubicBezTo>
                    <a:pt x="26427" y="5820"/>
                    <a:pt x="26045" y="5105"/>
                    <a:pt x="25425" y="4628"/>
                  </a:cubicBezTo>
                  <a:lnTo>
                    <a:pt x="23804" y="3435"/>
                  </a:lnTo>
                  <a:lnTo>
                    <a:pt x="23804" y="1241"/>
                  </a:lnTo>
                  <a:cubicBezTo>
                    <a:pt x="23804" y="621"/>
                    <a:pt x="23327" y="144"/>
                    <a:pt x="22706" y="144"/>
                  </a:cubicBezTo>
                  <a:lnTo>
                    <a:pt x="13357" y="96"/>
                  </a:lnTo>
                  <a:lnTo>
                    <a:pt x="3674" y="1"/>
                  </a:ln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2" name="Google Shape;1317;p59"/>
            <p:cNvSpPr/>
            <p:nvPr/>
          </p:nvSpPr>
          <p:spPr>
            <a:xfrm>
              <a:off x="5109619" y="1425945"/>
              <a:ext cx="314230" cy="96493"/>
            </a:xfrm>
            <a:custGeom>
              <a:avLst/>
              <a:gdLst/>
              <a:ahLst/>
              <a:cxnLst/>
              <a:rect l="l" t="t" r="r" b="b"/>
              <a:pathLst>
                <a:path w="23613" h="7251" extrusionOk="0">
                  <a:moveTo>
                    <a:pt x="2528" y="0"/>
                  </a:moveTo>
                  <a:cubicBezTo>
                    <a:pt x="1145" y="0"/>
                    <a:pt x="0" y="1145"/>
                    <a:pt x="0" y="2528"/>
                  </a:cubicBezTo>
                  <a:lnTo>
                    <a:pt x="0" y="6201"/>
                  </a:lnTo>
                  <a:cubicBezTo>
                    <a:pt x="0" y="6774"/>
                    <a:pt x="477" y="7251"/>
                    <a:pt x="1050" y="7251"/>
                  </a:cubicBezTo>
                  <a:lnTo>
                    <a:pt x="22515" y="7251"/>
                  </a:lnTo>
                  <a:cubicBezTo>
                    <a:pt x="23135" y="7251"/>
                    <a:pt x="23612" y="6774"/>
                    <a:pt x="23612" y="6201"/>
                  </a:cubicBezTo>
                  <a:lnTo>
                    <a:pt x="23612" y="2528"/>
                  </a:lnTo>
                  <a:cubicBezTo>
                    <a:pt x="23612" y="1145"/>
                    <a:pt x="22467" y="0"/>
                    <a:pt x="21084"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3" name="Google Shape;1318;p59"/>
            <p:cNvSpPr/>
            <p:nvPr/>
          </p:nvSpPr>
          <p:spPr>
            <a:xfrm>
              <a:off x="5186615" y="1679853"/>
              <a:ext cx="193624" cy="111091"/>
            </a:xfrm>
            <a:custGeom>
              <a:avLst/>
              <a:gdLst/>
              <a:ahLst/>
              <a:cxnLst/>
              <a:rect l="l" t="t" r="r" b="b"/>
              <a:pathLst>
                <a:path w="14550" h="8348" extrusionOk="0">
                  <a:moveTo>
                    <a:pt x="4199" y="0"/>
                  </a:moveTo>
                  <a:cubicBezTo>
                    <a:pt x="1861" y="0"/>
                    <a:pt x="1" y="1860"/>
                    <a:pt x="1" y="4150"/>
                  </a:cubicBezTo>
                  <a:cubicBezTo>
                    <a:pt x="1" y="6487"/>
                    <a:pt x="1861" y="8348"/>
                    <a:pt x="4199" y="8348"/>
                  </a:cubicBezTo>
                  <a:lnTo>
                    <a:pt x="10400" y="8348"/>
                  </a:lnTo>
                  <a:cubicBezTo>
                    <a:pt x="12689" y="8348"/>
                    <a:pt x="14550" y="6487"/>
                    <a:pt x="14550" y="4150"/>
                  </a:cubicBezTo>
                  <a:cubicBezTo>
                    <a:pt x="14550" y="1860"/>
                    <a:pt x="12689" y="0"/>
                    <a:pt x="10400" y="0"/>
                  </a:cubicBezTo>
                  <a:close/>
                </a:path>
              </a:pathLst>
            </a:custGeom>
            <a:solidFill>
              <a:srgbClr val="00000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4" name="Google Shape;1319;p59"/>
            <p:cNvSpPr/>
            <p:nvPr/>
          </p:nvSpPr>
          <p:spPr>
            <a:xfrm>
              <a:off x="5090135" y="1494192"/>
              <a:ext cx="351691" cy="418960"/>
            </a:xfrm>
            <a:custGeom>
              <a:avLst/>
              <a:gdLst/>
              <a:ahLst/>
              <a:cxnLst/>
              <a:rect l="l" t="t" r="r" b="b"/>
              <a:pathLst>
                <a:path w="26428" h="31483" extrusionOk="0">
                  <a:moveTo>
                    <a:pt x="3674" y="0"/>
                  </a:moveTo>
                  <a:cubicBezTo>
                    <a:pt x="3101" y="0"/>
                    <a:pt x="2624" y="477"/>
                    <a:pt x="2624" y="1098"/>
                  </a:cubicBezTo>
                  <a:lnTo>
                    <a:pt x="2624" y="3578"/>
                  </a:lnTo>
                  <a:lnTo>
                    <a:pt x="859" y="5009"/>
                  </a:lnTo>
                  <a:cubicBezTo>
                    <a:pt x="335" y="5438"/>
                    <a:pt x="1" y="6106"/>
                    <a:pt x="1" y="6869"/>
                  </a:cubicBezTo>
                  <a:lnTo>
                    <a:pt x="1" y="26522"/>
                  </a:lnTo>
                  <a:cubicBezTo>
                    <a:pt x="1" y="29241"/>
                    <a:pt x="2195" y="31483"/>
                    <a:pt x="4962" y="31483"/>
                  </a:cubicBezTo>
                  <a:lnTo>
                    <a:pt x="21466" y="31483"/>
                  </a:lnTo>
                  <a:cubicBezTo>
                    <a:pt x="24233" y="31483"/>
                    <a:pt x="26427" y="29241"/>
                    <a:pt x="26427" y="26522"/>
                  </a:cubicBezTo>
                  <a:lnTo>
                    <a:pt x="26427" y="6583"/>
                  </a:lnTo>
                  <a:cubicBezTo>
                    <a:pt x="26427" y="5820"/>
                    <a:pt x="26045" y="5104"/>
                    <a:pt x="25425" y="4627"/>
                  </a:cubicBezTo>
                  <a:lnTo>
                    <a:pt x="23804" y="3435"/>
                  </a:lnTo>
                  <a:lnTo>
                    <a:pt x="23804" y="1241"/>
                  </a:lnTo>
                  <a:cubicBezTo>
                    <a:pt x="23804" y="621"/>
                    <a:pt x="23327" y="143"/>
                    <a:pt x="22706" y="143"/>
                  </a:cubicBezTo>
                  <a:lnTo>
                    <a:pt x="13357" y="96"/>
                  </a:lnTo>
                  <a:lnTo>
                    <a:pt x="3674" y="0"/>
                  </a:ln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5" name="Google Shape;1320;p59"/>
            <p:cNvSpPr/>
            <p:nvPr/>
          </p:nvSpPr>
          <p:spPr>
            <a:xfrm>
              <a:off x="5074260" y="1486242"/>
              <a:ext cx="177762" cy="418960"/>
            </a:xfrm>
            <a:custGeom>
              <a:avLst/>
              <a:gdLst/>
              <a:ahLst/>
              <a:cxnLst/>
              <a:rect l="l" t="t" r="r" b="b"/>
              <a:pathLst>
                <a:path w="13358" h="31483" extrusionOk="0">
                  <a:moveTo>
                    <a:pt x="3674" y="0"/>
                  </a:moveTo>
                  <a:cubicBezTo>
                    <a:pt x="3101" y="0"/>
                    <a:pt x="2624" y="477"/>
                    <a:pt x="2624" y="1098"/>
                  </a:cubicBezTo>
                  <a:lnTo>
                    <a:pt x="2624" y="3578"/>
                  </a:lnTo>
                  <a:lnTo>
                    <a:pt x="859" y="5009"/>
                  </a:lnTo>
                  <a:cubicBezTo>
                    <a:pt x="335" y="5438"/>
                    <a:pt x="1" y="6106"/>
                    <a:pt x="1" y="6822"/>
                  </a:cubicBezTo>
                  <a:lnTo>
                    <a:pt x="1" y="26522"/>
                  </a:lnTo>
                  <a:cubicBezTo>
                    <a:pt x="1" y="29241"/>
                    <a:pt x="2195" y="31483"/>
                    <a:pt x="4962" y="31483"/>
                  </a:cubicBezTo>
                  <a:lnTo>
                    <a:pt x="13357" y="31483"/>
                  </a:lnTo>
                  <a:lnTo>
                    <a:pt x="13357" y="96"/>
                  </a:lnTo>
                  <a:lnTo>
                    <a:pt x="3674" y="0"/>
                  </a:ln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6" name="Google Shape;1321;p59"/>
            <p:cNvSpPr/>
            <p:nvPr/>
          </p:nvSpPr>
          <p:spPr>
            <a:xfrm>
              <a:off x="5090135" y="1613534"/>
              <a:ext cx="351691" cy="227891"/>
            </a:xfrm>
            <a:custGeom>
              <a:avLst/>
              <a:gdLst/>
              <a:ahLst/>
              <a:cxnLst/>
              <a:rect l="l" t="t" r="r" b="b"/>
              <a:pathLst>
                <a:path w="26428" h="17125" extrusionOk="0">
                  <a:moveTo>
                    <a:pt x="1" y="0"/>
                  </a:moveTo>
                  <a:lnTo>
                    <a:pt x="1" y="17125"/>
                  </a:lnTo>
                  <a:lnTo>
                    <a:pt x="26427" y="17125"/>
                  </a:lnTo>
                  <a:lnTo>
                    <a:pt x="26427" y="0"/>
                  </a:lnTo>
                  <a:close/>
                </a:path>
              </a:pathLst>
            </a:custGeom>
            <a:solidFill>
              <a:schemeClr val="accent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7" name="Google Shape;1322;p59"/>
            <p:cNvSpPr/>
            <p:nvPr/>
          </p:nvSpPr>
          <p:spPr>
            <a:xfrm>
              <a:off x="5170752" y="1671927"/>
              <a:ext cx="193624" cy="111104"/>
            </a:xfrm>
            <a:custGeom>
              <a:avLst/>
              <a:gdLst/>
              <a:ahLst/>
              <a:cxnLst/>
              <a:rect l="l" t="t" r="r" b="b"/>
              <a:pathLst>
                <a:path w="14550" h="8349" extrusionOk="0">
                  <a:moveTo>
                    <a:pt x="4198" y="1"/>
                  </a:moveTo>
                  <a:cubicBezTo>
                    <a:pt x="1861" y="1"/>
                    <a:pt x="1" y="1861"/>
                    <a:pt x="1" y="4151"/>
                  </a:cubicBezTo>
                  <a:cubicBezTo>
                    <a:pt x="1" y="6488"/>
                    <a:pt x="1861" y="8348"/>
                    <a:pt x="4198" y="8348"/>
                  </a:cubicBezTo>
                  <a:lnTo>
                    <a:pt x="10400" y="8348"/>
                  </a:lnTo>
                  <a:cubicBezTo>
                    <a:pt x="12689" y="8348"/>
                    <a:pt x="14550" y="6488"/>
                    <a:pt x="14550" y="4151"/>
                  </a:cubicBezTo>
                  <a:cubicBezTo>
                    <a:pt x="14550" y="1861"/>
                    <a:pt x="12689" y="1"/>
                    <a:pt x="10400" y="1"/>
                  </a:cubicBezTo>
                  <a:close/>
                </a:path>
              </a:pathLst>
            </a:custGeom>
            <a:solidFill>
              <a:srgbClr val="EBBA3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8" name="Google Shape;1323;p59"/>
            <p:cNvSpPr/>
            <p:nvPr/>
          </p:nvSpPr>
          <p:spPr>
            <a:xfrm>
              <a:off x="5110456" y="1425632"/>
              <a:ext cx="314230" cy="96506"/>
            </a:xfrm>
            <a:custGeom>
              <a:avLst/>
              <a:gdLst/>
              <a:ahLst/>
              <a:cxnLst/>
              <a:rect l="l" t="t" r="r" b="b"/>
              <a:pathLst>
                <a:path w="23613" h="7252" extrusionOk="0">
                  <a:moveTo>
                    <a:pt x="2528" y="1"/>
                  </a:moveTo>
                  <a:cubicBezTo>
                    <a:pt x="1145" y="1"/>
                    <a:pt x="0" y="1146"/>
                    <a:pt x="0" y="2529"/>
                  </a:cubicBezTo>
                  <a:lnTo>
                    <a:pt x="0" y="6202"/>
                  </a:lnTo>
                  <a:cubicBezTo>
                    <a:pt x="0" y="6774"/>
                    <a:pt x="477" y="7251"/>
                    <a:pt x="1050" y="7251"/>
                  </a:cubicBezTo>
                  <a:lnTo>
                    <a:pt x="22515" y="7251"/>
                  </a:lnTo>
                  <a:cubicBezTo>
                    <a:pt x="23135" y="7251"/>
                    <a:pt x="23612" y="6774"/>
                    <a:pt x="23612" y="6202"/>
                  </a:cubicBezTo>
                  <a:lnTo>
                    <a:pt x="23612" y="2529"/>
                  </a:lnTo>
                  <a:cubicBezTo>
                    <a:pt x="23612" y="1146"/>
                    <a:pt x="22467" y="1"/>
                    <a:pt x="21084" y="1"/>
                  </a:cubicBezTo>
                  <a:close/>
                </a:path>
              </a:pathLst>
            </a:custGeom>
            <a:solidFill>
              <a:schemeClr val="accent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9" name="Google Shape;1324;p59"/>
            <p:cNvSpPr/>
            <p:nvPr/>
          </p:nvSpPr>
          <p:spPr>
            <a:xfrm>
              <a:off x="5082523" y="1494192"/>
              <a:ext cx="375165" cy="28571"/>
            </a:xfrm>
            <a:custGeom>
              <a:avLst/>
              <a:gdLst/>
              <a:ahLst/>
              <a:cxnLst/>
              <a:rect l="l" t="t" r="r" b="b"/>
              <a:pathLst>
                <a:path w="28192" h="2147" extrusionOk="0">
                  <a:moveTo>
                    <a:pt x="1050" y="0"/>
                  </a:moveTo>
                  <a:cubicBezTo>
                    <a:pt x="477" y="0"/>
                    <a:pt x="0" y="477"/>
                    <a:pt x="0" y="1050"/>
                  </a:cubicBezTo>
                  <a:cubicBezTo>
                    <a:pt x="0" y="1670"/>
                    <a:pt x="477" y="2147"/>
                    <a:pt x="1050" y="2147"/>
                  </a:cubicBezTo>
                  <a:lnTo>
                    <a:pt x="26761" y="2147"/>
                  </a:lnTo>
                  <a:cubicBezTo>
                    <a:pt x="28192" y="2147"/>
                    <a:pt x="28192" y="0"/>
                    <a:pt x="26761" y="0"/>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pic>
        <p:nvPicPr>
          <p:cNvPr id="40" name="Picture 39"/>
          <p:cNvPicPr>
            <a:picLocks noChangeAspect="1"/>
          </p:cNvPicPr>
          <p:nvPr/>
        </p:nvPicPr>
        <p:blipFill>
          <a:blip r:embed="rId1"/>
          <a:stretch>
            <a:fillRect/>
          </a:stretch>
        </p:blipFill>
        <p:spPr>
          <a:xfrm>
            <a:off x="5761447" y="1685222"/>
            <a:ext cx="6182588" cy="4467849"/>
          </a:xfrm>
          <a:prstGeom prst="rect">
            <a:avLst/>
          </a:prstGeom>
        </p:spPr>
      </p:pic>
      <p:sp>
        <p:nvSpPr>
          <p:cNvPr id="4" name="Rectangle 3"/>
          <p:cNvSpPr/>
          <p:nvPr/>
        </p:nvSpPr>
        <p:spPr>
          <a:xfrm>
            <a:off x="956426" y="2781394"/>
            <a:ext cx="4190610" cy="1463478"/>
          </a:xfrm>
          <a:prstGeom prst="rect">
            <a:avLst/>
          </a:prstGeom>
        </p:spPr>
        <p:txBody>
          <a:bodyPr wrap="square">
            <a:spAutoFit/>
          </a:bodyPr>
          <a:lstStyle/>
          <a:p>
            <a:pPr lvl="0" algn="just">
              <a:lnSpc>
                <a:spcPct val="127000"/>
              </a:lnSpc>
              <a:spcAft>
                <a:spcPts val="500"/>
              </a:spcAft>
              <a:buClr>
                <a:srgbClr val="000000"/>
              </a:buClr>
              <a:buSzPts val="1100"/>
              <a:tabLst>
                <a:tab pos="565785" algn="l"/>
              </a:tabLst>
            </a:pPr>
            <a:r>
              <a:rPr lang="vi-VN" sz="2400" b="1" dirty="0">
                <a:latin typeface="Calibri" panose="020F0502020204030204" pitchFamily="34" charset="0"/>
                <a:ea typeface="Segoe UI" panose="020B0502040204020203" pitchFamily="34" charset="0"/>
                <a:cs typeface="Calibri" panose="020F0502020204030204" pitchFamily="34" charset="0"/>
              </a:rPr>
              <a:t>3. Hãy cho biết số nguyên tử và thành phần nguyên tố có trong mỗi phân tử đơn chất.</a:t>
            </a:r>
            <a:endParaRPr lang="vi-VN" sz="2400" b="1" dirty="0">
              <a:latin typeface="Calibri" panose="020F0502020204030204" pitchFamily="34" charset="0"/>
              <a:ea typeface="Segoe UI" panose="020B0502040204020203" pitchFamily="34" charset="0"/>
              <a:cs typeface="Calibri" panose="020F0502020204030204" pitchFamily="34" charset="0"/>
            </a:endParaRPr>
          </a:p>
        </p:txBody>
      </p:sp>
      <p:sp>
        <p:nvSpPr>
          <p:cNvPr id="41" name="Google Shape;775;p50"/>
          <p:cNvSpPr txBox="1"/>
          <p:nvPr/>
        </p:nvSpPr>
        <p:spPr>
          <a:xfrm>
            <a:off x="10052039" y="6220606"/>
            <a:ext cx="10278000" cy="560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70000"/>
              </a:lnSpc>
              <a:spcBef>
                <a:spcPts val="0"/>
              </a:spcBef>
              <a:spcAft>
                <a:spcPts val="0"/>
              </a:spcAft>
              <a:buClr>
                <a:schemeClr val="dk1"/>
              </a:buClr>
              <a:buSzPts val="3200"/>
              <a:buFont typeface="Mali Medium" panose="00000600000000000000"/>
              <a:buNone/>
              <a:defRPr sz="3200" b="0" i="0" u="none" strike="noStrike" cap="none">
                <a:solidFill>
                  <a:schemeClr val="dk1"/>
                </a:solidFill>
                <a:latin typeface="Mali Medium" panose="00000600000000000000"/>
                <a:ea typeface="Mali Medium" panose="00000600000000000000"/>
                <a:cs typeface="Mali Medium" panose="00000600000000000000"/>
                <a:sym typeface="Mali Medium" panose="00000600000000000000"/>
              </a:defRPr>
            </a:lvl1pPr>
            <a:lvl2pPr marR="0" lvl="1" algn="ctr" rtl="0">
              <a:lnSpc>
                <a:spcPct val="70000"/>
              </a:lnSpc>
              <a:spcBef>
                <a:spcPts val="0"/>
              </a:spcBef>
              <a:spcAft>
                <a:spcPts val="0"/>
              </a:spcAft>
              <a:buClr>
                <a:schemeClr val="dk1"/>
              </a:buClr>
              <a:buSzPts val="3200"/>
              <a:buFont typeface="Single Day" charset="-127"/>
              <a:buNone/>
              <a:defRPr sz="3200" b="1" i="0" u="none" strike="noStrike" cap="none">
                <a:solidFill>
                  <a:schemeClr val="dk1"/>
                </a:solidFill>
                <a:latin typeface="Single Day" charset="-127"/>
                <a:ea typeface="Single Day" charset="-127"/>
                <a:cs typeface="Single Day" charset="-127"/>
                <a:sym typeface="Single Day" charset="-127"/>
              </a:defRPr>
            </a:lvl2pPr>
            <a:lvl3pPr marR="0" lvl="2" algn="ctr" rtl="0">
              <a:lnSpc>
                <a:spcPct val="70000"/>
              </a:lnSpc>
              <a:spcBef>
                <a:spcPts val="0"/>
              </a:spcBef>
              <a:spcAft>
                <a:spcPts val="0"/>
              </a:spcAft>
              <a:buClr>
                <a:schemeClr val="dk1"/>
              </a:buClr>
              <a:buSzPts val="3200"/>
              <a:buFont typeface="Single Day" charset="-127"/>
              <a:buNone/>
              <a:defRPr sz="3200" b="1" i="0" u="none" strike="noStrike" cap="none">
                <a:solidFill>
                  <a:schemeClr val="dk1"/>
                </a:solidFill>
                <a:latin typeface="Single Day" charset="-127"/>
                <a:ea typeface="Single Day" charset="-127"/>
                <a:cs typeface="Single Day" charset="-127"/>
                <a:sym typeface="Single Day" charset="-127"/>
              </a:defRPr>
            </a:lvl3pPr>
            <a:lvl4pPr marR="0" lvl="3" algn="ctr" rtl="0">
              <a:lnSpc>
                <a:spcPct val="70000"/>
              </a:lnSpc>
              <a:spcBef>
                <a:spcPts val="0"/>
              </a:spcBef>
              <a:spcAft>
                <a:spcPts val="0"/>
              </a:spcAft>
              <a:buClr>
                <a:schemeClr val="dk1"/>
              </a:buClr>
              <a:buSzPts val="3200"/>
              <a:buFont typeface="Single Day" charset="-127"/>
              <a:buNone/>
              <a:defRPr sz="3200" b="1" i="0" u="none" strike="noStrike" cap="none">
                <a:solidFill>
                  <a:schemeClr val="dk1"/>
                </a:solidFill>
                <a:latin typeface="Single Day" charset="-127"/>
                <a:ea typeface="Single Day" charset="-127"/>
                <a:cs typeface="Single Day" charset="-127"/>
                <a:sym typeface="Single Day" charset="-127"/>
              </a:defRPr>
            </a:lvl4pPr>
            <a:lvl5pPr marR="0" lvl="4" algn="ctr" rtl="0">
              <a:lnSpc>
                <a:spcPct val="70000"/>
              </a:lnSpc>
              <a:spcBef>
                <a:spcPts val="0"/>
              </a:spcBef>
              <a:spcAft>
                <a:spcPts val="0"/>
              </a:spcAft>
              <a:buClr>
                <a:schemeClr val="dk1"/>
              </a:buClr>
              <a:buSzPts val="3200"/>
              <a:buFont typeface="Single Day" charset="-127"/>
              <a:buNone/>
              <a:defRPr sz="3200" b="1" i="0" u="none" strike="noStrike" cap="none">
                <a:solidFill>
                  <a:schemeClr val="dk1"/>
                </a:solidFill>
                <a:latin typeface="Single Day" charset="-127"/>
                <a:ea typeface="Single Day" charset="-127"/>
                <a:cs typeface="Single Day" charset="-127"/>
                <a:sym typeface="Single Day" charset="-127"/>
              </a:defRPr>
            </a:lvl5pPr>
            <a:lvl6pPr marR="0" lvl="5" algn="ctr" rtl="0">
              <a:lnSpc>
                <a:spcPct val="70000"/>
              </a:lnSpc>
              <a:spcBef>
                <a:spcPts val="0"/>
              </a:spcBef>
              <a:spcAft>
                <a:spcPts val="0"/>
              </a:spcAft>
              <a:buClr>
                <a:schemeClr val="dk1"/>
              </a:buClr>
              <a:buSzPts val="3200"/>
              <a:buFont typeface="Single Day" charset="-127"/>
              <a:buNone/>
              <a:defRPr sz="3200" b="1" i="0" u="none" strike="noStrike" cap="none">
                <a:solidFill>
                  <a:schemeClr val="dk1"/>
                </a:solidFill>
                <a:latin typeface="Single Day" charset="-127"/>
                <a:ea typeface="Single Day" charset="-127"/>
                <a:cs typeface="Single Day" charset="-127"/>
                <a:sym typeface="Single Day" charset="-127"/>
              </a:defRPr>
            </a:lvl6pPr>
            <a:lvl7pPr marR="0" lvl="6" algn="ctr" rtl="0">
              <a:lnSpc>
                <a:spcPct val="70000"/>
              </a:lnSpc>
              <a:spcBef>
                <a:spcPts val="0"/>
              </a:spcBef>
              <a:spcAft>
                <a:spcPts val="0"/>
              </a:spcAft>
              <a:buClr>
                <a:schemeClr val="dk1"/>
              </a:buClr>
              <a:buSzPts val="3200"/>
              <a:buFont typeface="Single Day" charset="-127"/>
              <a:buNone/>
              <a:defRPr sz="3200" b="1" i="0" u="none" strike="noStrike" cap="none">
                <a:solidFill>
                  <a:schemeClr val="dk1"/>
                </a:solidFill>
                <a:latin typeface="Single Day" charset="-127"/>
                <a:ea typeface="Single Day" charset="-127"/>
                <a:cs typeface="Single Day" charset="-127"/>
                <a:sym typeface="Single Day" charset="-127"/>
              </a:defRPr>
            </a:lvl7pPr>
            <a:lvl8pPr marR="0" lvl="7" algn="ctr" rtl="0">
              <a:lnSpc>
                <a:spcPct val="70000"/>
              </a:lnSpc>
              <a:spcBef>
                <a:spcPts val="0"/>
              </a:spcBef>
              <a:spcAft>
                <a:spcPts val="0"/>
              </a:spcAft>
              <a:buClr>
                <a:schemeClr val="dk1"/>
              </a:buClr>
              <a:buSzPts val="3200"/>
              <a:buFont typeface="Single Day" charset="-127"/>
              <a:buNone/>
              <a:defRPr sz="3200" b="1" i="0" u="none" strike="noStrike" cap="none">
                <a:solidFill>
                  <a:schemeClr val="dk1"/>
                </a:solidFill>
                <a:latin typeface="Single Day" charset="-127"/>
                <a:ea typeface="Single Day" charset="-127"/>
                <a:cs typeface="Single Day" charset="-127"/>
                <a:sym typeface="Single Day" charset="-127"/>
              </a:defRPr>
            </a:lvl8pPr>
            <a:lvl9pPr marR="0" lvl="8" algn="ctr" rtl="0">
              <a:lnSpc>
                <a:spcPct val="70000"/>
              </a:lnSpc>
              <a:spcBef>
                <a:spcPts val="0"/>
              </a:spcBef>
              <a:spcAft>
                <a:spcPts val="0"/>
              </a:spcAft>
              <a:buClr>
                <a:schemeClr val="dk1"/>
              </a:buClr>
              <a:buSzPts val="3200"/>
              <a:buFont typeface="Single Day" charset="-127"/>
              <a:buNone/>
              <a:defRPr sz="3200" b="1" i="0" u="none" strike="noStrike" cap="none">
                <a:solidFill>
                  <a:schemeClr val="dk1"/>
                </a:solidFill>
                <a:latin typeface="Single Day" charset="-127"/>
                <a:ea typeface="Single Day" charset="-127"/>
                <a:cs typeface="Single Day" charset="-127"/>
                <a:sym typeface="Single Day" charset="-127"/>
              </a:defRPr>
            </a:lvl9pPr>
          </a:lstStyle>
          <a:p>
            <a:pPr algn="l"/>
            <a:r>
              <a:rPr lang="vi-VN" sz="2800" b="1" kern="0" dirty="0">
                <a:solidFill>
                  <a:schemeClr val="accent1">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Đơn chất</a:t>
            </a:r>
            <a:endParaRPr lang="vi-VN" sz="2800" b="1" kern="0" dirty="0">
              <a:solidFill>
                <a:schemeClr val="accent1">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87"/>
        <p:cNvGrpSpPr/>
        <p:nvPr/>
      </p:nvGrpSpPr>
      <p:grpSpPr>
        <a:xfrm>
          <a:off x="0" y="0"/>
          <a:ext cx="0" cy="0"/>
          <a:chOff x="0" y="0"/>
          <a:chExt cx="0" cy="0"/>
        </a:xfrm>
      </p:grpSpPr>
      <p:sp>
        <p:nvSpPr>
          <p:cNvPr id="1289" name="Google Shape;1289;p59"/>
          <p:cNvSpPr/>
          <p:nvPr/>
        </p:nvSpPr>
        <p:spPr>
          <a:xfrm>
            <a:off x="536018" y="1603648"/>
            <a:ext cx="5006944" cy="4658452"/>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293" name="Google Shape;1293;p59"/>
          <p:cNvSpPr txBox="1">
            <a:spLocks noGrp="1"/>
          </p:cNvSpPr>
          <p:nvPr>
            <p:ph type="title"/>
          </p:nvPr>
        </p:nvSpPr>
        <p:spPr>
          <a:xfrm>
            <a:off x="960000" y="784167"/>
            <a:ext cx="10272000" cy="560800"/>
          </a:xfrm>
          <a:prstGeom prst="rect">
            <a:avLst/>
          </a:prstGeom>
        </p:spPr>
        <p:txBody>
          <a:bodyPr spcFirstLastPara="1" wrap="square" lIns="121900" tIns="121900" rIns="121900" bIns="121900" anchor="t" anchorCtr="0">
            <a:noAutofit/>
          </a:bodyPr>
          <a:lstStyle/>
          <a:p>
            <a:r>
              <a:rPr lang="vi-VN" b="1" dirty="0">
                <a:solidFill>
                  <a:schemeClr val="tx2"/>
                </a:solidFill>
                <a:effectLst>
                  <a:outerShdw blurRad="38100" dist="38100" dir="2700000" algn="tl">
                    <a:srgbClr val="000000">
                      <a:alpha val="43137"/>
                    </a:srgbClr>
                  </a:outerShdw>
                </a:effectLst>
              </a:rPr>
              <a:t>QUAN SÁT VÀ TRẢ LỜI CÂU HỎI</a:t>
            </a:r>
            <a:endParaRPr b="1" dirty="0">
              <a:solidFill>
                <a:schemeClr val="tx2"/>
              </a:solidFill>
              <a:effectLst>
                <a:outerShdw blurRad="38100" dist="38100" dir="2700000" algn="tl">
                  <a:srgbClr val="000000">
                    <a:alpha val="43137"/>
                  </a:srgbClr>
                </a:outerShdw>
              </a:effectLst>
            </a:endParaRPr>
          </a:p>
        </p:txBody>
      </p:sp>
      <p:grpSp>
        <p:nvGrpSpPr>
          <p:cNvPr id="1315" name="Google Shape;1315;p59"/>
          <p:cNvGrpSpPr/>
          <p:nvPr/>
        </p:nvGrpSpPr>
        <p:grpSpPr>
          <a:xfrm>
            <a:off x="991775" y="1859734"/>
            <a:ext cx="591400" cy="752369"/>
            <a:chOff x="5074260" y="1425632"/>
            <a:chExt cx="383428" cy="487834"/>
          </a:xfrm>
        </p:grpSpPr>
        <p:sp>
          <p:nvSpPr>
            <p:cNvPr id="1316" name="Google Shape;1316;p59"/>
            <p:cNvSpPr/>
            <p:nvPr/>
          </p:nvSpPr>
          <p:spPr>
            <a:xfrm>
              <a:off x="5089299" y="1494492"/>
              <a:ext cx="351691" cy="418973"/>
            </a:xfrm>
            <a:custGeom>
              <a:avLst/>
              <a:gdLst/>
              <a:ahLst/>
              <a:cxnLst/>
              <a:rect l="l" t="t" r="r" b="b"/>
              <a:pathLst>
                <a:path w="26428" h="31484" extrusionOk="0">
                  <a:moveTo>
                    <a:pt x="3674" y="1"/>
                  </a:moveTo>
                  <a:cubicBezTo>
                    <a:pt x="3101" y="1"/>
                    <a:pt x="2624" y="478"/>
                    <a:pt x="2624" y="1098"/>
                  </a:cubicBezTo>
                  <a:lnTo>
                    <a:pt x="2624" y="3578"/>
                  </a:lnTo>
                  <a:lnTo>
                    <a:pt x="859" y="5010"/>
                  </a:lnTo>
                  <a:cubicBezTo>
                    <a:pt x="335" y="5439"/>
                    <a:pt x="1" y="6107"/>
                    <a:pt x="1" y="6870"/>
                  </a:cubicBezTo>
                  <a:lnTo>
                    <a:pt x="1" y="26523"/>
                  </a:lnTo>
                  <a:cubicBezTo>
                    <a:pt x="1" y="29242"/>
                    <a:pt x="2195" y="31483"/>
                    <a:pt x="4962" y="31483"/>
                  </a:cubicBezTo>
                  <a:lnTo>
                    <a:pt x="21466" y="31483"/>
                  </a:lnTo>
                  <a:cubicBezTo>
                    <a:pt x="24233" y="31483"/>
                    <a:pt x="26427" y="29242"/>
                    <a:pt x="26427" y="26523"/>
                  </a:cubicBezTo>
                  <a:lnTo>
                    <a:pt x="26427" y="6584"/>
                  </a:lnTo>
                  <a:cubicBezTo>
                    <a:pt x="26427" y="5820"/>
                    <a:pt x="26045" y="5105"/>
                    <a:pt x="25425" y="4628"/>
                  </a:cubicBezTo>
                  <a:lnTo>
                    <a:pt x="23804" y="3435"/>
                  </a:lnTo>
                  <a:lnTo>
                    <a:pt x="23804" y="1241"/>
                  </a:lnTo>
                  <a:cubicBezTo>
                    <a:pt x="23804" y="621"/>
                    <a:pt x="23327" y="144"/>
                    <a:pt x="22706" y="144"/>
                  </a:cubicBezTo>
                  <a:lnTo>
                    <a:pt x="13357" y="96"/>
                  </a:lnTo>
                  <a:lnTo>
                    <a:pt x="3674" y="1"/>
                  </a:ln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317" name="Google Shape;1317;p59"/>
            <p:cNvSpPr/>
            <p:nvPr/>
          </p:nvSpPr>
          <p:spPr>
            <a:xfrm>
              <a:off x="5109619" y="1425945"/>
              <a:ext cx="314230" cy="96493"/>
            </a:xfrm>
            <a:custGeom>
              <a:avLst/>
              <a:gdLst/>
              <a:ahLst/>
              <a:cxnLst/>
              <a:rect l="l" t="t" r="r" b="b"/>
              <a:pathLst>
                <a:path w="23613" h="7251" extrusionOk="0">
                  <a:moveTo>
                    <a:pt x="2528" y="0"/>
                  </a:moveTo>
                  <a:cubicBezTo>
                    <a:pt x="1145" y="0"/>
                    <a:pt x="0" y="1145"/>
                    <a:pt x="0" y="2528"/>
                  </a:cubicBezTo>
                  <a:lnTo>
                    <a:pt x="0" y="6201"/>
                  </a:lnTo>
                  <a:cubicBezTo>
                    <a:pt x="0" y="6774"/>
                    <a:pt x="477" y="7251"/>
                    <a:pt x="1050" y="7251"/>
                  </a:cubicBezTo>
                  <a:lnTo>
                    <a:pt x="22515" y="7251"/>
                  </a:lnTo>
                  <a:cubicBezTo>
                    <a:pt x="23135" y="7251"/>
                    <a:pt x="23612" y="6774"/>
                    <a:pt x="23612" y="6201"/>
                  </a:cubicBezTo>
                  <a:lnTo>
                    <a:pt x="23612" y="2528"/>
                  </a:lnTo>
                  <a:cubicBezTo>
                    <a:pt x="23612" y="1145"/>
                    <a:pt x="22467" y="0"/>
                    <a:pt x="21084"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318" name="Google Shape;1318;p59"/>
            <p:cNvSpPr/>
            <p:nvPr/>
          </p:nvSpPr>
          <p:spPr>
            <a:xfrm>
              <a:off x="5186615" y="1679853"/>
              <a:ext cx="193624" cy="111091"/>
            </a:xfrm>
            <a:custGeom>
              <a:avLst/>
              <a:gdLst/>
              <a:ahLst/>
              <a:cxnLst/>
              <a:rect l="l" t="t" r="r" b="b"/>
              <a:pathLst>
                <a:path w="14550" h="8348" extrusionOk="0">
                  <a:moveTo>
                    <a:pt x="4199" y="0"/>
                  </a:moveTo>
                  <a:cubicBezTo>
                    <a:pt x="1861" y="0"/>
                    <a:pt x="1" y="1860"/>
                    <a:pt x="1" y="4150"/>
                  </a:cubicBezTo>
                  <a:cubicBezTo>
                    <a:pt x="1" y="6487"/>
                    <a:pt x="1861" y="8348"/>
                    <a:pt x="4199" y="8348"/>
                  </a:cubicBezTo>
                  <a:lnTo>
                    <a:pt x="10400" y="8348"/>
                  </a:lnTo>
                  <a:cubicBezTo>
                    <a:pt x="12689" y="8348"/>
                    <a:pt x="14550" y="6487"/>
                    <a:pt x="14550" y="4150"/>
                  </a:cubicBezTo>
                  <a:cubicBezTo>
                    <a:pt x="14550" y="1860"/>
                    <a:pt x="12689" y="0"/>
                    <a:pt x="10400" y="0"/>
                  </a:cubicBezTo>
                  <a:close/>
                </a:path>
              </a:pathLst>
            </a:custGeom>
            <a:solidFill>
              <a:srgbClr val="00000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319" name="Google Shape;1319;p59"/>
            <p:cNvSpPr/>
            <p:nvPr/>
          </p:nvSpPr>
          <p:spPr>
            <a:xfrm>
              <a:off x="5090135" y="1494192"/>
              <a:ext cx="351691" cy="418960"/>
            </a:xfrm>
            <a:custGeom>
              <a:avLst/>
              <a:gdLst/>
              <a:ahLst/>
              <a:cxnLst/>
              <a:rect l="l" t="t" r="r" b="b"/>
              <a:pathLst>
                <a:path w="26428" h="31483" extrusionOk="0">
                  <a:moveTo>
                    <a:pt x="3674" y="0"/>
                  </a:moveTo>
                  <a:cubicBezTo>
                    <a:pt x="3101" y="0"/>
                    <a:pt x="2624" y="477"/>
                    <a:pt x="2624" y="1098"/>
                  </a:cubicBezTo>
                  <a:lnTo>
                    <a:pt x="2624" y="3578"/>
                  </a:lnTo>
                  <a:lnTo>
                    <a:pt x="859" y="5009"/>
                  </a:lnTo>
                  <a:cubicBezTo>
                    <a:pt x="335" y="5438"/>
                    <a:pt x="1" y="6106"/>
                    <a:pt x="1" y="6869"/>
                  </a:cubicBezTo>
                  <a:lnTo>
                    <a:pt x="1" y="26522"/>
                  </a:lnTo>
                  <a:cubicBezTo>
                    <a:pt x="1" y="29241"/>
                    <a:pt x="2195" y="31483"/>
                    <a:pt x="4962" y="31483"/>
                  </a:cubicBezTo>
                  <a:lnTo>
                    <a:pt x="21466" y="31483"/>
                  </a:lnTo>
                  <a:cubicBezTo>
                    <a:pt x="24233" y="31483"/>
                    <a:pt x="26427" y="29241"/>
                    <a:pt x="26427" y="26522"/>
                  </a:cubicBezTo>
                  <a:lnTo>
                    <a:pt x="26427" y="6583"/>
                  </a:lnTo>
                  <a:cubicBezTo>
                    <a:pt x="26427" y="5820"/>
                    <a:pt x="26045" y="5104"/>
                    <a:pt x="25425" y="4627"/>
                  </a:cubicBezTo>
                  <a:lnTo>
                    <a:pt x="23804" y="3435"/>
                  </a:lnTo>
                  <a:lnTo>
                    <a:pt x="23804" y="1241"/>
                  </a:lnTo>
                  <a:cubicBezTo>
                    <a:pt x="23804" y="621"/>
                    <a:pt x="23327" y="143"/>
                    <a:pt x="22706" y="143"/>
                  </a:cubicBezTo>
                  <a:lnTo>
                    <a:pt x="13357" y="96"/>
                  </a:lnTo>
                  <a:lnTo>
                    <a:pt x="3674" y="0"/>
                  </a:ln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320" name="Google Shape;1320;p59"/>
            <p:cNvSpPr/>
            <p:nvPr/>
          </p:nvSpPr>
          <p:spPr>
            <a:xfrm>
              <a:off x="5074260" y="1486242"/>
              <a:ext cx="177762" cy="418960"/>
            </a:xfrm>
            <a:custGeom>
              <a:avLst/>
              <a:gdLst/>
              <a:ahLst/>
              <a:cxnLst/>
              <a:rect l="l" t="t" r="r" b="b"/>
              <a:pathLst>
                <a:path w="13358" h="31483" extrusionOk="0">
                  <a:moveTo>
                    <a:pt x="3674" y="0"/>
                  </a:moveTo>
                  <a:cubicBezTo>
                    <a:pt x="3101" y="0"/>
                    <a:pt x="2624" y="477"/>
                    <a:pt x="2624" y="1098"/>
                  </a:cubicBezTo>
                  <a:lnTo>
                    <a:pt x="2624" y="3578"/>
                  </a:lnTo>
                  <a:lnTo>
                    <a:pt x="859" y="5009"/>
                  </a:lnTo>
                  <a:cubicBezTo>
                    <a:pt x="335" y="5438"/>
                    <a:pt x="1" y="6106"/>
                    <a:pt x="1" y="6822"/>
                  </a:cubicBezTo>
                  <a:lnTo>
                    <a:pt x="1" y="26522"/>
                  </a:lnTo>
                  <a:cubicBezTo>
                    <a:pt x="1" y="29241"/>
                    <a:pt x="2195" y="31483"/>
                    <a:pt x="4962" y="31483"/>
                  </a:cubicBezTo>
                  <a:lnTo>
                    <a:pt x="13357" y="31483"/>
                  </a:lnTo>
                  <a:lnTo>
                    <a:pt x="13357" y="96"/>
                  </a:lnTo>
                  <a:lnTo>
                    <a:pt x="3674" y="0"/>
                  </a:ln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321" name="Google Shape;1321;p59"/>
            <p:cNvSpPr/>
            <p:nvPr/>
          </p:nvSpPr>
          <p:spPr>
            <a:xfrm>
              <a:off x="5090135" y="1613534"/>
              <a:ext cx="351691" cy="227891"/>
            </a:xfrm>
            <a:custGeom>
              <a:avLst/>
              <a:gdLst/>
              <a:ahLst/>
              <a:cxnLst/>
              <a:rect l="l" t="t" r="r" b="b"/>
              <a:pathLst>
                <a:path w="26428" h="17125" extrusionOk="0">
                  <a:moveTo>
                    <a:pt x="1" y="0"/>
                  </a:moveTo>
                  <a:lnTo>
                    <a:pt x="1" y="17125"/>
                  </a:lnTo>
                  <a:lnTo>
                    <a:pt x="26427" y="17125"/>
                  </a:lnTo>
                  <a:lnTo>
                    <a:pt x="26427" y="0"/>
                  </a:lnTo>
                  <a:close/>
                </a:path>
              </a:pathLst>
            </a:custGeom>
            <a:solidFill>
              <a:schemeClr val="accent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322" name="Google Shape;1322;p59"/>
            <p:cNvSpPr/>
            <p:nvPr/>
          </p:nvSpPr>
          <p:spPr>
            <a:xfrm>
              <a:off x="5170752" y="1671927"/>
              <a:ext cx="193624" cy="111104"/>
            </a:xfrm>
            <a:custGeom>
              <a:avLst/>
              <a:gdLst/>
              <a:ahLst/>
              <a:cxnLst/>
              <a:rect l="l" t="t" r="r" b="b"/>
              <a:pathLst>
                <a:path w="14550" h="8349" extrusionOk="0">
                  <a:moveTo>
                    <a:pt x="4198" y="1"/>
                  </a:moveTo>
                  <a:cubicBezTo>
                    <a:pt x="1861" y="1"/>
                    <a:pt x="1" y="1861"/>
                    <a:pt x="1" y="4151"/>
                  </a:cubicBezTo>
                  <a:cubicBezTo>
                    <a:pt x="1" y="6488"/>
                    <a:pt x="1861" y="8348"/>
                    <a:pt x="4198" y="8348"/>
                  </a:cubicBezTo>
                  <a:lnTo>
                    <a:pt x="10400" y="8348"/>
                  </a:lnTo>
                  <a:cubicBezTo>
                    <a:pt x="12689" y="8348"/>
                    <a:pt x="14550" y="6488"/>
                    <a:pt x="14550" y="4151"/>
                  </a:cubicBezTo>
                  <a:cubicBezTo>
                    <a:pt x="14550" y="1861"/>
                    <a:pt x="12689" y="1"/>
                    <a:pt x="10400" y="1"/>
                  </a:cubicBezTo>
                  <a:close/>
                </a:path>
              </a:pathLst>
            </a:custGeom>
            <a:solidFill>
              <a:srgbClr val="EBBA3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323" name="Google Shape;1323;p59"/>
            <p:cNvSpPr/>
            <p:nvPr/>
          </p:nvSpPr>
          <p:spPr>
            <a:xfrm>
              <a:off x="5110456" y="1425632"/>
              <a:ext cx="314230" cy="96506"/>
            </a:xfrm>
            <a:custGeom>
              <a:avLst/>
              <a:gdLst/>
              <a:ahLst/>
              <a:cxnLst/>
              <a:rect l="l" t="t" r="r" b="b"/>
              <a:pathLst>
                <a:path w="23613" h="7252" extrusionOk="0">
                  <a:moveTo>
                    <a:pt x="2528" y="1"/>
                  </a:moveTo>
                  <a:cubicBezTo>
                    <a:pt x="1145" y="1"/>
                    <a:pt x="0" y="1146"/>
                    <a:pt x="0" y="2529"/>
                  </a:cubicBezTo>
                  <a:lnTo>
                    <a:pt x="0" y="6202"/>
                  </a:lnTo>
                  <a:cubicBezTo>
                    <a:pt x="0" y="6774"/>
                    <a:pt x="477" y="7251"/>
                    <a:pt x="1050" y="7251"/>
                  </a:cubicBezTo>
                  <a:lnTo>
                    <a:pt x="22515" y="7251"/>
                  </a:lnTo>
                  <a:cubicBezTo>
                    <a:pt x="23135" y="7251"/>
                    <a:pt x="23612" y="6774"/>
                    <a:pt x="23612" y="6202"/>
                  </a:cubicBezTo>
                  <a:lnTo>
                    <a:pt x="23612" y="2529"/>
                  </a:lnTo>
                  <a:cubicBezTo>
                    <a:pt x="23612" y="1146"/>
                    <a:pt x="22467" y="1"/>
                    <a:pt x="21084" y="1"/>
                  </a:cubicBezTo>
                  <a:close/>
                </a:path>
              </a:pathLst>
            </a:custGeom>
            <a:solidFill>
              <a:schemeClr val="accent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324" name="Google Shape;1324;p59"/>
            <p:cNvSpPr/>
            <p:nvPr/>
          </p:nvSpPr>
          <p:spPr>
            <a:xfrm>
              <a:off x="5082523" y="1494192"/>
              <a:ext cx="375165" cy="28571"/>
            </a:xfrm>
            <a:custGeom>
              <a:avLst/>
              <a:gdLst/>
              <a:ahLst/>
              <a:cxnLst/>
              <a:rect l="l" t="t" r="r" b="b"/>
              <a:pathLst>
                <a:path w="28192" h="2147" extrusionOk="0">
                  <a:moveTo>
                    <a:pt x="1050" y="0"/>
                  </a:moveTo>
                  <a:cubicBezTo>
                    <a:pt x="477" y="0"/>
                    <a:pt x="0" y="477"/>
                    <a:pt x="0" y="1050"/>
                  </a:cubicBezTo>
                  <a:cubicBezTo>
                    <a:pt x="0" y="1670"/>
                    <a:pt x="477" y="2147"/>
                    <a:pt x="1050" y="2147"/>
                  </a:cubicBezTo>
                  <a:lnTo>
                    <a:pt x="26761" y="2147"/>
                  </a:lnTo>
                  <a:cubicBezTo>
                    <a:pt x="28192" y="2147"/>
                    <a:pt x="28192" y="0"/>
                    <a:pt x="26761" y="0"/>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325" name="Google Shape;1325;p59"/>
          <p:cNvGrpSpPr/>
          <p:nvPr/>
        </p:nvGrpSpPr>
        <p:grpSpPr>
          <a:xfrm rot="5973186">
            <a:off x="1007834" y="5647471"/>
            <a:ext cx="700961" cy="571520"/>
            <a:chOff x="5426900" y="3064075"/>
            <a:chExt cx="281450" cy="229525"/>
          </a:xfrm>
        </p:grpSpPr>
        <p:sp>
          <p:nvSpPr>
            <p:cNvPr id="1326" name="Google Shape;1326;p59"/>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327" name="Google Shape;1327;p59"/>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328" name="Google Shape;1328;p59"/>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329" name="Google Shape;1329;p59"/>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330" name="Google Shape;1330;p59"/>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rgbClr val="ED6A3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331" name="Google Shape;1331;p59"/>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332" name="Google Shape;1332;p59"/>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rgbClr val="ED6A3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333" name="Google Shape;1333;p59"/>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334" name="Google Shape;1334;p59"/>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rgbClr val="ED6A3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sp>
        <p:nvSpPr>
          <p:cNvPr id="6" name="Rectangle 5"/>
          <p:cNvSpPr/>
          <p:nvPr/>
        </p:nvSpPr>
        <p:spPr>
          <a:xfrm>
            <a:off x="823274" y="2870300"/>
            <a:ext cx="4304907" cy="2617511"/>
          </a:xfrm>
          <a:prstGeom prst="rect">
            <a:avLst/>
          </a:prstGeom>
        </p:spPr>
        <p:txBody>
          <a:bodyPr wrap="square">
            <a:spAutoFit/>
          </a:bodyPr>
          <a:lstStyle/>
          <a:p>
            <a:pPr marL="342900" lvl="0" indent="-342900" algn="just">
              <a:lnSpc>
                <a:spcPct val="132000"/>
              </a:lnSpc>
              <a:spcAft>
                <a:spcPts val="500"/>
              </a:spcAft>
              <a:buClr>
                <a:srgbClr val="000000"/>
              </a:buClr>
              <a:buSzPts val="1000"/>
              <a:buFont typeface="Symbol" panose="05050102010706020507" pitchFamily="18" charset="2"/>
              <a:buChar char="-"/>
              <a:tabLst>
                <a:tab pos="541655" algn="l"/>
              </a:tabLst>
            </a:pPr>
            <a:r>
              <a:rPr lang="vi-VN" sz="2400" dirty="0">
                <a:latin typeface="Calibri" panose="020F0502020204030204" pitchFamily="34" charset="0"/>
                <a:ea typeface="Segoe UI" panose="020B0502040204020203" pitchFamily="34" charset="0"/>
                <a:cs typeface="Calibri" panose="020F0502020204030204" pitchFamily="34" charset="0"/>
              </a:rPr>
              <a:t>(a): gồm 2 nguyên tử Br.</a:t>
            </a:r>
            <a:endParaRPr lang="vi-VN" sz="2400" dirty="0">
              <a:latin typeface="Calibri" panose="020F0502020204030204" pitchFamily="34" charset="0"/>
              <a:ea typeface="Segoe UI" panose="020B0502040204020203" pitchFamily="34" charset="0"/>
              <a:cs typeface="Calibri" panose="020F0502020204030204" pitchFamily="34" charset="0"/>
            </a:endParaRPr>
          </a:p>
          <a:p>
            <a:pPr marL="342900" lvl="0" indent="-342900" algn="just">
              <a:lnSpc>
                <a:spcPct val="132000"/>
              </a:lnSpc>
              <a:spcAft>
                <a:spcPts val="500"/>
              </a:spcAft>
              <a:buClr>
                <a:srgbClr val="000000"/>
              </a:buClr>
              <a:buSzPts val="1000"/>
              <a:buFont typeface="Symbol" panose="05050102010706020507" pitchFamily="18" charset="2"/>
              <a:buChar char="-"/>
              <a:tabLst>
                <a:tab pos="541655" algn="l"/>
              </a:tabLst>
            </a:pPr>
            <a:r>
              <a:rPr lang="vi-VN" sz="2400" dirty="0">
                <a:latin typeface="Calibri" panose="020F0502020204030204" pitchFamily="34" charset="0"/>
                <a:ea typeface="Segoe UI" panose="020B0502040204020203" pitchFamily="34" charset="0"/>
                <a:cs typeface="Calibri" panose="020F0502020204030204" pitchFamily="34" charset="0"/>
              </a:rPr>
              <a:t>(b): gồm 3 nguyên tử 0.</a:t>
            </a:r>
            <a:endParaRPr lang="vi-VN" sz="2400" dirty="0">
              <a:latin typeface="Calibri" panose="020F0502020204030204" pitchFamily="34" charset="0"/>
              <a:ea typeface="Segoe UI" panose="020B0502040204020203" pitchFamily="34" charset="0"/>
              <a:cs typeface="Calibri" panose="020F0502020204030204" pitchFamily="34" charset="0"/>
            </a:endParaRPr>
          </a:p>
          <a:p>
            <a:pPr marL="342900" lvl="0" indent="-342900" algn="just">
              <a:lnSpc>
                <a:spcPct val="132000"/>
              </a:lnSpc>
              <a:spcAft>
                <a:spcPts val="500"/>
              </a:spcAft>
              <a:buClr>
                <a:srgbClr val="000000"/>
              </a:buClr>
              <a:buSzPts val="1000"/>
              <a:buFont typeface="Symbol" panose="05050102010706020507" pitchFamily="18" charset="2"/>
              <a:buChar char="-"/>
              <a:tabLst>
                <a:tab pos="541655" algn="l"/>
              </a:tabLst>
            </a:pPr>
            <a:r>
              <a:rPr lang="vi-VN" sz="2400" dirty="0">
                <a:latin typeface="Calibri" panose="020F0502020204030204" pitchFamily="34" charset="0"/>
                <a:ea typeface="Segoe UI" panose="020B0502040204020203" pitchFamily="34" charset="0"/>
                <a:cs typeface="Calibri" panose="020F0502020204030204" pitchFamily="34" charset="0"/>
              </a:rPr>
              <a:t>Các phân tử đơn chất này đều chỉ tạo từ một nguyên tố hoá học.</a:t>
            </a:r>
            <a:endParaRPr lang="vi-VN" sz="2400" dirty="0">
              <a:latin typeface="Calibri" panose="020F0502020204030204" pitchFamily="34" charset="0"/>
              <a:ea typeface="Segoe UI" panose="020B0502040204020203" pitchFamily="34" charset="0"/>
              <a:cs typeface="Calibri" panose="020F0502020204030204" pitchFamily="34" charset="0"/>
            </a:endParaRPr>
          </a:p>
        </p:txBody>
      </p:sp>
      <p:pic>
        <p:nvPicPr>
          <p:cNvPr id="29" name="Picture 28"/>
          <p:cNvPicPr>
            <a:picLocks noChangeAspect="1"/>
          </p:cNvPicPr>
          <p:nvPr/>
        </p:nvPicPr>
        <p:blipFill>
          <a:blip r:embed="rId1"/>
          <a:stretch>
            <a:fillRect/>
          </a:stretch>
        </p:blipFill>
        <p:spPr>
          <a:xfrm>
            <a:off x="5761447" y="1685222"/>
            <a:ext cx="6182588" cy="4467849"/>
          </a:xfrm>
          <a:prstGeom prst="rect">
            <a:avLst/>
          </a:prstGeom>
        </p:spPr>
      </p:pic>
      <p:sp>
        <p:nvSpPr>
          <p:cNvPr id="30" name="Google Shape;775;p50"/>
          <p:cNvSpPr txBox="1"/>
          <p:nvPr/>
        </p:nvSpPr>
        <p:spPr>
          <a:xfrm>
            <a:off x="10052039" y="6220606"/>
            <a:ext cx="10278000" cy="560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70000"/>
              </a:lnSpc>
              <a:spcBef>
                <a:spcPts val="0"/>
              </a:spcBef>
              <a:spcAft>
                <a:spcPts val="0"/>
              </a:spcAft>
              <a:buClr>
                <a:schemeClr val="dk1"/>
              </a:buClr>
              <a:buSzPts val="3200"/>
              <a:buFont typeface="Mali Medium" panose="00000600000000000000"/>
              <a:buNone/>
              <a:defRPr sz="3200" b="0" i="0" u="none" strike="noStrike" cap="none">
                <a:solidFill>
                  <a:schemeClr val="dk1"/>
                </a:solidFill>
                <a:latin typeface="Mali Medium" panose="00000600000000000000"/>
                <a:ea typeface="Mali Medium" panose="00000600000000000000"/>
                <a:cs typeface="Mali Medium" panose="00000600000000000000"/>
                <a:sym typeface="Mali Medium" panose="00000600000000000000"/>
              </a:defRPr>
            </a:lvl1pPr>
            <a:lvl2pPr marR="0" lvl="1" algn="ctr" rtl="0">
              <a:lnSpc>
                <a:spcPct val="70000"/>
              </a:lnSpc>
              <a:spcBef>
                <a:spcPts val="0"/>
              </a:spcBef>
              <a:spcAft>
                <a:spcPts val="0"/>
              </a:spcAft>
              <a:buClr>
                <a:schemeClr val="dk1"/>
              </a:buClr>
              <a:buSzPts val="3200"/>
              <a:buFont typeface="Single Day" charset="-127"/>
              <a:buNone/>
              <a:defRPr sz="3200" b="1" i="0" u="none" strike="noStrike" cap="none">
                <a:solidFill>
                  <a:schemeClr val="dk1"/>
                </a:solidFill>
                <a:latin typeface="Single Day" charset="-127"/>
                <a:ea typeface="Single Day" charset="-127"/>
                <a:cs typeface="Single Day" charset="-127"/>
                <a:sym typeface="Single Day" charset="-127"/>
              </a:defRPr>
            </a:lvl2pPr>
            <a:lvl3pPr marR="0" lvl="2" algn="ctr" rtl="0">
              <a:lnSpc>
                <a:spcPct val="70000"/>
              </a:lnSpc>
              <a:spcBef>
                <a:spcPts val="0"/>
              </a:spcBef>
              <a:spcAft>
                <a:spcPts val="0"/>
              </a:spcAft>
              <a:buClr>
                <a:schemeClr val="dk1"/>
              </a:buClr>
              <a:buSzPts val="3200"/>
              <a:buFont typeface="Single Day" charset="-127"/>
              <a:buNone/>
              <a:defRPr sz="3200" b="1" i="0" u="none" strike="noStrike" cap="none">
                <a:solidFill>
                  <a:schemeClr val="dk1"/>
                </a:solidFill>
                <a:latin typeface="Single Day" charset="-127"/>
                <a:ea typeface="Single Day" charset="-127"/>
                <a:cs typeface="Single Day" charset="-127"/>
                <a:sym typeface="Single Day" charset="-127"/>
              </a:defRPr>
            </a:lvl3pPr>
            <a:lvl4pPr marR="0" lvl="3" algn="ctr" rtl="0">
              <a:lnSpc>
                <a:spcPct val="70000"/>
              </a:lnSpc>
              <a:spcBef>
                <a:spcPts val="0"/>
              </a:spcBef>
              <a:spcAft>
                <a:spcPts val="0"/>
              </a:spcAft>
              <a:buClr>
                <a:schemeClr val="dk1"/>
              </a:buClr>
              <a:buSzPts val="3200"/>
              <a:buFont typeface="Single Day" charset="-127"/>
              <a:buNone/>
              <a:defRPr sz="3200" b="1" i="0" u="none" strike="noStrike" cap="none">
                <a:solidFill>
                  <a:schemeClr val="dk1"/>
                </a:solidFill>
                <a:latin typeface="Single Day" charset="-127"/>
                <a:ea typeface="Single Day" charset="-127"/>
                <a:cs typeface="Single Day" charset="-127"/>
                <a:sym typeface="Single Day" charset="-127"/>
              </a:defRPr>
            </a:lvl4pPr>
            <a:lvl5pPr marR="0" lvl="4" algn="ctr" rtl="0">
              <a:lnSpc>
                <a:spcPct val="70000"/>
              </a:lnSpc>
              <a:spcBef>
                <a:spcPts val="0"/>
              </a:spcBef>
              <a:spcAft>
                <a:spcPts val="0"/>
              </a:spcAft>
              <a:buClr>
                <a:schemeClr val="dk1"/>
              </a:buClr>
              <a:buSzPts val="3200"/>
              <a:buFont typeface="Single Day" charset="-127"/>
              <a:buNone/>
              <a:defRPr sz="3200" b="1" i="0" u="none" strike="noStrike" cap="none">
                <a:solidFill>
                  <a:schemeClr val="dk1"/>
                </a:solidFill>
                <a:latin typeface="Single Day" charset="-127"/>
                <a:ea typeface="Single Day" charset="-127"/>
                <a:cs typeface="Single Day" charset="-127"/>
                <a:sym typeface="Single Day" charset="-127"/>
              </a:defRPr>
            </a:lvl5pPr>
            <a:lvl6pPr marR="0" lvl="5" algn="ctr" rtl="0">
              <a:lnSpc>
                <a:spcPct val="70000"/>
              </a:lnSpc>
              <a:spcBef>
                <a:spcPts val="0"/>
              </a:spcBef>
              <a:spcAft>
                <a:spcPts val="0"/>
              </a:spcAft>
              <a:buClr>
                <a:schemeClr val="dk1"/>
              </a:buClr>
              <a:buSzPts val="3200"/>
              <a:buFont typeface="Single Day" charset="-127"/>
              <a:buNone/>
              <a:defRPr sz="3200" b="1" i="0" u="none" strike="noStrike" cap="none">
                <a:solidFill>
                  <a:schemeClr val="dk1"/>
                </a:solidFill>
                <a:latin typeface="Single Day" charset="-127"/>
                <a:ea typeface="Single Day" charset="-127"/>
                <a:cs typeface="Single Day" charset="-127"/>
                <a:sym typeface="Single Day" charset="-127"/>
              </a:defRPr>
            </a:lvl6pPr>
            <a:lvl7pPr marR="0" lvl="6" algn="ctr" rtl="0">
              <a:lnSpc>
                <a:spcPct val="70000"/>
              </a:lnSpc>
              <a:spcBef>
                <a:spcPts val="0"/>
              </a:spcBef>
              <a:spcAft>
                <a:spcPts val="0"/>
              </a:spcAft>
              <a:buClr>
                <a:schemeClr val="dk1"/>
              </a:buClr>
              <a:buSzPts val="3200"/>
              <a:buFont typeface="Single Day" charset="-127"/>
              <a:buNone/>
              <a:defRPr sz="3200" b="1" i="0" u="none" strike="noStrike" cap="none">
                <a:solidFill>
                  <a:schemeClr val="dk1"/>
                </a:solidFill>
                <a:latin typeface="Single Day" charset="-127"/>
                <a:ea typeface="Single Day" charset="-127"/>
                <a:cs typeface="Single Day" charset="-127"/>
                <a:sym typeface="Single Day" charset="-127"/>
              </a:defRPr>
            </a:lvl7pPr>
            <a:lvl8pPr marR="0" lvl="7" algn="ctr" rtl="0">
              <a:lnSpc>
                <a:spcPct val="70000"/>
              </a:lnSpc>
              <a:spcBef>
                <a:spcPts val="0"/>
              </a:spcBef>
              <a:spcAft>
                <a:spcPts val="0"/>
              </a:spcAft>
              <a:buClr>
                <a:schemeClr val="dk1"/>
              </a:buClr>
              <a:buSzPts val="3200"/>
              <a:buFont typeface="Single Day" charset="-127"/>
              <a:buNone/>
              <a:defRPr sz="3200" b="1" i="0" u="none" strike="noStrike" cap="none">
                <a:solidFill>
                  <a:schemeClr val="dk1"/>
                </a:solidFill>
                <a:latin typeface="Single Day" charset="-127"/>
                <a:ea typeface="Single Day" charset="-127"/>
                <a:cs typeface="Single Day" charset="-127"/>
                <a:sym typeface="Single Day" charset="-127"/>
              </a:defRPr>
            </a:lvl8pPr>
            <a:lvl9pPr marR="0" lvl="8" algn="ctr" rtl="0">
              <a:lnSpc>
                <a:spcPct val="70000"/>
              </a:lnSpc>
              <a:spcBef>
                <a:spcPts val="0"/>
              </a:spcBef>
              <a:spcAft>
                <a:spcPts val="0"/>
              </a:spcAft>
              <a:buClr>
                <a:schemeClr val="dk1"/>
              </a:buClr>
              <a:buSzPts val="3200"/>
              <a:buFont typeface="Single Day" charset="-127"/>
              <a:buNone/>
              <a:defRPr sz="3200" b="1" i="0" u="none" strike="noStrike" cap="none">
                <a:solidFill>
                  <a:schemeClr val="dk1"/>
                </a:solidFill>
                <a:latin typeface="Single Day" charset="-127"/>
                <a:ea typeface="Single Day" charset="-127"/>
                <a:cs typeface="Single Day" charset="-127"/>
                <a:sym typeface="Single Day" charset="-127"/>
              </a:defRPr>
            </a:lvl9pPr>
          </a:lstStyle>
          <a:p>
            <a:pPr algn="l"/>
            <a:r>
              <a:rPr lang="vi-VN" sz="2800" b="1" kern="0" dirty="0">
                <a:solidFill>
                  <a:schemeClr val="accent1">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Đơn chất</a:t>
            </a:r>
            <a:endParaRPr lang="vi-VN" sz="2800" b="1" kern="0" dirty="0">
              <a:solidFill>
                <a:schemeClr val="accent1">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ECA2A">
            <a:alpha val="10270"/>
          </a:srgbClr>
        </a:solidFill>
        <a:effectLst/>
      </p:bgPr>
    </p:bg>
    <p:spTree>
      <p:nvGrpSpPr>
        <p:cNvPr id="1" name="Shape 527"/>
        <p:cNvGrpSpPr/>
        <p:nvPr/>
      </p:nvGrpSpPr>
      <p:grpSpPr>
        <a:xfrm>
          <a:off x="0" y="0"/>
          <a:ext cx="0" cy="0"/>
          <a:chOff x="0" y="0"/>
          <a:chExt cx="0" cy="0"/>
        </a:xfrm>
      </p:grpSpPr>
      <p:sp>
        <p:nvSpPr>
          <p:cNvPr id="528" name="Google Shape;528;p46"/>
          <p:cNvSpPr/>
          <p:nvPr/>
        </p:nvSpPr>
        <p:spPr>
          <a:xfrm>
            <a:off x="3101639" y="4637056"/>
            <a:ext cx="947985" cy="926519"/>
          </a:xfrm>
          <a:custGeom>
            <a:avLst/>
            <a:gdLst/>
            <a:ahLst/>
            <a:cxnLst/>
            <a:rect l="l" t="t" r="r" b="b"/>
            <a:pathLst>
              <a:path w="13852" h="13539" extrusionOk="0">
                <a:moveTo>
                  <a:pt x="6804" y="1"/>
                </a:moveTo>
                <a:cubicBezTo>
                  <a:pt x="6711" y="1"/>
                  <a:pt x="6619" y="1"/>
                  <a:pt x="6526" y="2"/>
                </a:cubicBezTo>
                <a:cubicBezTo>
                  <a:pt x="5168" y="14"/>
                  <a:pt x="3797" y="168"/>
                  <a:pt x="2439" y="168"/>
                </a:cubicBezTo>
                <a:cubicBezTo>
                  <a:pt x="2313" y="168"/>
                  <a:pt x="2186" y="167"/>
                  <a:pt x="2060" y="164"/>
                </a:cubicBezTo>
                <a:cubicBezTo>
                  <a:pt x="2032" y="163"/>
                  <a:pt x="2005" y="163"/>
                  <a:pt x="1977" y="163"/>
                </a:cubicBezTo>
                <a:cubicBezTo>
                  <a:pt x="1531" y="163"/>
                  <a:pt x="1041" y="249"/>
                  <a:pt x="734" y="597"/>
                </a:cubicBezTo>
                <a:cubicBezTo>
                  <a:pt x="338" y="1049"/>
                  <a:pt x="407" y="1829"/>
                  <a:pt x="351" y="2391"/>
                </a:cubicBezTo>
                <a:cubicBezTo>
                  <a:pt x="199" y="3909"/>
                  <a:pt x="80" y="5430"/>
                  <a:pt x="34" y="6956"/>
                </a:cubicBezTo>
                <a:cubicBezTo>
                  <a:pt x="0" y="8044"/>
                  <a:pt x="8" y="9140"/>
                  <a:pt x="175" y="10217"/>
                </a:cubicBezTo>
                <a:cubicBezTo>
                  <a:pt x="307" y="11063"/>
                  <a:pt x="510" y="12323"/>
                  <a:pt x="1269" y="12867"/>
                </a:cubicBezTo>
                <a:cubicBezTo>
                  <a:pt x="1834" y="13272"/>
                  <a:pt x="2570" y="13317"/>
                  <a:pt x="3263" y="13346"/>
                </a:cubicBezTo>
                <a:cubicBezTo>
                  <a:pt x="4522" y="13399"/>
                  <a:pt x="5760" y="13539"/>
                  <a:pt x="7024" y="13539"/>
                </a:cubicBezTo>
                <a:cubicBezTo>
                  <a:pt x="7090" y="13539"/>
                  <a:pt x="7157" y="13538"/>
                  <a:pt x="7223" y="13537"/>
                </a:cubicBezTo>
                <a:cubicBezTo>
                  <a:pt x="8592" y="13520"/>
                  <a:pt x="9960" y="13425"/>
                  <a:pt x="11322" y="13283"/>
                </a:cubicBezTo>
                <a:cubicBezTo>
                  <a:pt x="12252" y="13186"/>
                  <a:pt x="13013" y="12553"/>
                  <a:pt x="13344" y="11689"/>
                </a:cubicBezTo>
                <a:cubicBezTo>
                  <a:pt x="13533" y="11198"/>
                  <a:pt x="13600" y="10669"/>
                  <a:pt x="13647" y="10143"/>
                </a:cubicBezTo>
                <a:cubicBezTo>
                  <a:pt x="13651" y="10095"/>
                  <a:pt x="13655" y="10047"/>
                  <a:pt x="13658" y="10000"/>
                </a:cubicBezTo>
                <a:cubicBezTo>
                  <a:pt x="13851" y="7634"/>
                  <a:pt x="13819" y="5244"/>
                  <a:pt x="13553" y="2884"/>
                </a:cubicBezTo>
                <a:cubicBezTo>
                  <a:pt x="13505" y="2456"/>
                  <a:pt x="13473" y="2010"/>
                  <a:pt x="13382" y="1588"/>
                </a:cubicBezTo>
                <a:cubicBezTo>
                  <a:pt x="13327" y="1330"/>
                  <a:pt x="13281" y="816"/>
                  <a:pt x="13124" y="613"/>
                </a:cubicBezTo>
                <a:cubicBezTo>
                  <a:pt x="12821" y="223"/>
                  <a:pt x="12261" y="177"/>
                  <a:pt x="11768" y="164"/>
                </a:cubicBezTo>
                <a:cubicBezTo>
                  <a:pt x="10111" y="113"/>
                  <a:pt x="8463" y="1"/>
                  <a:pt x="6804" y="1"/>
                </a:cubicBezTo>
                <a:close/>
              </a:path>
            </a:pathLst>
          </a:custGeom>
          <a:solidFill>
            <a:schemeClr val="bg2">
              <a:lumMod val="75000"/>
            </a:schemeClr>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algn="ctr" defTabSz="1219200">
              <a:buClr>
                <a:srgbClr val="000000"/>
              </a:buClr>
            </a:pPr>
            <a:endParaRPr sz="1865" b="1" kern="0">
              <a:solidFill>
                <a:srgbClr val="FFFFFF"/>
              </a:solidFill>
              <a:latin typeface="Calibri" panose="020F0502020204030204" pitchFamily="34" charset="0"/>
              <a:ea typeface="Comfortaa"/>
              <a:cs typeface="Calibri" panose="020F0502020204030204" pitchFamily="34" charset="0"/>
              <a:sym typeface="Comfortaa"/>
            </a:endParaRPr>
          </a:p>
        </p:txBody>
      </p:sp>
      <p:sp>
        <p:nvSpPr>
          <p:cNvPr id="530" name="Google Shape;530;p46"/>
          <p:cNvSpPr/>
          <p:nvPr/>
        </p:nvSpPr>
        <p:spPr>
          <a:xfrm>
            <a:off x="3110312" y="1998641"/>
            <a:ext cx="947985" cy="926519"/>
          </a:xfrm>
          <a:custGeom>
            <a:avLst/>
            <a:gdLst/>
            <a:ahLst/>
            <a:cxnLst/>
            <a:rect l="l" t="t" r="r" b="b"/>
            <a:pathLst>
              <a:path w="13852" h="13539" extrusionOk="0">
                <a:moveTo>
                  <a:pt x="6804" y="1"/>
                </a:moveTo>
                <a:cubicBezTo>
                  <a:pt x="6711" y="1"/>
                  <a:pt x="6619" y="1"/>
                  <a:pt x="6526" y="2"/>
                </a:cubicBezTo>
                <a:cubicBezTo>
                  <a:pt x="5168" y="14"/>
                  <a:pt x="3797" y="168"/>
                  <a:pt x="2439" y="168"/>
                </a:cubicBezTo>
                <a:cubicBezTo>
                  <a:pt x="2313" y="168"/>
                  <a:pt x="2186" y="167"/>
                  <a:pt x="2060" y="164"/>
                </a:cubicBezTo>
                <a:cubicBezTo>
                  <a:pt x="2032" y="163"/>
                  <a:pt x="2005" y="163"/>
                  <a:pt x="1977" y="163"/>
                </a:cubicBezTo>
                <a:cubicBezTo>
                  <a:pt x="1531" y="163"/>
                  <a:pt x="1041" y="249"/>
                  <a:pt x="734" y="597"/>
                </a:cubicBezTo>
                <a:cubicBezTo>
                  <a:pt x="338" y="1049"/>
                  <a:pt x="407" y="1829"/>
                  <a:pt x="351" y="2391"/>
                </a:cubicBezTo>
                <a:cubicBezTo>
                  <a:pt x="199" y="3909"/>
                  <a:pt x="80" y="5430"/>
                  <a:pt x="34" y="6956"/>
                </a:cubicBezTo>
                <a:cubicBezTo>
                  <a:pt x="0" y="8044"/>
                  <a:pt x="8" y="9140"/>
                  <a:pt x="175" y="10217"/>
                </a:cubicBezTo>
                <a:cubicBezTo>
                  <a:pt x="307" y="11063"/>
                  <a:pt x="510" y="12323"/>
                  <a:pt x="1269" y="12867"/>
                </a:cubicBezTo>
                <a:cubicBezTo>
                  <a:pt x="1834" y="13272"/>
                  <a:pt x="2570" y="13317"/>
                  <a:pt x="3263" y="13346"/>
                </a:cubicBezTo>
                <a:cubicBezTo>
                  <a:pt x="4522" y="13399"/>
                  <a:pt x="5760" y="13539"/>
                  <a:pt x="7024" y="13539"/>
                </a:cubicBezTo>
                <a:cubicBezTo>
                  <a:pt x="7090" y="13539"/>
                  <a:pt x="7157" y="13538"/>
                  <a:pt x="7223" y="13537"/>
                </a:cubicBezTo>
                <a:cubicBezTo>
                  <a:pt x="8592" y="13520"/>
                  <a:pt x="9960" y="13425"/>
                  <a:pt x="11322" y="13283"/>
                </a:cubicBezTo>
                <a:cubicBezTo>
                  <a:pt x="12252" y="13186"/>
                  <a:pt x="13013" y="12553"/>
                  <a:pt x="13344" y="11689"/>
                </a:cubicBezTo>
                <a:cubicBezTo>
                  <a:pt x="13533" y="11198"/>
                  <a:pt x="13600" y="10669"/>
                  <a:pt x="13647" y="10143"/>
                </a:cubicBezTo>
                <a:cubicBezTo>
                  <a:pt x="13651" y="10095"/>
                  <a:pt x="13655" y="10047"/>
                  <a:pt x="13658" y="10000"/>
                </a:cubicBezTo>
                <a:cubicBezTo>
                  <a:pt x="13851" y="7634"/>
                  <a:pt x="13819" y="5244"/>
                  <a:pt x="13553" y="2884"/>
                </a:cubicBezTo>
                <a:cubicBezTo>
                  <a:pt x="13505" y="2456"/>
                  <a:pt x="13473" y="2010"/>
                  <a:pt x="13382" y="1588"/>
                </a:cubicBezTo>
                <a:cubicBezTo>
                  <a:pt x="13327" y="1330"/>
                  <a:pt x="13281" y="816"/>
                  <a:pt x="13124" y="613"/>
                </a:cubicBezTo>
                <a:cubicBezTo>
                  <a:pt x="12821" y="223"/>
                  <a:pt x="12261" y="177"/>
                  <a:pt x="11768" y="164"/>
                </a:cubicBezTo>
                <a:cubicBezTo>
                  <a:pt x="10111" y="113"/>
                  <a:pt x="8463" y="1"/>
                  <a:pt x="68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algn="ctr" defTabSz="1219200">
              <a:buClr>
                <a:srgbClr val="000000"/>
              </a:buClr>
            </a:pPr>
            <a:endParaRPr sz="1865" b="1" kern="0">
              <a:solidFill>
                <a:srgbClr val="FFFFFF"/>
              </a:solidFill>
              <a:latin typeface="Calibri" panose="020F0502020204030204" pitchFamily="34" charset="0"/>
              <a:ea typeface="Comfortaa"/>
              <a:cs typeface="Calibri" panose="020F0502020204030204" pitchFamily="34" charset="0"/>
              <a:sym typeface="Comfortaa"/>
            </a:endParaRPr>
          </a:p>
        </p:txBody>
      </p:sp>
      <p:sp>
        <p:nvSpPr>
          <p:cNvPr id="531" name="Google Shape;531;p46"/>
          <p:cNvSpPr/>
          <p:nvPr/>
        </p:nvSpPr>
        <p:spPr>
          <a:xfrm rot="10800000" flipH="1">
            <a:off x="3106928" y="3287394"/>
            <a:ext cx="947985" cy="926519"/>
          </a:xfrm>
          <a:custGeom>
            <a:avLst/>
            <a:gdLst/>
            <a:ahLst/>
            <a:cxnLst/>
            <a:rect l="l" t="t" r="r" b="b"/>
            <a:pathLst>
              <a:path w="13852" h="13539" extrusionOk="0">
                <a:moveTo>
                  <a:pt x="6804" y="1"/>
                </a:moveTo>
                <a:cubicBezTo>
                  <a:pt x="6711" y="1"/>
                  <a:pt x="6619" y="1"/>
                  <a:pt x="6526" y="2"/>
                </a:cubicBezTo>
                <a:cubicBezTo>
                  <a:pt x="5168" y="14"/>
                  <a:pt x="3797" y="168"/>
                  <a:pt x="2439" y="168"/>
                </a:cubicBezTo>
                <a:cubicBezTo>
                  <a:pt x="2313" y="168"/>
                  <a:pt x="2186" y="167"/>
                  <a:pt x="2060" y="164"/>
                </a:cubicBezTo>
                <a:cubicBezTo>
                  <a:pt x="2032" y="163"/>
                  <a:pt x="2005" y="163"/>
                  <a:pt x="1977" y="163"/>
                </a:cubicBezTo>
                <a:cubicBezTo>
                  <a:pt x="1531" y="163"/>
                  <a:pt x="1041" y="249"/>
                  <a:pt x="734" y="597"/>
                </a:cubicBezTo>
                <a:cubicBezTo>
                  <a:pt x="338" y="1049"/>
                  <a:pt x="407" y="1829"/>
                  <a:pt x="351" y="2391"/>
                </a:cubicBezTo>
                <a:cubicBezTo>
                  <a:pt x="199" y="3909"/>
                  <a:pt x="80" y="5430"/>
                  <a:pt x="34" y="6956"/>
                </a:cubicBezTo>
                <a:cubicBezTo>
                  <a:pt x="0" y="8044"/>
                  <a:pt x="8" y="9140"/>
                  <a:pt x="175" y="10217"/>
                </a:cubicBezTo>
                <a:cubicBezTo>
                  <a:pt x="307" y="11063"/>
                  <a:pt x="510" y="12323"/>
                  <a:pt x="1269" y="12867"/>
                </a:cubicBezTo>
                <a:cubicBezTo>
                  <a:pt x="1834" y="13272"/>
                  <a:pt x="2570" y="13317"/>
                  <a:pt x="3263" y="13346"/>
                </a:cubicBezTo>
                <a:cubicBezTo>
                  <a:pt x="4522" y="13399"/>
                  <a:pt x="5760" y="13539"/>
                  <a:pt x="7024" y="13539"/>
                </a:cubicBezTo>
                <a:cubicBezTo>
                  <a:pt x="7090" y="13539"/>
                  <a:pt x="7157" y="13538"/>
                  <a:pt x="7223" y="13537"/>
                </a:cubicBezTo>
                <a:cubicBezTo>
                  <a:pt x="8592" y="13520"/>
                  <a:pt x="9960" y="13425"/>
                  <a:pt x="11322" y="13283"/>
                </a:cubicBezTo>
                <a:cubicBezTo>
                  <a:pt x="12252" y="13186"/>
                  <a:pt x="13013" y="12553"/>
                  <a:pt x="13344" y="11689"/>
                </a:cubicBezTo>
                <a:cubicBezTo>
                  <a:pt x="13533" y="11198"/>
                  <a:pt x="13600" y="10669"/>
                  <a:pt x="13647" y="10143"/>
                </a:cubicBezTo>
                <a:cubicBezTo>
                  <a:pt x="13651" y="10095"/>
                  <a:pt x="13655" y="10047"/>
                  <a:pt x="13658" y="10000"/>
                </a:cubicBezTo>
                <a:cubicBezTo>
                  <a:pt x="13851" y="7634"/>
                  <a:pt x="13819" y="5244"/>
                  <a:pt x="13553" y="2884"/>
                </a:cubicBezTo>
                <a:cubicBezTo>
                  <a:pt x="13505" y="2456"/>
                  <a:pt x="13473" y="2010"/>
                  <a:pt x="13382" y="1588"/>
                </a:cubicBezTo>
                <a:cubicBezTo>
                  <a:pt x="13327" y="1330"/>
                  <a:pt x="13281" y="816"/>
                  <a:pt x="13124" y="613"/>
                </a:cubicBezTo>
                <a:cubicBezTo>
                  <a:pt x="12821" y="223"/>
                  <a:pt x="12261" y="177"/>
                  <a:pt x="11768" y="164"/>
                </a:cubicBezTo>
                <a:cubicBezTo>
                  <a:pt x="10111" y="113"/>
                  <a:pt x="8463" y="1"/>
                  <a:pt x="6804" y="1"/>
                </a:cubicBezTo>
                <a:close/>
              </a:path>
            </a:pathLst>
          </a:custGeom>
          <a:solidFill>
            <a:schemeClr val="accent1"/>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algn="ctr" defTabSz="1219200">
              <a:buClr>
                <a:srgbClr val="000000"/>
              </a:buClr>
            </a:pPr>
            <a:endParaRPr sz="1865" b="1" kern="0">
              <a:solidFill>
                <a:srgbClr val="FFFFFF"/>
              </a:solidFill>
              <a:latin typeface="Calibri" panose="020F0502020204030204" pitchFamily="34" charset="0"/>
              <a:ea typeface="Comfortaa"/>
              <a:cs typeface="Calibri" panose="020F0502020204030204" pitchFamily="34" charset="0"/>
              <a:sym typeface="Comfortaa"/>
            </a:endParaRPr>
          </a:p>
        </p:txBody>
      </p:sp>
      <p:sp>
        <p:nvSpPr>
          <p:cNvPr id="532" name="Google Shape;532;p46"/>
          <p:cNvSpPr txBox="1">
            <a:spLocks noGrp="1"/>
          </p:cNvSpPr>
          <p:nvPr>
            <p:ph type="title" idx="2"/>
          </p:nvPr>
        </p:nvSpPr>
        <p:spPr>
          <a:xfrm rot="1545">
            <a:off x="3123142" y="4802413"/>
            <a:ext cx="890000" cy="521600"/>
          </a:xfrm>
          <a:prstGeom prst="rect">
            <a:avLst/>
          </a:prstGeom>
        </p:spPr>
        <p:txBody>
          <a:bodyPr spcFirstLastPara="1" wrap="square" lIns="121900" tIns="121900" rIns="121900" bIns="121900" anchor="t" anchorCtr="0">
            <a:noAutofit/>
          </a:bodyPr>
          <a:lstStyle/>
          <a:p>
            <a:r>
              <a:rPr lang="en-GB" dirty="0">
                <a:latin typeface="Calibri" panose="020F0502020204030204" pitchFamily="34" charset="0"/>
                <a:cs typeface="Calibri" panose="020F0502020204030204" pitchFamily="34" charset="0"/>
              </a:rPr>
              <a:t>03</a:t>
            </a:r>
            <a:endParaRPr dirty="0">
              <a:latin typeface="Calibri" panose="020F0502020204030204" pitchFamily="34" charset="0"/>
              <a:cs typeface="Calibri" panose="020F0502020204030204" pitchFamily="34" charset="0"/>
            </a:endParaRPr>
          </a:p>
        </p:txBody>
      </p:sp>
      <p:sp>
        <p:nvSpPr>
          <p:cNvPr id="533" name="Google Shape;533;p46"/>
          <p:cNvSpPr txBox="1">
            <a:spLocks noGrp="1"/>
          </p:cNvSpPr>
          <p:nvPr>
            <p:ph type="title" idx="3"/>
          </p:nvPr>
        </p:nvSpPr>
        <p:spPr>
          <a:xfrm>
            <a:off x="4212587" y="2003541"/>
            <a:ext cx="3357600" cy="513600"/>
          </a:xfrm>
          <a:prstGeom prst="rect">
            <a:avLst/>
          </a:prstGeom>
        </p:spPr>
        <p:txBody>
          <a:bodyPr spcFirstLastPara="1" wrap="square" lIns="121900" tIns="121900" rIns="121900" bIns="121900" anchor="t" anchorCtr="0">
            <a:noAutofit/>
          </a:bodyPr>
          <a:lstStyle/>
          <a:p>
            <a:r>
              <a:rPr lang="vi-VN" sz="4000" b="1" dirty="0">
                <a:latin typeface="Calibri" panose="020F0502020204030204" pitchFamily="34" charset="0"/>
                <a:cs typeface="Calibri" panose="020F0502020204030204" pitchFamily="34" charset="0"/>
              </a:rPr>
              <a:t>Phân tử</a:t>
            </a:r>
            <a:endParaRPr sz="4000" b="1" dirty="0">
              <a:latin typeface="Calibri" panose="020F0502020204030204" pitchFamily="34" charset="0"/>
              <a:cs typeface="Calibri" panose="020F0502020204030204" pitchFamily="34" charset="0"/>
            </a:endParaRPr>
          </a:p>
        </p:txBody>
      </p:sp>
      <p:sp>
        <p:nvSpPr>
          <p:cNvPr id="535" name="Google Shape;535;p46"/>
          <p:cNvSpPr txBox="1">
            <a:spLocks noGrp="1"/>
          </p:cNvSpPr>
          <p:nvPr>
            <p:ph type="title" idx="4"/>
          </p:nvPr>
        </p:nvSpPr>
        <p:spPr>
          <a:xfrm>
            <a:off x="4212587" y="3287304"/>
            <a:ext cx="3357600" cy="513600"/>
          </a:xfrm>
          <a:prstGeom prst="rect">
            <a:avLst/>
          </a:prstGeom>
        </p:spPr>
        <p:txBody>
          <a:bodyPr spcFirstLastPara="1" wrap="square" lIns="121900" tIns="121900" rIns="121900" bIns="121900" anchor="t" anchorCtr="0">
            <a:noAutofit/>
          </a:bodyPr>
          <a:lstStyle/>
          <a:p>
            <a:r>
              <a:rPr lang="vi-VN" sz="4000" b="1" dirty="0">
                <a:solidFill>
                  <a:schemeClr val="accent1">
                    <a:lumMod val="50000"/>
                  </a:schemeClr>
                </a:solidFill>
                <a:latin typeface="Calibri" panose="020F0502020204030204" pitchFamily="34" charset="0"/>
                <a:cs typeface="Calibri" panose="020F0502020204030204" pitchFamily="34" charset="0"/>
              </a:rPr>
              <a:t>Đơn chất</a:t>
            </a:r>
            <a:endParaRPr sz="4000" b="1" dirty="0">
              <a:solidFill>
                <a:schemeClr val="accent1">
                  <a:lumMod val="50000"/>
                </a:schemeClr>
              </a:solidFill>
              <a:latin typeface="Calibri" panose="020F0502020204030204" pitchFamily="34" charset="0"/>
              <a:cs typeface="Calibri" panose="020F0502020204030204" pitchFamily="34" charset="0"/>
            </a:endParaRPr>
          </a:p>
        </p:txBody>
      </p:sp>
      <p:sp>
        <p:nvSpPr>
          <p:cNvPr id="540" name="Google Shape;540;p46"/>
          <p:cNvSpPr txBox="1">
            <a:spLocks noGrp="1"/>
          </p:cNvSpPr>
          <p:nvPr>
            <p:ph type="title"/>
          </p:nvPr>
        </p:nvSpPr>
        <p:spPr>
          <a:xfrm>
            <a:off x="960000" y="780288"/>
            <a:ext cx="10272000" cy="560800"/>
          </a:xfrm>
          <a:prstGeom prst="rect">
            <a:avLst/>
          </a:prstGeom>
        </p:spPr>
        <p:txBody>
          <a:bodyPr spcFirstLastPara="1" wrap="square" lIns="121900" tIns="121900" rIns="121900" bIns="121900" anchor="t" anchorCtr="0">
            <a:noAutofit/>
          </a:bodyPr>
          <a:lstStyle/>
          <a:p>
            <a:r>
              <a:rPr lang="vi-VN" sz="54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NỘI DUNG</a:t>
            </a:r>
            <a:endParaRPr sz="54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p:txBody>
      </p:sp>
      <p:sp>
        <p:nvSpPr>
          <p:cNvPr id="541" name="Google Shape;541;p46"/>
          <p:cNvSpPr txBox="1">
            <a:spLocks noGrp="1"/>
          </p:cNvSpPr>
          <p:nvPr>
            <p:ph type="title" idx="9"/>
          </p:nvPr>
        </p:nvSpPr>
        <p:spPr>
          <a:xfrm rot="1538">
            <a:off x="3155507" y="2163998"/>
            <a:ext cx="894000" cy="521600"/>
          </a:xfrm>
          <a:prstGeom prst="rect">
            <a:avLst/>
          </a:prstGeom>
        </p:spPr>
        <p:txBody>
          <a:bodyPr spcFirstLastPara="1" wrap="square" lIns="121900" tIns="121900" rIns="121900" bIns="121900" anchor="t" anchorCtr="0">
            <a:noAutofit/>
          </a:bodyPr>
          <a:lstStyle/>
          <a:p>
            <a:r>
              <a:rPr lang="en-GB" dirty="0">
                <a:latin typeface="Calibri" panose="020F0502020204030204" pitchFamily="34" charset="0"/>
                <a:cs typeface="Calibri" panose="020F0502020204030204" pitchFamily="34" charset="0"/>
              </a:rPr>
              <a:t>01</a:t>
            </a:r>
            <a:endParaRPr dirty="0">
              <a:latin typeface="Calibri" panose="020F0502020204030204" pitchFamily="34" charset="0"/>
              <a:cs typeface="Calibri" panose="020F0502020204030204" pitchFamily="34" charset="0"/>
            </a:endParaRPr>
          </a:p>
        </p:txBody>
      </p:sp>
      <p:sp>
        <p:nvSpPr>
          <p:cNvPr id="542" name="Google Shape;542;p46"/>
          <p:cNvSpPr txBox="1">
            <a:spLocks noGrp="1"/>
          </p:cNvSpPr>
          <p:nvPr>
            <p:ph type="title" idx="13"/>
          </p:nvPr>
        </p:nvSpPr>
        <p:spPr>
          <a:xfrm rot="3107">
            <a:off x="3155507" y="3447961"/>
            <a:ext cx="885200" cy="521200"/>
          </a:xfrm>
          <a:prstGeom prst="rect">
            <a:avLst/>
          </a:prstGeom>
        </p:spPr>
        <p:txBody>
          <a:bodyPr spcFirstLastPara="1" wrap="square" lIns="121900" tIns="121900" rIns="121900" bIns="121900" anchor="t" anchorCtr="0">
            <a:noAutofit/>
          </a:bodyPr>
          <a:lstStyle/>
          <a:p>
            <a:r>
              <a:rPr lang="en-GB" dirty="0">
                <a:latin typeface="Calibri" panose="020F0502020204030204" pitchFamily="34" charset="0"/>
                <a:cs typeface="Calibri" panose="020F0502020204030204" pitchFamily="34" charset="0"/>
              </a:rPr>
              <a:t>02</a:t>
            </a:r>
            <a:endParaRPr dirty="0">
              <a:latin typeface="Calibri" panose="020F0502020204030204" pitchFamily="34" charset="0"/>
              <a:cs typeface="Calibri" panose="020F0502020204030204" pitchFamily="34" charset="0"/>
            </a:endParaRPr>
          </a:p>
        </p:txBody>
      </p:sp>
      <p:sp>
        <p:nvSpPr>
          <p:cNvPr id="543" name="Google Shape;543;p46"/>
          <p:cNvSpPr txBox="1">
            <a:spLocks noGrp="1"/>
          </p:cNvSpPr>
          <p:nvPr>
            <p:ph type="title" idx="14"/>
          </p:nvPr>
        </p:nvSpPr>
        <p:spPr>
          <a:xfrm>
            <a:off x="4178402" y="4641956"/>
            <a:ext cx="3357600" cy="508000"/>
          </a:xfrm>
          <a:prstGeom prst="rect">
            <a:avLst/>
          </a:prstGeom>
        </p:spPr>
        <p:txBody>
          <a:bodyPr spcFirstLastPara="1" wrap="square" lIns="121900" tIns="121900" rIns="121900" bIns="121900" anchor="t" anchorCtr="0">
            <a:noAutofit/>
          </a:bodyPr>
          <a:lstStyle/>
          <a:p>
            <a:r>
              <a:rPr lang="vi-VN" sz="4000" b="1" dirty="0">
                <a:solidFill>
                  <a:schemeClr val="bg2">
                    <a:lumMod val="50000"/>
                  </a:schemeClr>
                </a:solidFill>
                <a:latin typeface="Calibri" panose="020F0502020204030204" pitchFamily="34" charset="0"/>
                <a:cs typeface="Calibri" panose="020F0502020204030204" pitchFamily="34" charset="0"/>
              </a:rPr>
              <a:t>Hợp chất</a:t>
            </a:r>
            <a:endParaRPr sz="4000" b="1" dirty="0">
              <a:solidFill>
                <a:schemeClr val="bg2">
                  <a:lumMod val="50000"/>
                </a:schemeClr>
              </a:solidFill>
              <a:latin typeface="Calibri" panose="020F0502020204030204" pitchFamily="34" charset="0"/>
              <a:cs typeface="Calibri" panose="020F0502020204030204" pitchFamily="34" charset="0"/>
            </a:endParaRPr>
          </a:p>
        </p:txBody>
      </p:sp>
      <p:grpSp>
        <p:nvGrpSpPr>
          <p:cNvPr id="545" name="Google Shape;545;p46"/>
          <p:cNvGrpSpPr/>
          <p:nvPr/>
        </p:nvGrpSpPr>
        <p:grpSpPr>
          <a:xfrm>
            <a:off x="9011268" y="658652"/>
            <a:ext cx="453033" cy="971217"/>
            <a:chOff x="7941975" y="230788"/>
            <a:chExt cx="339775" cy="728413"/>
          </a:xfrm>
        </p:grpSpPr>
        <p:sp>
          <p:nvSpPr>
            <p:cNvPr id="546" name="Google Shape;546;p46"/>
            <p:cNvSpPr/>
            <p:nvPr/>
          </p:nvSpPr>
          <p:spPr>
            <a:xfrm>
              <a:off x="7941975" y="230800"/>
              <a:ext cx="339775" cy="728400"/>
            </a:xfrm>
            <a:custGeom>
              <a:avLst/>
              <a:gdLst/>
              <a:ahLst/>
              <a:cxnLst/>
              <a:rect l="l" t="t" r="r" b="b"/>
              <a:pathLst>
                <a:path w="13591" h="29136" extrusionOk="0">
                  <a:moveTo>
                    <a:pt x="6296" y="677"/>
                  </a:moveTo>
                  <a:cubicBezTo>
                    <a:pt x="6442" y="677"/>
                    <a:pt x="6590" y="696"/>
                    <a:pt x="6728" y="747"/>
                  </a:cubicBezTo>
                  <a:cubicBezTo>
                    <a:pt x="7243" y="856"/>
                    <a:pt x="7758" y="964"/>
                    <a:pt x="8247" y="1100"/>
                  </a:cubicBezTo>
                  <a:cubicBezTo>
                    <a:pt x="9169" y="1371"/>
                    <a:pt x="10091" y="1642"/>
                    <a:pt x="11013" y="1914"/>
                  </a:cubicBezTo>
                  <a:cubicBezTo>
                    <a:pt x="11203" y="1995"/>
                    <a:pt x="11393" y="2076"/>
                    <a:pt x="11610" y="2158"/>
                  </a:cubicBezTo>
                  <a:cubicBezTo>
                    <a:pt x="11393" y="2890"/>
                    <a:pt x="11176" y="3623"/>
                    <a:pt x="10878" y="4355"/>
                  </a:cubicBezTo>
                  <a:cubicBezTo>
                    <a:pt x="10010" y="4219"/>
                    <a:pt x="9142" y="4056"/>
                    <a:pt x="8301" y="3839"/>
                  </a:cubicBezTo>
                  <a:cubicBezTo>
                    <a:pt x="7433" y="3650"/>
                    <a:pt x="6592" y="3487"/>
                    <a:pt x="5751" y="3243"/>
                  </a:cubicBezTo>
                  <a:cubicBezTo>
                    <a:pt x="5751" y="2375"/>
                    <a:pt x="5860" y="1534"/>
                    <a:pt x="6050" y="693"/>
                  </a:cubicBezTo>
                  <a:cubicBezTo>
                    <a:pt x="6129" y="683"/>
                    <a:pt x="6212" y="677"/>
                    <a:pt x="6296" y="677"/>
                  </a:cubicBezTo>
                  <a:close/>
                  <a:moveTo>
                    <a:pt x="3066" y="3460"/>
                  </a:moveTo>
                  <a:cubicBezTo>
                    <a:pt x="3174" y="3487"/>
                    <a:pt x="3283" y="3487"/>
                    <a:pt x="3364" y="3514"/>
                  </a:cubicBezTo>
                  <a:lnTo>
                    <a:pt x="12586" y="5494"/>
                  </a:lnTo>
                  <a:cubicBezTo>
                    <a:pt x="12641" y="5521"/>
                    <a:pt x="12695" y="5548"/>
                    <a:pt x="12749" y="5575"/>
                  </a:cubicBezTo>
                  <a:cubicBezTo>
                    <a:pt x="12586" y="6335"/>
                    <a:pt x="12424" y="7121"/>
                    <a:pt x="12261" y="7908"/>
                  </a:cubicBezTo>
                  <a:cubicBezTo>
                    <a:pt x="8952" y="7474"/>
                    <a:pt x="5751" y="6850"/>
                    <a:pt x="2524" y="6335"/>
                  </a:cubicBezTo>
                  <a:cubicBezTo>
                    <a:pt x="2578" y="5358"/>
                    <a:pt x="2768" y="4382"/>
                    <a:pt x="3066" y="3460"/>
                  </a:cubicBezTo>
                  <a:close/>
                  <a:moveTo>
                    <a:pt x="5399" y="7610"/>
                  </a:moveTo>
                  <a:lnTo>
                    <a:pt x="9413" y="8261"/>
                  </a:lnTo>
                  <a:cubicBezTo>
                    <a:pt x="9440" y="8803"/>
                    <a:pt x="9223" y="9319"/>
                    <a:pt x="8843" y="9644"/>
                  </a:cubicBezTo>
                  <a:cubicBezTo>
                    <a:pt x="8708" y="9752"/>
                    <a:pt x="8545" y="9807"/>
                    <a:pt x="8382" y="9807"/>
                  </a:cubicBezTo>
                  <a:cubicBezTo>
                    <a:pt x="8295" y="9815"/>
                    <a:pt x="8207" y="9818"/>
                    <a:pt x="8121" y="9818"/>
                  </a:cubicBezTo>
                  <a:cubicBezTo>
                    <a:pt x="7911" y="9818"/>
                    <a:pt x="7706" y="9799"/>
                    <a:pt x="7514" y="9780"/>
                  </a:cubicBezTo>
                  <a:cubicBezTo>
                    <a:pt x="7107" y="9725"/>
                    <a:pt x="6728" y="9617"/>
                    <a:pt x="6375" y="9508"/>
                  </a:cubicBezTo>
                  <a:cubicBezTo>
                    <a:pt x="5589" y="9264"/>
                    <a:pt x="5236" y="8776"/>
                    <a:pt x="5344" y="7989"/>
                  </a:cubicBezTo>
                  <a:cubicBezTo>
                    <a:pt x="5372" y="7881"/>
                    <a:pt x="5399" y="7772"/>
                    <a:pt x="5399" y="7610"/>
                  </a:cubicBezTo>
                  <a:close/>
                  <a:moveTo>
                    <a:pt x="3717" y="7284"/>
                  </a:moveTo>
                  <a:lnTo>
                    <a:pt x="4639" y="7447"/>
                  </a:lnTo>
                  <a:lnTo>
                    <a:pt x="4639" y="8098"/>
                  </a:lnTo>
                  <a:cubicBezTo>
                    <a:pt x="4612" y="8505"/>
                    <a:pt x="4721" y="8912"/>
                    <a:pt x="4883" y="9264"/>
                  </a:cubicBezTo>
                  <a:cubicBezTo>
                    <a:pt x="5073" y="9644"/>
                    <a:pt x="5399" y="9915"/>
                    <a:pt x="5778" y="10078"/>
                  </a:cubicBezTo>
                  <a:cubicBezTo>
                    <a:pt x="6375" y="10322"/>
                    <a:pt x="6999" y="10485"/>
                    <a:pt x="7623" y="10539"/>
                  </a:cubicBezTo>
                  <a:cubicBezTo>
                    <a:pt x="7746" y="10550"/>
                    <a:pt x="7865" y="10557"/>
                    <a:pt x="7982" y="10557"/>
                  </a:cubicBezTo>
                  <a:cubicBezTo>
                    <a:pt x="8146" y="10557"/>
                    <a:pt x="8305" y="10544"/>
                    <a:pt x="8464" y="10512"/>
                  </a:cubicBezTo>
                  <a:cubicBezTo>
                    <a:pt x="9087" y="10403"/>
                    <a:pt x="9603" y="10024"/>
                    <a:pt x="9874" y="9454"/>
                  </a:cubicBezTo>
                  <a:cubicBezTo>
                    <a:pt x="10037" y="9102"/>
                    <a:pt x="10172" y="8776"/>
                    <a:pt x="10335" y="8423"/>
                  </a:cubicBezTo>
                  <a:lnTo>
                    <a:pt x="10552" y="8423"/>
                  </a:lnTo>
                  <a:cubicBezTo>
                    <a:pt x="10606" y="8423"/>
                    <a:pt x="10688" y="8451"/>
                    <a:pt x="10769" y="8478"/>
                  </a:cubicBezTo>
                  <a:cubicBezTo>
                    <a:pt x="10769" y="8532"/>
                    <a:pt x="10796" y="8586"/>
                    <a:pt x="10796" y="8640"/>
                  </a:cubicBezTo>
                  <a:cubicBezTo>
                    <a:pt x="10552" y="10241"/>
                    <a:pt x="10335" y="11868"/>
                    <a:pt x="10037" y="13441"/>
                  </a:cubicBezTo>
                  <a:cubicBezTo>
                    <a:pt x="9467" y="16452"/>
                    <a:pt x="8843" y="19463"/>
                    <a:pt x="8111" y="22446"/>
                  </a:cubicBezTo>
                  <a:cubicBezTo>
                    <a:pt x="7867" y="23558"/>
                    <a:pt x="7514" y="24643"/>
                    <a:pt x="7107" y="25728"/>
                  </a:cubicBezTo>
                  <a:cubicBezTo>
                    <a:pt x="6890" y="26271"/>
                    <a:pt x="6619" y="26813"/>
                    <a:pt x="6321" y="27302"/>
                  </a:cubicBezTo>
                  <a:cubicBezTo>
                    <a:pt x="5968" y="27925"/>
                    <a:pt x="5317" y="28332"/>
                    <a:pt x="4585" y="28359"/>
                  </a:cubicBezTo>
                  <a:cubicBezTo>
                    <a:pt x="4487" y="28369"/>
                    <a:pt x="4389" y="28374"/>
                    <a:pt x="4291" y="28374"/>
                  </a:cubicBezTo>
                  <a:cubicBezTo>
                    <a:pt x="3545" y="28374"/>
                    <a:pt x="2800" y="28103"/>
                    <a:pt x="2225" y="27600"/>
                  </a:cubicBezTo>
                  <a:cubicBezTo>
                    <a:pt x="1873" y="27329"/>
                    <a:pt x="1628" y="26976"/>
                    <a:pt x="1466" y="26596"/>
                  </a:cubicBezTo>
                  <a:cubicBezTo>
                    <a:pt x="1357" y="26271"/>
                    <a:pt x="1249" y="25973"/>
                    <a:pt x="1140" y="25647"/>
                  </a:cubicBezTo>
                  <a:cubicBezTo>
                    <a:pt x="788" y="24698"/>
                    <a:pt x="706" y="23667"/>
                    <a:pt x="869" y="22636"/>
                  </a:cubicBezTo>
                  <a:cubicBezTo>
                    <a:pt x="1059" y="21253"/>
                    <a:pt x="1276" y="19897"/>
                    <a:pt x="1493" y="18541"/>
                  </a:cubicBezTo>
                  <a:cubicBezTo>
                    <a:pt x="2117" y="14906"/>
                    <a:pt x="2822" y="11271"/>
                    <a:pt x="3608" y="7664"/>
                  </a:cubicBezTo>
                  <a:cubicBezTo>
                    <a:pt x="3636" y="7555"/>
                    <a:pt x="3663" y="7447"/>
                    <a:pt x="3717" y="7284"/>
                  </a:cubicBezTo>
                  <a:close/>
                  <a:moveTo>
                    <a:pt x="6085" y="1"/>
                  </a:moveTo>
                  <a:cubicBezTo>
                    <a:pt x="5779" y="1"/>
                    <a:pt x="5501" y="248"/>
                    <a:pt x="5453" y="558"/>
                  </a:cubicBezTo>
                  <a:cubicBezTo>
                    <a:pt x="5399" y="693"/>
                    <a:pt x="5372" y="802"/>
                    <a:pt x="5372" y="937"/>
                  </a:cubicBezTo>
                  <a:cubicBezTo>
                    <a:pt x="5290" y="1561"/>
                    <a:pt x="5182" y="2185"/>
                    <a:pt x="5100" y="2809"/>
                  </a:cubicBezTo>
                  <a:cubicBezTo>
                    <a:pt x="5073" y="2890"/>
                    <a:pt x="5046" y="2999"/>
                    <a:pt x="5019" y="3107"/>
                  </a:cubicBezTo>
                  <a:cubicBezTo>
                    <a:pt x="4422" y="2972"/>
                    <a:pt x="3853" y="2863"/>
                    <a:pt x="3283" y="2755"/>
                  </a:cubicBezTo>
                  <a:cubicBezTo>
                    <a:pt x="3126" y="2729"/>
                    <a:pt x="2998" y="2714"/>
                    <a:pt x="2892" y="2714"/>
                  </a:cubicBezTo>
                  <a:cubicBezTo>
                    <a:pt x="2541" y="2714"/>
                    <a:pt x="2432" y="2878"/>
                    <a:pt x="2307" y="3378"/>
                  </a:cubicBezTo>
                  <a:cubicBezTo>
                    <a:pt x="2117" y="4165"/>
                    <a:pt x="1981" y="4952"/>
                    <a:pt x="1818" y="5765"/>
                  </a:cubicBezTo>
                  <a:cubicBezTo>
                    <a:pt x="1791" y="5955"/>
                    <a:pt x="1764" y="6118"/>
                    <a:pt x="1764" y="6308"/>
                  </a:cubicBezTo>
                  <a:cubicBezTo>
                    <a:pt x="1737" y="6742"/>
                    <a:pt x="1873" y="6904"/>
                    <a:pt x="2307" y="7013"/>
                  </a:cubicBezTo>
                  <a:cubicBezTo>
                    <a:pt x="2496" y="7067"/>
                    <a:pt x="2713" y="7094"/>
                    <a:pt x="2985" y="7149"/>
                  </a:cubicBezTo>
                  <a:cubicBezTo>
                    <a:pt x="2822" y="7881"/>
                    <a:pt x="2659" y="8559"/>
                    <a:pt x="2524" y="9210"/>
                  </a:cubicBezTo>
                  <a:cubicBezTo>
                    <a:pt x="1764" y="12899"/>
                    <a:pt x="1059" y="16588"/>
                    <a:pt x="435" y="20304"/>
                  </a:cubicBezTo>
                  <a:cubicBezTo>
                    <a:pt x="299" y="21226"/>
                    <a:pt x="164" y="22175"/>
                    <a:pt x="109" y="23097"/>
                  </a:cubicBezTo>
                  <a:cubicBezTo>
                    <a:pt x="1" y="24426"/>
                    <a:pt x="218" y="25756"/>
                    <a:pt x="815" y="26922"/>
                  </a:cubicBezTo>
                  <a:cubicBezTo>
                    <a:pt x="1167" y="27708"/>
                    <a:pt x="1791" y="28332"/>
                    <a:pt x="2578" y="28685"/>
                  </a:cubicBezTo>
                  <a:cubicBezTo>
                    <a:pt x="3012" y="28875"/>
                    <a:pt x="3473" y="29010"/>
                    <a:pt x="3961" y="29092"/>
                  </a:cubicBezTo>
                  <a:cubicBezTo>
                    <a:pt x="4128" y="29121"/>
                    <a:pt x="4295" y="29136"/>
                    <a:pt x="4460" y="29136"/>
                  </a:cubicBezTo>
                  <a:cubicBezTo>
                    <a:pt x="5504" y="29136"/>
                    <a:pt x="6484" y="28560"/>
                    <a:pt x="6999" y="27600"/>
                  </a:cubicBezTo>
                  <a:cubicBezTo>
                    <a:pt x="7379" y="26949"/>
                    <a:pt x="7677" y="26271"/>
                    <a:pt x="7948" y="25539"/>
                  </a:cubicBezTo>
                  <a:cubicBezTo>
                    <a:pt x="8355" y="24291"/>
                    <a:pt x="8735" y="23016"/>
                    <a:pt x="9033" y="21714"/>
                  </a:cubicBezTo>
                  <a:cubicBezTo>
                    <a:pt x="10064" y="17537"/>
                    <a:pt x="10905" y="13306"/>
                    <a:pt x="11529" y="9047"/>
                  </a:cubicBezTo>
                  <a:cubicBezTo>
                    <a:pt x="11529" y="8912"/>
                    <a:pt x="11583" y="8776"/>
                    <a:pt x="11610" y="8613"/>
                  </a:cubicBezTo>
                  <a:cubicBezTo>
                    <a:pt x="11791" y="8613"/>
                    <a:pt x="11960" y="8625"/>
                    <a:pt x="12116" y="8625"/>
                  </a:cubicBezTo>
                  <a:cubicBezTo>
                    <a:pt x="12195" y="8625"/>
                    <a:pt x="12270" y="8622"/>
                    <a:pt x="12342" y="8613"/>
                  </a:cubicBezTo>
                  <a:cubicBezTo>
                    <a:pt x="12803" y="8586"/>
                    <a:pt x="12885" y="8532"/>
                    <a:pt x="12966" y="8071"/>
                  </a:cubicBezTo>
                  <a:cubicBezTo>
                    <a:pt x="13156" y="7257"/>
                    <a:pt x="13319" y="6443"/>
                    <a:pt x="13482" y="5630"/>
                  </a:cubicBezTo>
                  <a:cubicBezTo>
                    <a:pt x="13590" y="5223"/>
                    <a:pt x="13509" y="5114"/>
                    <a:pt x="13129" y="4952"/>
                  </a:cubicBezTo>
                  <a:cubicBezTo>
                    <a:pt x="12831" y="4843"/>
                    <a:pt x="12478" y="4762"/>
                    <a:pt x="12180" y="4680"/>
                  </a:cubicBezTo>
                  <a:lnTo>
                    <a:pt x="11637" y="4518"/>
                  </a:lnTo>
                  <a:cubicBezTo>
                    <a:pt x="11691" y="4273"/>
                    <a:pt x="11746" y="4084"/>
                    <a:pt x="11800" y="3894"/>
                  </a:cubicBezTo>
                  <a:cubicBezTo>
                    <a:pt x="11936" y="3351"/>
                    <a:pt x="12098" y="2809"/>
                    <a:pt x="12234" y="2239"/>
                  </a:cubicBezTo>
                  <a:cubicBezTo>
                    <a:pt x="12315" y="1859"/>
                    <a:pt x="12207" y="1697"/>
                    <a:pt x="11881" y="1534"/>
                  </a:cubicBezTo>
                  <a:cubicBezTo>
                    <a:pt x="11746" y="1453"/>
                    <a:pt x="11610" y="1398"/>
                    <a:pt x="11474" y="1371"/>
                  </a:cubicBezTo>
                  <a:cubicBezTo>
                    <a:pt x="10145" y="964"/>
                    <a:pt x="8816" y="558"/>
                    <a:pt x="7487" y="205"/>
                  </a:cubicBezTo>
                  <a:cubicBezTo>
                    <a:pt x="7053" y="96"/>
                    <a:pt x="6646" y="42"/>
                    <a:pt x="6212" y="15"/>
                  </a:cubicBezTo>
                  <a:cubicBezTo>
                    <a:pt x="6170" y="5"/>
                    <a:pt x="6127" y="1"/>
                    <a:pt x="6085" y="1"/>
                  </a:cubicBezTo>
                  <a:close/>
                </a:path>
              </a:pathLst>
            </a:custGeom>
            <a:solidFill>
              <a:srgbClr val="FFFDFE"/>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547" name="Google Shape;547;p46"/>
            <p:cNvSpPr/>
            <p:nvPr/>
          </p:nvSpPr>
          <p:spPr>
            <a:xfrm>
              <a:off x="7941975" y="230788"/>
              <a:ext cx="339775" cy="728400"/>
            </a:xfrm>
            <a:custGeom>
              <a:avLst/>
              <a:gdLst/>
              <a:ahLst/>
              <a:cxnLst/>
              <a:rect l="l" t="t" r="r" b="b"/>
              <a:pathLst>
                <a:path w="13591" h="29136" extrusionOk="0">
                  <a:moveTo>
                    <a:pt x="6296" y="677"/>
                  </a:moveTo>
                  <a:cubicBezTo>
                    <a:pt x="6442" y="677"/>
                    <a:pt x="6590" y="696"/>
                    <a:pt x="6728" y="747"/>
                  </a:cubicBezTo>
                  <a:cubicBezTo>
                    <a:pt x="7243" y="856"/>
                    <a:pt x="7758" y="964"/>
                    <a:pt x="8247" y="1100"/>
                  </a:cubicBezTo>
                  <a:cubicBezTo>
                    <a:pt x="9169" y="1371"/>
                    <a:pt x="10091" y="1642"/>
                    <a:pt x="11013" y="1914"/>
                  </a:cubicBezTo>
                  <a:cubicBezTo>
                    <a:pt x="11203" y="1995"/>
                    <a:pt x="11393" y="2076"/>
                    <a:pt x="11610" y="2158"/>
                  </a:cubicBezTo>
                  <a:cubicBezTo>
                    <a:pt x="11393" y="2890"/>
                    <a:pt x="11176" y="3623"/>
                    <a:pt x="10878" y="4355"/>
                  </a:cubicBezTo>
                  <a:cubicBezTo>
                    <a:pt x="10010" y="4219"/>
                    <a:pt x="9142" y="4056"/>
                    <a:pt x="8301" y="3839"/>
                  </a:cubicBezTo>
                  <a:cubicBezTo>
                    <a:pt x="7433" y="3650"/>
                    <a:pt x="6592" y="3487"/>
                    <a:pt x="5751" y="3243"/>
                  </a:cubicBezTo>
                  <a:cubicBezTo>
                    <a:pt x="5751" y="2375"/>
                    <a:pt x="5860" y="1534"/>
                    <a:pt x="6050" y="693"/>
                  </a:cubicBezTo>
                  <a:cubicBezTo>
                    <a:pt x="6129" y="683"/>
                    <a:pt x="6212" y="677"/>
                    <a:pt x="6296" y="677"/>
                  </a:cubicBezTo>
                  <a:close/>
                  <a:moveTo>
                    <a:pt x="3066" y="3460"/>
                  </a:moveTo>
                  <a:cubicBezTo>
                    <a:pt x="3174" y="3487"/>
                    <a:pt x="3283" y="3487"/>
                    <a:pt x="3364" y="3514"/>
                  </a:cubicBezTo>
                  <a:lnTo>
                    <a:pt x="12586" y="5494"/>
                  </a:lnTo>
                  <a:cubicBezTo>
                    <a:pt x="12641" y="5521"/>
                    <a:pt x="12695" y="5548"/>
                    <a:pt x="12749" y="5575"/>
                  </a:cubicBezTo>
                  <a:cubicBezTo>
                    <a:pt x="12586" y="6335"/>
                    <a:pt x="12424" y="7121"/>
                    <a:pt x="12261" y="7908"/>
                  </a:cubicBezTo>
                  <a:cubicBezTo>
                    <a:pt x="8952" y="7474"/>
                    <a:pt x="5751" y="6850"/>
                    <a:pt x="2524" y="6335"/>
                  </a:cubicBezTo>
                  <a:cubicBezTo>
                    <a:pt x="2578" y="5358"/>
                    <a:pt x="2768" y="4382"/>
                    <a:pt x="3066" y="3460"/>
                  </a:cubicBezTo>
                  <a:close/>
                  <a:moveTo>
                    <a:pt x="5399" y="7610"/>
                  </a:moveTo>
                  <a:lnTo>
                    <a:pt x="9413" y="8261"/>
                  </a:lnTo>
                  <a:cubicBezTo>
                    <a:pt x="9440" y="8803"/>
                    <a:pt x="9223" y="9319"/>
                    <a:pt x="8843" y="9644"/>
                  </a:cubicBezTo>
                  <a:cubicBezTo>
                    <a:pt x="8708" y="9752"/>
                    <a:pt x="8545" y="9807"/>
                    <a:pt x="8382" y="9807"/>
                  </a:cubicBezTo>
                  <a:cubicBezTo>
                    <a:pt x="8295" y="9815"/>
                    <a:pt x="8207" y="9818"/>
                    <a:pt x="8121" y="9818"/>
                  </a:cubicBezTo>
                  <a:cubicBezTo>
                    <a:pt x="7911" y="9818"/>
                    <a:pt x="7706" y="9799"/>
                    <a:pt x="7514" y="9780"/>
                  </a:cubicBezTo>
                  <a:cubicBezTo>
                    <a:pt x="7107" y="9725"/>
                    <a:pt x="6728" y="9617"/>
                    <a:pt x="6375" y="9508"/>
                  </a:cubicBezTo>
                  <a:cubicBezTo>
                    <a:pt x="5589" y="9264"/>
                    <a:pt x="5236" y="8776"/>
                    <a:pt x="5344" y="7989"/>
                  </a:cubicBezTo>
                  <a:cubicBezTo>
                    <a:pt x="5372" y="7881"/>
                    <a:pt x="5399" y="7772"/>
                    <a:pt x="5399" y="7610"/>
                  </a:cubicBezTo>
                  <a:close/>
                  <a:moveTo>
                    <a:pt x="3717" y="7284"/>
                  </a:moveTo>
                  <a:lnTo>
                    <a:pt x="4639" y="7447"/>
                  </a:lnTo>
                  <a:lnTo>
                    <a:pt x="4639" y="8098"/>
                  </a:lnTo>
                  <a:cubicBezTo>
                    <a:pt x="4612" y="8505"/>
                    <a:pt x="4721" y="8912"/>
                    <a:pt x="4883" y="9264"/>
                  </a:cubicBezTo>
                  <a:cubicBezTo>
                    <a:pt x="5073" y="9644"/>
                    <a:pt x="5399" y="9915"/>
                    <a:pt x="5778" y="10078"/>
                  </a:cubicBezTo>
                  <a:cubicBezTo>
                    <a:pt x="6375" y="10322"/>
                    <a:pt x="6999" y="10485"/>
                    <a:pt x="7623" y="10539"/>
                  </a:cubicBezTo>
                  <a:cubicBezTo>
                    <a:pt x="7746" y="10550"/>
                    <a:pt x="7865" y="10557"/>
                    <a:pt x="7982" y="10557"/>
                  </a:cubicBezTo>
                  <a:cubicBezTo>
                    <a:pt x="8146" y="10557"/>
                    <a:pt x="8305" y="10544"/>
                    <a:pt x="8464" y="10512"/>
                  </a:cubicBezTo>
                  <a:cubicBezTo>
                    <a:pt x="9087" y="10403"/>
                    <a:pt x="9603" y="10024"/>
                    <a:pt x="9874" y="9454"/>
                  </a:cubicBezTo>
                  <a:cubicBezTo>
                    <a:pt x="10037" y="9102"/>
                    <a:pt x="10172" y="8776"/>
                    <a:pt x="10335" y="8423"/>
                  </a:cubicBezTo>
                  <a:lnTo>
                    <a:pt x="10552" y="8423"/>
                  </a:lnTo>
                  <a:cubicBezTo>
                    <a:pt x="10606" y="8423"/>
                    <a:pt x="10688" y="8451"/>
                    <a:pt x="10769" y="8478"/>
                  </a:cubicBezTo>
                  <a:cubicBezTo>
                    <a:pt x="10769" y="8532"/>
                    <a:pt x="10796" y="8586"/>
                    <a:pt x="10796" y="8640"/>
                  </a:cubicBezTo>
                  <a:cubicBezTo>
                    <a:pt x="10552" y="10241"/>
                    <a:pt x="10335" y="11868"/>
                    <a:pt x="10037" y="13441"/>
                  </a:cubicBezTo>
                  <a:cubicBezTo>
                    <a:pt x="9467" y="16452"/>
                    <a:pt x="8843" y="19463"/>
                    <a:pt x="8111" y="22446"/>
                  </a:cubicBezTo>
                  <a:cubicBezTo>
                    <a:pt x="7867" y="23558"/>
                    <a:pt x="7514" y="24643"/>
                    <a:pt x="7107" y="25728"/>
                  </a:cubicBezTo>
                  <a:cubicBezTo>
                    <a:pt x="6890" y="26271"/>
                    <a:pt x="6619" y="26813"/>
                    <a:pt x="6321" y="27302"/>
                  </a:cubicBezTo>
                  <a:cubicBezTo>
                    <a:pt x="5968" y="27925"/>
                    <a:pt x="5317" y="28332"/>
                    <a:pt x="4585" y="28359"/>
                  </a:cubicBezTo>
                  <a:cubicBezTo>
                    <a:pt x="4487" y="28369"/>
                    <a:pt x="4389" y="28374"/>
                    <a:pt x="4291" y="28374"/>
                  </a:cubicBezTo>
                  <a:cubicBezTo>
                    <a:pt x="3545" y="28374"/>
                    <a:pt x="2800" y="28103"/>
                    <a:pt x="2225" y="27600"/>
                  </a:cubicBezTo>
                  <a:cubicBezTo>
                    <a:pt x="1873" y="27329"/>
                    <a:pt x="1628" y="26976"/>
                    <a:pt x="1466" y="26596"/>
                  </a:cubicBezTo>
                  <a:cubicBezTo>
                    <a:pt x="1357" y="26271"/>
                    <a:pt x="1249" y="25973"/>
                    <a:pt x="1140" y="25647"/>
                  </a:cubicBezTo>
                  <a:cubicBezTo>
                    <a:pt x="788" y="24698"/>
                    <a:pt x="706" y="23667"/>
                    <a:pt x="869" y="22636"/>
                  </a:cubicBezTo>
                  <a:cubicBezTo>
                    <a:pt x="1059" y="21253"/>
                    <a:pt x="1276" y="19897"/>
                    <a:pt x="1493" y="18541"/>
                  </a:cubicBezTo>
                  <a:cubicBezTo>
                    <a:pt x="2117" y="14906"/>
                    <a:pt x="2822" y="11271"/>
                    <a:pt x="3608" y="7664"/>
                  </a:cubicBezTo>
                  <a:cubicBezTo>
                    <a:pt x="3636" y="7555"/>
                    <a:pt x="3663" y="7447"/>
                    <a:pt x="3717" y="7284"/>
                  </a:cubicBezTo>
                  <a:close/>
                  <a:moveTo>
                    <a:pt x="6085" y="1"/>
                  </a:moveTo>
                  <a:cubicBezTo>
                    <a:pt x="5779" y="1"/>
                    <a:pt x="5501" y="248"/>
                    <a:pt x="5453" y="558"/>
                  </a:cubicBezTo>
                  <a:cubicBezTo>
                    <a:pt x="5399" y="693"/>
                    <a:pt x="5372" y="802"/>
                    <a:pt x="5372" y="937"/>
                  </a:cubicBezTo>
                  <a:cubicBezTo>
                    <a:pt x="5290" y="1561"/>
                    <a:pt x="5182" y="2185"/>
                    <a:pt x="5100" y="2809"/>
                  </a:cubicBezTo>
                  <a:cubicBezTo>
                    <a:pt x="5073" y="2890"/>
                    <a:pt x="5046" y="2999"/>
                    <a:pt x="5019" y="3107"/>
                  </a:cubicBezTo>
                  <a:cubicBezTo>
                    <a:pt x="4422" y="2972"/>
                    <a:pt x="3853" y="2863"/>
                    <a:pt x="3283" y="2755"/>
                  </a:cubicBezTo>
                  <a:cubicBezTo>
                    <a:pt x="3126" y="2729"/>
                    <a:pt x="2998" y="2714"/>
                    <a:pt x="2892" y="2714"/>
                  </a:cubicBezTo>
                  <a:cubicBezTo>
                    <a:pt x="2541" y="2714"/>
                    <a:pt x="2432" y="2878"/>
                    <a:pt x="2307" y="3378"/>
                  </a:cubicBezTo>
                  <a:cubicBezTo>
                    <a:pt x="2117" y="4165"/>
                    <a:pt x="1981" y="4952"/>
                    <a:pt x="1818" y="5765"/>
                  </a:cubicBezTo>
                  <a:cubicBezTo>
                    <a:pt x="1791" y="5955"/>
                    <a:pt x="1764" y="6118"/>
                    <a:pt x="1764" y="6308"/>
                  </a:cubicBezTo>
                  <a:cubicBezTo>
                    <a:pt x="1737" y="6742"/>
                    <a:pt x="1873" y="6904"/>
                    <a:pt x="2307" y="7013"/>
                  </a:cubicBezTo>
                  <a:cubicBezTo>
                    <a:pt x="2496" y="7067"/>
                    <a:pt x="2713" y="7094"/>
                    <a:pt x="2985" y="7149"/>
                  </a:cubicBezTo>
                  <a:cubicBezTo>
                    <a:pt x="2822" y="7881"/>
                    <a:pt x="2659" y="8559"/>
                    <a:pt x="2524" y="9210"/>
                  </a:cubicBezTo>
                  <a:cubicBezTo>
                    <a:pt x="1764" y="12899"/>
                    <a:pt x="1059" y="16588"/>
                    <a:pt x="435" y="20304"/>
                  </a:cubicBezTo>
                  <a:cubicBezTo>
                    <a:pt x="299" y="21226"/>
                    <a:pt x="164" y="22175"/>
                    <a:pt x="109" y="23097"/>
                  </a:cubicBezTo>
                  <a:cubicBezTo>
                    <a:pt x="1" y="24426"/>
                    <a:pt x="218" y="25756"/>
                    <a:pt x="815" y="26922"/>
                  </a:cubicBezTo>
                  <a:cubicBezTo>
                    <a:pt x="1167" y="27708"/>
                    <a:pt x="1791" y="28332"/>
                    <a:pt x="2578" y="28685"/>
                  </a:cubicBezTo>
                  <a:cubicBezTo>
                    <a:pt x="3012" y="28875"/>
                    <a:pt x="3473" y="29010"/>
                    <a:pt x="3961" y="29092"/>
                  </a:cubicBezTo>
                  <a:cubicBezTo>
                    <a:pt x="4128" y="29121"/>
                    <a:pt x="4295" y="29136"/>
                    <a:pt x="4460" y="29136"/>
                  </a:cubicBezTo>
                  <a:cubicBezTo>
                    <a:pt x="5504" y="29136"/>
                    <a:pt x="6484" y="28560"/>
                    <a:pt x="6999" y="27600"/>
                  </a:cubicBezTo>
                  <a:cubicBezTo>
                    <a:pt x="7379" y="26949"/>
                    <a:pt x="7677" y="26271"/>
                    <a:pt x="7948" y="25539"/>
                  </a:cubicBezTo>
                  <a:cubicBezTo>
                    <a:pt x="8355" y="24291"/>
                    <a:pt x="8735" y="23016"/>
                    <a:pt x="9033" y="21714"/>
                  </a:cubicBezTo>
                  <a:cubicBezTo>
                    <a:pt x="10064" y="17537"/>
                    <a:pt x="10905" y="13306"/>
                    <a:pt x="11529" y="9047"/>
                  </a:cubicBezTo>
                  <a:cubicBezTo>
                    <a:pt x="11529" y="8912"/>
                    <a:pt x="11583" y="8776"/>
                    <a:pt x="11610" y="8613"/>
                  </a:cubicBezTo>
                  <a:cubicBezTo>
                    <a:pt x="11791" y="8613"/>
                    <a:pt x="11960" y="8625"/>
                    <a:pt x="12116" y="8625"/>
                  </a:cubicBezTo>
                  <a:cubicBezTo>
                    <a:pt x="12195" y="8625"/>
                    <a:pt x="12270" y="8622"/>
                    <a:pt x="12342" y="8613"/>
                  </a:cubicBezTo>
                  <a:cubicBezTo>
                    <a:pt x="12803" y="8586"/>
                    <a:pt x="12885" y="8532"/>
                    <a:pt x="12966" y="8071"/>
                  </a:cubicBezTo>
                  <a:cubicBezTo>
                    <a:pt x="13156" y="7257"/>
                    <a:pt x="13319" y="6443"/>
                    <a:pt x="13482" y="5630"/>
                  </a:cubicBezTo>
                  <a:cubicBezTo>
                    <a:pt x="13590" y="5223"/>
                    <a:pt x="13509" y="5114"/>
                    <a:pt x="13129" y="4952"/>
                  </a:cubicBezTo>
                  <a:cubicBezTo>
                    <a:pt x="12831" y="4843"/>
                    <a:pt x="12478" y="4762"/>
                    <a:pt x="12180" y="4680"/>
                  </a:cubicBezTo>
                  <a:lnTo>
                    <a:pt x="11637" y="4518"/>
                  </a:lnTo>
                  <a:cubicBezTo>
                    <a:pt x="11691" y="4273"/>
                    <a:pt x="11746" y="4084"/>
                    <a:pt x="11800" y="3894"/>
                  </a:cubicBezTo>
                  <a:cubicBezTo>
                    <a:pt x="11936" y="3351"/>
                    <a:pt x="12098" y="2809"/>
                    <a:pt x="12234" y="2239"/>
                  </a:cubicBezTo>
                  <a:cubicBezTo>
                    <a:pt x="12315" y="1859"/>
                    <a:pt x="12207" y="1697"/>
                    <a:pt x="11881" y="1534"/>
                  </a:cubicBezTo>
                  <a:cubicBezTo>
                    <a:pt x="11746" y="1453"/>
                    <a:pt x="11610" y="1398"/>
                    <a:pt x="11474" y="1371"/>
                  </a:cubicBezTo>
                  <a:cubicBezTo>
                    <a:pt x="10145" y="964"/>
                    <a:pt x="8816" y="558"/>
                    <a:pt x="7487" y="205"/>
                  </a:cubicBezTo>
                  <a:cubicBezTo>
                    <a:pt x="7053" y="96"/>
                    <a:pt x="6646" y="42"/>
                    <a:pt x="6212" y="15"/>
                  </a:cubicBezTo>
                  <a:cubicBezTo>
                    <a:pt x="6170" y="5"/>
                    <a:pt x="6127" y="1"/>
                    <a:pt x="6085" y="1"/>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548" name="Google Shape;548;p46"/>
            <p:cNvSpPr/>
            <p:nvPr/>
          </p:nvSpPr>
          <p:spPr>
            <a:xfrm>
              <a:off x="7959625" y="412888"/>
              <a:ext cx="252275" cy="527250"/>
            </a:xfrm>
            <a:custGeom>
              <a:avLst/>
              <a:gdLst/>
              <a:ahLst/>
              <a:cxnLst/>
              <a:rect l="l" t="t" r="r" b="b"/>
              <a:pathLst>
                <a:path w="10091" h="21090" extrusionOk="0">
                  <a:moveTo>
                    <a:pt x="3011" y="0"/>
                  </a:moveTo>
                  <a:cubicBezTo>
                    <a:pt x="2957" y="163"/>
                    <a:pt x="2930" y="271"/>
                    <a:pt x="2902" y="380"/>
                  </a:cubicBezTo>
                  <a:cubicBezTo>
                    <a:pt x="2116" y="3987"/>
                    <a:pt x="1411" y="7622"/>
                    <a:pt x="787" y="11257"/>
                  </a:cubicBezTo>
                  <a:cubicBezTo>
                    <a:pt x="570" y="12613"/>
                    <a:pt x="353" y="13969"/>
                    <a:pt x="163" y="15352"/>
                  </a:cubicBezTo>
                  <a:cubicBezTo>
                    <a:pt x="0" y="16383"/>
                    <a:pt x="82" y="17414"/>
                    <a:pt x="434" y="18363"/>
                  </a:cubicBezTo>
                  <a:cubicBezTo>
                    <a:pt x="543" y="18689"/>
                    <a:pt x="651" y="18987"/>
                    <a:pt x="760" y="19312"/>
                  </a:cubicBezTo>
                  <a:cubicBezTo>
                    <a:pt x="922" y="19692"/>
                    <a:pt x="1167" y="20045"/>
                    <a:pt x="1519" y="20316"/>
                  </a:cubicBezTo>
                  <a:cubicBezTo>
                    <a:pt x="2094" y="20819"/>
                    <a:pt x="2839" y="21090"/>
                    <a:pt x="3585" y="21090"/>
                  </a:cubicBezTo>
                  <a:cubicBezTo>
                    <a:pt x="3683" y="21090"/>
                    <a:pt x="3781" y="21085"/>
                    <a:pt x="3879" y="21075"/>
                  </a:cubicBezTo>
                  <a:cubicBezTo>
                    <a:pt x="4611" y="21048"/>
                    <a:pt x="5262" y="20641"/>
                    <a:pt x="5615" y="20018"/>
                  </a:cubicBezTo>
                  <a:cubicBezTo>
                    <a:pt x="5913" y="19529"/>
                    <a:pt x="6184" y="18987"/>
                    <a:pt x="6401" y="18444"/>
                  </a:cubicBezTo>
                  <a:cubicBezTo>
                    <a:pt x="6808" y="17359"/>
                    <a:pt x="7161" y="16274"/>
                    <a:pt x="7405" y="15162"/>
                  </a:cubicBezTo>
                  <a:cubicBezTo>
                    <a:pt x="8137" y="12179"/>
                    <a:pt x="8761" y="9168"/>
                    <a:pt x="9331" y="6157"/>
                  </a:cubicBezTo>
                  <a:cubicBezTo>
                    <a:pt x="9629" y="4584"/>
                    <a:pt x="9846" y="2957"/>
                    <a:pt x="10090" y="1356"/>
                  </a:cubicBezTo>
                  <a:cubicBezTo>
                    <a:pt x="10090" y="1302"/>
                    <a:pt x="10063" y="1248"/>
                    <a:pt x="10063" y="1194"/>
                  </a:cubicBezTo>
                  <a:cubicBezTo>
                    <a:pt x="9982" y="1167"/>
                    <a:pt x="9900" y="1139"/>
                    <a:pt x="9846" y="1139"/>
                  </a:cubicBezTo>
                  <a:lnTo>
                    <a:pt x="9629" y="1139"/>
                  </a:lnTo>
                  <a:cubicBezTo>
                    <a:pt x="9466" y="1492"/>
                    <a:pt x="9331" y="1818"/>
                    <a:pt x="9168" y="2170"/>
                  </a:cubicBezTo>
                  <a:cubicBezTo>
                    <a:pt x="8897" y="2740"/>
                    <a:pt x="8381" y="3119"/>
                    <a:pt x="7758" y="3228"/>
                  </a:cubicBezTo>
                  <a:cubicBezTo>
                    <a:pt x="7599" y="3260"/>
                    <a:pt x="7440" y="3273"/>
                    <a:pt x="7276" y="3273"/>
                  </a:cubicBezTo>
                  <a:cubicBezTo>
                    <a:pt x="7159" y="3273"/>
                    <a:pt x="7040" y="3266"/>
                    <a:pt x="6917" y="3255"/>
                  </a:cubicBezTo>
                  <a:cubicBezTo>
                    <a:pt x="6293" y="3201"/>
                    <a:pt x="5669" y="3038"/>
                    <a:pt x="5072" y="2794"/>
                  </a:cubicBezTo>
                  <a:cubicBezTo>
                    <a:pt x="4693" y="2631"/>
                    <a:pt x="4367" y="2360"/>
                    <a:pt x="4177" y="1980"/>
                  </a:cubicBezTo>
                  <a:cubicBezTo>
                    <a:pt x="4015" y="1628"/>
                    <a:pt x="3906" y="1221"/>
                    <a:pt x="3933" y="814"/>
                  </a:cubicBezTo>
                  <a:lnTo>
                    <a:pt x="3933" y="163"/>
                  </a:lnTo>
                  <a:lnTo>
                    <a:pt x="3011" y="0"/>
                  </a:lnTo>
                  <a:close/>
                </a:path>
              </a:pathLst>
            </a:custGeom>
            <a:solidFill>
              <a:srgbClr val="FFFDFE"/>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549" name="Google Shape;549;p46"/>
            <p:cNvSpPr/>
            <p:nvPr/>
          </p:nvSpPr>
          <p:spPr>
            <a:xfrm>
              <a:off x="8005050" y="317263"/>
              <a:ext cx="255675" cy="110550"/>
            </a:xfrm>
            <a:custGeom>
              <a:avLst/>
              <a:gdLst/>
              <a:ahLst/>
              <a:cxnLst/>
              <a:rect l="l" t="t" r="r" b="b"/>
              <a:pathLst>
                <a:path w="10227" h="4422" extrusionOk="0">
                  <a:moveTo>
                    <a:pt x="543" y="1"/>
                  </a:moveTo>
                  <a:cubicBezTo>
                    <a:pt x="245" y="923"/>
                    <a:pt x="55" y="1872"/>
                    <a:pt x="1" y="2849"/>
                  </a:cubicBezTo>
                  <a:cubicBezTo>
                    <a:pt x="3228" y="3391"/>
                    <a:pt x="6429" y="4015"/>
                    <a:pt x="9738" y="4422"/>
                  </a:cubicBezTo>
                  <a:cubicBezTo>
                    <a:pt x="9901" y="3662"/>
                    <a:pt x="10063" y="2876"/>
                    <a:pt x="10226" y="2116"/>
                  </a:cubicBezTo>
                  <a:cubicBezTo>
                    <a:pt x="10172" y="2062"/>
                    <a:pt x="10118" y="2035"/>
                    <a:pt x="10063" y="2035"/>
                  </a:cubicBezTo>
                  <a:lnTo>
                    <a:pt x="841" y="28"/>
                  </a:lnTo>
                  <a:cubicBezTo>
                    <a:pt x="760" y="28"/>
                    <a:pt x="651" y="1"/>
                    <a:pt x="543" y="1"/>
                  </a:cubicBezTo>
                  <a:close/>
                </a:path>
              </a:pathLst>
            </a:custGeom>
            <a:solidFill>
              <a:srgbClr val="FFFDFE"/>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550" name="Google Shape;550;p46"/>
            <p:cNvSpPr/>
            <p:nvPr/>
          </p:nvSpPr>
          <p:spPr>
            <a:xfrm>
              <a:off x="8085750" y="247363"/>
              <a:ext cx="146500" cy="92300"/>
            </a:xfrm>
            <a:custGeom>
              <a:avLst/>
              <a:gdLst/>
              <a:ahLst/>
              <a:cxnLst/>
              <a:rect l="l" t="t" r="r" b="b"/>
              <a:pathLst>
                <a:path w="5860" h="3692" extrusionOk="0">
                  <a:moveTo>
                    <a:pt x="556" y="1"/>
                  </a:moveTo>
                  <a:cubicBezTo>
                    <a:pt x="468" y="1"/>
                    <a:pt x="382" y="9"/>
                    <a:pt x="299" y="30"/>
                  </a:cubicBezTo>
                  <a:cubicBezTo>
                    <a:pt x="109" y="871"/>
                    <a:pt x="0" y="1712"/>
                    <a:pt x="0" y="2580"/>
                  </a:cubicBezTo>
                  <a:cubicBezTo>
                    <a:pt x="841" y="2797"/>
                    <a:pt x="1682" y="2960"/>
                    <a:pt x="2550" y="3149"/>
                  </a:cubicBezTo>
                  <a:cubicBezTo>
                    <a:pt x="3391" y="3366"/>
                    <a:pt x="4259" y="3556"/>
                    <a:pt x="5127" y="3692"/>
                  </a:cubicBezTo>
                  <a:cubicBezTo>
                    <a:pt x="5425" y="2932"/>
                    <a:pt x="5642" y="2227"/>
                    <a:pt x="5859" y="1468"/>
                  </a:cubicBezTo>
                  <a:cubicBezTo>
                    <a:pt x="5642" y="1386"/>
                    <a:pt x="5452" y="1305"/>
                    <a:pt x="5262" y="1251"/>
                  </a:cubicBezTo>
                  <a:cubicBezTo>
                    <a:pt x="4340" y="979"/>
                    <a:pt x="3418" y="681"/>
                    <a:pt x="2496" y="437"/>
                  </a:cubicBezTo>
                  <a:cubicBezTo>
                    <a:pt x="2007" y="301"/>
                    <a:pt x="1492" y="166"/>
                    <a:pt x="977" y="57"/>
                  </a:cubicBezTo>
                  <a:cubicBezTo>
                    <a:pt x="843" y="24"/>
                    <a:pt x="698" y="1"/>
                    <a:pt x="556" y="1"/>
                  </a:cubicBezTo>
                  <a:close/>
                </a:path>
              </a:pathLst>
            </a:custGeom>
            <a:solidFill>
              <a:srgbClr val="ED6A3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551" name="Google Shape;551;p46"/>
            <p:cNvSpPr/>
            <p:nvPr/>
          </p:nvSpPr>
          <p:spPr>
            <a:xfrm>
              <a:off x="8072850" y="420338"/>
              <a:ext cx="105825" cy="55625"/>
            </a:xfrm>
            <a:custGeom>
              <a:avLst/>
              <a:gdLst/>
              <a:ahLst/>
              <a:cxnLst/>
              <a:rect l="l" t="t" r="r" b="b"/>
              <a:pathLst>
                <a:path w="4233" h="2225" extrusionOk="0">
                  <a:moveTo>
                    <a:pt x="164" y="1"/>
                  </a:moveTo>
                  <a:cubicBezTo>
                    <a:pt x="164" y="163"/>
                    <a:pt x="137" y="272"/>
                    <a:pt x="137" y="380"/>
                  </a:cubicBezTo>
                  <a:cubicBezTo>
                    <a:pt x="1" y="1194"/>
                    <a:pt x="354" y="1655"/>
                    <a:pt x="1140" y="1926"/>
                  </a:cubicBezTo>
                  <a:cubicBezTo>
                    <a:pt x="1520" y="2035"/>
                    <a:pt x="1900" y="2116"/>
                    <a:pt x="2279" y="2170"/>
                  </a:cubicBezTo>
                  <a:cubicBezTo>
                    <a:pt x="2551" y="2225"/>
                    <a:pt x="2849" y="2225"/>
                    <a:pt x="3147" y="2225"/>
                  </a:cubicBezTo>
                  <a:cubicBezTo>
                    <a:pt x="3310" y="2225"/>
                    <a:pt x="3473" y="2143"/>
                    <a:pt x="3608" y="2062"/>
                  </a:cubicBezTo>
                  <a:cubicBezTo>
                    <a:pt x="4015" y="1709"/>
                    <a:pt x="4232" y="1194"/>
                    <a:pt x="4178" y="679"/>
                  </a:cubicBezTo>
                  <a:lnTo>
                    <a:pt x="164" y="1"/>
                  </a:lnTo>
                  <a:close/>
                </a:path>
              </a:pathLst>
            </a:custGeom>
            <a:solidFill>
              <a:srgbClr val="ED6A3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552" name="Google Shape;552;p46"/>
            <p:cNvSpPr/>
            <p:nvPr/>
          </p:nvSpPr>
          <p:spPr>
            <a:xfrm>
              <a:off x="7996225" y="633688"/>
              <a:ext cx="145150" cy="267025"/>
            </a:xfrm>
            <a:custGeom>
              <a:avLst/>
              <a:gdLst/>
              <a:ahLst/>
              <a:cxnLst/>
              <a:rect l="l" t="t" r="r" b="b"/>
              <a:pathLst>
                <a:path w="5806" h="10681" extrusionOk="0">
                  <a:moveTo>
                    <a:pt x="3182" y="0"/>
                  </a:moveTo>
                  <a:cubicBezTo>
                    <a:pt x="3050" y="0"/>
                    <a:pt x="2917" y="31"/>
                    <a:pt x="2795" y="92"/>
                  </a:cubicBezTo>
                  <a:cubicBezTo>
                    <a:pt x="2740" y="119"/>
                    <a:pt x="2659" y="146"/>
                    <a:pt x="2605" y="173"/>
                  </a:cubicBezTo>
                  <a:cubicBezTo>
                    <a:pt x="2374" y="268"/>
                    <a:pt x="2137" y="316"/>
                    <a:pt x="1900" y="316"/>
                  </a:cubicBezTo>
                  <a:cubicBezTo>
                    <a:pt x="1662" y="316"/>
                    <a:pt x="1425" y="268"/>
                    <a:pt x="1194" y="173"/>
                  </a:cubicBezTo>
                  <a:cubicBezTo>
                    <a:pt x="1086" y="146"/>
                    <a:pt x="977" y="119"/>
                    <a:pt x="869" y="92"/>
                  </a:cubicBezTo>
                  <a:cubicBezTo>
                    <a:pt x="652" y="1801"/>
                    <a:pt x="408" y="3428"/>
                    <a:pt x="191" y="5056"/>
                  </a:cubicBezTo>
                  <a:cubicBezTo>
                    <a:pt x="28" y="6168"/>
                    <a:pt x="1" y="7334"/>
                    <a:pt x="82" y="8473"/>
                  </a:cubicBezTo>
                  <a:cubicBezTo>
                    <a:pt x="109" y="8961"/>
                    <a:pt x="272" y="9450"/>
                    <a:pt x="571" y="9857"/>
                  </a:cubicBezTo>
                  <a:cubicBezTo>
                    <a:pt x="842" y="10236"/>
                    <a:pt x="1249" y="10507"/>
                    <a:pt x="1683" y="10616"/>
                  </a:cubicBezTo>
                  <a:cubicBezTo>
                    <a:pt x="1804" y="10659"/>
                    <a:pt x="1930" y="10680"/>
                    <a:pt x="2056" y="10680"/>
                  </a:cubicBezTo>
                  <a:cubicBezTo>
                    <a:pt x="2325" y="10680"/>
                    <a:pt x="2591" y="10584"/>
                    <a:pt x="2795" y="10399"/>
                  </a:cubicBezTo>
                  <a:cubicBezTo>
                    <a:pt x="3039" y="10209"/>
                    <a:pt x="3256" y="9965"/>
                    <a:pt x="3446" y="9721"/>
                  </a:cubicBezTo>
                  <a:cubicBezTo>
                    <a:pt x="3907" y="9070"/>
                    <a:pt x="4232" y="8338"/>
                    <a:pt x="4449" y="7578"/>
                  </a:cubicBezTo>
                  <a:cubicBezTo>
                    <a:pt x="4585" y="7171"/>
                    <a:pt x="4693" y="6764"/>
                    <a:pt x="4802" y="6330"/>
                  </a:cubicBezTo>
                  <a:cubicBezTo>
                    <a:pt x="5236" y="4649"/>
                    <a:pt x="5561" y="2913"/>
                    <a:pt x="5751" y="1177"/>
                  </a:cubicBezTo>
                  <a:cubicBezTo>
                    <a:pt x="5805" y="1014"/>
                    <a:pt x="5805" y="824"/>
                    <a:pt x="5751" y="662"/>
                  </a:cubicBezTo>
                  <a:cubicBezTo>
                    <a:pt x="5738" y="648"/>
                    <a:pt x="5724" y="641"/>
                    <a:pt x="5710" y="641"/>
                  </a:cubicBezTo>
                  <a:cubicBezTo>
                    <a:pt x="5697" y="641"/>
                    <a:pt x="5683" y="648"/>
                    <a:pt x="5670" y="662"/>
                  </a:cubicBezTo>
                  <a:cubicBezTo>
                    <a:pt x="5616" y="662"/>
                    <a:pt x="5561" y="662"/>
                    <a:pt x="5507" y="689"/>
                  </a:cubicBezTo>
                  <a:cubicBezTo>
                    <a:pt x="5324" y="776"/>
                    <a:pt x="5130" y="818"/>
                    <a:pt x="4938" y="818"/>
                  </a:cubicBezTo>
                  <a:cubicBezTo>
                    <a:pt x="4591" y="818"/>
                    <a:pt x="4250" y="679"/>
                    <a:pt x="3988" y="417"/>
                  </a:cubicBezTo>
                  <a:lnTo>
                    <a:pt x="3771" y="255"/>
                  </a:lnTo>
                  <a:cubicBezTo>
                    <a:pt x="3619" y="85"/>
                    <a:pt x="3402" y="0"/>
                    <a:pt x="3182" y="0"/>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553" name="Google Shape;553;p46"/>
            <p:cNvSpPr/>
            <p:nvPr/>
          </p:nvSpPr>
          <p:spPr>
            <a:xfrm>
              <a:off x="7980650" y="616438"/>
              <a:ext cx="175650" cy="299425"/>
            </a:xfrm>
            <a:custGeom>
              <a:avLst/>
              <a:gdLst/>
              <a:ahLst/>
              <a:cxnLst/>
              <a:rect l="l" t="t" r="r" b="b"/>
              <a:pathLst>
                <a:path w="7026" h="11977" extrusionOk="0">
                  <a:moveTo>
                    <a:pt x="3805" y="690"/>
                  </a:moveTo>
                  <a:cubicBezTo>
                    <a:pt x="4025" y="690"/>
                    <a:pt x="4242" y="775"/>
                    <a:pt x="4394" y="945"/>
                  </a:cubicBezTo>
                  <a:lnTo>
                    <a:pt x="4611" y="1107"/>
                  </a:lnTo>
                  <a:cubicBezTo>
                    <a:pt x="4873" y="1369"/>
                    <a:pt x="5214" y="1508"/>
                    <a:pt x="5561" y="1508"/>
                  </a:cubicBezTo>
                  <a:cubicBezTo>
                    <a:pt x="5753" y="1508"/>
                    <a:pt x="5947" y="1466"/>
                    <a:pt x="6130" y="1379"/>
                  </a:cubicBezTo>
                  <a:cubicBezTo>
                    <a:pt x="6184" y="1352"/>
                    <a:pt x="6239" y="1352"/>
                    <a:pt x="6293" y="1352"/>
                  </a:cubicBezTo>
                  <a:cubicBezTo>
                    <a:pt x="6306" y="1338"/>
                    <a:pt x="6320" y="1331"/>
                    <a:pt x="6333" y="1331"/>
                  </a:cubicBezTo>
                  <a:cubicBezTo>
                    <a:pt x="6347" y="1331"/>
                    <a:pt x="6361" y="1338"/>
                    <a:pt x="6374" y="1352"/>
                  </a:cubicBezTo>
                  <a:cubicBezTo>
                    <a:pt x="6428" y="1514"/>
                    <a:pt x="6428" y="1704"/>
                    <a:pt x="6374" y="1867"/>
                  </a:cubicBezTo>
                  <a:cubicBezTo>
                    <a:pt x="6184" y="3603"/>
                    <a:pt x="5859" y="5339"/>
                    <a:pt x="5425" y="7020"/>
                  </a:cubicBezTo>
                  <a:cubicBezTo>
                    <a:pt x="5316" y="7454"/>
                    <a:pt x="5208" y="7861"/>
                    <a:pt x="5072" y="8268"/>
                  </a:cubicBezTo>
                  <a:cubicBezTo>
                    <a:pt x="4855" y="9028"/>
                    <a:pt x="4530" y="9760"/>
                    <a:pt x="4069" y="10411"/>
                  </a:cubicBezTo>
                  <a:cubicBezTo>
                    <a:pt x="3879" y="10655"/>
                    <a:pt x="3662" y="10899"/>
                    <a:pt x="3418" y="11089"/>
                  </a:cubicBezTo>
                  <a:cubicBezTo>
                    <a:pt x="3214" y="11274"/>
                    <a:pt x="2961" y="11370"/>
                    <a:pt x="2700" y="11370"/>
                  </a:cubicBezTo>
                  <a:cubicBezTo>
                    <a:pt x="2578" y="11370"/>
                    <a:pt x="2454" y="11349"/>
                    <a:pt x="2333" y="11306"/>
                  </a:cubicBezTo>
                  <a:cubicBezTo>
                    <a:pt x="1872" y="11197"/>
                    <a:pt x="1465" y="10926"/>
                    <a:pt x="1194" y="10547"/>
                  </a:cubicBezTo>
                  <a:cubicBezTo>
                    <a:pt x="922" y="10140"/>
                    <a:pt x="732" y="9651"/>
                    <a:pt x="705" y="9163"/>
                  </a:cubicBezTo>
                  <a:cubicBezTo>
                    <a:pt x="624" y="8024"/>
                    <a:pt x="651" y="6858"/>
                    <a:pt x="814" y="5746"/>
                  </a:cubicBezTo>
                  <a:cubicBezTo>
                    <a:pt x="1031" y="4091"/>
                    <a:pt x="1275" y="2491"/>
                    <a:pt x="1492" y="782"/>
                  </a:cubicBezTo>
                  <a:cubicBezTo>
                    <a:pt x="1600" y="809"/>
                    <a:pt x="1709" y="836"/>
                    <a:pt x="1817" y="863"/>
                  </a:cubicBezTo>
                  <a:cubicBezTo>
                    <a:pt x="2048" y="958"/>
                    <a:pt x="2285" y="1006"/>
                    <a:pt x="2523" y="1006"/>
                  </a:cubicBezTo>
                  <a:cubicBezTo>
                    <a:pt x="2760" y="1006"/>
                    <a:pt x="2997" y="958"/>
                    <a:pt x="3228" y="863"/>
                  </a:cubicBezTo>
                  <a:cubicBezTo>
                    <a:pt x="3282" y="836"/>
                    <a:pt x="3363" y="809"/>
                    <a:pt x="3418" y="782"/>
                  </a:cubicBezTo>
                  <a:cubicBezTo>
                    <a:pt x="3540" y="721"/>
                    <a:pt x="3673" y="690"/>
                    <a:pt x="3805" y="690"/>
                  </a:cubicBezTo>
                  <a:close/>
                  <a:moveTo>
                    <a:pt x="3783" y="1"/>
                  </a:moveTo>
                  <a:cubicBezTo>
                    <a:pt x="3577" y="1"/>
                    <a:pt x="3369" y="44"/>
                    <a:pt x="3174" y="131"/>
                  </a:cubicBezTo>
                  <a:cubicBezTo>
                    <a:pt x="2952" y="264"/>
                    <a:pt x="2707" y="332"/>
                    <a:pt x="2459" y="332"/>
                  </a:cubicBezTo>
                  <a:cubicBezTo>
                    <a:pt x="2252" y="332"/>
                    <a:pt x="2042" y="284"/>
                    <a:pt x="1844" y="185"/>
                  </a:cubicBezTo>
                  <a:cubicBezTo>
                    <a:pt x="1817" y="158"/>
                    <a:pt x="1763" y="158"/>
                    <a:pt x="1682" y="158"/>
                  </a:cubicBezTo>
                  <a:cubicBezTo>
                    <a:pt x="1636" y="147"/>
                    <a:pt x="1590" y="142"/>
                    <a:pt x="1544" y="142"/>
                  </a:cubicBezTo>
                  <a:cubicBezTo>
                    <a:pt x="1242" y="142"/>
                    <a:pt x="969" y="367"/>
                    <a:pt x="922" y="673"/>
                  </a:cubicBezTo>
                  <a:cubicBezTo>
                    <a:pt x="895" y="728"/>
                    <a:pt x="868" y="782"/>
                    <a:pt x="868" y="836"/>
                  </a:cubicBezTo>
                  <a:cubicBezTo>
                    <a:pt x="434" y="2925"/>
                    <a:pt x="163" y="5068"/>
                    <a:pt x="27" y="7210"/>
                  </a:cubicBezTo>
                  <a:cubicBezTo>
                    <a:pt x="0" y="7807"/>
                    <a:pt x="27" y="8404"/>
                    <a:pt x="27" y="8892"/>
                  </a:cubicBezTo>
                  <a:cubicBezTo>
                    <a:pt x="136" y="9353"/>
                    <a:pt x="190" y="9679"/>
                    <a:pt x="298" y="9977"/>
                  </a:cubicBezTo>
                  <a:cubicBezTo>
                    <a:pt x="515" y="10682"/>
                    <a:pt x="977" y="11279"/>
                    <a:pt x="1600" y="11659"/>
                  </a:cubicBezTo>
                  <a:cubicBezTo>
                    <a:pt x="1921" y="11872"/>
                    <a:pt x="2288" y="11977"/>
                    <a:pt x="2655" y="11977"/>
                  </a:cubicBezTo>
                  <a:cubicBezTo>
                    <a:pt x="3125" y="11977"/>
                    <a:pt x="3594" y="11804"/>
                    <a:pt x="3960" y="11469"/>
                  </a:cubicBezTo>
                  <a:cubicBezTo>
                    <a:pt x="4177" y="11225"/>
                    <a:pt x="4394" y="11008"/>
                    <a:pt x="4584" y="10764"/>
                  </a:cubicBezTo>
                  <a:cubicBezTo>
                    <a:pt x="5018" y="10140"/>
                    <a:pt x="5343" y="9434"/>
                    <a:pt x="5560" y="8729"/>
                  </a:cubicBezTo>
                  <a:cubicBezTo>
                    <a:pt x="6266" y="6397"/>
                    <a:pt x="6754" y="4037"/>
                    <a:pt x="6998" y="1623"/>
                  </a:cubicBezTo>
                  <a:cubicBezTo>
                    <a:pt x="7025" y="1406"/>
                    <a:pt x="7025" y="1216"/>
                    <a:pt x="6998" y="1026"/>
                  </a:cubicBezTo>
                  <a:cubicBezTo>
                    <a:pt x="6998" y="715"/>
                    <a:pt x="6761" y="499"/>
                    <a:pt x="6491" y="499"/>
                  </a:cubicBezTo>
                  <a:cubicBezTo>
                    <a:pt x="6408" y="499"/>
                    <a:pt x="6322" y="520"/>
                    <a:pt x="6239" y="565"/>
                  </a:cubicBezTo>
                  <a:cubicBezTo>
                    <a:pt x="6103" y="592"/>
                    <a:pt x="5994" y="646"/>
                    <a:pt x="5886" y="701"/>
                  </a:cubicBezTo>
                  <a:cubicBezTo>
                    <a:pt x="5767" y="776"/>
                    <a:pt x="5636" y="813"/>
                    <a:pt x="5507" y="813"/>
                  </a:cubicBezTo>
                  <a:cubicBezTo>
                    <a:pt x="5311" y="813"/>
                    <a:pt x="5122" y="728"/>
                    <a:pt x="4991" y="565"/>
                  </a:cubicBezTo>
                  <a:cubicBezTo>
                    <a:pt x="4882" y="484"/>
                    <a:pt x="4774" y="375"/>
                    <a:pt x="4638" y="294"/>
                  </a:cubicBezTo>
                  <a:cubicBezTo>
                    <a:pt x="4394" y="98"/>
                    <a:pt x="4091" y="1"/>
                    <a:pt x="3783" y="1"/>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554" name="Google Shape;554;p46"/>
            <p:cNvSpPr/>
            <p:nvPr/>
          </p:nvSpPr>
          <p:spPr>
            <a:xfrm>
              <a:off x="8014550" y="833313"/>
              <a:ext cx="66375" cy="34675"/>
            </a:xfrm>
            <a:custGeom>
              <a:avLst/>
              <a:gdLst/>
              <a:ahLst/>
              <a:cxnLst/>
              <a:rect l="l" t="t" r="r" b="b"/>
              <a:pathLst>
                <a:path w="2655" h="1387" extrusionOk="0">
                  <a:moveTo>
                    <a:pt x="325" y="1"/>
                  </a:moveTo>
                  <a:cubicBezTo>
                    <a:pt x="279" y="1"/>
                    <a:pt x="233" y="10"/>
                    <a:pt x="190" y="27"/>
                  </a:cubicBezTo>
                  <a:cubicBezTo>
                    <a:pt x="55" y="108"/>
                    <a:pt x="0" y="271"/>
                    <a:pt x="27" y="407"/>
                  </a:cubicBezTo>
                  <a:cubicBezTo>
                    <a:pt x="55" y="542"/>
                    <a:pt x="109" y="651"/>
                    <a:pt x="163" y="759"/>
                  </a:cubicBezTo>
                  <a:cubicBezTo>
                    <a:pt x="463" y="1234"/>
                    <a:pt x="923" y="1387"/>
                    <a:pt x="1439" y="1387"/>
                  </a:cubicBezTo>
                  <a:cubicBezTo>
                    <a:pt x="1484" y="1387"/>
                    <a:pt x="1528" y="1385"/>
                    <a:pt x="1573" y="1383"/>
                  </a:cubicBezTo>
                  <a:cubicBezTo>
                    <a:pt x="1818" y="1302"/>
                    <a:pt x="2062" y="1193"/>
                    <a:pt x="2306" y="1085"/>
                  </a:cubicBezTo>
                  <a:cubicBezTo>
                    <a:pt x="2496" y="976"/>
                    <a:pt x="2631" y="759"/>
                    <a:pt x="2631" y="542"/>
                  </a:cubicBezTo>
                  <a:cubicBezTo>
                    <a:pt x="2654" y="428"/>
                    <a:pt x="2580" y="313"/>
                    <a:pt x="2475" y="313"/>
                  </a:cubicBezTo>
                  <a:cubicBezTo>
                    <a:pt x="2456" y="313"/>
                    <a:pt x="2435" y="317"/>
                    <a:pt x="2414" y="325"/>
                  </a:cubicBezTo>
                  <a:cubicBezTo>
                    <a:pt x="2306" y="353"/>
                    <a:pt x="2197" y="407"/>
                    <a:pt x="2116" y="461"/>
                  </a:cubicBezTo>
                  <a:cubicBezTo>
                    <a:pt x="1872" y="542"/>
                    <a:pt x="1655" y="597"/>
                    <a:pt x="1438" y="651"/>
                  </a:cubicBezTo>
                  <a:cubicBezTo>
                    <a:pt x="1397" y="659"/>
                    <a:pt x="1357" y="663"/>
                    <a:pt x="1317" y="663"/>
                  </a:cubicBezTo>
                  <a:cubicBezTo>
                    <a:pt x="1089" y="663"/>
                    <a:pt x="875" y="537"/>
                    <a:pt x="760" y="353"/>
                  </a:cubicBezTo>
                  <a:cubicBezTo>
                    <a:pt x="705" y="271"/>
                    <a:pt x="651" y="190"/>
                    <a:pt x="597" y="136"/>
                  </a:cubicBezTo>
                  <a:cubicBezTo>
                    <a:pt x="523" y="43"/>
                    <a:pt x="423" y="1"/>
                    <a:pt x="325" y="1"/>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555" name="Google Shape;555;p46"/>
            <p:cNvSpPr/>
            <p:nvPr/>
          </p:nvSpPr>
          <p:spPr>
            <a:xfrm>
              <a:off x="8013200" y="787863"/>
              <a:ext cx="16975" cy="16300"/>
            </a:xfrm>
            <a:custGeom>
              <a:avLst/>
              <a:gdLst/>
              <a:ahLst/>
              <a:cxnLst/>
              <a:rect l="l" t="t" r="r" b="b"/>
              <a:pathLst>
                <a:path w="679" h="652" extrusionOk="0">
                  <a:moveTo>
                    <a:pt x="325" y="1"/>
                  </a:moveTo>
                  <a:cubicBezTo>
                    <a:pt x="136" y="28"/>
                    <a:pt x="0" y="218"/>
                    <a:pt x="27" y="408"/>
                  </a:cubicBezTo>
                  <a:cubicBezTo>
                    <a:pt x="54" y="543"/>
                    <a:pt x="190" y="652"/>
                    <a:pt x="325" y="652"/>
                  </a:cubicBezTo>
                  <a:cubicBezTo>
                    <a:pt x="515" y="652"/>
                    <a:pt x="678" y="489"/>
                    <a:pt x="651" y="299"/>
                  </a:cubicBezTo>
                  <a:cubicBezTo>
                    <a:pt x="651" y="136"/>
                    <a:pt x="488" y="1"/>
                    <a:pt x="325" y="1"/>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556" name="Google Shape;556;p46"/>
            <p:cNvSpPr/>
            <p:nvPr/>
          </p:nvSpPr>
          <p:spPr>
            <a:xfrm>
              <a:off x="8066350" y="799938"/>
              <a:ext cx="18750" cy="16925"/>
            </a:xfrm>
            <a:custGeom>
              <a:avLst/>
              <a:gdLst/>
              <a:ahLst/>
              <a:cxnLst/>
              <a:rect l="l" t="t" r="r" b="b"/>
              <a:pathLst>
                <a:path w="750" h="677" extrusionOk="0">
                  <a:moveTo>
                    <a:pt x="319" y="1"/>
                  </a:moveTo>
                  <a:cubicBezTo>
                    <a:pt x="1" y="1"/>
                    <a:pt x="49" y="677"/>
                    <a:pt x="356" y="677"/>
                  </a:cubicBezTo>
                  <a:cubicBezTo>
                    <a:pt x="385" y="677"/>
                    <a:pt x="417" y="670"/>
                    <a:pt x="451" y="657"/>
                  </a:cubicBezTo>
                  <a:cubicBezTo>
                    <a:pt x="641" y="630"/>
                    <a:pt x="749" y="440"/>
                    <a:pt x="722" y="250"/>
                  </a:cubicBezTo>
                  <a:cubicBezTo>
                    <a:pt x="695" y="87"/>
                    <a:pt x="532" y="6"/>
                    <a:pt x="369" y="6"/>
                  </a:cubicBezTo>
                  <a:cubicBezTo>
                    <a:pt x="352" y="2"/>
                    <a:pt x="335" y="1"/>
                    <a:pt x="319" y="1"/>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grpSp>
      <p:grpSp>
        <p:nvGrpSpPr>
          <p:cNvPr id="557" name="Google Shape;557;p46"/>
          <p:cNvGrpSpPr/>
          <p:nvPr/>
        </p:nvGrpSpPr>
        <p:grpSpPr>
          <a:xfrm>
            <a:off x="11232390" y="5712556"/>
            <a:ext cx="369916" cy="522017"/>
            <a:chOff x="8424292" y="4284416"/>
            <a:chExt cx="277437" cy="391513"/>
          </a:xfrm>
        </p:grpSpPr>
        <p:grpSp>
          <p:nvGrpSpPr>
            <p:cNvPr id="558" name="Google Shape;558;p46"/>
            <p:cNvGrpSpPr/>
            <p:nvPr/>
          </p:nvGrpSpPr>
          <p:grpSpPr>
            <a:xfrm>
              <a:off x="8424292" y="4480091"/>
              <a:ext cx="129879" cy="195839"/>
              <a:chOff x="7509313" y="3231788"/>
              <a:chExt cx="249575" cy="365575"/>
            </a:xfrm>
          </p:grpSpPr>
          <p:sp>
            <p:nvSpPr>
              <p:cNvPr id="559" name="Google Shape;559;p46"/>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560" name="Google Shape;560;p46"/>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561" name="Google Shape;561;p46"/>
              <p:cNvSpPr/>
              <p:nvPr/>
            </p:nvSpPr>
            <p:spPr>
              <a:xfrm>
                <a:off x="7560863" y="3329488"/>
                <a:ext cx="149200" cy="172950"/>
              </a:xfrm>
              <a:custGeom>
                <a:avLst/>
                <a:gdLst/>
                <a:ahLst/>
                <a:cxnLst/>
                <a:rect l="l" t="t" r="r" b="b"/>
                <a:pathLst>
                  <a:path w="5968" h="6918" extrusionOk="0">
                    <a:moveTo>
                      <a:pt x="2957" y="1"/>
                    </a:moveTo>
                    <a:cubicBezTo>
                      <a:pt x="2577" y="1764"/>
                      <a:pt x="1248" y="2713"/>
                      <a:pt x="0" y="3852"/>
                    </a:cubicBezTo>
                    <a:cubicBezTo>
                      <a:pt x="543" y="4178"/>
                      <a:pt x="977" y="4395"/>
                      <a:pt x="1356" y="4666"/>
                    </a:cubicBezTo>
                    <a:cubicBezTo>
                      <a:pt x="1763" y="4965"/>
                      <a:pt x="2116" y="5290"/>
                      <a:pt x="2441" y="5670"/>
                    </a:cubicBezTo>
                    <a:cubicBezTo>
                      <a:pt x="2767" y="6077"/>
                      <a:pt x="3065" y="6483"/>
                      <a:pt x="3309" y="6917"/>
                    </a:cubicBezTo>
                    <a:cubicBezTo>
                      <a:pt x="3770" y="5371"/>
                      <a:pt x="4774" y="4314"/>
                      <a:pt x="5967" y="3418"/>
                    </a:cubicBezTo>
                    <a:cubicBezTo>
                      <a:pt x="5371" y="2930"/>
                      <a:pt x="4801" y="2415"/>
                      <a:pt x="4259" y="1872"/>
                    </a:cubicBezTo>
                    <a:cubicBezTo>
                      <a:pt x="3770" y="1276"/>
                      <a:pt x="3336" y="652"/>
                      <a:pt x="2957" y="1"/>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grpSp>
        <p:grpSp>
          <p:nvGrpSpPr>
            <p:cNvPr id="562" name="Google Shape;562;p46"/>
            <p:cNvGrpSpPr/>
            <p:nvPr/>
          </p:nvGrpSpPr>
          <p:grpSpPr>
            <a:xfrm>
              <a:off x="8571875" y="4284416"/>
              <a:ext cx="129854" cy="195839"/>
              <a:chOff x="7509313" y="3231788"/>
              <a:chExt cx="249575" cy="365575"/>
            </a:xfrm>
          </p:grpSpPr>
          <p:sp>
            <p:nvSpPr>
              <p:cNvPr id="563" name="Google Shape;563;p46"/>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564" name="Google Shape;564;p46"/>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565" name="Google Shape;565;p46"/>
              <p:cNvSpPr/>
              <p:nvPr/>
            </p:nvSpPr>
            <p:spPr>
              <a:xfrm>
                <a:off x="7560863" y="3329488"/>
                <a:ext cx="149200" cy="172950"/>
              </a:xfrm>
              <a:custGeom>
                <a:avLst/>
                <a:gdLst/>
                <a:ahLst/>
                <a:cxnLst/>
                <a:rect l="l" t="t" r="r" b="b"/>
                <a:pathLst>
                  <a:path w="5968" h="6918" extrusionOk="0">
                    <a:moveTo>
                      <a:pt x="2957" y="1"/>
                    </a:moveTo>
                    <a:cubicBezTo>
                      <a:pt x="2577" y="1764"/>
                      <a:pt x="1248" y="2713"/>
                      <a:pt x="0" y="3852"/>
                    </a:cubicBezTo>
                    <a:cubicBezTo>
                      <a:pt x="543" y="4178"/>
                      <a:pt x="977" y="4395"/>
                      <a:pt x="1356" y="4666"/>
                    </a:cubicBezTo>
                    <a:cubicBezTo>
                      <a:pt x="1763" y="4965"/>
                      <a:pt x="2116" y="5290"/>
                      <a:pt x="2441" y="5670"/>
                    </a:cubicBezTo>
                    <a:cubicBezTo>
                      <a:pt x="2767" y="6077"/>
                      <a:pt x="3065" y="6483"/>
                      <a:pt x="3309" y="6917"/>
                    </a:cubicBezTo>
                    <a:cubicBezTo>
                      <a:pt x="3770" y="5371"/>
                      <a:pt x="4774" y="4314"/>
                      <a:pt x="5967" y="3418"/>
                    </a:cubicBezTo>
                    <a:cubicBezTo>
                      <a:pt x="5371" y="2930"/>
                      <a:pt x="4801" y="2415"/>
                      <a:pt x="4259" y="1872"/>
                    </a:cubicBezTo>
                    <a:cubicBezTo>
                      <a:pt x="3770" y="1276"/>
                      <a:pt x="3336" y="652"/>
                      <a:pt x="2957" y="1"/>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grpSp>
      </p:grpSp>
      <p:grpSp>
        <p:nvGrpSpPr>
          <p:cNvPr id="566" name="Google Shape;566;p46"/>
          <p:cNvGrpSpPr/>
          <p:nvPr/>
        </p:nvGrpSpPr>
        <p:grpSpPr>
          <a:xfrm rot="5973186">
            <a:off x="2111201" y="1085304"/>
            <a:ext cx="700961" cy="571520"/>
            <a:chOff x="5426900" y="3064075"/>
            <a:chExt cx="281450" cy="229525"/>
          </a:xfrm>
        </p:grpSpPr>
        <p:sp>
          <p:nvSpPr>
            <p:cNvPr id="567" name="Google Shape;567;p46"/>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568" name="Google Shape;568;p46"/>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569" name="Google Shape;569;p46"/>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570" name="Google Shape;570;p46"/>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571" name="Google Shape;571;p46"/>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dk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572" name="Google Shape;572;p46"/>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573" name="Google Shape;573;p46"/>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dk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574" name="Google Shape;574;p46"/>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575" name="Google Shape;575;p46"/>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dk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grpSp>
    </p:spTree>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81"/>
        <p:cNvGrpSpPr/>
        <p:nvPr/>
      </p:nvGrpSpPr>
      <p:grpSpPr>
        <a:xfrm>
          <a:off x="0" y="0"/>
          <a:ext cx="0" cy="0"/>
          <a:chOff x="0" y="0"/>
          <a:chExt cx="0" cy="0"/>
        </a:xfrm>
      </p:grpSpPr>
      <p:sp>
        <p:nvSpPr>
          <p:cNvPr id="1187" name="Google Shape;1187;p57"/>
          <p:cNvSpPr/>
          <p:nvPr/>
        </p:nvSpPr>
        <p:spPr>
          <a:xfrm>
            <a:off x="909671" y="2072210"/>
            <a:ext cx="10370212" cy="1935177"/>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algn="ctr"/>
            <a:r>
              <a:rPr lang="vi-VN" sz="3200" b="1" dirty="0">
                <a:latin typeface="Calibri" panose="020F0502020204030204" pitchFamily="34" charset="0"/>
                <a:cs typeface="Calibri" panose="020F0502020204030204" pitchFamily="34" charset="0"/>
              </a:rPr>
              <a:t>Đơn chất là chất được tạo nên từ</a:t>
            </a:r>
            <a:r>
              <a:rPr lang="vi-VN" sz="2800" b="1" dirty="0">
                <a:latin typeface="Calibri" panose="020F0502020204030204" pitchFamily="34" charset="0"/>
                <a:cs typeface="Calibri" panose="020F0502020204030204" pitchFamily="34" charset="0"/>
              </a:rPr>
              <a:t> 1 </a:t>
            </a:r>
            <a:r>
              <a:rPr lang="vi-VN" sz="3200" b="1" dirty="0">
                <a:latin typeface="Calibri" panose="020F0502020204030204" pitchFamily="34" charset="0"/>
                <a:cs typeface="Calibri" panose="020F0502020204030204" pitchFamily="34" charset="0"/>
              </a:rPr>
              <a:t>nguyên tố hóa học.</a:t>
            </a:r>
            <a:endParaRPr sz="3200" b="1" dirty="0">
              <a:latin typeface="Calibri" panose="020F0502020204030204" pitchFamily="34" charset="0"/>
              <a:cs typeface="Calibri" panose="020F0502020204030204" pitchFamily="34" charset="0"/>
            </a:endParaRPr>
          </a:p>
        </p:txBody>
      </p:sp>
      <p:grpSp>
        <p:nvGrpSpPr>
          <p:cNvPr id="1201" name="Google Shape;1201;p57"/>
          <p:cNvGrpSpPr/>
          <p:nvPr/>
        </p:nvGrpSpPr>
        <p:grpSpPr>
          <a:xfrm>
            <a:off x="2309837" y="787852"/>
            <a:ext cx="427271" cy="545673"/>
            <a:chOff x="5905475" y="2032050"/>
            <a:chExt cx="454350" cy="580175"/>
          </a:xfrm>
        </p:grpSpPr>
        <p:sp>
          <p:nvSpPr>
            <p:cNvPr id="1202" name="Google Shape;1202;p57"/>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1203" name="Google Shape;1203;p57"/>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1204" name="Google Shape;1204;p57"/>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121900" tIns="121900" rIns="121900" bIns="121900" anchor="ctr" anchorCtr="0">
              <a:noAutofit/>
            </a:bodyPr>
            <a:lstStyle/>
            <a:p>
              <a:endParaRPr sz="2400"/>
            </a:p>
          </p:txBody>
        </p:sp>
        <p:sp>
          <p:nvSpPr>
            <p:cNvPr id="1205" name="Google Shape;1205;p57"/>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121900" tIns="121900" rIns="121900" bIns="121900" anchor="ctr" anchorCtr="0">
              <a:noAutofit/>
            </a:bodyPr>
            <a:lstStyle/>
            <a:p>
              <a:endParaRPr sz="2400"/>
            </a:p>
          </p:txBody>
        </p:sp>
        <p:sp>
          <p:nvSpPr>
            <p:cNvPr id="1206" name="Google Shape;1206;p57"/>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121900" tIns="121900" rIns="121900" bIns="121900" anchor="ctr" anchorCtr="0">
              <a:noAutofit/>
            </a:bodyPr>
            <a:lstStyle/>
            <a:p>
              <a:endParaRPr sz="2400"/>
            </a:p>
          </p:txBody>
        </p:sp>
        <p:sp>
          <p:nvSpPr>
            <p:cNvPr id="1207" name="Google Shape;1207;p57"/>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121900" tIns="121900" rIns="121900" bIns="121900" anchor="ctr" anchorCtr="0">
              <a:noAutofit/>
            </a:bodyPr>
            <a:lstStyle/>
            <a:p>
              <a:endParaRPr sz="2400"/>
            </a:p>
          </p:txBody>
        </p:sp>
      </p:grpSp>
      <p:grpSp>
        <p:nvGrpSpPr>
          <p:cNvPr id="1208" name="Google Shape;1208;p57"/>
          <p:cNvGrpSpPr/>
          <p:nvPr/>
        </p:nvGrpSpPr>
        <p:grpSpPr>
          <a:xfrm>
            <a:off x="9345461" y="856659"/>
            <a:ext cx="325739" cy="408075"/>
            <a:chOff x="7249250" y="2312150"/>
            <a:chExt cx="433317" cy="542846"/>
          </a:xfrm>
        </p:grpSpPr>
        <p:sp>
          <p:nvSpPr>
            <p:cNvPr id="1209" name="Google Shape;1209;p57"/>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1210" name="Google Shape;1210;p57"/>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121900" tIns="121900" rIns="121900" bIns="121900" anchor="ctr" anchorCtr="0">
              <a:noAutofit/>
            </a:bodyPr>
            <a:lstStyle/>
            <a:p>
              <a:endParaRPr sz="2400"/>
            </a:p>
          </p:txBody>
        </p:sp>
        <p:sp>
          <p:nvSpPr>
            <p:cNvPr id="1211" name="Google Shape;1211;p57"/>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grpSp>
      <p:grpSp>
        <p:nvGrpSpPr>
          <p:cNvPr id="1212" name="Google Shape;1212;p57"/>
          <p:cNvGrpSpPr/>
          <p:nvPr/>
        </p:nvGrpSpPr>
        <p:grpSpPr>
          <a:xfrm rot="5973186">
            <a:off x="10797901" y="5627271"/>
            <a:ext cx="700961" cy="571520"/>
            <a:chOff x="5426900" y="3064075"/>
            <a:chExt cx="281450" cy="229525"/>
          </a:xfrm>
        </p:grpSpPr>
        <p:sp>
          <p:nvSpPr>
            <p:cNvPr id="1213" name="Google Shape;1213;p57"/>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1214" name="Google Shape;1214;p57"/>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1215" name="Google Shape;1215;p57"/>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1216" name="Google Shape;1216;p57"/>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121900" tIns="121900" rIns="121900" bIns="121900" anchor="ctr" anchorCtr="0">
              <a:noAutofit/>
            </a:bodyPr>
            <a:lstStyle/>
            <a:p>
              <a:endParaRPr sz="2400"/>
            </a:p>
          </p:txBody>
        </p:sp>
        <p:sp>
          <p:nvSpPr>
            <p:cNvPr id="1217" name="Google Shape;1217;p57"/>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218" name="Google Shape;1218;p57"/>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121900" tIns="121900" rIns="121900" bIns="121900" anchor="ctr" anchorCtr="0">
              <a:noAutofit/>
            </a:bodyPr>
            <a:lstStyle/>
            <a:p>
              <a:endParaRPr sz="2400"/>
            </a:p>
          </p:txBody>
        </p:sp>
        <p:sp>
          <p:nvSpPr>
            <p:cNvPr id="1219" name="Google Shape;1219;p57"/>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220" name="Google Shape;1220;p57"/>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121900" tIns="121900" rIns="121900" bIns="121900" anchor="ctr" anchorCtr="0">
              <a:noAutofit/>
            </a:bodyPr>
            <a:lstStyle/>
            <a:p>
              <a:endParaRPr sz="2400"/>
            </a:p>
          </p:txBody>
        </p:sp>
        <p:sp>
          <p:nvSpPr>
            <p:cNvPr id="1221" name="Google Shape;1221;p57"/>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grpSp>
      <p:sp>
        <p:nvSpPr>
          <p:cNvPr id="66" name="Google Shape;775;p50"/>
          <p:cNvSpPr txBox="1">
            <a:spLocks noGrp="1"/>
          </p:cNvSpPr>
          <p:nvPr>
            <p:ph type="title"/>
          </p:nvPr>
        </p:nvSpPr>
        <p:spPr>
          <a:xfrm>
            <a:off x="2966123" y="787852"/>
            <a:ext cx="10278000" cy="560800"/>
          </a:xfrm>
          <a:prstGeom prst="rect">
            <a:avLst/>
          </a:prstGeom>
        </p:spPr>
        <p:txBody>
          <a:bodyPr spcFirstLastPara="1" wrap="square" lIns="121900" tIns="121900" rIns="121900" bIns="121900" anchor="t" anchorCtr="0">
            <a:noAutofit/>
          </a:bodyPr>
          <a:lstStyle/>
          <a:p>
            <a:pPr algn="l"/>
            <a:r>
              <a:rPr lang="vi-VN" sz="4800" b="1" dirty="0">
                <a:solidFill>
                  <a:schemeClr val="accent1">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Đơn chất</a:t>
            </a:r>
            <a:endParaRPr sz="4800" b="1" dirty="0">
              <a:solidFill>
                <a:schemeClr val="accent1">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181"/>
        <p:cNvGrpSpPr/>
        <p:nvPr/>
      </p:nvGrpSpPr>
      <p:grpSpPr>
        <a:xfrm>
          <a:off x="0" y="0"/>
          <a:ext cx="0" cy="0"/>
          <a:chOff x="0" y="0"/>
          <a:chExt cx="0" cy="0"/>
        </a:xfrm>
      </p:grpSpPr>
      <p:sp>
        <p:nvSpPr>
          <p:cNvPr id="1187" name="Google Shape;1187;p57"/>
          <p:cNvSpPr/>
          <p:nvPr/>
        </p:nvSpPr>
        <p:spPr>
          <a:xfrm>
            <a:off x="910894" y="1555693"/>
            <a:ext cx="10370212" cy="1398297"/>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algn="ctr"/>
            <a:endParaRPr sz="3200" b="1" dirty="0">
              <a:latin typeface="Calibri" panose="020F0502020204030204" pitchFamily="34" charset="0"/>
              <a:cs typeface="Calibri" panose="020F0502020204030204" pitchFamily="34" charset="0"/>
            </a:endParaRPr>
          </a:p>
        </p:txBody>
      </p:sp>
      <p:grpSp>
        <p:nvGrpSpPr>
          <p:cNvPr id="1201" name="Google Shape;1201;p57"/>
          <p:cNvGrpSpPr/>
          <p:nvPr/>
        </p:nvGrpSpPr>
        <p:grpSpPr>
          <a:xfrm>
            <a:off x="2309837" y="787852"/>
            <a:ext cx="427271" cy="545673"/>
            <a:chOff x="5905475" y="2032050"/>
            <a:chExt cx="454350" cy="580175"/>
          </a:xfrm>
        </p:grpSpPr>
        <p:sp>
          <p:nvSpPr>
            <p:cNvPr id="1202" name="Google Shape;1202;p57"/>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1203" name="Google Shape;1203;p57"/>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1204" name="Google Shape;1204;p57"/>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121900" tIns="121900" rIns="121900" bIns="121900" anchor="ctr" anchorCtr="0">
              <a:noAutofit/>
            </a:bodyPr>
            <a:lstStyle/>
            <a:p>
              <a:endParaRPr sz="2400"/>
            </a:p>
          </p:txBody>
        </p:sp>
        <p:sp>
          <p:nvSpPr>
            <p:cNvPr id="1205" name="Google Shape;1205;p57"/>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121900" tIns="121900" rIns="121900" bIns="121900" anchor="ctr" anchorCtr="0">
              <a:noAutofit/>
            </a:bodyPr>
            <a:lstStyle/>
            <a:p>
              <a:endParaRPr sz="2400"/>
            </a:p>
          </p:txBody>
        </p:sp>
        <p:sp>
          <p:nvSpPr>
            <p:cNvPr id="1206" name="Google Shape;1206;p57"/>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121900" tIns="121900" rIns="121900" bIns="121900" anchor="ctr" anchorCtr="0">
              <a:noAutofit/>
            </a:bodyPr>
            <a:lstStyle/>
            <a:p>
              <a:endParaRPr sz="2400"/>
            </a:p>
          </p:txBody>
        </p:sp>
        <p:sp>
          <p:nvSpPr>
            <p:cNvPr id="1207" name="Google Shape;1207;p57"/>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121900" tIns="121900" rIns="121900" bIns="121900" anchor="ctr" anchorCtr="0">
              <a:noAutofit/>
            </a:bodyPr>
            <a:lstStyle/>
            <a:p>
              <a:endParaRPr sz="2400"/>
            </a:p>
          </p:txBody>
        </p:sp>
      </p:grpSp>
      <p:grpSp>
        <p:nvGrpSpPr>
          <p:cNvPr id="1208" name="Google Shape;1208;p57"/>
          <p:cNvGrpSpPr/>
          <p:nvPr/>
        </p:nvGrpSpPr>
        <p:grpSpPr>
          <a:xfrm>
            <a:off x="9345461" y="856659"/>
            <a:ext cx="325739" cy="408075"/>
            <a:chOff x="7249250" y="2312150"/>
            <a:chExt cx="433317" cy="542846"/>
          </a:xfrm>
        </p:grpSpPr>
        <p:sp>
          <p:nvSpPr>
            <p:cNvPr id="1209" name="Google Shape;1209;p57"/>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1210" name="Google Shape;1210;p57"/>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121900" tIns="121900" rIns="121900" bIns="121900" anchor="ctr" anchorCtr="0">
              <a:noAutofit/>
            </a:bodyPr>
            <a:lstStyle/>
            <a:p>
              <a:endParaRPr sz="2400"/>
            </a:p>
          </p:txBody>
        </p:sp>
        <p:sp>
          <p:nvSpPr>
            <p:cNvPr id="1211" name="Google Shape;1211;p57"/>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grpSp>
      <p:grpSp>
        <p:nvGrpSpPr>
          <p:cNvPr id="1212" name="Google Shape;1212;p57"/>
          <p:cNvGrpSpPr/>
          <p:nvPr/>
        </p:nvGrpSpPr>
        <p:grpSpPr>
          <a:xfrm rot="5973186">
            <a:off x="10797901" y="5627271"/>
            <a:ext cx="700961" cy="571520"/>
            <a:chOff x="5426900" y="3064075"/>
            <a:chExt cx="281450" cy="229525"/>
          </a:xfrm>
        </p:grpSpPr>
        <p:sp>
          <p:nvSpPr>
            <p:cNvPr id="1213" name="Google Shape;1213;p57"/>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1214" name="Google Shape;1214;p57"/>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1215" name="Google Shape;1215;p57"/>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1216" name="Google Shape;1216;p57"/>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121900" tIns="121900" rIns="121900" bIns="121900" anchor="ctr" anchorCtr="0">
              <a:noAutofit/>
            </a:bodyPr>
            <a:lstStyle/>
            <a:p>
              <a:endParaRPr sz="2400"/>
            </a:p>
          </p:txBody>
        </p:sp>
        <p:sp>
          <p:nvSpPr>
            <p:cNvPr id="1217" name="Google Shape;1217;p57"/>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218" name="Google Shape;1218;p57"/>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121900" tIns="121900" rIns="121900" bIns="121900" anchor="ctr" anchorCtr="0">
              <a:noAutofit/>
            </a:bodyPr>
            <a:lstStyle/>
            <a:p>
              <a:endParaRPr sz="2400"/>
            </a:p>
          </p:txBody>
        </p:sp>
        <p:sp>
          <p:nvSpPr>
            <p:cNvPr id="1219" name="Google Shape;1219;p57"/>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220" name="Google Shape;1220;p57"/>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121900" tIns="121900" rIns="121900" bIns="121900" anchor="ctr" anchorCtr="0">
              <a:noAutofit/>
            </a:bodyPr>
            <a:lstStyle/>
            <a:p>
              <a:endParaRPr sz="2400"/>
            </a:p>
          </p:txBody>
        </p:sp>
        <p:sp>
          <p:nvSpPr>
            <p:cNvPr id="1221" name="Google Shape;1221;p57"/>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grpSp>
      <p:sp>
        <p:nvSpPr>
          <p:cNvPr id="66" name="Google Shape;775;p50"/>
          <p:cNvSpPr txBox="1">
            <a:spLocks noGrp="1"/>
          </p:cNvSpPr>
          <p:nvPr>
            <p:ph type="title"/>
          </p:nvPr>
        </p:nvSpPr>
        <p:spPr>
          <a:xfrm>
            <a:off x="4927261" y="784212"/>
            <a:ext cx="2228046" cy="560800"/>
          </a:xfrm>
          <a:prstGeom prst="rect">
            <a:avLst/>
          </a:prstGeom>
        </p:spPr>
        <p:txBody>
          <a:bodyPr spcFirstLastPara="1" wrap="square" lIns="121900" tIns="121900" rIns="121900" bIns="121900" anchor="t" anchorCtr="0">
            <a:noAutofit/>
          </a:bodyPr>
          <a:lstStyle/>
          <a:p>
            <a:pPr algn="l"/>
            <a:r>
              <a:rPr lang="vi-VN" sz="4800" b="1" dirty="0">
                <a:ln w="22225">
                  <a:solidFill>
                    <a:schemeClr val="accent2"/>
                  </a:solidFill>
                  <a:prstDash val="solid"/>
                </a:ln>
                <a:solidFill>
                  <a:schemeClr val="accent2">
                    <a:lumMod val="40000"/>
                    <a:lumOff val="60000"/>
                  </a:schemeClr>
                </a:solidFill>
                <a:latin typeface="Calibri" panose="020F0502020204030204" pitchFamily="34" charset="0"/>
                <a:cs typeface="Calibri" panose="020F0502020204030204" pitchFamily="34" charset="0"/>
              </a:rPr>
              <a:t>VÍ DỤ</a:t>
            </a:r>
            <a:endParaRPr sz="4800" b="1" dirty="0">
              <a:ln w="22225">
                <a:solidFill>
                  <a:schemeClr val="accent2"/>
                </a:solidFill>
                <a:prstDash val="solid"/>
              </a:ln>
              <a:solidFill>
                <a:schemeClr val="accent2">
                  <a:lumMod val="40000"/>
                  <a:lumOff val="60000"/>
                </a:schemeClr>
              </a:solidFill>
              <a:latin typeface="Calibri" panose="020F0502020204030204" pitchFamily="34" charset="0"/>
              <a:cs typeface="Calibri" panose="020F0502020204030204" pitchFamily="34" charset="0"/>
            </a:endParaRPr>
          </a:p>
        </p:txBody>
      </p:sp>
      <p:sp>
        <p:nvSpPr>
          <p:cNvPr id="4" name="Rectangle 3"/>
          <p:cNvSpPr/>
          <p:nvPr/>
        </p:nvSpPr>
        <p:spPr>
          <a:xfrm>
            <a:off x="1223716" y="1683887"/>
            <a:ext cx="9702427" cy="1007327"/>
          </a:xfrm>
          <a:prstGeom prst="rect">
            <a:avLst/>
          </a:prstGeom>
        </p:spPr>
        <p:txBody>
          <a:bodyPr wrap="square">
            <a:spAutoFit/>
          </a:bodyPr>
          <a:lstStyle/>
          <a:p>
            <a:pPr lvl="0" algn="just">
              <a:lnSpc>
                <a:spcPct val="129000"/>
              </a:lnSpc>
              <a:spcAft>
                <a:spcPts val="500"/>
              </a:spcAft>
              <a:buClr>
                <a:srgbClr val="000000"/>
              </a:buClr>
              <a:buSzPts val="1000"/>
              <a:tabLst>
                <a:tab pos="497205" algn="l"/>
              </a:tabLst>
            </a:pPr>
            <a:r>
              <a:rPr lang="vi-VN" sz="2400" b="1" dirty="0">
                <a:latin typeface="Calibri" panose="020F0502020204030204" pitchFamily="34" charset="0"/>
                <a:ea typeface="Segoe UI" panose="020B0502040204020203" pitchFamily="34" charset="0"/>
                <a:cs typeface="Calibri" panose="020F0502020204030204" pitchFamily="34" charset="0"/>
              </a:rPr>
              <a:t>Mẫu vật nào được tạo ra từ phân tử đơn chất trong hình dưới đây? Cho biết nguyên tố tạo ra mỗi đơn chất đó.</a:t>
            </a:r>
            <a:endParaRPr lang="vi-VN" sz="2400" b="1" dirty="0">
              <a:latin typeface="Calibri" panose="020F0502020204030204" pitchFamily="34" charset="0"/>
              <a:ea typeface="Segoe UI" panose="020B0502040204020203" pitchFamily="34" charset="0"/>
              <a:cs typeface="Calibri" panose="020F0502020204030204" pitchFamily="34" charset="0"/>
            </a:endParaRPr>
          </a:p>
        </p:txBody>
      </p:sp>
      <p:pic>
        <p:nvPicPr>
          <p:cNvPr id="5" name="Picture 4"/>
          <p:cNvPicPr>
            <a:picLocks noChangeAspect="1"/>
          </p:cNvPicPr>
          <p:nvPr/>
        </p:nvPicPr>
        <p:blipFill>
          <a:blip r:embed="rId1"/>
          <a:stretch>
            <a:fillRect/>
          </a:stretch>
        </p:blipFill>
        <p:spPr>
          <a:xfrm>
            <a:off x="2042787" y="3164671"/>
            <a:ext cx="1794154" cy="2053425"/>
          </a:xfrm>
          <a:prstGeom prst="rect">
            <a:avLst/>
          </a:prstGeom>
        </p:spPr>
      </p:pic>
      <p:pic>
        <p:nvPicPr>
          <p:cNvPr id="6" name="Picture 5"/>
          <p:cNvPicPr>
            <a:picLocks noChangeAspect="1"/>
          </p:cNvPicPr>
          <p:nvPr/>
        </p:nvPicPr>
        <p:blipFill>
          <a:blip r:embed="rId2"/>
          <a:stretch>
            <a:fillRect/>
          </a:stretch>
        </p:blipFill>
        <p:spPr>
          <a:xfrm>
            <a:off x="4354316" y="3211340"/>
            <a:ext cx="1711186" cy="1960086"/>
          </a:xfrm>
          <a:prstGeom prst="rect">
            <a:avLst/>
          </a:prstGeom>
        </p:spPr>
      </p:pic>
      <p:pic>
        <p:nvPicPr>
          <p:cNvPr id="7" name="Picture 6"/>
          <p:cNvPicPr>
            <a:picLocks noChangeAspect="1"/>
          </p:cNvPicPr>
          <p:nvPr/>
        </p:nvPicPr>
        <p:blipFill>
          <a:blip r:embed="rId3"/>
          <a:stretch>
            <a:fillRect/>
          </a:stretch>
        </p:blipFill>
        <p:spPr>
          <a:xfrm>
            <a:off x="6456817" y="3200967"/>
            <a:ext cx="1731929" cy="1970459"/>
          </a:xfrm>
          <a:prstGeom prst="rect">
            <a:avLst/>
          </a:prstGeom>
        </p:spPr>
      </p:pic>
      <p:pic>
        <p:nvPicPr>
          <p:cNvPr id="8" name="Picture 7"/>
          <p:cNvPicPr>
            <a:picLocks noChangeAspect="1"/>
          </p:cNvPicPr>
          <p:nvPr/>
        </p:nvPicPr>
        <p:blipFill>
          <a:blip r:embed="rId4"/>
          <a:stretch>
            <a:fillRect/>
          </a:stretch>
        </p:blipFill>
        <p:spPr>
          <a:xfrm>
            <a:off x="8580062" y="3164671"/>
            <a:ext cx="1638591" cy="1960086"/>
          </a:xfrm>
          <a:prstGeom prst="rect">
            <a:avLst/>
          </a:prstGeom>
        </p:spPr>
      </p:pic>
      <p:sp>
        <p:nvSpPr>
          <p:cNvPr id="10" name="Rectangle 9"/>
          <p:cNvSpPr/>
          <p:nvPr/>
        </p:nvSpPr>
        <p:spPr>
          <a:xfrm>
            <a:off x="1223716" y="5418403"/>
            <a:ext cx="9355914" cy="1214179"/>
          </a:xfrm>
          <a:prstGeom prst="rect">
            <a:avLst/>
          </a:prstGeom>
        </p:spPr>
        <p:txBody>
          <a:bodyPr wrap="square">
            <a:spAutoFit/>
          </a:bodyPr>
          <a:lstStyle/>
          <a:p>
            <a:pPr marL="342900" indent="-342900" algn="just">
              <a:lnSpc>
                <a:spcPct val="132000"/>
              </a:lnSpc>
              <a:spcAft>
                <a:spcPts val="500"/>
              </a:spcAft>
              <a:buClr>
                <a:srgbClr val="000000"/>
              </a:buClr>
              <a:buSzPts val="1000"/>
              <a:buFont typeface="Symbol" panose="05050102010706020507" pitchFamily="18" charset="2"/>
              <a:buChar char="-"/>
              <a:tabLst>
                <a:tab pos="541655" algn="l"/>
              </a:tabLst>
            </a:pPr>
            <a:r>
              <a:rPr lang="vi-VN" b="1" i="1" dirty="0">
                <a:latin typeface="Segoe UI" panose="020B0502040204020203" pitchFamily="34" charset="0"/>
                <a:ea typeface="Segoe UI" panose="020B0502040204020203" pitchFamily="34" charset="0"/>
                <a:cs typeface="Segoe UI" panose="020B0502040204020203" pitchFamily="34" charset="0"/>
              </a:rPr>
              <a:t>Các đơn chất là (a), (b), (c): (a) tạo từ nguyên tố nhòm (aluminium); (b) tạo từ nguyên tố lưu huỳnh (sulfur); (c) tạo từ nguyên tố carbon.</a:t>
            </a:r>
            <a:endParaRPr lang="vi-VN" b="1" i="1" dirty="0">
              <a:latin typeface="Segoe UI" panose="020B0502040204020203" pitchFamily="34" charset="0"/>
              <a:ea typeface="Segoe UI" panose="020B0502040204020203" pitchFamily="34" charset="0"/>
              <a:cs typeface="Segoe UI" panose="020B0502040204020203" pitchFamily="34" charset="0"/>
            </a:endParaRPr>
          </a:p>
          <a:p>
            <a:pPr marL="342900" lvl="0" indent="-342900" algn="just">
              <a:lnSpc>
                <a:spcPct val="132000"/>
              </a:lnSpc>
              <a:spcAft>
                <a:spcPts val="500"/>
              </a:spcAft>
              <a:buClr>
                <a:srgbClr val="000000"/>
              </a:buClr>
              <a:buSzPts val="1000"/>
              <a:buFont typeface="Symbol" panose="05050102010706020507" pitchFamily="18" charset="2"/>
              <a:buChar char="-"/>
              <a:tabLst>
                <a:tab pos="541655" algn="l"/>
              </a:tabLst>
            </a:pPr>
            <a:r>
              <a:rPr lang="vi-VN" b="1" i="1" dirty="0">
                <a:latin typeface="Segoe UI" panose="020B0502040204020203" pitchFamily="34" charset="0"/>
                <a:ea typeface="Segoe UI" panose="020B0502040204020203" pitchFamily="34" charset="0"/>
                <a:cs typeface="Segoe UI" panose="020B0502040204020203" pitchFamily="34" charset="0"/>
              </a:rPr>
              <a:t>(d) không phải là đơn chất (vì (d) tạo bởi nhiều nguyên tố).</a:t>
            </a:r>
            <a:endParaRPr lang="vi-VN" b="1" i="1" dirty="0">
              <a:latin typeface="Segoe UI" panose="020B0502040204020203" pitchFamily="34" charset="0"/>
              <a:ea typeface="Segoe UI" panose="020B0502040204020203" pitchFamily="34" charset="0"/>
              <a:cs typeface="Segoe UI" panose="020B0502040204020203" pitchFamily="34" charset="0"/>
            </a:endParaRPr>
          </a:p>
        </p:txBody>
      </p:sp>
      <p:sp>
        <p:nvSpPr>
          <p:cNvPr id="31" name="Google Shape;775;p50"/>
          <p:cNvSpPr txBox="1"/>
          <p:nvPr/>
        </p:nvSpPr>
        <p:spPr>
          <a:xfrm>
            <a:off x="10052039" y="6220606"/>
            <a:ext cx="10278000" cy="560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70000"/>
              </a:lnSpc>
              <a:spcBef>
                <a:spcPts val="0"/>
              </a:spcBef>
              <a:spcAft>
                <a:spcPts val="0"/>
              </a:spcAft>
              <a:buClr>
                <a:schemeClr val="dk1"/>
              </a:buClr>
              <a:buSzPts val="3200"/>
              <a:buFont typeface="Mali Medium" panose="00000600000000000000"/>
              <a:buNone/>
              <a:defRPr sz="3200" b="0" i="0" u="none" strike="noStrike" cap="none">
                <a:solidFill>
                  <a:schemeClr val="dk1"/>
                </a:solidFill>
                <a:latin typeface="Mali Medium" panose="00000600000000000000"/>
                <a:ea typeface="Mali Medium" panose="00000600000000000000"/>
                <a:cs typeface="Mali Medium" panose="00000600000000000000"/>
                <a:sym typeface="Mali Medium" panose="00000600000000000000"/>
              </a:defRPr>
            </a:lvl1pPr>
            <a:lvl2pPr marR="0" lvl="1" algn="ctr" rtl="0">
              <a:lnSpc>
                <a:spcPct val="70000"/>
              </a:lnSpc>
              <a:spcBef>
                <a:spcPts val="0"/>
              </a:spcBef>
              <a:spcAft>
                <a:spcPts val="0"/>
              </a:spcAft>
              <a:buClr>
                <a:schemeClr val="dk1"/>
              </a:buClr>
              <a:buSzPts val="3200"/>
              <a:buFont typeface="Single Day" charset="-127"/>
              <a:buNone/>
              <a:defRPr sz="3200" b="1" i="0" u="none" strike="noStrike" cap="none">
                <a:solidFill>
                  <a:schemeClr val="dk1"/>
                </a:solidFill>
                <a:latin typeface="Single Day" charset="-127"/>
                <a:ea typeface="Single Day" charset="-127"/>
                <a:cs typeface="Single Day" charset="-127"/>
                <a:sym typeface="Single Day" charset="-127"/>
              </a:defRPr>
            </a:lvl2pPr>
            <a:lvl3pPr marR="0" lvl="2" algn="ctr" rtl="0">
              <a:lnSpc>
                <a:spcPct val="70000"/>
              </a:lnSpc>
              <a:spcBef>
                <a:spcPts val="0"/>
              </a:spcBef>
              <a:spcAft>
                <a:spcPts val="0"/>
              </a:spcAft>
              <a:buClr>
                <a:schemeClr val="dk1"/>
              </a:buClr>
              <a:buSzPts val="3200"/>
              <a:buFont typeface="Single Day" charset="-127"/>
              <a:buNone/>
              <a:defRPr sz="3200" b="1" i="0" u="none" strike="noStrike" cap="none">
                <a:solidFill>
                  <a:schemeClr val="dk1"/>
                </a:solidFill>
                <a:latin typeface="Single Day" charset="-127"/>
                <a:ea typeface="Single Day" charset="-127"/>
                <a:cs typeface="Single Day" charset="-127"/>
                <a:sym typeface="Single Day" charset="-127"/>
              </a:defRPr>
            </a:lvl3pPr>
            <a:lvl4pPr marR="0" lvl="3" algn="ctr" rtl="0">
              <a:lnSpc>
                <a:spcPct val="70000"/>
              </a:lnSpc>
              <a:spcBef>
                <a:spcPts val="0"/>
              </a:spcBef>
              <a:spcAft>
                <a:spcPts val="0"/>
              </a:spcAft>
              <a:buClr>
                <a:schemeClr val="dk1"/>
              </a:buClr>
              <a:buSzPts val="3200"/>
              <a:buFont typeface="Single Day" charset="-127"/>
              <a:buNone/>
              <a:defRPr sz="3200" b="1" i="0" u="none" strike="noStrike" cap="none">
                <a:solidFill>
                  <a:schemeClr val="dk1"/>
                </a:solidFill>
                <a:latin typeface="Single Day" charset="-127"/>
                <a:ea typeface="Single Day" charset="-127"/>
                <a:cs typeface="Single Day" charset="-127"/>
                <a:sym typeface="Single Day" charset="-127"/>
              </a:defRPr>
            </a:lvl4pPr>
            <a:lvl5pPr marR="0" lvl="4" algn="ctr" rtl="0">
              <a:lnSpc>
                <a:spcPct val="70000"/>
              </a:lnSpc>
              <a:spcBef>
                <a:spcPts val="0"/>
              </a:spcBef>
              <a:spcAft>
                <a:spcPts val="0"/>
              </a:spcAft>
              <a:buClr>
                <a:schemeClr val="dk1"/>
              </a:buClr>
              <a:buSzPts val="3200"/>
              <a:buFont typeface="Single Day" charset="-127"/>
              <a:buNone/>
              <a:defRPr sz="3200" b="1" i="0" u="none" strike="noStrike" cap="none">
                <a:solidFill>
                  <a:schemeClr val="dk1"/>
                </a:solidFill>
                <a:latin typeface="Single Day" charset="-127"/>
                <a:ea typeface="Single Day" charset="-127"/>
                <a:cs typeface="Single Day" charset="-127"/>
                <a:sym typeface="Single Day" charset="-127"/>
              </a:defRPr>
            </a:lvl5pPr>
            <a:lvl6pPr marR="0" lvl="5" algn="ctr" rtl="0">
              <a:lnSpc>
                <a:spcPct val="70000"/>
              </a:lnSpc>
              <a:spcBef>
                <a:spcPts val="0"/>
              </a:spcBef>
              <a:spcAft>
                <a:spcPts val="0"/>
              </a:spcAft>
              <a:buClr>
                <a:schemeClr val="dk1"/>
              </a:buClr>
              <a:buSzPts val="3200"/>
              <a:buFont typeface="Single Day" charset="-127"/>
              <a:buNone/>
              <a:defRPr sz="3200" b="1" i="0" u="none" strike="noStrike" cap="none">
                <a:solidFill>
                  <a:schemeClr val="dk1"/>
                </a:solidFill>
                <a:latin typeface="Single Day" charset="-127"/>
                <a:ea typeface="Single Day" charset="-127"/>
                <a:cs typeface="Single Day" charset="-127"/>
                <a:sym typeface="Single Day" charset="-127"/>
              </a:defRPr>
            </a:lvl6pPr>
            <a:lvl7pPr marR="0" lvl="6" algn="ctr" rtl="0">
              <a:lnSpc>
                <a:spcPct val="70000"/>
              </a:lnSpc>
              <a:spcBef>
                <a:spcPts val="0"/>
              </a:spcBef>
              <a:spcAft>
                <a:spcPts val="0"/>
              </a:spcAft>
              <a:buClr>
                <a:schemeClr val="dk1"/>
              </a:buClr>
              <a:buSzPts val="3200"/>
              <a:buFont typeface="Single Day" charset="-127"/>
              <a:buNone/>
              <a:defRPr sz="3200" b="1" i="0" u="none" strike="noStrike" cap="none">
                <a:solidFill>
                  <a:schemeClr val="dk1"/>
                </a:solidFill>
                <a:latin typeface="Single Day" charset="-127"/>
                <a:ea typeface="Single Day" charset="-127"/>
                <a:cs typeface="Single Day" charset="-127"/>
                <a:sym typeface="Single Day" charset="-127"/>
              </a:defRPr>
            </a:lvl7pPr>
            <a:lvl8pPr marR="0" lvl="7" algn="ctr" rtl="0">
              <a:lnSpc>
                <a:spcPct val="70000"/>
              </a:lnSpc>
              <a:spcBef>
                <a:spcPts val="0"/>
              </a:spcBef>
              <a:spcAft>
                <a:spcPts val="0"/>
              </a:spcAft>
              <a:buClr>
                <a:schemeClr val="dk1"/>
              </a:buClr>
              <a:buSzPts val="3200"/>
              <a:buFont typeface="Single Day" charset="-127"/>
              <a:buNone/>
              <a:defRPr sz="3200" b="1" i="0" u="none" strike="noStrike" cap="none">
                <a:solidFill>
                  <a:schemeClr val="dk1"/>
                </a:solidFill>
                <a:latin typeface="Single Day" charset="-127"/>
                <a:ea typeface="Single Day" charset="-127"/>
                <a:cs typeface="Single Day" charset="-127"/>
                <a:sym typeface="Single Day" charset="-127"/>
              </a:defRPr>
            </a:lvl8pPr>
            <a:lvl9pPr marR="0" lvl="8" algn="ctr" rtl="0">
              <a:lnSpc>
                <a:spcPct val="70000"/>
              </a:lnSpc>
              <a:spcBef>
                <a:spcPts val="0"/>
              </a:spcBef>
              <a:spcAft>
                <a:spcPts val="0"/>
              </a:spcAft>
              <a:buClr>
                <a:schemeClr val="dk1"/>
              </a:buClr>
              <a:buSzPts val="3200"/>
              <a:buFont typeface="Single Day" charset="-127"/>
              <a:buNone/>
              <a:defRPr sz="3200" b="1" i="0" u="none" strike="noStrike" cap="none">
                <a:solidFill>
                  <a:schemeClr val="dk1"/>
                </a:solidFill>
                <a:latin typeface="Single Day" charset="-127"/>
                <a:ea typeface="Single Day" charset="-127"/>
                <a:cs typeface="Single Day" charset="-127"/>
                <a:sym typeface="Single Day" charset="-127"/>
              </a:defRPr>
            </a:lvl9pPr>
          </a:lstStyle>
          <a:p>
            <a:pPr algn="l"/>
            <a:r>
              <a:rPr lang="vi-VN" sz="2800" b="1" kern="0" dirty="0">
                <a:solidFill>
                  <a:schemeClr val="accent1">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Đơn chất</a:t>
            </a:r>
            <a:endParaRPr lang="vi-VN" sz="2800" b="1" kern="0" dirty="0">
              <a:solidFill>
                <a:schemeClr val="accent1">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181"/>
        <p:cNvGrpSpPr/>
        <p:nvPr/>
      </p:nvGrpSpPr>
      <p:grpSpPr>
        <a:xfrm>
          <a:off x="0" y="0"/>
          <a:ext cx="0" cy="0"/>
          <a:chOff x="0" y="0"/>
          <a:chExt cx="0" cy="0"/>
        </a:xfrm>
      </p:grpSpPr>
      <p:sp>
        <p:nvSpPr>
          <p:cNvPr id="1187" name="Google Shape;1187;p57"/>
          <p:cNvSpPr/>
          <p:nvPr/>
        </p:nvSpPr>
        <p:spPr>
          <a:xfrm>
            <a:off x="7413481" y="1772591"/>
            <a:ext cx="4515438" cy="2155030"/>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algn="just"/>
            <a:r>
              <a:rPr lang="vi-VN" sz="2400" b="1" dirty="0">
                <a:latin typeface="Calibri" panose="020F0502020204030204" pitchFamily="34" charset="0"/>
                <a:ea typeface="Segoe UI" panose="020B0502040204020203" pitchFamily="34" charset="0"/>
                <a:cs typeface="Calibri" panose="020F0502020204030204" pitchFamily="34" charset="0"/>
              </a:rPr>
              <a:t>Hãy liệt kê các đơn chất có trong khí quyển. Tìm hiểu và cho biết đơn chất nào được dùng để bơm vào lốp ô tô thay cho không khí.</a:t>
            </a:r>
            <a:endParaRPr lang="vi-VN" sz="2400" b="1" dirty="0">
              <a:latin typeface="Calibri" panose="020F0502020204030204" pitchFamily="34" charset="0"/>
              <a:ea typeface="Segoe UI" panose="020B0502040204020203" pitchFamily="34" charset="0"/>
              <a:cs typeface="Calibri" panose="020F0502020204030204" pitchFamily="34" charset="0"/>
            </a:endParaRPr>
          </a:p>
        </p:txBody>
      </p:sp>
      <p:grpSp>
        <p:nvGrpSpPr>
          <p:cNvPr id="1201" name="Google Shape;1201;p57"/>
          <p:cNvGrpSpPr/>
          <p:nvPr/>
        </p:nvGrpSpPr>
        <p:grpSpPr>
          <a:xfrm>
            <a:off x="2309837" y="787852"/>
            <a:ext cx="427271" cy="545673"/>
            <a:chOff x="5905475" y="2032050"/>
            <a:chExt cx="454350" cy="580175"/>
          </a:xfrm>
        </p:grpSpPr>
        <p:sp>
          <p:nvSpPr>
            <p:cNvPr id="1202" name="Google Shape;1202;p57"/>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1203" name="Google Shape;1203;p57"/>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1204" name="Google Shape;1204;p57"/>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121900" tIns="121900" rIns="121900" bIns="121900" anchor="ctr" anchorCtr="0">
              <a:noAutofit/>
            </a:bodyPr>
            <a:lstStyle/>
            <a:p>
              <a:endParaRPr sz="2400"/>
            </a:p>
          </p:txBody>
        </p:sp>
        <p:sp>
          <p:nvSpPr>
            <p:cNvPr id="1205" name="Google Shape;1205;p57"/>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121900" tIns="121900" rIns="121900" bIns="121900" anchor="ctr" anchorCtr="0">
              <a:noAutofit/>
            </a:bodyPr>
            <a:lstStyle/>
            <a:p>
              <a:endParaRPr sz="2400"/>
            </a:p>
          </p:txBody>
        </p:sp>
        <p:sp>
          <p:nvSpPr>
            <p:cNvPr id="1206" name="Google Shape;1206;p57"/>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121900" tIns="121900" rIns="121900" bIns="121900" anchor="ctr" anchorCtr="0">
              <a:noAutofit/>
            </a:bodyPr>
            <a:lstStyle/>
            <a:p>
              <a:endParaRPr sz="2400"/>
            </a:p>
          </p:txBody>
        </p:sp>
        <p:sp>
          <p:nvSpPr>
            <p:cNvPr id="1207" name="Google Shape;1207;p57"/>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121900" tIns="121900" rIns="121900" bIns="121900" anchor="ctr" anchorCtr="0">
              <a:noAutofit/>
            </a:bodyPr>
            <a:lstStyle/>
            <a:p>
              <a:endParaRPr sz="2400"/>
            </a:p>
          </p:txBody>
        </p:sp>
      </p:grpSp>
      <p:grpSp>
        <p:nvGrpSpPr>
          <p:cNvPr id="1208" name="Google Shape;1208;p57"/>
          <p:cNvGrpSpPr/>
          <p:nvPr/>
        </p:nvGrpSpPr>
        <p:grpSpPr>
          <a:xfrm>
            <a:off x="9345461" y="856659"/>
            <a:ext cx="325739" cy="408075"/>
            <a:chOff x="7249250" y="2312150"/>
            <a:chExt cx="433317" cy="542846"/>
          </a:xfrm>
        </p:grpSpPr>
        <p:sp>
          <p:nvSpPr>
            <p:cNvPr id="1209" name="Google Shape;1209;p57"/>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1210" name="Google Shape;1210;p57"/>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121900" tIns="121900" rIns="121900" bIns="121900" anchor="ctr" anchorCtr="0">
              <a:noAutofit/>
            </a:bodyPr>
            <a:lstStyle/>
            <a:p>
              <a:endParaRPr sz="2400"/>
            </a:p>
          </p:txBody>
        </p:sp>
        <p:sp>
          <p:nvSpPr>
            <p:cNvPr id="1211" name="Google Shape;1211;p57"/>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grpSp>
      <p:grpSp>
        <p:nvGrpSpPr>
          <p:cNvPr id="1212" name="Google Shape;1212;p57"/>
          <p:cNvGrpSpPr/>
          <p:nvPr/>
        </p:nvGrpSpPr>
        <p:grpSpPr>
          <a:xfrm rot="5973186">
            <a:off x="11112558" y="5308088"/>
            <a:ext cx="700961" cy="571520"/>
            <a:chOff x="5426900" y="3064075"/>
            <a:chExt cx="281450" cy="229525"/>
          </a:xfrm>
        </p:grpSpPr>
        <p:sp>
          <p:nvSpPr>
            <p:cNvPr id="1213" name="Google Shape;1213;p57"/>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1214" name="Google Shape;1214;p57"/>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1215" name="Google Shape;1215;p57"/>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1216" name="Google Shape;1216;p57"/>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121900" tIns="121900" rIns="121900" bIns="121900" anchor="ctr" anchorCtr="0">
              <a:noAutofit/>
            </a:bodyPr>
            <a:lstStyle/>
            <a:p>
              <a:endParaRPr sz="2400"/>
            </a:p>
          </p:txBody>
        </p:sp>
        <p:sp>
          <p:nvSpPr>
            <p:cNvPr id="1217" name="Google Shape;1217;p57"/>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218" name="Google Shape;1218;p57"/>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121900" tIns="121900" rIns="121900" bIns="121900" anchor="ctr" anchorCtr="0">
              <a:noAutofit/>
            </a:bodyPr>
            <a:lstStyle/>
            <a:p>
              <a:endParaRPr sz="2400"/>
            </a:p>
          </p:txBody>
        </p:sp>
        <p:sp>
          <p:nvSpPr>
            <p:cNvPr id="1219" name="Google Shape;1219;p57"/>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220" name="Google Shape;1220;p57"/>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121900" tIns="121900" rIns="121900" bIns="121900" anchor="ctr" anchorCtr="0">
              <a:noAutofit/>
            </a:bodyPr>
            <a:lstStyle/>
            <a:p>
              <a:endParaRPr sz="2400"/>
            </a:p>
          </p:txBody>
        </p:sp>
        <p:sp>
          <p:nvSpPr>
            <p:cNvPr id="1221" name="Google Shape;1221;p57"/>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grpSp>
      <p:sp>
        <p:nvSpPr>
          <p:cNvPr id="66" name="Google Shape;775;p50"/>
          <p:cNvSpPr txBox="1">
            <a:spLocks noGrp="1"/>
          </p:cNvSpPr>
          <p:nvPr>
            <p:ph type="title"/>
          </p:nvPr>
        </p:nvSpPr>
        <p:spPr>
          <a:xfrm>
            <a:off x="4549299" y="797384"/>
            <a:ext cx="10278000" cy="560800"/>
          </a:xfrm>
          <a:prstGeom prst="rect">
            <a:avLst/>
          </a:prstGeom>
        </p:spPr>
        <p:txBody>
          <a:bodyPr spcFirstLastPara="1" wrap="square" lIns="121900" tIns="121900" rIns="121900" bIns="121900" anchor="t" anchorCtr="0">
            <a:noAutofit/>
          </a:bodyPr>
          <a:lstStyle/>
          <a:p>
            <a:pPr algn="l"/>
            <a:r>
              <a:rPr lang="vi-VN" sz="4800" b="1">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VẬN DỤNG</a:t>
            </a:r>
            <a:endParaRPr sz="48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p:txBody>
      </p:sp>
      <p:pic>
        <p:nvPicPr>
          <p:cNvPr id="14338" name="Picture 2" descr="Tại sao Trái Đất có khí quyển? | Báo Dân trí"/>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22844" y="2072210"/>
            <a:ext cx="6864720" cy="422609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Rectangle 7"/>
          <p:cNvSpPr/>
          <p:nvPr/>
        </p:nvSpPr>
        <p:spPr>
          <a:xfrm>
            <a:off x="7287564" y="3949624"/>
            <a:ext cx="4515438" cy="1725857"/>
          </a:xfrm>
          <a:prstGeom prst="rect">
            <a:avLst/>
          </a:prstGeom>
        </p:spPr>
        <p:txBody>
          <a:bodyPr wrap="square">
            <a:spAutoFit/>
          </a:bodyPr>
          <a:lstStyle/>
          <a:p>
            <a:pPr marL="342900" lvl="0" indent="-342900">
              <a:lnSpc>
                <a:spcPct val="129000"/>
              </a:lnSpc>
              <a:spcAft>
                <a:spcPts val="600"/>
              </a:spcAft>
              <a:buClr>
                <a:srgbClr val="000000"/>
              </a:buClr>
              <a:buSzPts val="1000"/>
              <a:buFont typeface="Symbol" panose="05050102010706020507" pitchFamily="18" charset="2"/>
              <a:buChar char="-"/>
              <a:tabLst>
                <a:tab pos="539750" algn="l"/>
              </a:tabLst>
            </a:pPr>
            <a:r>
              <a:rPr lang="vi-VN" sz="2000" i="1" dirty="0">
                <a:latin typeface="Calibri" panose="020F0502020204030204" pitchFamily="34" charset="0"/>
                <a:ea typeface="Segoe UI" panose="020B0502040204020203" pitchFamily="34" charset="0"/>
                <a:cs typeface="Calibri" panose="020F0502020204030204" pitchFamily="34" charset="0"/>
              </a:rPr>
              <a:t>Các đơn chất: </a:t>
            </a:r>
            <a:r>
              <a:rPr lang="en-US" sz="2000" i="1" dirty="0">
                <a:latin typeface="Calibri" panose="020F0502020204030204" pitchFamily="34" charset="0"/>
                <a:ea typeface="Segoe UI" panose="020B0502040204020203" pitchFamily="34" charset="0"/>
                <a:cs typeface="Calibri" panose="020F0502020204030204" pitchFamily="34" charset="0"/>
              </a:rPr>
              <a:t>Nitrogen, oxygen, argon, helium, neon, hydrogen.</a:t>
            </a:r>
            <a:endParaRPr lang="vi-VN" sz="2000" i="1" dirty="0">
              <a:latin typeface="Calibri" panose="020F0502020204030204" pitchFamily="34" charset="0"/>
              <a:ea typeface="Segoe UI" panose="020B0502040204020203" pitchFamily="34" charset="0"/>
              <a:cs typeface="Calibri" panose="020F0502020204030204" pitchFamily="34" charset="0"/>
            </a:endParaRPr>
          </a:p>
          <a:p>
            <a:pPr marL="342900" lvl="0" indent="-342900">
              <a:lnSpc>
                <a:spcPct val="129000"/>
              </a:lnSpc>
              <a:spcAft>
                <a:spcPts val="600"/>
              </a:spcAft>
              <a:buClr>
                <a:srgbClr val="000000"/>
              </a:buClr>
              <a:buSzPts val="1000"/>
              <a:buFont typeface="Symbol" panose="05050102010706020507" pitchFamily="18" charset="2"/>
              <a:buChar char="-"/>
              <a:tabLst>
                <a:tab pos="539750" algn="l"/>
              </a:tabLst>
            </a:pPr>
            <a:r>
              <a:rPr lang="vi-VN" sz="2000" i="1" dirty="0">
                <a:latin typeface="Calibri" panose="020F0502020204030204" pitchFamily="34" charset="0"/>
                <a:ea typeface="Segoe UI" panose="020B0502040204020203" pitchFamily="34" charset="0"/>
                <a:cs typeface="Calibri" panose="020F0502020204030204" pitchFamily="34" charset="0"/>
              </a:rPr>
              <a:t>Đơn chất được dùng để bơm vào lốp ô tô thay cho không khí là nitrogen.</a:t>
            </a:r>
            <a:endParaRPr lang="vi-VN" sz="2000" i="1" dirty="0">
              <a:latin typeface="Calibri" panose="020F0502020204030204" pitchFamily="34" charset="0"/>
              <a:ea typeface="Segoe UI" panose="020B0502040204020203" pitchFamily="34" charset="0"/>
              <a:cs typeface="Calibri" panose="020F0502020204030204" pitchFamily="34" charset="0"/>
            </a:endParaRPr>
          </a:p>
        </p:txBody>
      </p:sp>
      <p:sp>
        <p:nvSpPr>
          <p:cNvPr id="27" name="Google Shape;775;p50"/>
          <p:cNvSpPr txBox="1"/>
          <p:nvPr/>
        </p:nvSpPr>
        <p:spPr>
          <a:xfrm>
            <a:off x="10052039" y="6220606"/>
            <a:ext cx="10278000" cy="560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70000"/>
              </a:lnSpc>
              <a:spcBef>
                <a:spcPts val="0"/>
              </a:spcBef>
              <a:spcAft>
                <a:spcPts val="0"/>
              </a:spcAft>
              <a:buClr>
                <a:schemeClr val="dk1"/>
              </a:buClr>
              <a:buSzPts val="3200"/>
              <a:buFont typeface="Mali Medium" panose="00000600000000000000"/>
              <a:buNone/>
              <a:defRPr sz="3200" b="0" i="0" u="none" strike="noStrike" cap="none">
                <a:solidFill>
                  <a:schemeClr val="dk1"/>
                </a:solidFill>
                <a:latin typeface="Mali Medium" panose="00000600000000000000"/>
                <a:ea typeface="Mali Medium" panose="00000600000000000000"/>
                <a:cs typeface="Mali Medium" panose="00000600000000000000"/>
                <a:sym typeface="Mali Medium" panose="00000600000000000000"/>
              </a:defRPr>
            </a:lvl1pPr>
            <a:lvl2pPr marR="0" lvl="1" algn="ctr" rtl="0">
              <a:lnSpc>
                <a:spcPct val="70000"/>
              </a:lnSpc>
              <a:spcBef>
                <a:spcPts val="0"/>
              </a:spcBef>
              <a:spcAft>
                <a:spcPts val="0"/>
              </a:spcAft>
              <a:buClr>
                <a:schemeClr val="dk1"/>
              </a:buClr>
              <a:buSzPts val="3200"/>
              <a:buFont typeface="Single Day" charset="-127"/>
              <a:buNone/>
              <a:defRPr sz="3200" b="1" i="0" u="none" strike="noStrike" cap="none">
                <a:solidFill>
                  <a:schemeClr val="dk1"/>
                </a:solidFill>
                <a:latin typeface="Single Day" charset="-127"/>
                <a:ea typeface="Single Day" charset="-127"/>
                <a:cs typeface="Single Day" charset="-127"/>
                <a:sym typeface="Single Day" charset="-127"/>
              </a:defRPr>
            </a:lvl2pPr>
            <a:lvl3pPr marR="0" lvl="2" algn="ctr" rtl="0">
              <a:lnSpc>
                <a:spcPct val="70000"/>
              </a:lnSpc>
              <a:spcBef>
                <a:spcPts val="0"/>
              </a:spcBef>
              <a:spcAft>
                <a:spcPts val="0"/>
              </a:spcAft>
              <a:buClr>
                <a:schemeClr val="dk1"/>
              </a:buClr>
              <a:buSzPts val="3200"/>
              <a:buFont typeface="Single Day" charset="-127"/>
              <a:buNone/>
              <a:defRPr sz="3200" b="1" i="0" u="none" strike="noStrike" cap="none">
                <a:solidFill>
                  <a:schemeClr val="dk1"/>
                </a:solidFill>
                <a:latin typeface="Single Day" charset="-127"/>
                <a:ea typeface="Single Day" charset="-127"/>
                <a:cs typeface="Single Day" charset="-127"/>
                <a:sym typeface="Single Day" charset="-127"/>
              </a:defRPr>
            </a:lvl3pPr>
            <a:lvl4pPr marR="0" lvl="3" algn="ctr" rtl="0">
              <a:lnSpc>
                <a:spcPct val="70000"/>
              </a:lnSpc>
              <a:spcBef>
                <a:spcPts val="0"/>
              </a:spcBef>
              <a:spcAft>
                <a:spcPts val="0"/>
              </a:spcAft>
              <a:buClr>
                <a:schemeClr val="dk1"/>
              </a:buClr>
              <a:buSzPts val="3200"/>
              <a:buFont typeface="Single Day" charset="-127"/>
              <a:buNone/>
              <a:defRPr sz="3200" b="1" i="0" u="none" strike="noStrike" cap="none">
                <a:solidFill>
                  <a:schemeClr val="dk1"/>
                </a:solidFill>
                <a:latin typeface="Single Day" charset="-127"/>
                <a:ea typeface="Single Day" charset="-127"/>
                <a:cs typeface="Single Day" charset="-127"/>
                <a:sym typeface="Single Day" charset="-127"/>
              </a:defRPr>
            </a:lvl4pPr>
            <a:lvl5pPr marR="0" lvl="4" algn="ctr" rtl="0">
              <a:lnSpc>
                <a:spcPct val="70000"/>
              </a:lnSpc>
              <a:spcBef>
                <a:spcPts val="0"/>
              </a:spcBef>
              <a:spcAft>
                <a:spcPts val="0"/>
              </a:spcAft>
              <a:buClr>
                <a:schemeClr val="dk1"/>
              </a:buClr>
              <a:buSzPts val="3200"/>
              <a:buFont typeface="Single Day" charset="-127"/>
              <a:buNone/>
              <a:defRPr sz="3200" b="1" i="0" u="none" strike="noStrike" cap="none">
                <a:solidFill>
                  <a:schemeClr val="dk1"/>
                </a:solidFill>
                <a:latin typeface="Single Day" charset="-127"/>
                <a:ea typeface="Single Day" charset="-127"/>
                <a:cs typeface="Single Day" charset="-127"/>
                <a:sym typeface="Single Day" charset="-127"/>
              </a:defRPr>
            </a:lvl5pPr>
            <a:lvl6pPr marR="0" lvl="5" algn="ctr" rtl="0">
              <a:lnSpc>
                <a:spcPct val="70000"/>
              </a:lnSpc>
              <a:spcBef>
                <a:spcPts val="0"/>
              </a:spcBef>
              <a:spcAft>
                <a:spcPts val="0"/>
              </a:spcAft>
              <a:buClr>
                <a:schemeClr val="dk1"/>
              </a:buClr>
              <a:buSzPts val="3200"/>
              <a:buFont typeface="Single Day" charset="-127"/>
              <a:buNone/>
              <a:defRPr sz="3200" b="1" i="0" u="none" strike="noStrike" cap="none">
                <a:solidFill>
                  <a:schemeClr val="dk1"/>
                </a:solidFill>
                <a:latin typeface="Single Day" charset="-127"/>
                <a:ea typeface="Single Day" charset="-127"/>
                <a:cs typeface="Single Day" charset="-127"/>
                <a:sym typeface="Single Day" charset="-127"/>
              </a:defRPr>
            </a:lvl6pPr>
            <a:lvl7pPr marR="0" lvl="6" algn="ctr" rtl="0">
              <a:lnSpc>
                <a:spcPct val="70000"/>
              </a:lnSpc>
              <a:spcBef>
                <a:spcPts val="0"/>
              </a:spcBef>
              <a:spcAft>
                <a:spcPts val="0"/>
              </a:spcAft>
              <a:buClr>
                <a:schemeClr val="dk1"/>
              </a:buClr>
              <a:buSzPts val="3200"/>
              <a:buFont typeface="Single Day" charset="-127"/>
              <a:buNone/>
              <a:defRPr sz="3200" b="1" i="0" u="none" strike="noStrike" cap="none">
                <a:solidFill>
                  <a:schemeClr val="dk1"/>
                </a:solidFill>
                <a:latin typeface="Single Day" charset="-127"/>
                <a:ea typeface="Single Day" charset="-127"/>
                <a:cs typeface="Single Day" charset="-127"/>
                <a:sym typeface="Single Day" charset="-127"/>
              </a:defRPr>
            </a:lvl7pPr>
            <a:lvl8pPr marR="0" lvl="7" algn="ctr" rtl="0">
              <a:lnSpc>
                <a:spcPct val="70000"/>
              </a:lnSpc>
              <a:spcBef>
                <a:spcPts val="0"/>
              </a:spcBef>
              <a:spcAft>
                <a:spcPts val="0"/>
              </a:spcAft>
              <a:buClr>
                <a:schemeClr val="dk1"/>
              </a:buClr>
              <a:buSzPts val="3200"/>
              <a:buFont typeface="Single Day" charset="-127"/>
              <a:buNone/>
              <a:defRPr sz="3200" b="1" i="0" u="none" strike="noStrike" cap="none">
                <a:solidFill>
                  <a:schemeClr val="dk1"/>
                </a:solidFill>
                <a:latin typeface="Single Day" charset="-127"/>
                <a:ea typeface="Single Day" charset="-127"/>
                <a:cs typeface="Single Day" charset="-127"/>
                <a:sym typeface="Single Day" charset="-127"/>
              </a:defRPr>
            </a:lvl8pPr>
            <a:lvl9pPr marR="0" lvl="8" algn="ctr" rtl="0">
              <a:lnSpc>
                <a:spcPct val="70000"/>
              </a:lnSpc>
              <a:spcBef>
                <a:spcPts val="0"/>
              </a:spcBef>
              <a:spcAft>
                <a:spcPts val="0"/>
              </a:spcAft>
              <a:buClr>
                <a:schemeClr val="dk1"/>
              </a:buClr>
              <a:buSzPts val="3200"/>
              <a:buFont typeface="Single Day" charset="-127"/>
              <a:buNone/>
              <a:defRPr sz="3200" b="1" i="0" u="none" strike="noStrike" cap="none">
                <a:solidFill>
                  <a:schemeClr val="dk1"/>
                </a:solidFill>
                <a:latin typeface="Single Day" charset="-127"/>
                <a:ea typeface="Single Day" charset="-127"/>
                <a:cs typeface="Single Day" charset="-127"/>
                <a:sym typeface="Single Day" charset="-127"/>
              </a:defRPr>
            </a:lvl9pPr>
          </a:lstStyle>
          <a:p>
            <a:pPr algn="l"/>
            <a:r>
              <a:rPr lang="vi-VN" sz="2800" b="1" kern="0" dirty="0">
                <a:solidFill>
                  <a:schemeClr val="accent1">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Đơn chất</a:t>
            </a:r>
            <a:endParaRPr lang="vi-VN" sz="2800" b="1" kern="0" dirty="0">
              <a:solidFill>
                <a:schemeClr val="accent1">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444"/>
        <p:cNvGrpSpPr/>
        <p:nvPr/>
      </p:nvGrpSpPr>
      <p:grpSpPr>
        <a:xfrm>
          <a:off x="0" y="0"/>
          <a:ext cx="0" cy="0"/>
          <a:chOff x="0" y="0"/>
          <a:chExt cx="0" cy="0"/>
        </a:xfrm>
      </p:grpSpPr>
      <p:sp>
        <p:nvSpPr>
          <p:cNvPr id="1445" name="Google Shape;1445;p62"/>
          <p:cNvSpPr/>
          <p:nvPr/>
        </p:nvSpPr>
        <p:spPr>
          <a:xfrm>
            <a:off x="1023446" y="1654406"/>
            <a:ext cx="1669397" cy="1631585"/>
          </a:xfrm>
          <a:custGeom>
            <a:avLst/>
            <a:gdLst/>
            <a:ahLst/>
            <a:cxnLst/>
            <a:rect l="l" t="t" r="r" b="b"/>
            <a:pathLst>
              <a:path w="13852" h="13539" extrusionOk="0">
                <a:moveTo>
                  <a:pt x="6804" y="1"/>
                </a:moveTo>
                <a:cubicBezTo>
                  <a:pt x="6711" y="1"/>
                  <a:pt x="6619" y="1"/>
                  <a:pt x="6526" y="2"/>
                </a:cubicBezTo>
                <a:cubicBezTo>
                  <a:pt x="5168" y="14"/>
                  <a:pt x="3797" y="168"/>
                  <a:pt x="2439" y="168"/>
                </a:cubicBezTo>
                <a:cubicBezTo>
                  <a:pt x="2313" y="168"/>
                  <a:pt x="2186" y="167"/>
                  <a:pt x="2060" y="164"/>
                </a:cubicBezTo>
                <a:cubicBezTo>
                  <a:pt x="2032" y="163"/>
                  <a:pt x="2005" y="163"/>
                  <a:pt x="1977" y="163"/>
                </a:cubicBezTo>
                <a:cubicBezTo>
                  <a:pt x="1531" y="163"/>
                  <a:pt x="1041" y="249"/>
                  <a:pt x="734" y="597"/>
                </a:cubicBezTo>
                <a:cubicBezTo>
                  <a:pt x="338" y="1049"/>
                  <a:pt x="407" y="1829"/>
                  <a:pt x="351" y="2391"/>
                </a:cubicBezTo>
                <a:cubicBezTo>
                  <a:pt x="199" y="3909"/>
                  <a:pt x="80" y="5430"/>
                  <a:pt x="34" y="6956"/>
                </a:cubicBezTo>
                <a:cubicBezTo>
                  <a:pt x="0" y="8044"/>
                  <a:pt x="8" y="9140"/>
                  <a:pt x="175" y="10217"/>
                </a:cubicBezTo>
                <a:cubicBezTo>
                  <a:pt x="307" y="11063"/>
                  <a:pt x="510" y="12323"/>
                  <a:pt x="1269" y="12867"/>
                </a:cubicBezTo>
                <a:cubicBezTo>
                  <a:pt x="1834" y="13272"/>
                  <a:pt x="2570" y="13317"/>
                  <a:pt x="3263" y="13346"/>
                </a:cubicBezTo>
                <a:cubicBezTo>
                  <a:pt x="4522" y="13399"/>
                  <a:pt x="5760" y="13539"/>
                  <a:pt x="7024" y="13539"/>
                </a:cubicBezTo>
                <a:cubicBezTo>
                  <a:pt x="7090" y="13539"/>
                  <a:pt x="7157" y="13538"/>
                  <a:pt x="7223" y="13537"/>
                </a:cubicBezTo>
                <a:cubicBezTo>
                  <a:pt x="8592" y="13520"/>
                  <a:pt x="9960" y="13425"/>
                  <a:pt x="11322" y="13283"/>
                </a:cubicBezTo>
                <a:cubicBezTo>
                  <a:pt x="12252" y="13186"/>
                  <a:pt x="13013" y="12553"/>
                  <a:pt x="13344" y="11689"/>
                </a:cubicBezTo>
                <a:cubicBezTo>
                  <a:pt x="13533" y="11198"/>
                  <a:pt x="13600" y="10669"/>
                  <a:pt x="13647" y="10143"/>
                </a:cubicBezTo>
                <a:cubicBezTo>
                  <a:pt x="13651" y="10095"/>
                  <a:pt x="13655" y="10047"/>
                  <a:pt x="13658" y="10000"/>
                </a:cubicBezTo>
                <a:cubicBezTo>
                  <a:pt x="13851" y="7634"/>
                  <a:pt x="13819" y="5244"/>
                  <a:pt x="13553" y="2884"/>
                </a:cubicBezTo>
                <a:cubicBezTo>
                  <a:pt x="13505" y="2456"/>
                  <a:pt x="13473" y="2010"/>
                  <a:pt x="13382" y="1588"/>
                </a:cubicBezTo>
                <a:cubicBezTo>
                  <a:pt x="13327" y="1330"/>
                  <a:pt x="13281" y="816"/>
                  <a:pt x="13124" y="613"/>
                </a:cubicBezTo>
                <a:cubicBezTo>
                  <a:pt x="12821" y="223"/>
                  <a:pt x="12261" y="177"/>
                  <a:pt x="11768" y="164"/>
                </a:cubicBezTo>
                <a:cubicBezTo>
                  <a:pt x="10111" y="113"/>
                  <a:pt x="8463" y="1"/>
                  <a:pt x="6804" y="1"/>
                </a:cubicBezTo>
                <a:close/>
              </a:path>
            </a:pathLst>
          </a:custGeom>
          <a:solidFill>
            <a:schemeClr val="accent3"/>
          </a:solidFill>
          <a:ln>
            <a:noFill/>
          </a:ln>
        </p:spPr>
        <p:txBody>
          <a:bodyPr spcFirstLastPara="1" wrap="square" lIns="121900" tIns="121900" rIns="121900" bIns="121900" anchor="ctr" anchorCtr="0">
            <a:noAutofit/>
          </a:bodyPr>
          <a:lstStyle/>
          <a:p>
            <a:pPr defTabSz="1219200">
              <a:buClr>
                <a:srgbClr val="000000"/>
              </a:buClr>
            </a:pPr>
            <a:endParaRPr sz="1865" b="1" kern="0">
              <a:solidFill>
                <a:srgbClr val="FFFFFF"/>
              </a:solidFill>
              <a:latin typeface="Calibri" panose="020F0502020204030204" pitchFamily="34" charset="0"/>
              <a:ea typeface="Comfortaa"/>
              <a:cs typeface="Calibri" panose="020F0502020204030204" pitchFamily="34" charset="0"/>
              <a:sym typeface="Comfortaa"/>
            </a:endParaRPr>
          </a:p>
        </p:txBody>
      </p:sp>
      <p:sp>
        <p:nvSpPr>
          <p:cNvPr id="1446" name="Google Shape;1446;p62"/>
          <p:cNvSpPr/>
          <p:nvPr/>
        </p:nvSpPr>
        <p:spPr>
          <a:xfrm>
            <a:off x="839168" y="3481968"/>
            <a:ext cx="4329881" cy="1389897"/>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1447" name="Google Shape;1447;p62"/>
          <p:cNvSpPr txBox="1">
            <a:spLocks noGrp="1"/>
          </p:cNvSpPr>
          <p:nvPr>
            <p:ph type="title"/>
          </p:nvPr>
        </p:nvSpPr>
        <p:spPr>
          <a:xfrm>
            <a:off x="1035416" y="1951600"/>
            <a:ext cx="1797200" cy="1037200"/>
          </a:xfrm>
          <a:prstGeom prst="rect">
            <a:avLst/>
          </a:prstGeom>
        </p:spPr>
        <p:txBody>
          <a:bodyPr spcFirstLastPara="1" wrap="square" lIns="121900" tIns="121900" rIns="121900" bIns="121900" anchor="t" anchorCtr="0">
            <a:noAutofit/>
          </a:bodyPr>
          <a:lstStyle/>
          <a:p>
            <a:r>
              <a:rPr lang="en-GB" dirty="0">
                <a:latin typeface="Calibri" panose="020F0502020204030204" pitchFamily="34" charset="0"/>
                <a:cs typeface="Calibri" panose="020F0502020204030204" pitchFamily="34" charset="0"/>
              </a:rPr>
              <a:t>03</a:t>
            </a:r>
            <a:endParaRPr dirty="0">
              <a:latin typeface="Calibri" panose="020F0502020204030204" pitchFamily="34" charset="0"/>
              <a:cs typeface="Calibri" panose="020F0502020204030204" pitchFamily="34" charset="0"/>
            </a:endParaRPr>
          </a:p>
        </p:txBody>
      </p:sp>
      <p:sp>
        <p:nvSpPr>
          <p:cNvPr id="1449" name="Google Shape;1449;p62"/>
          <p:cNvSpPr txBox="1">
            <a:spLocks noGrp="1"/>
          </p:cNvSpPr>
          <p:nvPr>
            <p:ph type="title" idx="2"/>
          </p:nvPr>
        </p:nvSpPr>
        <p:spPr>
          <a:xfrm>
            <a:off x="972900" y="3734667"/>
            <a:ext cx="5234000" cy="773600"/>
          </a:xfrm>
          <a:prstGeom prst="rect">
            <a:avLst/>
          </a:prstGeom>
        </p:spPr>
        <p:txBody>
          <a:bodyPr spcFirstLastPara="1" wrap="square" lIns="121900" tIns="121900" rIns="121900" bIns="121900" anchor="t" anchorCtr="0">
            <a:noAutofit/>
          </a:bodyPr>
          <a:lstStyle/>
          <a:p>
            <a:r>
              <a:rPr lang="vi-VN" sz="6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HỢP CHẤT</a:t>
            </a:r>
            <a:endParaRPr sz="6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grpSp>
        <p:nvGrpSpPr>
          <p:cNvPr id="1450" name="Google Shape;1450;p62"/>
          <p:cNvGrpSpPr/>
          <p:nvPr/>
        </p:nvGrpSpPr>
        <p:grpSpPr>
          <a:xfrm flipH="1">
            <a:off x="7987131" y="1187365"/>
            <a:ext cx="2713988" cy="4483267"/>
            <a:chOff x="10246825" y="5541700"/>
            <a:chExt cx="962225" cy="1581288"/>
          </a:xfrm>
        </p:grpSpPr>
        <p:sp>
          <p:nvSpPr>
            <p:cNvPr id="1451" name="Google Shape;1451;p62"/>
            <p:cNvSpPr/>
            <p:nvPr/>
          </p:nvSpPr>
          <p:spPr>
            <a:xfrm>
              <a:off x="10627225" y="5784450"/>
              <a:ext cx="123450" cy="193300"/>
            </a:xfrm>
            <a:custGeom>
              <a:avLst/>
              <a:gdLst/>
              <a:ahLst/>
              <a:cxnLst/>
              <a:rect l="l" t="t" r="r" b="b"/>
              <a:pathLst>
                <a:path w="4938" h="7732" extrusionOk="0">
                  <a:moveTo>
                    <a:pt x="4910" y="1"/>
                  </a:moveTo>
                  <a:lnTo>
                    <a:pt x="3690" y="28"/>
                  </a:lnTo>
                  <a:cubicBezTo>
                    <a:pt x="3283" y="28"/>
                    <a:pt x="2876" y="28"/>
                    <a:pt x="2496" y="55"/>
                  </a:cubicBezTo>
                  <a:cubicBezTo>
                    <a:pt x="2089" y="82"/>
                    <a:pt x="1682" y="82"/>
                    <a:pt x="1275" y="109"/>
                  </a:cubicBezTo>
                  <a:cubicBezTo>
                    <a:pt x="896" y="109"/>
                    <a:pt x="489" y="109"/>
                    <a:pt x="109" y="137"/>
                  </a:cubicBezTo>
                  <a:cubicBezTo>
                    <a:pt x="28" y="381"/>
                    <a:pt x="28" y="625"/>
                    <a:pt x="109" y="869"/>
                  </a:cubicBezTo>
                  <a:cubicBezTo>
                    <a:pt x="163" y="855"/>
                    <a:pt x="224" y="849"/>
                    <a:pt x="289" y="849"/>
                  </a:cubicBezTo>
                  <a:cubicBezTo>
                    <a:pt x="353" y="849"/>
                    <a:pt x="421" y="855"/>
                    <a:pt x="489" y="869"/>
                  </a:cubicBezTo>
                  <a:cubicBezTo>
                    <a:pt x="570" y="869"/>
                    <a:pt x="652" y="923"/>
                    <a:pt x="706" y="977"/>
                  </a:cubicBezTo>
                  <a:cubicBezTo>
                    <a:pt x="787" y="1032"/>
                    <a:pt x="787" y="1167"/>
                    <a:pt x="679" y="1194"/>
                  </a:cubicBezTo>
                  <a:cubicBezTo>
                    <a:pt x="625" y="1222"/>
                    <a:pt x="543" y="1249"/>
                    <a:pt x="462" y="1276"/>
                  </a:cubicBezTo>
                  <a:cubicBezTo>
                    <a:pt x="380" y="1303"/>
                    <a:pt x="245" y="1303"/>
                    <a:pt x="82" y="1303"/>
                  </a:cubicBezTo>
                  <a:cubicBezTo>
                    <a:pt x="82" y="1764"/>
                    <a:pt x="28" y="2198"/>
                    <a:pt x="55" y="2605"/>
                  </a:cubicBezTo>
                  <a:cubicBezTo>
                    <a:pt x="191" y="2659"/>
                    <a:pt x="326" y="2659"/>
                    <a:pt x="435" y="2713"/>
                  </a:cubicBezTo>
                  <a:cubicBezTo>
                    <a:pt x="543" y="2740"/>
                    <a:pt x="625" y="2849"/>
                    <a:pt x="625" y="2957"/>
                  </a:cubicBezTo>
                  <a:cubicBezTo>
                    <a:pt x="597" y="3066"/>
                    <a:pt x="516" y="3174"/>
                    <a:pt x="408" y="3174"/>
                  </a:cubicBezTo>
                  <a:cubicBezTo>
                    <a:pt x="272" y="3202"/>
                    <a:pt x="163" y="3202"/>
                    <a:pt x="28" y="3229"/>
                  </a:cubicBezTo>
                  <a:lnTo>
                    <a:pt x="28" y="4368"/>
                  </a:lnTo>
                  <a:cubicBezTo>
                    <a:pt x="1" y="4666"/>
                    <a:pt x="109" y="4965"/>
                    <a:pt x="299" y="5209"/>
                  </a:cubicBezTo>
                  <a:cubicBezTo>
                    <a:pt x="733" y="5805"/>
                    <a:pt x="1167" y="6402"/>
                    <a:pt x="1601" y="6999"/>
                  </a:cubicBezTo>
                  <a:cubicBezTo>
                    <a:pt x="1764" y="7243"/>
                    <a:pt x="1954" y="7487"/>
                    <a:pt x="2171" y="7731"/>
                  </a:cubicBezTo>
                  <a:cubicBezTo>
                    <a:pt x="2252" y="7677"/>
                    <a:pt x="2306" y="7623"/>
                    <a:pt x="2333" y="7569"/>
                  </a:cubicBezTo>
                  <a:cubicBezTo>
                    <a:pt x="2713" y="7189"/>
                    <a:pt x="3066" y="6836"/>
                    <a:pt x="3418" y="6456"/>
                  </a:cubicBezTo>
                  <a:cubicBezTo>
                    <a:pt x="3771" y="6077"/>
                    <a:pt x="4151" y="5670"/>
                    <a:pt x="4503" y="5263"/>
                  </a:cubicBezTo>
                  <a:cubicBezTo>
                    <a:pt x="4747" y="5019"/>
                    <a:pt x="4883" y="4693"/>
                    <a:pt x="4856" y="4368"/>
                  </a:cubicBezTo>
                  <a:cubicBezTo>
                    <a:pt x="4856" y="3961"/>
                    <a:pt x="4883" y="3527"/>
                    <a:pt x="4883" y="3120"/>
                  </a:cubicBezTo>
                  <a:cubicBezTo>
                    <a:pt x="4910" y="2198"/>
                    <a:pt x="4910" y="1276"/>
                    <a:pt x="4937" y="354"/>
                  </a:cubicBezTo>
                  <a:cubicBezTo>
                    <a:pt x="4937" y="245"/>
                    <a:pt x="4910" y="137"/>
                    <a:pt x="4910"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1452" name="Google Shape;1452;p62"/>
            <p:cNvSpPr/>
            <p:nvPr/>
          </p:nvSpPr>
          <p:spPr>
            <a:xfrm>
              <a:off x="10467875" y="5789375"/>
              <a:ext cx="41400" cy="461650"/>
            </a:xfrm>
            <a:custGeom>
              <a:avLst/>
              <a:gdLst/>
              <a:ahLst/>
              <a:cxnLst/>
              <a:rect l="l" t="t" r="r" b="b"/>
              <a:pathLst>
                <a:path w="1656" h="18466" extrusionOk="0">
                  <a:moveTo>
                    <a:pt x="777" y="1"/>
                  </a:moveTo>
                  <a:cubicBezTo>
                    <a:pt x="550" y="1"/>
                    <a:pt x="326" y="7"/>
                    <a:pt x="109" y="21"/>
                  </a:cubicBezTo>
                  <a:cubicBezTo>
                    <a:pt x="28" y="401"/>
                    <a:pt x="1" y="13800"/>
                    <a:pt x="55" y="18113"/>
                  </a:cubicBezTo>
                  <a:cubicBezTo>
                    <a:pt x="55" y="18221"/>
                    <a:pt x="55" y="18302"/>
                    <a:pt x="82" y="18465"/>
                  </a:cubicBezTo>
                  <a:cubicBezTo>
                    <a:pt x="597" y="18330"/>
                    <a:pt x="1113" y="18411"/>
                    <a:pt x="1655" y="18330"/>
                  </a:cubicBezTo>
                  <a:lnTo>
                    <a:pt x="1655" y="17950"/>
                  </a:lnTo>
                  <a:cubicBezTo>
                    <a:pt x="1655" y="16892"/>
                    <a:pt x="1628" y="15861"/>
                    <a:pt x="1628" y="14803"/>
                  </a:cubicBezTo>
                  <a:cubicBezTo>
                    <a:pt x="1601" y="12579"/>
                    <a:pt x="1601" y="10355"/>
                    <a:pt x="1574" y="8131"/>
                  </a:cubicBezTo>
                  <a:lnTo>
                    <a:pt x="1519" y="455"/>
                  </a:lnTo>
                  <a:cubicBezTo>
                    <a:pt x="1547" y="292"/>
                    <a:pt x="1519" y="157"/>
                    <a:pt x="1465" y="21"/>
                  </a:cubicBezTo>
                  <a:cubicBezTo>
                    <a:pt x="1235" y="7"/>
                    <a:pt x="1004" y="1"/>
                    <a:pt x="777"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1453" name="Google Shape;1453;p62"/>
            <p:cNvSpPr/>
            <p:nvPr/>
          </p:nvSpPr>
          <p:spPr>
            <a:xfrm>
              <a:off x="10469900" y="6648775"/>
              <a:ext cx="44800" cy="388700"/>
            </a:xfrm>
            <a:custGeom>
              <a:avLst/>
              <a:gdLst/>
              <a:ahLst/>
              <a:cxnLst/>
              <a:rect l="l" t="t" r="r" b="b"/>
              <a:pathLst>
                <a:path w="1792" h="15548" extrusionOk="0">
                  <a:moveTo>
                    <a:pt x="872" y="0"/>
                  </a:moveTo>
                  <a:cubicBezTo>
                    <a:pt x="577" y="0"/>
                    <a:pt x="285" y="20"/>
                    <a:pt x="1" y="65"/>
                  </a:cubicBezTo>
                  <a:lnTo>
                    <a:pt x="1" y="15282"/>
                  </a:lnTo>
                  <a:cubicBezTo>
                    <a:pt x="1" y="15363"/>
                    <a:pt x="1" y="15417"/>
                    <a:pt x="28" y="15499"/>
                  </a:cubicBezTo>
                  <a:cubicBezTo>
                    <a:pt x="267" y="15533"/>
                    <a:pt x="505" y="15548"/>
                    <a:pt x="742" y="15548"/>
                  </a:cubicBezTo>
                  <a:cubicBezTo>
                    <a:pt x="1070" y="15548"/>
                    <a:pt x="1394" y="15519"/>
                    <a:pt x="1710" y="15471"/>
                  </a:cubicBezTo>
                  <a:cubicBezTo>
                    <a:pt x="1791" y="14929"/>
                    <a:pt x="1683" y="391"/>
                    <a:pt x="1601" y="38"/>
                  </a:cubicBezTo>
                  <a:cubicBezTo>
                    <a:pt x="1357" y="14"/>
                    <a:pt x="1114" y="0"/>
                    <a:pt x="872"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1454" name="Google Shape;1454;p62"/>
            <p:cNvSpPr/>
            <p:nvPr/>
          </p:nvSpPr>
          <p:spPr>
            <a:xfrm>
              <a:off x="10912025" y="6359250"/>
              <a:ext cx="107850" cy="407825"/>
            </a:xfrm>
            <a:custGeom>
              <a:avLst/>
              <a:gdLst/>
              <a:ahLst/>
              <a:cxnLst/>
              <a:rect l="l" t="t" r="r" b="b"/>
              <a:pathLst>
                <a:path w="4314" h="16313" extrusionOk="0">
                  <a:moveTo>
                    <a:pt x="509" y="0"/>
                  </a:moveTo>
                  <a:cubicBezTo>
                    <a:pt x="349" y="0"/>
                    <a:pt x="189" y="12"/>
                    <a:pt x="28" y="37"/>
                  </a:cubicBezTo>
                  <a:cubicBezTo>
                    <a:pt x="28" y="118"/>
                    <a:pt x="1" y="200"/>
                    <a:pt x="1" y="281"/>
                  </a:cubicBezTo>
                  <a:cubicBezTo>
                    <a:pt x="28" y="525"/>
                    <a:pt x="28" y="769"/>
                    <a:pt x="28" y="1041"/>
                  </a:cubicBezTo>
                  <a:lnTo>
                    <a:pt x="191" y="1041"/>
                  </a:lnTo>
                  <a:cubicBezTo>
                    <a:pt x="950" y="1068"/>
                    <a:pt x="1628" y="1529"/>
                    <a:pt x="1926" y="2207"/>
                  </a:cubicBezTo>
                  <a:cubicBezTo>
                    <a:pt x="2171" y="2695"/>
                    <a:pt x="2360" y="3238"/>
                    <a:pt x="2469" y="3780"/>
                  </a:cubicBezTo>
                  <a:cubicBezTo>
                    <a:pt x="2632" y="4567"/>
                    <a:pt x="2740" y="5380"/>
                    <a:pt x="2794" y="6194"/>
                  </a:cubicBezTo>
                  <a:cubicBezTo>
                    <a:pt x="2822" y="6791"/>
                    <a:pt x="2849" y="7415"/>
                    <a:pt x="2876" y="8039"/>
                  </a:cubicBezTo>
                  <a:cubicBezTo>
                    <a:pt x="2984" y="9666"/>
                    <a:pt x="2930" y="11293"/>
                    <a:pt x="2876" y="12894"/>
                  </a:cubicBezTo>
                  <a:cubicBezTo>
                    <a:pt x="2849" y="13924"/>
                    <a:pt x="2849" y="14955"/>
                    <a:pt x="2849" y="15986"/>
                  </a:cubicBezTo>
                  <a:cubicBezTo>
                    <a:pt x="2849" y="16094"/>
                    <a:pt x="2849" y="16176"/>
                    <a:pt x="2876" y="16284"/>
                  </a:cubicBezTo>
                  <a:cubicBezTo>
                    <a:pt x="3039" y="16303"/>
                    <a:pt x="3203" y="16312"/>
                    <a:pt x="3365" y="16312"/>
                  </a:cubicBezTo>
                  <a:cubicBezTo>
                    <a:pt x="3660" y="16312"/>
                    <a:pt x="3952" y="16283"/>
                    <a:pt x="4232" y="16230"/>
                  </a:cubicBezTo>
                  <a:cubicBezTo>
                    <a:pt x="4232" y="16040"/>
                    <a:pt x="4286" y="15823"/>
                    <a:pt x="4286" y="15633"/>
                  </a:cubicBezTo>
                  <a:cubicBezTo>
                    <a:pt x="4286" y="15009"/>
                    <a:pt x="4313" y="14386"/>
                    <a:pt x="4313" y="13762"/>
                  </a:cubicBezTo>
                  <a:cubicBezTo>
                    <a:pt x="4313" y="12216"/>
                    <a:pt x="4313" y="10642"/>
                    <a:pt x="4286" y="9096"/>
                  </a:cubicBezTo>
                  <a:cubicBezTo>
                    <a:pt x="4232" y="7713"/>
                    <a:pt x="4124" y="6303"/>
                    <a:pt x="4042" y="4919"/>
                  </a:cubicBezTo>
                  <a:cubicBezTo>
                    <a:pt x="4042" y="4567"/>
                    <a:pt x="3988" y="4241"/>
                    <a:pt x="3934" y="3889"/>
                  </a:cubicBezTo>
                  <a:cubicBezTo>
                    <a:pt x="3798" y="3265"/>
                    <a:pt x="3608" y="2641"/>
                    <a:pt x="3337" y="2071"/>
                  </a:cubicBezTo>
                  <a:cubicBezTo>
                    <a:pt x="3147" y="1583"/>
                    <a:pt x="2876" y="1176"/>
                    <a:pt x="2523" y="797"/>
                  </a:cubicBezTo>
                  <a:cubicBezTo>
                    <a:pt x="2388" y="634"/>
                    <a:pt x="2252" y="498"/>
                    <a:pt x="2062" y="390"/>
                  </a:cubicBezTo>
                  <a:cubicBezTo>
                    <a:pt x="1580" y="138"/>
                    <a:pt x="1050" y="0"/>
                    <a:pt x="509"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1455" name="Google Shape;1455;p62"/>
            <p:cNvSpPr/>
            <p:nvPr/>
          </p:nvSpPr>
          <p:spPr>
            <a:xfrm>
              <a:off x="10608250" y="5553225"/>
              <a:ext cx="168875" cy="178025"/>
            </a:xfrm>
            <a:custGeom>
              <a:avLst/>
              <a:gdLst/>
              <a:ahLst/>
              <a:cxnLst/>
              <a:rect l="l" t="t" r="r" b="b"/>
              <a:pathLst>
                <a:path w="6755" h="7121" extrusionOk="0">
                  <a:moveTo>
                    <a:pt x="814" y="1"/>
                  </a:moveTo>
                  <a:cubicBezTo>
                    <a:pt x="624" y="1"/>
                    <a:pt x="407" y="1"/>
                    <a:pt x="190" y="28"/>
                  </a:cubicBezTo>
                  <a:cubicBezTo>
                    <a:pt x="136" y="1737"/>
                    <a:pt x="54" y="3364"/>
                    <a:pt x="0" y="5019"/>
                  </a:cubicBezTo>
                  <a:cubicBezTo>
                    <a:pt x="0" y="5100"/>
                    <a:pt x="27" y="5181"/>
                    <a:pt x="27" y="5236"/>
                  </a:cubicBezTo>
                  <a:lnTo>
                    <a:pt x="461" y="5154"/>
                  </a:lnTo>
                  <a:cubicBezTo>
                    <a:pt x="488" y="5046"/>
                    <a:pt x="516" y="4964"/>
                    <a:pt x="516" y="4883"/>
                  </a:cubicBezTo>
                  <a:cubicBezTo>
                    <a:pt x="543" y="4422"/>
                    <a:pt x="570" y="3961"/>
                    <a:pt x="597" y="3500"/>
                  </a:cubicBezTo>
                  <a:cubicBezTo>
                    <a:pt x="624" y="3337"/>
                    <a:pt x="651" y="3174"/>
                    <a:pt x="678" y="3012"/>
                  </a:cubicBezTo>
                  <a:cubicBezTo>
                    <a:pt x="728" y="2813"/>
                    <a:pt x="891" y="2683"/>
                    <a:pt x="1085" y="2683"/>
                  </a:cubicBezTo>
                  <a:cubicBezTo>
                    <a:pt x="1103" y="2683"/>
                    <a:pt x="1121" y="2684"/>
                    <a:pt x="1139" y="2686"/>
                  </a:cubicBezTo>
                  <a:cubicBezTo>
                    <a:pt x="1275" y="2686"/>
                    <a:pt x="1384" y="2740"/>
                    <a:pt x="1492" y="2795"/>
                  </a:cubicBezTo>
                  <a:cubicBezTo>
                    <a:pt x="1628" y="2849"/>
                    <a:pt x="1790" y="2930"/>
                    <a:pt x="1926" y="3039"/>
                  </a:cubicBezTo>
                  <a:cubicBezTo>
                    <a:pt x="2044" y="3171"/>
                    <a:pt x="2210" y="3240"/>
                    <a:pt x="2381" y="3240"/>
                  </a:cubicBezTo>
                  <a:cubicBezTo>
                    <a:pt x="2524" y="3240"/>
                    <a:pt x="2670" y="3192"/>
                    <a:pt x="2794" y="3093"/>
                  </a:cubicBezTo>
                  <a:cubicBezTo>
                    <a:pt x="2981" y="2981"/>
                    <a:pt x="3194" y="2920"/>
                    <a:pt x="3407" y="2920"/>
                  </a:cubicBezTo>
                  <a:cubicBezTo>
                    <a:pt x="3502" y="2920"/>
                    <a:pt x="3597" y="2932"/>
                    <a:pt x="3689" y="2957"/>
                  </a:cubicBezTo>
                  <a:cubicBezTo>
                    <a:pt x="3906" y="2984"/>
                    <a:pt x="4123" y="3093"/>
                    <a:pt x="4286" y="3228"/>
                  </a:cubicBezTo>
                  <a:cubicBezTo>
                    <a:pt x="4410" y="3352"/>
                    <a:pt x="4569" y="3414"/>
                    <a:pt x="4729" y="3414"/>
                  </a:cubicBezTo>
                  <a:cubicBezTo>
                    <a:pt x="4848" y="3414"/>
                    <a:pt x="4968" y="3380"/>
                    <a:pt x="5072" y="3310"/>
                  </a:cubicBezTo>
                  <a:cubicBezTo>
                    <a:pt x="5289" y="3201"/>
                    <a:pt x="5561" y="3147"/>
                    <a:pt x="5805" y="3147"/>
                  </a:cubicBezTo>
                  <a:cubicBezTo>
                    <a:pt x="6130" y="3147"/>
                    <a:pt x="6212" y="3228"/>
                    <a:pt x="6212" y="3527"/>
                  </a:cubicBezTo>
                  <a:cubicBezTo>
                    <a:pt x="6212" y="4585"/>
                    <a:pt x="6184" y="5615"/>
                    <a:pt x="6157" y="6673"/>
                  </a:cubicBezTo>
                  <a:cubicBezTo>
                    <a:pt x="6130" y="6809"/>
                    <a:pt x="6157" y="6944"/>
                    <a:pt x="6212" y="7080"/>
                  </a:cubicBezTo>
                  <a:cubicBezTo>
                    <a:pt x="6293" y="7107"/>
                    <a:pt x="6374" y="7121"/>
                    <a:pt x="6452" y="7121"/>
                  </a:cubicBezTo>
                  <a:cubicBezTo>
                    <a:pt x="6530" y="7121"/>
                    <a:pt x="6605" y="7107"/>
                    <a:pt x="6673" y="7080"/>
                  </a:cubicBezTo>
                  <a:cubicBezTo>
                    <a:pt x="6754" y="6565"/>
                    <a:pt x="6700" y="570"/>
                    <a:pt x="6591"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1456" name="Google Shape;1456;p62"/>
            <p:cNvSpPr/>
            <p:nvPr/>
          </p:nvSpPr>
          <p:spPr>
            <a:xfrm>
              <a:off x="10467875" y="6301175"/>
              <a:ext cx="42750" cy="298150"/>
            </a:xfrm>
            <a:custGeom>
              <a:avLst/>
              <a:gdLst/>
              <a:ahLst/>
              <a:cxnLst/>
              <a:rect l="l" t="t" r="r" b="b"/>
              <a:pathLst>
                <a:path w="1710" h="11926" extrusionOk="0">
                  <a:moveTo>
                    <a:pt x="1086" y="0"/>
                  </a:moveTo>
                  <a:cubicBezTo>
                    <a:pt x="742" y="0"/>
                    <a:pt x="398" y="36"/>
                    <a:pt x="55" y="109"/>
                  </a:cubicBezTo>
                  <a:lnTo>
                    <a:pt x="55" y="516"/>
                  </a:lnTo>
                  <a:lnTo>
                    <a:pt x="55" y="7378"/>
                  </a:lnTo>
                  <a:lnTo>
                    <a:pt x="55" y="11474"/>
                  </a:lnTo>
                  <a:cubicBezTo>
                    <a:pt x="55" y="11609"/>
                    <a:pt x="1" y="11772"/>
                    <a:pt x="136" y="11908"/>
                  </a:cubicBezTo>
                  <a:cubicBezTo>
                    <a:pt x="350" y="11919"/>
                    <a:pt x="568" y="11925"/>
                    <a:pt x="787" y="11925"/>
                  </a:cubicBezTo>
                  <a:cubicBezTo>
                    <a:pt x="1096" y="11925"/>
                    <a:pt x="1407" y="11912"/>
                    <a:pt x="1709" y="11881"/>
                  </a:cubicBezTo>
                  <a:lnTo>
                    <a:pt x="1709" y="11419"/>
                  </a:lnTo>
                  <a:lnTo>
                    <a:pt x="1682" y="5642"/>
                  </a:lnTo>
                  <a:cubicBezTo>
                    <a:pt x="1682" y="3906"/>
                    <a:pt x="1682" y="2197"/>
                    <a:pt x="1655" y="461"/>
                  </a:cubicBezTo>
                  <a:cubicBezTo>
                    <a:pt x="1682" y="326"/>
                    <a:pt x="1655" y="163"/>
                    <a:pt x="1601" y="27"/>
                  </a:cubicBezTo>
                  <a:cubicBezTo>
                    <a:pt x="1429" y="9"/>
                    <a:pt x="1257" y="0"/>
                    <a:pt x="1086"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1457" name="Google Shape;1457;p62"/>
            <p:cNvSpPr/>
            <p:nvPr/>
          </p:nvSpPr>
          <p:spPr>
            <a:xfrm>
              <a:off x="10469900" y="5742425"/>
              <a:ext cx="396725" cy="34125"/>
            </a:xfrm>
            <a:custGeom>
              <a:avLst/>
              <a:gdLst/>
              <a:ahLst/>
              <a:cxnLst/>
              <a:rect l="l" t="t" r="r" b="b"/>
              <a:pathLst>
                <a:path w="15869" h="1365" extrusionOk="0">
                  <a:moveTo>
                    <a:pt x="11664" y="0"/>
                  </a:moveTo>
                  <a:cubicBezTo>
                    <a:pt x="11013" y="27"/>
                    <a:pt x="10362" y="55"/>
                    <a:pt x="9738" y="82"/>
                  </a:cubicBezTo>
                  <a:cubicBezTo>
                    <a:pt x="8491" y="82"/>
                    <a:pt x="7243" y="109"/>
                    <a:pt x="5995" y="109"/>
                  </a:cubicBezTo>
                  <a:lnTo>
                    <a:pt x="354" y="109"/>
                  </a:lnTo>
                  <a:cubicBezTo>
                    <a:pt x="317" y="109"/>
                    <a:pt x="278" y="106"/>
                    <a:pt x="238" y="106"/>
                  </a:cubicBezTo>
                  <a:cubicBezTo>
                    <a:pt x="158" y="106"/>
                    <a:pt x="73" y="118"/>
                    <a:pt x="1" y="190"/>
                  </a:cubicBezTo>
                  <a:lnTo>
                    <a:pt x="1" y="1275"/>
                  </a:lnTo>
                  <a:cubicBezTo>
                    <a:pt x="28" y="1302"/>
                    <a:pt x="82" y="1302"/>
                    <a:pt x="137" y="1329"/>
                  </a:cubicBezTo>
                  <a:lnTo>
                    <a:pt x="3690" y="1329"/>
                  </a:lnTo>
                  <a:cubicBezTo>
                    <a:pt x="3994" y="1329"/>
                    <a:pt x="4280" y="1364"/>
                    <a:pt x="4563" y="1364"/>
                  </a:cubicBezTo>
                  <a:cubicBezTo>
                    <a:pt x="4634" y="1364"/>
                    <a:pt x="4704" y="1362"/>
                    <a:pt x="4775" y="1356"/>
                  </a:cubicBezTo>
                  <a:cubicBezTo>
                    <a:pt x="5480" y="1356"/>
                    <a:pt x="6185" y="1302"/>
                    <a:pt x="6890" y="1275"/>
                  </a:cubicBezTo>
                  <a:cubicBezTo>
                    <a:pt x="8084" y="1221"/>
                    <a:pt x="9277" y="1194"/>
                    <a:pt x="10471" y="1140"/>
                  </a:cubicBezTo>
                  <a:cubicBezTo>
                    <a:pt x="12098" y="1112"/>
                    <a:pt x="13726" y="1085"/>
                    <a:pt x="15353" y="1058"/>
                  </a:cubicBezTo>
                  <a:cubicBezTo>
                    <a:pt x="15401" y="1066"/>
                    <a:pt x="15448" y="1069"/>
                    <a:pt x="15496" y="1069"/>
                  </a:cubicBezTo>
                  <a:cubicBezTo>
                    <a:pt x="15611" y="1069"/>
                    <a:pt x="15726" y="1050"/>
                    <a:pt x="15841" y="1031"/>
                  </a:cubicBezTo>
                  <a:cubicBezTo>
                    <a:pt x="15868" y="678"/>
                    <a:pt x="15841" y="353"/>
                    <a:pt x="15787"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1458" name="Google Shape;1458;p62"/>
            <p:cNvSpPr/>
            <p:nvPr/>
          </p:nvSpPr>
          <p:spPr>
            <a:xfrm>
              <a:off x="10294950" y="6646550"/>
              <a:ext cx="104475" cy="246625"/>
            </a:xfrm>
            <a:custGeom>
              <a:avLst/>
              <a:gdLst/>
              <a:ahLst/>
              <a:cxnLst/>
              <a:rect l="l" t="t" r="r" b="b"/>
              <a:pathLst>
                <a:path w="4179" h="9865" extrusionOk="0">
                  <a:moveTo>
                    <a:pt x="617" y="1"/>
                  </a:moveTo>
                  <a:cubicBezTo>
                    <a:pt x="290" y="1"/>
                    <a:pt x="58" y="6"/>
                    <a:pt x="1" y="18"/>
                  </a:cubicBezTo>
                  <a:lnTo>
                    <a:pt x="1" y="534"/>
                  </a:lnTo>
                  <a:cubicBezTo>
                    <a:pt x="28" y="2677"/>
                    <a:pt x="191" y="4846"/>
                    <a:pt x="164" y="7016"/>
                  </a:cubicBezTo>
                  <a:lnTo>
                    <a:pt x="164" y="7125"/>
                  </a:lnTo>
                  <a:cubicBezTo>
                    <a:pt x="191" y="7559"/>
                    <a:pt x="272" y="8020"/>
                    <a:pt x="381" y="8454"/>
                  </a:cubicBezTo>
                  <a:cubicBezTo>
                    <a:pt x="571" y="9105"/>
                    <a:pt x="1113" y="9620"/>
                    <a:pt x="1764" y="9783"/>
                  </a:cubicBezTo>
                  <a:cubicBezTo>
                    <a:pt x="1927" y="9837"/>
                    <a:pt x="2103" y="9864"/>
                    <a:pt x="2279" y="9864"/>
                  </a:cubicBezTo>
                  <a:cubicBezTo>
                    <a:pt x="2456" y="9864"/>
                    <a:pt x="2632" y="9837"/>
                    <a:pt x="2795" y="9783"/>
                  </a:cubicBezTo>
                  <a:cubicBezTo>
                    <a:pt x="3554" y="9566"/>
                    <a:pt x="4097" y="8861"/>
                    <a:pt x="4070" y="8047"/>
                  </a:cubicBezTo>
                  <a:cubicBezTo>
                    <a:pt x="4151" y="6447"/>
                    <a:pt x="4178" y="4819"/>
                    <a:pt x="4151" y="3192"/>
                  </a:cubicBezTo>
                  <a:cubicBezTo>
                    <a:pt x="4124" y="2649"/>
                    <a:pt x="4097" y="2080"/>
                    <a:pt x="4070" y="1537"/>
                  </a:cubicBezTo>
                  <a:lnTo>
                    <a:pt x="4015" y="208"/>
                  </a:lnTo>
                  <a:cubicBezTo>
                    <a:pt x="4015" y="181"/>
                    <a:pt x="3988" y="127"/>
                    <a:pt x="3988" y="100"/>
                  </a:cubicBezTo>
                  <a:cubicBezTo>
                    <a:pt x="3801" y="58"/>
                    <a:pt x="1696" y="1"/>
                    <a:pt x="617"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1459" name="Google Shape;1459;p62"/>
            <p:cNvSpPr/>
            <p:nvPr/>
          </p:nvSpPr>
          <p:spPr>
            <a:xfrm>
              <a:off x="10629950" y="5631900"/>
              <a:ext cx="120050" cy="101725"/>
            </a:xfrm>
            <a:custGeom>
              <a:avLst/>
              <a:gdLst/>
              <a:ahLst/>
              <a:cxnLst/>
              <a:rect l="l" t="t" r="r" b="b"/>
              <a:pathLst>
                <a:path w="4802" h="4069" extrusionOk="0">
                  <a:moveTo>
                    <a:pt x="217" y="0"/>
                  </a:moveTo>
                  <a:cubicBezTo>
                    <a:pt x="190" y="678"/>
                    <a:pt x="163" y="1275"/>
                    <a:pt x="136" y="1872"/>
                  </a:cubicBezTo>
                  <a:cubicBezTo>
                    <a:pt x="136" y="1899"/>
                    <a:pt x="163" y="1953"/>
                    <a:pt x="190" y="1980"/>
                  </a:cubicBezTo>
                  <a:lnTo>
                    <a:pt x="380" y="1980"/>
                  </a:lnTo>
                  <a:cubicBezTo>
                    <a:pt x="516" y="1980"/>
                    <a:pt x="624" y="1980"/>
                    <a:pt x="760" y="2007"/>
                  </a:cubicBezTo>
                  <a:cubicBezTo>
                    <a:pt x="868" y="2007"/>
                    <a:pt x="949" y="2116"/>
                    <a:pt x="949" y="2224"/>
                  </a:cubicBezTo>
                  <a:cubicBezTo>
                    <a:pt x="949" y="2333"/>
                    <a:pt x="868" y="2441"/>
                    <a:pt x="760" y="2441"/>
                  </a:cubicBezTo>
                  <a:cubicBezTo>
                    <a:pt x="678" y="2468"/>
                    <a:pt x="570" y="2496"/>
                    <a:pt x="461" y="2496"/>
                  </a:cubicBezTo>
                  <a:cubicBezTo>
                    <a:pt x="353" y="2496"/>
                    <a:pt x="217" y="2496"/>
                    <a:pt x="82" y="2604"/>
                  </a:cubicBezTo>
                  <a:cubicBezTo>
                    <a:pt x="54" y="3011"/>
                    <a:pt x="27" y="3445"/>
                    <a:pt x="0" y="3879"/>
                  </a:cubicBezTo>
                  <a:cubicBezTo>
                    <a:pt x="0" y="3933"/>
                    <a:pt x="0" y="3987"/>
                    <a:pt x="0" y="4042"/>
                  </a:cubicBezTo>
                  <a:cubicBezTo>
                    <a:pt x="54" y="4042"/>
                    <a:pt x="82" y="4069"/>
                    <a:pt x="136" y="4069"/>
                  </a:cubicBezTo>
                  <a:cubicBezTo>
                    <a:pt x="760" y="4069"/>
                    <a:pt x="1411" y="4042"/>
                    <a:pt x="2062" y="4042"/>
                  </a:cubicBezTo>
                  <a:lnTo>
                    <a:pt x="4204" y="4014"/>
                  </a:lnTo>
                  <a:cubicBezTo>
                    <a:pt x="4394" y="4014"/>
                    <a:pt x="4584" y="3987"/>
                    <a:pt x="4747" y="3933"/>
                  </a:cubicBezTo>
                  <a:cubicBezTo>
                    <a:pt x="4747" y="3852"/>
                    <a:pt x="4747" y="3797"/>
                    <a:pt x="4747" y="3743"/>
                  </a:cubicBezTo>
                  <a:cubicBezTo>
                    <a:pt x="4774" y="3119"/>
                    <a:pt x="4801" y="2468"/>
                    <a:pt x="4801" y="1817"/>
                  </a:cubicBezTo>
                  <a:lnTo>
                    <a:pt x="4801" y="760"/>
                  </a:lnTo>
                  <a:cubicBezTo>
                    <a:pt x="4801" y="651"/>
                    <a:pt x="4774" y="570"/>
                    <a:pt x="4747" y="488"/>
                  </a:cubicBezTo>
                  <a:cubicBezTo>
                    <a:pt x="4530" y="570"/>
                    <a:pt x="4367" y="597"/>
                    <a:pt x="4204" y="678"/>
                  </a:cubicBezTo>
                  <a:cubicBezTo>
                    <a:pt x="4080" y="753"/>
                    <a:pt x="3938" y="788"/>
                    <a:pt x="3798" y="788"/>
                  </a:cubicBezTo>
                  <a:cubicBezTo>
                    <a:pt x="3633" y="788"/>
                    <a:pt x="3469" y="739"/>
                    <a:pt x="3336" y="651"/>
                  </a:cubicBezTo>
                  <a:cubicBezTo>
                    <a:pt x="3228" y="570"/>
                    <a:pt x="3119" y="488"/>
                    <a:pt x="3011" y="434"/>
                  </a:cubicBezTo>
                  <a:cubicBezTo>
                    <a:pt x="2879" y="331"/>
                    <a:pt x="2714" y="284"/>
                    <a:pt x="2553" y="284"/>
                  </a:cubicBezTo>
                  <a:cubicBezTo>
                    <a:pt x="2416" y="284"/>
                    <a:pt x="2282" y="318"/>
                    <a:pt x="2170" y="380"/>
                  </a:cubicBezTo>
                  <a:lnTo>
                    <a:pt x="2007" y="488"/>
                  </a:lnTo>
                  <a:cubicBezTo>
                    <a:pt x="1856" y="577"/>
                    <a:pt x="1687" y="618"/>
                    <a:pt x="1520" y="618"/>
                  </a:cubicBezTo>
                  <a:cubicBezTo>
                    <a:pt x="1327" y="618"/>
                    <a:pt x="1136" y="563"/>
                    <a:pt x="977" y="461"/>
                  </a:cubicBezTo>
                  <a:cubicBezTo>
                    <a:pt x="868" y="407"/>
                    <a:pt x="760" y="326"/>
                    <a:pt x="651" y="244"/>
                  </a:cubicBezTo>
                  <a:cubicBezTo>
                    <a:pt x="516" y="190"/>
                    <a:pt x="407" y="109"/>
                    <a:pt x="217"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1460" name="Google Shape;1460;p62"/>
            <p:cNvSpPr/>
            <p:nvPr/>
          </p:nvSpPr>
          <p:spPr>
            <a:xfrm>
              <a:off x="10468550" y="6255050"/>
              <a:ext cx="364175" cy="33950"/>
            </a:xfrm>
            <a:custGeom>
              <a:avLst/>
              <a:gdLst/>
              <a:ahLst/>
              <a:cxnLst/>
              <a:rect l="l" t="t" r="r" b="b"/>
              <a:pathLst>
                <a:path w="14567" h="1358" extrusionOk="0">
                  <a:moveTo>
                    <a:pt x="10579" y="1"/>
                  </a:moveTo>
                  <a:cubicBezTo>
                    <a:pt x="9847" y="1"/>
                    <a:pt x="9114" y="55"/>
                    <a:pt x="8382" y="55"/>
                  </a:cubicBezTo>
                  <a:lnTo>
                    <a:pt x="6429" y="137"/>
                  </a:lnTo>
                  <a:cubicBezTo>
                    <a:pt x="5046" y="191"/>
                    <a:pt x="3635" y="218"/>
                    <a:pt x="2225" y="218"/>
                  </a:cubicBezTo>
                  <a:cubicBezTo>
                    <a:pt x="1601" y="218"/>
                    <a:pt x="977" y="218"/>
                    <a:pt x="326" y="245"/>
                  </a:cubicBezTo>
                  <a:cubicBezTo>
                    <a:pt x="245" y="245"/>
                    <a:pt x="136" y="272"/>
                    <a:pt x="28" y="299"/>
                  </a:cubicBezTo>
                  <a:cubicBezTo>
                    <a:pt x="1" y="652"/>
                    <a:pt x="28" y="1004"/>
                    <a:pt x="82" y="1357"/>
                  </a:cubicBezTo>
                  <a:lnTo>
                    <a:pt x="1628" y="1357"/>
                  </a:lnTo>
                  <a:cubicBezTo>
                    <a:pt x="1981" y="1357"/>
                    <a:pt x="2360" y="1303"/>
                    <a:pt x="2713" y="1303"/>
                  </a:cubicBezTo>
                  <a:cubicBezTo>
                    <a:pt x="2889" y="1289"/>
                    <a:pt x="3066" y="1289"/>
                    <a:pt x="3245" y="1289"/>
                  </a:cubicBezTo>
                  <a:cubicBezTo>
                    <a:pt x="3425" y="1289"/>
                    <a:pt x="3608" y="1289"/>
                    <a:pt x="3798" y="1276"/>
                  </a:cubicBezTo>
                  <a:cubicBezTo>
                    <a:pt x="4693" y="1194"/>
                    <a:pt x="5615" y="1113"/>
                    <a:pt x="6538" y="1086"/>
                  </a:cubicBezTo>
                  <a:cubicBezTo>
                    <a:pt x="8056" y="1032"/>
                    <a:pt x="9575" y="1004"/>
                    <a:pt x="11121" y="977"/>
                  </a:cubicBezTo>
                  <a:cubicBezTo>
                    <a:pt x="11881" y="977"/>
                    <a:pt x="12640" y="1032"/>
                    <a:pt x="13400" y="1059"/>
                  </a:cubicBezTo>
                  <a:lnTo>
                    <a:pt x="14159" y="1059"/>
                  </a:lnTo>
                  <a:cubicBezTo>
                    <a:pt x="14295" y="1059"/>
                    <a:pt x="14431" y="1032"/>
                    <a:pt x="14512" y="950"/>
                  </a:cubicBezTo>
                  <a:cubicBezTo>
                    <a:pt x="14566" y="679"/>
                    <a:pt x="14566" y="381"/>
                    <a:pt x="14512" y="109"/>
                  </a:cubicBezTo>
                  <a:cubicBezTo>
                    <a:pt x="14403" y="28"/>
                    <a:pt x="14268" y="1"/>
                    <a:pt x="14132"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1461" name="Google Shape;1461;p62"/>
            <p:cNvSpPr/>
            <p:nvPr/>
          </p:nvSpPr>
          <p:spPr>
            <a:xfrm>
              <a:off x="10590600" y="6291375"/>
              <a:ext cx="233300" cy="173075"/>
            </a:xfrm>
            <a:custGeom>
              <a:avLst/>
              <a:gdLst/>
              <a:ahLst/>
              <a:cxnLst/>
              <a:rect l="l" t="t" r="r" b="b"/>
              <a:pathLst>
                <a:path w="9332" h="6923" extrusionOk="0">
                  <a:moveTo>
                    <a:pt x="5941" y="1"/>
                  </a:moveTo>
                  <a:cubicBezTo>
                    <a:pt x="4181" y="1"/>
                    <a:pt x="1854" y="49"/>
                    <a:pt x="1493" y="121"/>
                  </a:cubicBezTo>
                  <a:cubicBezTo>
                    <a:pt x="1466" y="230"/>
                    <a:pt x="1411" y="365"/>
                    <a:pt x="1384" y="474"/>
                  </a:cubicBezTo>
                  <a:cubicBezTo>
                    <a:pt x="1140" y="1450"/>
                    <a:pt x="896" y="2427"/>
                    <a:pt x="652" y="3403"/>
                  </a:cubicBezTo>
                  <a:cubicBezTo>
                    <a:pt x="516" y="3918"/>
                    <a:pt x="381" y="4461"/>
                    <a:pt x="245" y="4976"/>
                  </a:cubicBezTo>
                  <a:cubicBezTo>
                    <a:pt x="1" y="5654"/>
                    <a:pt x="408" y="6387"/>
                    <a:pt x="1113" y="6549"/>
                  </a:cubicBezTo>
                  <a:cubicBezTo>
                    <a:pt x="1249" y="6577"/>
                    <a:pt x="1357" y="6604"/>
                    <a:pt x="1493" y="6658"/>
                  </a:cubicBezTo>
                  <a:cubicBezTo>
                    <a:pt x="1981" y="6766"/>
                    <a:pt x="2496" y="6848"/>
                    <a:pt x="3012" y="6848"/>
                  </a:cubicBezTo>
                  <a:cubicBezTo>
                    <a:pt x="3859" y="6866"/>
                    <a:pt x="4719" y="6922"/>
                    <a:pt x="5575" y="6922"/>
                  </a:cubicBezTo>
                  <a:cubicBezTo>
                    <a:pt x="5979" y="6922"/>
                    <a:pt x="6382" y="6910"/>
                    <a:pt x="6782" y="6875"/>
                  </a:cubicBezTo>
                  <a:cubicBezTo>
                    <a:pt x="7324" y="6848"/>
                    <a:pt x="7867" y="6766"/>
                    <a:pt x="8382" y="6658"/>
                  </a:cubicBezTo>
                  <a:cubicBezTo>
                    <a:pt x="8599" y="6604"/>
                    <a:pt x="8789" y="6522"/>
                    <a:pt x="8952" y="6387"/>
                  </a:cubicBezTo>
                  <a:cubicBezTo>
                    <a:pt x="9196" y="6224"/>
                    <a:pt x="9332" y="5926"/>
                    <a:pt x="9277" y="5627"/>
                  </a:cubicBezTo>
                  <a:cubicBezTo>
                    <a:pt x="9250" y="5247"/>
                    <a:pt x="9169" y="4868"/>
                    <a:pt x="9060" y="4488"/>
                  </a:cubicBezTo>
                  <a:cubicBezTo>
                    <a:pt x="9006" y="4244"/>
                    <a:pt x="8925" y="4027"/>
                    <a:pt x="8870" y="3783"/>
                  </a:cubicBezTo>
                  <a:cubicBezTo>
                    <a:pt x="8545" y="2616"/>
                    <a:pt x="8247" y="1450"/>
                    <a:pt x="7948" y="284"/>
                  </a:cubicBezTo>
                  <a:cubicBezTo>
                    <a:pt x="7921" y="202"/>
                    <a:pt x="7894" y="121"/>
                    <a:pt x="7840" y="40"/>
                  </a:cubicBezTo>
                  <a:cubicBezTo>
                    <a:pt x="7559" y="13"/>
                    <a:pt x="6821" y="1"/>
                    <a:pt x="5941"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1462" name="Google Shape;1462;p62"/>
            <p:cNvSpPr/>
            <p:nvPr/>
          </p:nvSpPr>
          <p:spPr>
            <a:xfrm>
              <a:off x="10259025" y="6609025"/>
              <a:ext cx="252275" cy="28500"/>
            </a:xfrm>
            <a:custGeom>
              <a:avLst/>
              <a:gdLst/>
              <a:ahLst/>
              <a:cxnLst/>
              <a:rect l="l" t="t" r="r" b="b"/>
              <a:pathLst>
                <a:path w="10091" h="1140" extrusionOk="0">
                  <a:moveTo>
                    <a:pt x="624" y="1"/>
                  </a:moveTo>
                  <a:cubicBezTo>
                    <a:pt x="434" y="28"/>
                    <a:pt x="245" y="28"/>
                    <a:pt x="82" y="82"/>
                  </a:cubicBezTo>
                  <a:cubicBezTo>
                    <a:pt x="28" y="299"/>
                    <a:pt x="0" y="543"/>
                    <a:pt x="55" y="787"/>
                  </a:cubicBezTo>
                  <a:cubicBezTo>
                    <a:pt x="55" y="896"/>
                    <a:pt x="136" y="977"/>
                    <a:pt x="245" y="1004"/>
                  </a:cubicBezTo>
                  <a:cubicBezTo>
                    <a:pt x="434" y="1031"/>
                    <a:pt x="624" y="1031"/>
                    <a:pt x="814" y="1058"/>
                  </a:cubicBezTo>
                  <a:lnTo>
                    <a:pt x="2713" y="1058"/>
                  </a:lnTo>
                  <a:cubicBezTo>
                    <a:pt x="2903" y="1058"/>
                    <a:pt x="3120" y="1031"/>
                    <a:pt x="3310" y="1031"/>
                  </a:cubicBezTo>
                  <a:cubicBezTo>
                    <a:pt x="3716" y="1031"/>
                    <a:pt x="4096" y="1058"/>
                    <a:pt x="4476" y="1058"/>
                  </a:cubicBezTo>
                  <a:cubicBezTo>
                    <a:pt x="5100" y="1058"/>
                    <a:pt x="5751" y="1085"/>
                    <a:pt x="6375" y="1085"/>
                  </a:cubicBezTo>
                  <a:cubicBezTo>
                    <a:pt x="6998" y="1113"/>
                    <a:pt x="7541" y="1140"/>
                    <a:pt x="8110" y="1140"/>
                  </a:cubicBezTo>
                  <a:cubicBezTo>
                    <a:pt x="8680" y="1140"/>
                    <a:pt x="9277" y="1113"/>
                    <a:pt x="9873" y="1085"/>
                  </a:cubicBezTo>
                  <a:cubicBezTo>
                    <a:pt x="9955" y="1085"/>
                    <a:pt x="10009" y="1058"/>
                    <a:pt x="10063" y="1031"/>
                  </a:cubicBezTo>
                  <a:cubicBezTo>
                    <a:pt x="10090" y="733"/>
                    <a:pt x="10090" y="434"/>
                    <a:pt x="10063" y="163"/>
                  </a:cubicBezTo>
                  <a:cubicBezTo>
                    <a:pt x="10009" y="136"/>
                    <a:pt x="9982" y="109"/>
                    <a:pt x="9928" y="109"/>
                  </a:cubicBezTo>
                  <a:cubicBezTo>
                    <a:pt x="9250" y="82"/>
                    <a:pt x="8599" y="28"/>
                    <a:pt x="7921" y="28"/>
                  </a:cubicBezTo>
                  <a:cubicBezTo>
                    <a:pt x="6958" y="14"/>
                    <a:pt x="6002" y="14"/>
                    <a:pt x="5045" y="14"/>
                  </a:cubicBezTo>
                  <a:cubicBezTo>
                    <a:pt x="4089" y="14"/>
                    <a:pt x="3133" y="14"/>
                    <a:pt x="2170"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1463" name="Google Shape;1463;p62"/>
            <p:cNvSpPr/>
            <p:nvPr/>
          </p:nvSpPr>
          <p:spPr>
            <a:xfrm>
              <a:off x="10623850" y="6152275"/>
              <a:ext cx="164800" cy="42175"/>
            </a:xfrm>
            <a:custGeom>
              <a:avLst/>
              <a:gdLst/>
              <a:ahLst/>
              <a:cxnLst/>
              <a:rect l="l" t="t" r="r" b="b"/>
              <a:pathLst>
                <a:path w="6592" h="1687" extrusionOk="0">
                  <a:moveTo>
                    <a:pt x="3799" y="0"/>
                  </a:moveTo>
                  <a:cubicBezTo>
                    <a:pt x="3390" y="0"/>
                    <a:pt x="2981" y="11"/>
                    <a:pt x="2577" y="43"/>
                  </a:cubicBezTo>
                  <a:cubicBezTo>
                    <a:pt x="2197" y="43"/>
                    <a:pt x="1790" y="70"/>
                    <a:pt x="1410" y="98"/>
                  </a:cubicBezTo>
                  <a:cubicBezTo>
                    <a:pt x="1031" y="125"/>
                    <a:pt x="651" y="152"/>
                    <a:pt x="271" y="179"/>
                  </a:cubicBezTo>
                  <a:cubicBezTo>
                    <a:pt x="54" y="206"/>
                    <a:pt x="0" y="260"/>
                    <a:pt x="0" y="477"/>
                  </a:cubicBezTo>
                  <a:cubicBezTo>
                    <a:pt x="27" y="694"/>
                    <a:pt x="27" y="993"/>
                    <a:pt x="54" y="1237"/>
                  </a:cubicBezTo>
                  <a:cubicBezTo>
                    <a:pt x="81" y="1508"/>
                    <a:pt x="136" y="1535"/>
                    <a:pt x="380" y="1562"/>
                  </a:cubicBezTo>
                  <a:lnTo>
                    <a:pt x="597" y="1589"/>
                  </a:lnTo>
                  <a:cubicBezTo>
                    <a:pt x="1356" y="1617"/>
                    <a:pt x="2089" y="1671"/>
                    <a:pt x="2821" y="1671"/>
                  </a:cubicBezTo>
                  <a:cubicBezTo>
                    <a:pt x="3218" y="1681"/>
                    <a:pt x="3615" y="1687"/>
                    <a:pt x="4012" y="1687"/>
                  </a:cubicBezTo>
                  <a:cubicBezTo>
                    <a:pt x="4700" y="1687"/>
                    <a:pt x="5388" y="1668"/>
                    <a:pt x="6076" y="1617"/>
                  </a:cubicBezTo>
                  <a:cubicBezTo>
                    <a:pt x="6483" y="1589"/>
                    <a:pt x="6591" y="1481"/>
                    <a:pt x="6591" y="1074"/>
                  </a:cubicBezTo>
                  <a:cubicBezTo>
                    <a:pt x="6591" y="1020"/>
                    <a:pt x="6591" y="966"/>
                    <a:pt x="6591" y="911"/>
                  </a:cubicBezTo>
                  <a:cubicBezTo>
                    <a:pt x="6591" y="749"/>
                    <a:pt x="6564" y="559"/>
                    <a:pt x="6537" y="369"/>
                  </a:cubicBezTo>
                  <a:cubicBezTo>
                    <a:pt x="6510" y="287"/>
                    <a:pt x="6510" y="179"/>
                    <a:pt x="6483" y="98"/>
                  </a:cubicBezTo>
                  <a:cubicBezTo>
                    <a:pt x="6211" y="70"/>
                    <a:pt x="5940" y="43"/>
                    <a:pt x="5696" y="43"/>
                  </a:cubicBezTo>
                  <a:cubicBezTo>
                    <a:pt x="5070" y="27"/>
                    <a:pt x="4433" y="0"/>
                    <a:pt x="3799"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1464" name="Google Shape;1464;p62"/>
            <p:cNvSpPr/>
            <p:nvPr/>
          </p:nvSpPr>
          <p:spPr>
            <a:xfrm>
              <a:off x="10292250" y="6543250"/>
              <a:ext cx="103775" cy="55625"/>
            </a:xfrm>
            <a:custGeom>
              <a:avLst/>
              <a:gdLst/>
              <a:ahLst/>
              <a:cxnLst/>
              <a:rect l="l" t="t" r="r" b="b"/>
              <a:pathLst>
                <a:path w="4151" h="2225" extrusionOk="0">
                  <a:moveTo>
                    <a:pt x="272" y="1"/>
                  </a:moveTo>
                  <a:cubicBezTo>
                    <a:pt x="217" y="1"/>
                    <a:pt x="136" y="1"/>
                    <a:pt x="82" y="28"/>
                  </a:cubicBezTo>
                  <a:cubicBezTo>
                    <a:pt x="0" y="760"/>
                    <a:pt x="28" y="1492"/>
                    <a:pt x="109" y="2225"/>
                  </a:cubicBezTo>
                  <a:lnTo>
                    <a:pt x="4096" y="2116"/>
                  </a:lnTo>
                  <a:cubicBezTo>
                    <a:pt x="4150" y="1411"/>
                    <a:pt x="4123" y="706"/>
                    <a:pt x="4069"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1465" name="Google Shape;1465;p62"/>
            <p:cNvSpPr/>
            <p:nvPr/>
          </p:nvSpPr>
          <p:spPr>
            <a:xfrm>
              <a:off x="10600100" y="5783775"/>
              <a:ext cx="172950" cy="232625"/>
            </a:xfrm>
            <a:custGeom>
              <a:avLst/>
              <a:gdLst/>
              <a:ahLst/>
              <a:cxnLst/>
              <a:rect l="l" t="t" r="r" b="b"/>
              <a:pathLst>
                <a:path w="6918" h="9305" extrusionOk="0">
                  <a:moveTo>
                    <a:pt x="6538" y="1"/>
                  </a:moveTo>
                  <a:lnTo>
                    <a:pt x="6538" y="625"/>
                  </a:lnTo>
                  <a:cubicBezTo>
                    <a:pt x="6510" y="1791"/>
                    <a:pt x="6483" y="2957"/>
                    <a:pt x="6429" y="4124"/>
                  </a:cubicBezTo>
                  <a:cubicBezTo>
                    <a:pt x="6456" y="4802"/>
                    <a:pt x="6185" y="5426"/>
                    <a:pt x="5724" y="5914"/>
                  </a:cubicBezTo>
                  <a:cubicBezTo>
                    <a:pt x="5073" y="6592"/>
                    <a:pt x="4449" y="7297"/>
                    <a:pt x="3825" y="7975"/>
                  </a:cubicBezTo>
                  <a:cubicBezTo>
                    <a:pt x="3717" y="8084"/>
                    <a:pt x="3608" y="8192"/>
                    <a:pt x="3500" y="8274"/>
                  </a:cubicBezTo>
                  <a:cubicBezTo>
                    <a:pt x="3439" y="8322"/>
                    <a:pt x="3361" y="8349"/>
                    <a:pt x="3285" y="8349"/>
                  </a:cubicBezTo>
                  <a:cubicBezTo>
                    <a:pt x="3191" y="8349"/>
                    <a:pt x="3098" y="8309"/>
                    <a:pt x="3039" y="8219"/>
                  </a:cubicBezTo>
                  <a:cubicBezTo>
                    <a:pt x="2930" y="8111"/>
                    <a:pt x="2822" y="7975"/>
                    <a:pt x="2713" y="7840"/>
                  </a:cubicBezTo>
                  <a:cubicBezTo>
                    <a:pt x="2089" y="6999"/>
                    <a:pt x="1465" y="6158"/>
                    <a:pt x="869" y="5290"/>
                  </a:cubicBezTo>
                  <a:cubicBezTo>
                    <a:pt x="706" y="5046"/>
                    <a:pt x="625" y="4775"/>
                    <a:pt x="652" y="4503"/>
                  </a:cubicBezTo>
                  <a:lnTo>
                    <a:pt x="652" y="3500"/>
                  </a:lnTo>
                  <a:cubicBezTo>
                    <a:pt x="652" y="3391"/>
                    <a:pt x="625" y="3283"/>
                    <a:pt x="625" y="3174"/>
                  </a:cubicBezTo>
                  <a:lnTo>
                    <a:pt x="136" y="3174"/>
                  </a:lnTo>
                  <a:cubicBezTo>
                    <a:pt x="136" y="3310"/>
                    <a:pt x="109" y="3391"/>
                    <a:pt x="109" y="3500"/>
                  </a:cubicBezTo>
                  <a:cubicBezTo>
                    <a:pt x="109" y="3744"/>
                    <a:pt x="82" y="4015"/>
                    <a:pt x="82" y="4259"/>
                  </a:cubicBezTo>
                  <a:cubicBezTo>
                    <a:pt x="1" y="4748"/>
                    <a:pt x="109" y="5236"/>
                    <a:pt x="408" y="5615"/>
                  </a:cubicBezTo>
                  <a:cubicBezTo>
                    <a:pt x="489" y="5724"/>
                    <a:pt x="570" y="5832"/>
                    <a:pt x="652" y="5968"/>
                  </a:cubicBezTo>
                  <a:cubicBezTo>
                    <a:pt x="1303" y="6999"/>
                    <a:pt x="2035" y="7975"/>
                    <a:pt x="2849" y="8897"/>
                  </a:cubicBezTo>
                  <a:cubicBezTo>
                    <a:pt x="2957" y="9033"/>
                    <a:pt x="3120" y="9196"/>
                    <a:pt x="3283" y="9304"/>
                  </a:cubicBezTo>
                  <a:cubicBezTo>
                    <a:pt x="3418" y="9142"/>
                    <a:pt x="3527" y="9033"/>
                    <a:pt x="3635" y="8897"/>
                  </a:cubicBezTo>
                  <a:cubicBezTo>
                    <a:pt x="4286" y="8111"/>
                    <a:pt x="4937" y="7324"/>
                    <a:pt x="5588" y="6538"/>
                  </a:cubicBezTo>
                  <a:cubicBezTo>
                    <a:pt x="5859" y="6185"/>
                    <a:pt x="6131" y="5860"/>
                    <a:pt x="6402" y="5534"/>
                  </a:cubicBezTo>
                  <a:cubicBezTo>
                    <a:pt x="6565" y="5344"/>
                    <a:pt x="6673" y="5073"/>
                    <a:pt x="6673" y="4802"/>
                  </a:cubicBezTo>
                  <a:cubicBezTo>
                    <a:pt x="6673" y="4286"/>
                    <a:pt x="6727" y="3744"/>
                    <a:pt x="6755" y="3229"/>
                  </a:cubicBezTo>
                  <a:cubicBezTo>
                    <a:pt x="6809" y="2225"/>
                    <a:pt x="6863" y="1249"/>
                    <a:pt x="6917" y="245"/>
                  </a:cubicBezTo>
                  <a:cubicBezTo>
                    <a:pt x="6917" y="164"/>
                    <a:pt x="6890" y="82"/>
                    <a:pt x="6863"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1466" name="Google Shape;1466;p62"/>
            <p:cNvSpPr/>
            <p:nvPr/>
          </p:nvSpPr>
          <p:spPr>
            <a:xfrm>
              <a:off x="10640800" y="6204875"/>
              <a:ext cx="132925" cy="41400"/>
            </a:xfrm>
            <a:custGeom>
              <a:avLst/>
              <a:gdLst/>
              <a:ahLst/>
              <a:cxnLst/>
              <a:rect l="l" t="t" r="r" b="b"/>
              <a:pathLst>
                <a:path w="5317" h="1656" extrusionOk="0">
                  <a:moveTo>
                    <a:pt x="407" y="1"/>
                  </a:moveTo>
                  <a:cubicBezTo>
                    <a:pt x="244" y="543"/>
                    <a:pt x="136" y="1059"/>
                    <a:pt x="0" y="1655"/>
                  </a:cubicBezTo>
                  <a:lnTo>
                    <a:pt x="434" y="1655"/>
                  </a:lnTo>
                  <a:cubicBezTo>
                    <a:pt x="1302" y="1628"/>
                    <a:pt x="2170" y="1574"/>
                    <a:pt x="3038" y="1547"/>
                  </a:cubicBezTo>
                  <a:cubicBezTo>
                    <a:pt x="3255" y="1538"/>
                    <a:pt x="3472" y="1535"/>
                    <a:pt x="3689" y="1535"/>
                  </a:cubicBezTo>
                  <a:cubicBezTo>
                    <a:pt x="4123" y="1535"/>
                    <a:pt x="4557" y="1547"/>
                    <a:pt x="4991" y="1547"/>
                  </a:cubicBezTo>
                  <a:cubicBezTo>
                    <a:pt x="5027" y="1547"/>
                    <a:pt x="5066" y="1550"/>
                    <a:pt x="5105" y="1550"/>
                  </a:cubicBezTo>
                  <a:cubicBezTo>
                    <a:pt x="5184" y="1550"/>
                    <a:pt x="5262" y="1538"/>
                    <a:pt x="5316" y="1465"/>
                  </a:cubicBezTo>
                  <a:cubicBezTo>
                    <a:pt x="5235" y="977"/>
                    <a:pt x="5099" y="489"/>
                    <a:pt x="4855" y="28"/>
                  </a:cubicBezTo>
                  <a:cubicBezTo>
                    <a:pt x="4230" y="62"/>
                    <a:pt x="3610" y="77"/>
                    <a:pt x="2991" y="77"/>
                  </a:cubicBezTo>
                  <a:cubicBezTo>
                    <a:pt x="2132" y="77"/>
                    <a:pt x="1274" y="48"/>
                    <a:pt x="407"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1467" name="Google Shape;1467;p62"/>
            <p:cNvSpPr/>
            <p:nvPr/>
          </p:nvSpPr>
          <p:spPr>
            <a:xfrm>
              <a:off x="10273275" y="6496850"/>
              <a:ext cx="142425" cy="34400"/>
            </a:xfrm>
            <a:custGeom>
              <a:avLst/>
              <a:gdLst/>
              <a:ahLst/>
              <a:cxnLst/>
              <a:rect l="l" t="t" r="r" b="b"/>
              <a:pathLst>
                <a:path w="5697" h="1376" extrusionOk="0">
                  <a:moveTo>
                    <a:pt x="4876" y="0"/>
                  </a:moveTo>
                  <a:cubicBezTo>
                    <a:pt x="4771" y="0"/>
                    <a:pt x="4665" y="3"/>
                    <a:pt x="4557" y="12"/>
                  </a:cubicBezTo>
                  <a:cubicBezTo>
                    <a:pt x="3716" y="39"/>
                    <a:pt x="2848" y="39"/>
                    <a:pt x="2007" y="93"/>
                  </a:cubicBezTo>
                  <a:cubicBezTo>
                    <a:pt x="1492" y="93"/>
                    <a:pt x="949" y="121"/>
                    <a:pt x="434" y="175"/>
                  </a:cubicBezTo>
                  <a:cubicBezTo>
                    <a:pt x="81" y="175"/>
                    <a:pt x="0" y="256"/>
                    <a:pt x="0" y="609"/>
                  </a:cubicBezTo>
                  <a:cubicBezTo>
                    <a:pt x="0" y="826"/>
                    <a:pt x="27" y="1043"/>
                    <a:pt x="54" y="1314"/>
                  </a:cubicBezTo>
                  <a:cubicBezTo>
                    <a:pt x="190" y="1314"/>
                    <a:pt x="271" y="1341"/>
                    <a:pt x="353" y="1341"/>
                  </a:cubicBezTo>
                  <a:lnTo>
                    <a:pt x="3770" y="1368"/>
                  </a:lnTo>
                  <a:lnTo>
                    <a:pt x="5099" y="1368"/>
                  </a:lnTo>
                  <a:cubicBezTo>
                    <a:pt x="5127" y="1373"/>
                    <a:pt x="5155" y="1375"/>
                    <a:pt x="5183" y="1375"/>
                  </a:cubicBezTo>
                  <a:cubicBezTo>
                    <a:pt x="5317" y="1375"/>
                    <a:pt x="5448" y="1323"/>
                    <a:pt x="5560" y="1233"/>
                  </a:cubicBezTo>
                  <a:cubicBezTo>
                    <a:pt x="5696" y="826"/>
                    <a:pt x="5669" y="392"/>
                    <a:pt x="5533" y="12"/>
                  </a:cubicBezTo>
                  <a:cubicBezTo>
                    <a:pt x="5298" y="12"/>
                    <a:pt x="5087" y="0"/>
                    <a:pt x="4876"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1468" name="Google Shape;1468;p62"/>
            <p:cNvSpPr/>
            <p:nvPr/>
          </p:nvSpPr>
          <p:spPr>
            <a:xfrm>
              <a:off x="10819800" y="6352025"/>
              <a:ext cx="56325" cy="45625"/>
            </a:xfrm>
            <a:custGeom>
              <a:avLst/>
              <a:gdLst/>
              <a:ahLst/>
              <a:cxnLst/>
              <a:rect l="l" t="t" r="r" b="b"/>
              <a:pathLst>
                <a:path w="2253" h="1825" extrusionOk="0">
                  <a:moveTo>
                    <a:pt x="1466" y="1"/>
                  </a:moveTo>
                  <a:cubicBezTo>
                    <a:pt x="977" y="1"/>
                    <a:pt x="489" y="37"/>
                    <a:pt x="1" y="109"/>
                  </a:cubicBezTo>
                  <a:cubicBezTo>
                    <a:pt x="1" y="380"/>
                    <a:pt x="55" y="679"/>
                    <a:pt x="164" y="950"/>
                  </a:cubicBezTo>
                  <a:cubicBezTo>
                    <a:pt x="218" y="1221"/>
                    <a:pt x="299" y="1492"/>
                    <a:pt x="408" y="1764"/>
                  </a:cubicBezTo>
                  <a:cubicBezTo>
                    <a:pt x="720" y="1804"/>
                    <a:pt x="1032" y="1825"/>
                    <a:pt x="1340" y="1825"/>
                  </a:cubicBezTo>
                  <a:cubicBezTo>
                    <a:pt x="1649" y="1825"/>
                    <a:pt x="1954" y="1804"/>
                    <a:pt x="2252" y="1764"/>
                  </a:cubicBezTo>
                  <a:lnTo>
                    <a:pt x="2252" y="272"/>
                  </a:lnTo>
                  <a:cubicBezTo>
                    <a:pt x="2252" y="190"/>
                    <a:pt x="2225" y="109"/>
                    <a:pt x="2198" y="28"/>
                  </a:cubicBezTo>
                  <a:cubicBezTo>
                    <a:pt x="1954" y="10"/>
                    <a:pt x="1710" y="1"/>
                    <a:pt x="1466"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1469" name="Google Shape;1469;p62"/>
            <p:cNvSpPr/>
            <p:nvPr/>
          </p:nvSpPr>
          <p:spPr>
            <a:xfrm>
              <a:off x="10468550" y="5682575"/>
              <a:ext cx="36650" cy="51750"/>
            </a:xfrm>
            <a:custGeom>
              <a:avLst/>
              <a:gdLst/>
              <a:ahLst/>
              <a:cxnLst/>
              <a:rect l="l" t="t" r="r" b="b"/>
              <a:pathLst>
                <a:path w="1466" h="2070" extrusionOk="0">
                  <a:moveTo>
                    <a:pt x="760" y="1"/>
                  </a:moveTo>
                  <a:cubicBezTo>
                    <a:pt x="523" y="1"/>
                    <a:pt x="285" y="21"/>
                    <a:pt x="55" y="62"/>
                  </a:cubicBezTo>
                  <a:cubicBezTo>
                    <a:pt x="1" y="713"/>
                    <a:pt x="1" y="1391"/>
                    <a:pt x="82" y="2042"/>
                  </a:cubicBezTo>
                  <a:cubicBezTo>
                    <a:pt x="245" y="2061"/>
                    <a:pt x="409" y="2070"/>
                    <a:pt x="571" y="2070"/>
                  </a:cubicBezTo>
                  <a:cubicBezTo>
                    <a:pt x="866" y="2070"/>
                    <a:pt x="1158" y="2040"/>
                    <a:pt x="1438" y="1987"/>
                  </a:cubicBezTo>
                  <a:lnTo>
                    <a:pt x="1465" y="62"/>
                  </a:lnTo>
                  <a:cubicBezTo>
                    <a:pt x="1235" y="21"/>
                    <a:pt x="997" y="1"/>
                    <a:pt x="760"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1470" name="Google Shape;1470;p62"/>
            <p:cNvSpPr/>
            <p:nvPr/>
          </p:nvSpPr>
          <p:spPr>
            <a:xfrm>
              <a:off x="10884900" y="6339825"/>
              <a:ext cx="16975" cy="68500"/>
            </a:xfrm>
            <a:custGeom>
              <a:avLst/>
              <a:gdLst/>
              <a:ahLst/>
              <a:cxnLst/>
              <a:rect l="l" t="t" r="r" b="b"/>
              <a:pathLst>
                <a:path w="679" h="2740" extrusionOk="0">
                  <a:moveTo>
                    <a:pt x="380" y="0"/>
                  </a:moveTo>
                  <a:lnTo>
                    <a:pt x="163" y="27"/>
                  </a:lnTo>
                  <a:cubicBezTo>
                    <a:pt x="163" y="950"/>
                    <a:pt x="1" y="1818"/>
                    <a:pt x="163" y="2740"/>
                  </a:cubicBezTo>
                  <a:lnTo>
                    <a:pt x="516" y="2740"/>
                  </a:lnTo>
                  <a:cubicBezTo>
                    <a:pt x="543" y="2658"/>
                    <a:pt x="543" y="2550"/>
                    <a:pt x="570" y="2469"/>
                  </a:cubicBezTo>
                  <a:cubicBezTo>
                    <a:pt x="597" y="2170"/>
                    <a:pt x="625" y="1872"/>
                    <a:pt x="625" y="1574"/>
                  </a:cubicBezTo>
                  <a:cubicBezTo>
                    <a:pt x="679" y="1085"/>
                    <a:pt x="652" y="597"/>
                    <a:pt x="570" y="136"/>
                  </a:cubicBezTo>
                  <a:cubicBezTo>
                    <a:pt x="570" y="82"/>
                    <a:pt x="543" y="55"/>
                    <a:pt x="516" y="27"/>
                  </a:cubicBezTo>
                  <a:cubicBezTo>
                    <a:pt x="489" y="27"/>
                    <a:pt x="435" y="0"/>
                    <a:pt x="380"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1471" name="Google Shape;1471;p62"/>
            <p:cNvSpPr/>
            <p:nvPr/>
          </p:nvSpPr>
          <p:spPr>
            <a:xfrm>
              <a:off x="10606200" y="5698350"/>
              <a:ext cx="13600" cy="35950"/>
            </a:xfrm>
            <a:custGeom>
              <a:avLst/>
              <a:gdLst/>
              <a:ahLst/>
              <a:cxnLst/>
              <a:rect l="l" t="t" r="r" b="b"/>
              <a:pathLst>
                <a:path w="544" h="1438" extrusionOk="0">
                  <a:moveTo>
                    <a:pt x="245" y="0"/>
                  </a:moveTo>
                  <a:cubicBezTo>
                    <a:pt x="191" y="27"/>
                    <a:pt x="136" y="27"/>
                    <a:pt x="82" y="55"/>
                  </a:cubicBezTo>
                  <a:cubicBezTo>
                    <a:pt x="1" y="488"/>
                    <a:pt x="1" y="977"/>
                    <a:pt x="82" y="1438"/>
                  </a:cubicBezTo>
                  <a:lnTo>
                    <a:pt x="408" y="1438"/>
                  </a:lnTo>
                  <a:cubicBezTo>
                    <a:pt x="516" y="950"/>
                    <a:pt x="543" y="488"/>
                    <a:pt x="462"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1472" name="Google Shape;1472;p62"/>
            <p:cNvSpPr/>
            <p:nvPr/>
          </p:nvSpPr>
          <p:spPr>
            <a:xfrm>
              <a:off x="10602150" y="5818375"/>
              <a:ext cx="15600" cy="31200"/>
            </a:xfrm>
            <a:custGeom>
              <a:avLst/>
              <a:gdLst/>
              <a:ahLst/>
              <a:cxnLst/>
              <a:rect l="l" t="t" r="r" b="b"/>
              <a:pathLst>
                <a:path w="624" h="1248" extrusionOk="0">
                  <a:moveTo>
                    <a:pt x="81" y="0"/>
                  </a:moveTo>
                  <a:cubicBezTo>
                    <a:pt x="0" y="407"/>
                    <a:pt x="0" y="841"/>
                    <a:pt x="81" y="1248"/>
                  </a:cubicBezTo>
                  <a:lnTo>
                    <a:pt x="515" y="1248"/>
                  </a:lnTo>
                  <a:cubicBezTo>
                    <a:pt x="543" y="1058"/>
                    <a:pt x="570" y="841"/>
                    <a:pt x="570" y="624"/>
                  </a:cubicBezTo>
                  <a:cubicBezTo>
                    <a:pt x="570" y="434"/>
                    <a:pt x="624" y="190"/>
                    <a:pt x="488"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1473" name="Google Shape;1473;p62"/>
            <p:cNvSpPr/>
            <p:nvPr/>
          </p:nvSpPr>
          <p:spPr>
            <a:xfrm>
              <a:off x="10604175" y="5787850"/>
              <a:ext cx="12900" cy="17650"/>
            </a:xfrm>
            <a:custGeom>
              <a:avLst/>
              <a:gdLst/>
              <a:ahLst/>
              <a:cxnLst/>
              <a:rect l="l" t="t" r="r" b="b"/>
              <a:pathLst>
                <a:path w="516" h="706" extrusionOk="0">
                  <a:moveTo>
                    <a:pt x="434" y="1"/>
                  </a:moveTo>
                  <a:lnTo>
                    <a:pt x="55" y="28"/>
                  </a:lnTo>
                  <a:cubicBezTo>
                    <a:pt x="0" y="245"/>
                    <a:pt x="0" y="462"/>
                    <a:pt x="55" y="679"/>
                  </a:cubicBezTo>
                  <a:lnTo>
                    <a:pt x="434" y="706"/>
                  </a:lnTo>
                  <a:cubicBezTo>
                    <a:pt x="516" y="462"/>
                    <a:pt x="489" y="218"/>
                    <a:pt x="434"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1474" name="Google Shape;1474;p62"/>
            <p:cNvSpPr/>
            <p:nvPr/>
          </p:nvSpPr>
          <p:spPr>
            <a:xfrm>
              <a:off x="10246825" y="5541700"/>
              <a:ext cx="785250" cy="1563725"/>
            </a:xfrm>
            <a:custGeom>
              <a:avLst/>
              <a:gdLst/>
              <a:ahLst/>
              <a:cxnLst/>
              <a:rect l="l" t="t" r="r" b="b"/>
              <a:pathLst>
                <a:path w="31410" h="62549" extrusionOk="0">
                  <a:moveTo>
                    <a:pt x="21048" y="462"/>
                  </a:moveTo>
                  <a:cubicBezTo>
                    <a:pt x="21157" y="1031"/>
                    <a:pt x="21211" y="7026"/>
                    <a:pt x="21157" y="7541"/>
                  </a:cubicBezTo>
                  <a:cubicBezTo>
                    <a:pt x="21075" y="7568"/>
                    <a:pt x="20994" y="7582"/>
                    <a:pt x="20913" y="7582"/>
                  </a:cubicBezTo>
                  <a:cubicBezTo>
                    <a:pt x="20831" y="7582"/>
                    <a:pt x="20750" y="7568"/>
                    <a:pt x="20669" y="7541"/>
                  </a:cubicBezTo>
                  <a:cubicBezTo>
                    <a:pt x="20614" y="7405"/>
                    <a:pt x="20587" y="7270"/>
                    <a:pt x="20614" y="7134"/>
                  </a:cubicBezTo>
                  <a:cubicBezTo>
                    <a:pt x="20641" y="6076"/>
                    <a:pt x="20669" y="5046"/>
                    <a:pt x="20669" y="3988"/>
                  </a:cubicBezTo>
                  <a:cubicBezTo>
                    <a:pt x="20669" y="3689"/>
                    <a:pt x="20587" y="3608"/>
                    <a:pt x="20289" y="3608"/>
                  </a:cubicBezTo>
                  <a:cubicBezTo>
                    <a:pt x="20018" y="3608"/>
                    <a:pt x="19773" y="3662"/>
                    <a:pt x="19529" y="3771"/>
                  </a:cubicBezTo>
                  <a:cubicBezTo>
                    <a:pt x="19425" y="3841"/>
                    <a:pt x="19305" y="3875"/>
                    <a:pt x="19186" y="3875"/>
                  </a:cubicBezTo>
                  <a:cubicBezTo>
                    <a:pt x="19026" y="3875"/>
                    <a:pt x="18867" y="3813"/>
                    <a:pt x="18743" y="3689"/>
                  </a:cubicBezTo>
                  <a:cubicBezTo>
                    <a:pt x="18580" y="3554"/>
                    <a:pt x="18390" y="3445"/>
                    <a:pt x="18173" y="3418"/>
                  </a:cubicBezTo>
                  <a:cubicBezTo>
                    <a:pt x="18072" y="3393"/>
                    <a:pt x="17974" y="3381"/>
                    <a:pt x="17879" y="3381"/>
                  </a:cubicBezTo>
                  <a:cubicBezTo>
                    <a:pt x="17666" y="3381"/>
                    <a:pt x="17465" y="3442"/>
                    <a:pt x="17278" y="3554"/>
                  </a:cubicBezTo>
                  <a:cubicBezTo>
                    <a:pt x="17154" y="3653"/>
                    <a:pt x="17008" y="3701"/>
                    <a:pt x="16862" y="3701"/>
                  </a:cubicBezTo>
                  <a:cubicBezTo>
                    <a:pt x="16689" y="3701"/>
                    <a:pt x="16516" y="3632"/>
                    <a:pt x="16383" y="3500"/>
                  </a:cubicBezTo>
                  <a:cubicBezTo>
                    <a:pt x="16247" y="3391"/>
                    <a:pt x="16112" y="3310"/>
                    <a:pt x="15949" y="3256"/>
                  </a:cubicBezTo>
                  <a:cubicBezTo>
                    <a:pt x="15841" y="3201"/>
                    <a:pt x="15732" y="3147"/>
                    <a:pt x="15624" y="3147"/>
                  </a:cubicBezTo>
                  <a:cubicBezTo>
                    <a:pt x="15605" y="3145"/>
                    <a:pt x="15587" y="3144"/>
                    <a:pt x="15568" y="3144"/>
                  </a:cubicBezTo>
                  <a:cubicBezTo>
                    <a:pt x="15371" y="3144"/>
                    <a:pt x="15185" y="3274"/>
                    <a:pt x="15135" y="3473"/>
                  </a:cubicBezTo>
                  <a:cubicBezTo>
                    <a:pt x="15108" y="3635"/>
                    <a:pt x="15081" y="3798"/>
                    <a:pt x="15081" y="3961"/>
                  </a:cubicBezTo>
                  <a:cubicBezTo>
                    <a:pt x="15054" y="4422"/>
                    <a:pt x="15000" y="4883"/>
                    <a:pt x="14973" y="5344"/>
                  </a:cubicBezTo>
                  <a:cubicBezTo>
                    <a:pt x="14973" y="5425"/>
                    <a:pt x="14945" y="5507"/>
                    <a:pt x="14918" y="5615"/>
                  </a:cubicBezTo>
                  <a:lnTo>
                    <a:pt x="14511" y="5697"/>
                  </a:lnTo>
                  <a:cubicBezTo>
                    <a:pt x="14484" y="5642"/>
                    <a:pt x="14484" y="5561"/>
                    <a:pt x="14457" y="5480"/>
                  </a:cubicBezTo>
                  <a:cubicBezTo>
                    <a:pt x="14539" y="3825"/>
                    <a:pt x="14593" y="2198"/>
                    <a:pt x="14674" y="489"/>
                  </a:cubicBezTo>
                  <a:cubicBezTo>
                    <a:pt x="14891" y="462"/>
                    <a:pt x="15081" y="462"/>
                    <a:pt x="15298" y="462"/>
                  </a:cubicBezTo>
                  <a:close/>
                  <a:moveTo>
                    <a:pt x="14837" y="6266"/>
                  </a:moveTo>
                  <a:cubicBezTo>
                    <a:pt x="14918" y="6727"/>
                    <a:pt x="14891" y="7216"/>
                    <a:pt x="14783" y="7677"/>
                  </a:cubicBezTo>
                  <a:lnTo>
                    <a:pt x="14457" y="7677"/>
                  </a:lnTo>
                  <a:cubicBezTo>
                    <a:pt x="14376" y="7216"/>
                    <a:pt x="14376" y="6754"/>
                    <a:pt x="14457" y="6293"/>
                  </a:cubicBezTo>
                  <a:cubicBezTo>
                    <a:pt x="14511" y="6293"/>
                    <a:pt x="14566" y="6266"/>
                    <a:pt x="14620" y="6266"/>
                  </a:cubicBezTo>
                  <a:close/>
                  <a:moveTo>
                    <a:pt x="15542" y="3608"/>
                  </a:moveTo>
                  <a:cubicBezTo>
                    <a:pt x="15732" y="3717"/>
                    <a:pt x="15841" y="3798"/>
                    <a:pt x="15976" y="3852"/>
                  </a:cubicBezTo>
                  <a:cubicBezTo>
                    <a:pt x="16085" y="3934"/>
                    <a:pt x="16193" y="4015"/>
                    <a:pt x="16302" y="4069"/>
                  </a:cubicBezTo>
                  <a:cubicBezTo>
                    <a:pt x="16461" y="4171"/>
                    <a:pt x="16652" y="4226"/>
                    <a:pt x="16845" y="4226"/>
                  </a:cubicBezTo>
                  <a:cubicBezTo>
                    <a:pt x="17012" y="4226"/>
                    <a:pt x="17181" y="4185"/>
                    <a:pt x="17332" y="4096"/>
                  </a:cubicBezTo>
                  <a:lnTo>
                    <a:pt x="17495" y="3988"/>
                  </a:lnTo>
                  <a:cubicBezTo>
                    <a:pt x="17607" y="3926"/>
                    <a:pt x="17741" y="3892"/>
                    <a:pt x="17878" y="3892"/>
                  </a:cubicBezTo>
                  <a:cubicBezTo>
                    <a:pt x="18039" y="3892"/>
                    <a:pt x="18204" y="3939"/>
                    <a:pt x="18336" y="4042"/>
                  </a:cubicBezTo>
                  <a:cubicBezTo>
                    <a:pt x="18444" y="4096"/>
                    <a:pt x="18553" y="4178"/>
                    <a:pt x="18661" y="4259"/>
                  </a:cubicBezTo>
                  <a:cubicBezTo>
                    <a:pt x="18794" y="4347"/>
                    <a:pt x="18958" y="4396"/>
                    <a:pt x="19123" y="4396"/>
                  </a:cubicBezTo>
                  <a:cubicBezTo>
                    <a:pt x="19263" y="4396"/>
                    <a:pt x="19405" y="4361"/>
                    <a:pt x="19529" y="4286"/>
                  </a:cubicBezTo>
                  <a:cubicBezTo>
                    <a:pt x="19692" y="4205"/>
                    <a:pt x="19855" y="4178"/>
                    <a:pt x="20072" y="4096"/>
                  </a:cubicBezTo>
                  <a:cubicBezTo>
                    <a:pt x="20099" y="4178"/>
                    <a:pt x="20126" y="4259"/>
                    <a:pt x="20126" y="4368"/>
                  </a:cubicBezTo>
                  <a:lnTo>
                    <a:pt x="20126" y="5425"/>
                  </a:lnTo>
                  <a:cubicBezTo>
                    <a:pt x="20126" y="6076"/>
                    <a:pt x="20099" y="6727"/>
                    <a:pt x="20072" y="7351"/>
                  </a:cubicBezTo>
                  <a:cubicBezTo>
                    <a:pt x="20072" y="7405"/>
                    <a:pt x="20072" y="7460"/>
                    <a:pt x="20072" y="7541"/>
                  </a:cubicBezTo>
                  <a:cubicBezTo>
                    <a:pt x="19909" y="7595"/>
                    <a:pt x="19719" y="7622"/>
                    <a:pt x="19529" y="7622"/>
                  </a:cubicBezTo>
                  <a:lnTo>
                    <a:pt x="17387" y="7650"/>
                  </a:lnTo>
                  <a:cubicBezTo>
                    <a:pt x="16736" y="7650"/>
                    <a:pt x="16085" y="7677"/>
                    <a:pt x="15461" y="7677"/>
                  </a:cubicBezTo>
                  <a:cubicBezTo>
                    <a:pt x="15407" y="7677"/>
                    <a:pt x="15379" y="7650"/>
                    <a:pt x="15325" y="7650"/>
                  </a:cubicBezTo>
                  <a:cubicBezTo>
                    <a:pt x="15325" y="7595"/>
                    <a:pt x="15325" y="7541"/>
                    <a:pt x="15325" y="7487"/>
                  </a:cubicBezTo>
                  <a:cubicBezTo>
                    <a:pt x="15352" y="7053"/>
                    <a:pt x="15379" y="6619"/>
                    <a:pt x="15407" y="6212"/>
                  </a:cubicBezTo>
                  <a:cubicBezTo>
                    <a:pt x="15542" y="6104"/>
                    <a:pt x="15678" y="6104"/>
                    <a:pt x="15786" y="6104"/>
                  </a:cubicBezTo>
                  <a:cubicBezTo>
                    <a:pt x="15895" y="6104"/>
                    <a:pt x="16003" y="6076"/>
                    <a:pt x="16085" y="6049"/>
                  </a:cubicBezTo>
                  <a:cubicBezTo>
                    <a:pt x="16193" y="6049"/>
                    <a:pt x="16274" y="5941"/>
                    <a:pt x="16274" y="5832"/>
                  </a:cubicBezTo>
                  <a:cubicBezTo>
                    <a:pt x="16274" y="5724"/>
                    <a:pt x="16193" y="5615"/>
                    <a:pt x="16085" y="5615"/>
                  </a:cubicBezTo>
                  <a:cubicBezTo>
                    <a:pt x="15949" y="5588"/>
                    <a:pt x="15841" y="5588"/>
                    <a:pt x="15705" y="5588"/>
                  </a:cubicBezTo>
                  <a:lnTo>
                    <a:pt x="15515" y="5588"/>
                  </a:lnTo>
                  <a:cubicBezTo>
                    <a:pt x="15488" y="5561"/>
                    <a:pt x="15461" y="5507"/>
                    <a:pt x="15461" y="5480"/>
                  </a:cubicBezTo>
                  <a:cubicBezTo>
                    <a:pt x="15488" y="4883"/>
                    <a:pt x="15515" y="4286"/>
                    <a:pt x="15542" y="3608"/>
                  </a:cubicBezTo>
                  <a:close/>
                  <a:moveTo>
                    <a:pt x="9643" y="5636"/>
                  </a:moveTo>
                  <a:cubicBezTo>
                    <a:pt x="9873" y="5636"/>
                    <a:pt x="10104" y="5656"/>
                    <a:pt x="10334" y="5697"/>
                  </a:cubicBezTo>
                  <a:lnTo>
                    <a:pt x="10334" y="7622"/>
                  </a:lnTo>
                  <a:cubicBezTo>
                    <a:pt x="10037" y="7675"/>
                    <a:pt x="9739" y="7705"/>
                    <a:pt x="9448" y="7705"/>
                  </a:cubicBezTo>
                  <a:cubicBezTo>
                    <a:pt x="9289" y="7705"/>
                    <a:pt x="9132" y="7696"/>
                    <a:pt x="8978" y="7677"/>
                  </a:cubicBezTo>
                  <a:cubicBezTo>
                    <a:pt x="8897" y="7026"/>
                    <a:pt x="8870" y="6348"/>
                    <a:pt x="8951" y="5697"/>
                  </a:cubicBezTo>
                  <a:cubicBezTo>
                    <a:pt x="9182" y="5656"/>
                    <a:pt x="9412" y="5636"/>
                    <a:pt x="9643" y="5636"/>
                  </a:cubicBezTo>
                  <a:close/>
                  <a:moveTo>
                    <a:pt x="24710" y="8029"/>
                  </a:moveTo>
                  <a:cubicBezTo>
                    <a:pt x="24764" y="8382"/>
                    <a:pt x="24791" y="8707"/>
                    <a:pt x="24764" y="9060"/>
                  </a:cubicBezTo>
                  <a:cubicBezTo>
                    <a:pt x="24649" y="9079"/>
                    <a:pt x="24534" y="9098"/>
                    <a:pt x="24419" y="9098"/>
                  </a:cubicBezTo>
                  <a:cubicBezTo>
                    <a:pt x="24371" y="9098"/>
                    <a:pt x="24324" y="9095"/>
                    <a:pt x="24276" y="9087"/>
                  </a:cubicBezTo>
                  <a:cubicBezTo>
                    <a:pt x="22649" y="9114"/>
                    <a:pt x="21021" y="9141"/>
                    <a:pt x="19394" y="9169"/>
                  </a:cubicBezTo>
                  <a:cubicBezTo>
                    <a:pt x="18200" y="9223"/>
                    <a:pt x="17007" y="9250"/>
                    <a:pt x="15813" y="9304"/>
                  </a:cubicBezTo>
                  <a:cubicBezTo>
                    <a:pt x="15108" y="9331"/>
                    <a:pt x="14403" y="9385"/>
                    <a:pt x="13698" y="9385"/>
                  </a:cubicBezTo>
                  <a:cubicBezTo>
                    <a:pt x="13627" y="9391"/>
                    <a:pt x="13557" y="9393"/>
                    <a:pt x="13486" y="9393"/>
                  </a:cubicBezTo>
                  <a:cubicBezTo>
                    <a:pt x="13203" y="9393"/>
                    <a:pt x="12917" y="9358"/>
                    <a:pt x="12613" y="9358"/>
                  </a:cubicBezTo>
                  <a:lnTo>
                    <a:pt x="9060" y="9358"/>
                  </a:lnTo>
                  <a:cubicBezTo>
                    <a:pt x="9005" y="9331"/>
                    <a:pt x="8951" y="9331"/>
                    <a:pt x="8924" y="9304"/>
                  </a:cubicBezTo>
                  <a:lnTo>
                    <a:pt x="8924" y="8219"/>
                  </a:lnTo>
                  <a:cubicBezTo>
                    <a:pt x="8996" y="8147"/>
                    <a:pt x="9081" y="8135"/>
                    <a:pt x="9161" y="8135"/>
                  </a:cubicBezTo>
                  <a:cubicBezTo>
                    <a:pt x="9201" y="8135"/>
                    <a:pt x="9240" y="8138"/>
                    <a:pt x="9277" y="8138"/>
                  </a:cubicBezTo>
                  <a:lnTo>
                    <a:pt x="14918" y="8138"/>
                  </a:lnTo>
                  <a:cubicBezTo>
                    <a:pt x="16166" y="8138"/>
                    <a:pt x="17414" y="8111"/>
                    <a:pt x="18661" y="8111"/>
                  </a:cubicBezTo>
                  <a:cubicBezTo>
                    <a:pt x="19285" y="8084"/>
                    <a:pt x="19936" y="8056"/>
                    <a:pt x="20587" y="8029"/>
                  </a:cubicBezTo>
                  <a:close/>
                  <a:moveTo>
                    <a:pt x="14728" y="9847"/>
                  </a:moveTo>
                  <a:cubicBezTo>
                    <a:pt x="14783" y="10064"/>
                    <a:pt x="14810" y="10308"/>
                    <a:pt x="14728" y="10552"/>
                  </a:cubicBezTo>
                  <a:lnTo>
                    <a:pt x="14349" y="10525"/>
                  </a:lnTo>
                  <a:cubicBezTo>
                    <a:pt x="14294" y="10308"/>
                    <a:pt x="14294" y="10091"/>
                    <a:pt x="14349" y="9874"/>
                  </a:cubicBezTo>
                  <a:lnTo>
                    <a:pt x="14728" y="9847"/>
                  </a:lnTo>
                  <a:close/>
                  <a:moveTo>
                    <a:pt x="14701" y="11067"/>
                  </a:moveTo>
                  <a:cubicBezTo>
                    <a:pt x="14837" y="11257"/>
                    <a:pt x="14783" y="11501"/>
                    <a:pt x="14783" y="11691"/>
                  </a:cubicBezTo>
                  <a:cubicBezTo>
                    <a:pt x="14783" y="11908"/>
                    <a:pt x="14756" y="12125"/>
                    <a:pt x="14728" y="12315"/>
                  </a:cubicBezTo>
                  <a:lnTo>
                    <a:pt x="14294" y="12315"/>
                  </a:lnTo>
                  <a:cubicBezTo>
                    <a:pt x="14213" y="11908"/>
                    <a:pt x="14213" y="11474"/>
                    <a:pt x="14294" y="11067"/>
                  </a:cubicBezTo>
                  <a:close/>
                  <a:moveTo>
                    <a:pt x="20099" y="9711"/>
                  </a:moveTo>
                  <a:cubicBezTo>
                    <a:pt x="20126" y="9847"/>
                    <a:pt x="20126" y="9955"/>
                    <a:pt x="20126" y="10064"/>
                  </a:cubicBezTo>
                  <a:cubicBezTo>
                    <a:pt x="20126" y="10986"/>
                    <a:pt x="20126" y="11908"/>
                    <a:pt x="20099" y="12830"/>
                  </a:cubicBezTo>
                  <a:cubicBezTo>
                    <a:pt x="20099" y="13237"/>
                    <a:pt x="20072" y="13671"/>
                    <a:pt x="20072" y="14078"/>
                  </a:cubicBezTo>
                  <a:cubicBezTo>
                    <a:pt x="20099" y="14403"/>
                    <a:pt x="19963" y="14729"/>
                    <a:pt x="19719" y="14973"/>
                  </a:cubicBezTo>
                  <a:cubicBezTo>
                    <a:pt x="19367" y="15380"/>
                    <a:pt x="18987" y="15787"/>
                    <a:pt x="18634" y="16166"/>
                  </a:cubicBezTo>
                  <a:cubicBezTo>
                    <a:pt x="18282" y="16546"/>
                    <a:pt x="17929" y="16899"/>
                    <a:pt x="17549" y="17279"/>
                  </a:cubicBezTo>
                  <a:cubicBezTo>
                    <a:pt x="17522" y="17333"/>
                    <a:pt x="17441" y="17387"/>
                    <a:pt x="17387" y="17441"/>
                  </a:cubicBezTo>
                  <a:cubicBezTo>
                    <a:pt x="17170" y="17197"/>
                    <a:pt x="16980" y="16953"/>
                    <a:pt x="16817" y="16709"/>
                  </a:cubicBezTo>
                  <a:cubicBezTo>
                    <a:pt x="16383" y="16112"/>
                    <a:pt x="15949" y="15515"/>
                    <a:pt x="15515" y="14919"/>
                  </a:cubicBezTo>
                  <a:cubicBezTo>
                    <a:pt x="15325" y="14675"/>
                    <a:pt x="15217" y="14376"/>
                    <a:pt x="15244" y="14078"/>
                  </a:cubicBezTo>
                  <a:lnTo>
                    <a:pt x="15244" y="12939"/>
                  </a:lnTo>
                  <a:cubicBezTo>
                    <a:pt x="15379" y="12912"/>
                    <a:pt x="15488" y="12912"/>
                    <a:pt x="15596" y="12884"/>
                  </a:cubicBezTo>
                  <a:cubicBezTo>
                    <a:pt x="15732" y="12884"/>
                    <a:pt x="15813" y="12776"/>
                    <a:pt x="15841" y="12667"/>
                  </a:cubicBezTo>
                  <a:cubicBezTo>
                    <a:pt x="15841" y="12559"/>
                    <a:pt x="15759" y="12450"/>
                    <a:pt x="15651" y="12423"/>
                  </a:cubicBezTo>
                  <a:cubicBezTo>
                    <a:pt x="15515" y="12369"/>
                    <a:pt x="15407" y="12369"/>
                    <a:pt x="15244" y="12315"/>
                  </a:cubicBezTo>
                  <a:cubicBezTo>
                    <a:pt x="15244" y="11908"/>
                    <a:pt x="15298" y="11474"/>
                    <a:pt x="15298" y="11013"/>
                  </a:cubicBezTo>
                  <a:cubicBezTo>
                    <a:pt x="15461" y="11013"/>
                    <a:pt x="15596" y="11013"/>
                    <a:pt x="15678" y="10986"/>
                  </a:cubicBezTo>
                  <a:cubicBezTo>
                    <a:pt x="15759" y="10959"/>
                    <a:pt x="15841" y="10932"/>
                    <a:pt x="15895" y="10904"/>
                  </a:cubicBezTo>
                  <a:cubicBezTo>
                    <a:pt x="16003" y="10877"/>
                    <a:pt x="16003" y="10742"/>
                    <a:pt x="15922" y="10687"/>
                  </a:cubicBezTo>
                  <a:cubicBezTo>
                    <a:pt x="15868" y="10633"/>
                    <a:pt x="15786" y="10579"/>
                    <a:pt x="15705" y="10579"/>
                  </a:cubicBezTo>
                  <a:cubicBezTo>
                    <a:pt x="15637" y="10565"/>
                    <a:pt x="15569" y="10559"/>
                    <a:pt x="15505" y="10559"/>
                  </a:cubicBezTo>
                  <a:cubicBezTo>
                    <a:pt x="15440" y="10559"/>
                    <a:pt x="15379" y="10565"/>
                    <a:pt x="15325" y="10579"/>
                  </a:cubicBezTo>
                  <a:cubicBezTo>
                    <a:pt x="15244" y="10335"/>
                    <a:pt x="15244" y="10091"/>
                    <a:pt x="15325" y="9847"/>
                  </a:cubicBezTo>
                  <a:cubicBezTo>
                    <a:pt x="15705" y="9819"/>
                    <a:pt x="16112" y="9819"/>
                    <a:pt x="16491" y="9819"/>
                  </a:cubicBezTo>
                  <a:cubicBezTo>
                    <a:pt x="16898" y="9792"/>
                    <a:pt x="17305" y="9792"/>
                    <a:pt x="17685" y="9765"/>
                  </a:cubicBezTo>
                  <a:cubicBezTo>
                    <a:pt x="18092" y="9738"/>
                    <a:pt x="18499" y="9738"/>
                    <a:pt x="18878" y="9738"/>
                  </a:cubicBezTo>
                  <a:lnTo>
                    <a:pt x="20099" y="9711"/>
                  </a:lnTo>
                  <a:close/>
                  <a:moveTo>
                    <a:pt x="20994" y="9684"/>
                  </a:moveTo>
                  <a:cubicBezTo>
                    <a:pt x="21021" y="9765"/>
                    <a:pt x="21021" y="9847"/>
                    <a:pt x="21021" y="9928"/>
                  </a:cubicBezTo>
                  <a:cubicBezTo>
                    <a:pt x="20994" y="10932"/>
                    <a:pt x="20940" y="11908"/>
                    <a:pt x="20886" y="12912"/>
                  </a:cubicBezTo>
                  <a:cubicBezTo>
                    <a:pt x="20858" y="13427"/>
                    <a:pt x="20804" y="13969"/>
                    <a:pt x="20804" y="14485"/>
                  </a:cubicBezTo>
                  <a:cubicBezTo>
                    <a:pt x="20777" y="14756"/>
                    <a:pt x="20696" y="15027"/>
                    <a:pt x="20506" y="15217"/>
                  </a:cubicBezTo>
                  <a:cubicBezTo>
                    <a:pt x="20235" y="15543"/>
                    <a:pt x="19990" y="15868"/>
                    <a:pt x="19719" y="16221"/>
                  </a:cubicBezTo>
                  <a:cubicBezTo>
                    <a:pt x="19068" y="17007"/>
                    <a:pt x="18417" y="17794"/>
                    <a:pt x="17766" y="18580"/>
                  </a:cubicBezTo>
                  <a:cubicBezTo>
                    <a:pt x="17658" y="18716"/>
                    <a:pt x="17522" y="18825"/>
                    <a:pt x="17387" y="18987"/>
                  </a:cubicBezTo>
                  <a:cubicBezTo>
                    <a:pt x="17224" y="18879"/>
                    <a:pt x="17088" y="18716"/>
                    <a:pt x="16980" y="18580"/>
                  </a:cubicBezTo>
                  <a:cubicBezTo>
                    <a:pt x="16166" y="17658"/>
                    <a:pt x="15434" y="16682"/>
                    <a:pt x="14756" y="15651"/>
                  </a:cubicBezTo>
                  <a:cubicBezTo>
                    <a:pt x="14701" y="15515"/>
                    <a:pt x="14620" y="15407"/>
                    <a:pt x="14539" y="15298"/>
                  </a:cubicBezTo>
                  <a:cubicBezTo>
                    <a:pt x="14240" y="14919"/>
                    <a:pt x="14105" y="14431"/>
                    <a:pt x="14186" y="13942"/>
                  </a:cubicBezTo>
                  <a:cubicBezTo>
                    <a:pt x="14186" y="13698"/>
                    <a:pt x="14213" y="13427"/>
                    <a:pt x="14213" y="13183"/>
                  </a:cubicBezTo>
                  <a:cubicBezTo>
                    <a:pt x="14213" y="13074"/>
                    <a:pt x="14240" y="12993"/>
                    <a:pt x="14240" y="12857"/>
                  </a:cubicBezTo>
                  <a:lnTo>
                    <a:pt x="14728" y="12857"/>
                  </a:lnTo>
                  <a:cubicBezTo>
                    <a:pt x="14728" y="12966"/>
                    <a:pt x="14756" y="13074"/>
                    <a:pt x="14756" y="13183"/>
                  </a:cubicBezTo>
                  <a:lnTo>
                    <a:pt x="14756" y="14186"/>
                  </a:lnTo>
                  <a:cubicBezTo>
                    <a:pt x="14756" y="14458"/>
                    <a:pt x="14810" y="14729"/>
                    <a:pt x="14973" y="14973"/>
                  </a:cubicBezTo>
                  <a:cubicBezTo>
                    <a:pt x="15596" y="15841"/>
                    <a:pt x="16193" y="16682"/>
                    <a:pt x="16817" y="17523"/>
                  </a:cubicBezTo>
                  <a:cubicBezTo>
                    <a:pt x="16925" y="17658"/>
                    <a:pt x="17034" y="17794"/>
                    <a:pt x="17170" y="17902"/>
                  </a:cubicBezTo>
                  <a:cubicBezTo>
                    <a:pt x="17229" y="17992"/>
                    <a:pt x="17322" y="18032"/>
                    <a:pt x="17411" y="18032"/>
                  </a:cubicBezTo>
                  <a:cubicBezTo>
                    <a:pt x="17484" y="18032"/>
                    <a:pt x="17555" y="18005"/>
                    <a:pt x="17604" y="17957"/>
                  </a:cubicBezTo>
                  <a:cubicBezTo>
                    <a:pt x="17739" y="17875"/>
                    <a:pt x="17821" y="17767"/>
                    <a:pt x="17929" y="17658"/>
                  </a:cubicBezTo>
                  <a:cubicBezTo>
                    <a:pt x="18580" y="16980"/>
                    <a:pt x="19177" y="16275"/>
                    <a:pt x="19855" y="15597"/>
                  </a:cubicBezTo>
                  <a:cubicBezTo>
                    <a:pt x="20316" y="15109"/>
                    <a:pt x="20560" y="14485"/>
                    <a:pt x="20560" y="13807"/>
                  </a:cubicBezTo>
                  <a:cubicBezTo>
                    <a:pt x="20587" y="12640"/>
                    <a:pt x="20614" y="11474"/>
                    <a:pt x="20641" y="10308"/>
                  </a:cubicBezTo>
                  <a:lnTo>
                    <a:pt x="20641" y="9684"/>
                  </a:lnTo>
                  <a:close/>
                  <a:moveTo>
                    <a:pt x="18880" y="24423"/>
                  </a:moveTo>
                  <a:cubicBezTo>
                    <a:pt x="19514" y="24423"/>
                    <a:pt x="20151" y="24450"/>
                    <a:pt x="20777" y="24466"/>
                  </a:cubicBezTo>
                  <a:cubicBezTo>
                    <a:pt x="21021" y="24466"/>
                    <a:pt x="21292" y="24493"/>
                    <a:pt x="21564" y="24521"/>
                  </a:cubicBezTo>
                  <a:cubicBezTo>
                    <a:pt x="21591" y="24602"/>
                    <a:pt x="21591" y="24710"/>
                    <a:pt x="21618" y="24792"/>
                  </a:cubicBezTo>
                  <a:cubicBezTo>
                    <a:pt x="21645" y="24982"/>
                    <a:pt x="21672" y="25172"/>
                    <a:pt x="21672" y="25334"/>
                  </a:cubicBezTo>
                  <a:cubicBezTo>
                    <a:pt x="21672" y="25389"/>
                    <a:pt x="21672" y="25443"/>
                    <a:pt x="21672" y="25497"/>
                  </a:cubicBezTo>
                  <a:cubicBezTo>
                    <a:pt x="21672" y="25904"/>
                    <a:pt x="21564" y="26012"/>
                    <a:pt x="21157" y="26040"/>
                  </a:cubicBezTo>
                  <a:cubicBezTo>
                    <a:pt x="20469" y="26091"/>
                    <a:pt x="19781" y="26110"/>
                    <a:pt x="19093" y="26110"/>
                  </a:cubicBezTo>
                  <a:cubicBezTo>
                    <a:pt x="18696" y="26110"/>
                    <a:pt x="18299" y="26104"/>
                    <a:pt x="17902" y="26094"/>
                  </a:cubicBezTo>
                  <a:cubicBezTo>
                    <a:pt x="17170" y="26094"/>
                    <a:pt x="16437" y="26040"/>
                    <a:pt x="15678" y="26012"/>
                  </a:cubicBezTo>
                  <a:lnTo>
                    <a:pt x="15461" y="25985"/>
                  </a:lnTo>
                  <a:cubicBezTo>
                    <a:pt x="15217" y="25958"/>
                    <a:pt x="15162" y="25931"/>
                    <a:pt x="15135" y="25660"/>
                  </a:cubicBezTo>
                  <a:cubicBezTo>
                    <a:pt x="15108" y="25416"/>
                    <a:pt x="15108" y="25117"/>
                    <a:pt x="15081" y="24900"/>
                  </a:cubicBezTo>
                  <a:cubicBezTo>
                    <a:pt x="15081" y="24683"/>
                    <a:pt x="15135" y="24629"/>
                    <a:pt x="15352" y="24602"/>
                  </a:cubicBezTo>
                  <a:cubicBezTo>
                    <a:pt x="15732" y="24575"/>
                    <a:pt x="16112" y="24548"/>
                    <a:pt x="16491" y="24521"/>
                  </a:cubicBezTo>
                  <a:cubicBezTo>
                    <a:pt x="16871" y="24493"/>
                    <a:pt x="17278" y="24466"/>
                    <a:pt x="17658" y="24466"/>
                  </a:cubicBezTo>
                  <a:cubicBezTo>
                    <a:pt x="18062" y="24434"/>
                    <a:pt x="18471" y="24423"/>
                    <a:pt x="18880" y="24423"/>
                  </a:cubicBezTo>
                  <a:close/>
                  <a:moveTo>
                    <a:pt x="16166" y="26528"/>
                  </a:moveTo>
                  <a:cubicBezTo>
                    <a:pt x="17033" y="26575"/>
                    <a:pt x="17891" y="26604"/>
                    <a:pt x="18750" y="26604"/>
                  </a:cubicBezTo>
                  <a:cubicBezTo>
                    <a:pt x="19369" y="26604"/>
                    <a:pt x="19989" y="26589"/>
                    <a:pt x="20614" y="26555"/>
                  </a:cubicBezTo>
                  <a:cubicBezTo>
                    <a:pt x="20858" y="27016"/>
                    <a:pt x="20994" y="27504"/>
                    <a:pt x="21075" y="27992"/>
                  </a:cubicBezTo>
                  <a:cubicBezTo>
                    <a:pt x="21021" y="28065"/>
                    <a:pt x="20943" y="28077"/>
                    <a:pt x="20864" y="28077"/>
                  </a:cubicBezTo>
                  <a:cubicBezTo>
                    <a:pt x="20825" y="28077"/>
                    <a:pt x="20786" y="28074"/>
                    <a:pt x="20750" y="28074"/>
                  </a:cubicBezTo>
                  <a:cubicBezTo>
                    <a:pt x="20316" y="28074"/>
                    <a:pt x="19882" y="28062"/>
                    <a:pt x="19448" y="28062"/>
                  </a:cubicBezTo>
                  <a:cubicBezTo>
                    <a:pt x="19231" y="28062"/>
                    <a:pt x="19014" y="28065"/>
                    <a:pt x="18797" y="28074"/>
                  </a:cubicBezTo>
                  <a:cubicBezTo>
                    <a:pt x="17929" y="28101"/>
                    <a:pt x="17061" y="28155"/>
                    <a:pt x="16193" y="28182"/>
                  </a:cubicBezTo>
                  <a:lnTo>
                    <a:pt x="15759" y="28182"/>
                  </a:lnTo>
                  <a:cubicBezTo>
                    <a:pt x="15895" y="27586"/>
                    <a:pt x="16003" y="27070"/>
                    <a:pt x="16166" y="26528"/>
                  </a:cubicBezTo>
                  <a:close/>
                  <a:moveTo>
                    <a:pt x="9619" y="9908"/>
                  </a:moveTo>
                  <a:cubicBezTo>
                    <a:pt x="9846" y="9908"/>
                    <a:pt x="10077" y="9914"/>
                    <a:pt x="10307" y="9928"/>
                  </a:cubicBezTo>
                  <a:cubicBezTo>
                    <a:pt x="10361" y="10064"/>
                    <a:pt x="10389" y="10199"/>
                    <a:pt x="10361" y="10362"/>
                  </a:cubicBezTo>
                  <a:lnTo>
                    <a:pt x="10416" y="18038"/>
                  </a:lnTo>
                  <a:cubicBezTo>
                    <a:pt x="10443" y="20262"/>
                    <a:pt x="10443" y="22486"/>
                    <a:pt x="10470" y="24710"/>
                  </a:cubicBezTo>
                  <a:cubicBezTo>
                    <a:pt x="10470" y="25768"/>
                    <a:pt x="10497" y="26799"/>
                    <a:pt x="10497" y="27857"/>
                  </a:cubicBezTo>
                  <a:lnTo>
                    <a:pt x="10497" y="28237"/>
                  </a:lnTo>
                  <a:cubicBezTo>
                    <a:pt x="9955" y="28318"/>
                    <a:pt x="9439" y="28237"/>
                    <a:pt x="8924" y="28372"/>
                  </a:cubicBezTo>
                  <a:cubicBezTo>
                    <a:pt x="8897" y="28209"/>
                    <a:pt x="8897" y="28128"/>
                    <a:pt x="8897" y="28020"/>
                  </a:cubicBezTo>
                  <a:cubicBezTo>
                    <a:pt x="8843" y="23707"/>
                    <a:pt x="8870" y="10308"/>
                    <a:pt x="8951" y="9928"/>
                  </a:cubicBezTo>
                  <a:cubicBezTo>
                    <a:pt x="9168" y="9914"/>
                    <a:pt x="9392" y="9908"/>
                    <a:pt x="9619" y="9908"/>
                  </a:cubicBezTo>
                  <a:close/>
                  <a:moveTo>
                    <a:pt x="23001" y="28535"/>
                  </a:moveTo>
                  <a:cubicBezTo>
                    <a:pt x="23137" y="28535"/>
                    <a:pt x="23272" y="28562"/>
                    <a:pt x="23381" y="28643"/>
                  </a:cubicBezTo>
                  <a:cubicBezTo>
                    <a:pt x="23435" y="28915"/>
                    <a:pt x="23435" y="29213"/>
                    <a:pt x="23381" y="29484"/>
                  </a:cubicBezTo>
                  <a:cubicBezTo>
                    <a:pt x="23300" y="29566"/>
                    <a:pt x="23164" y="29593"/>
                    <a:pt x="23028" y="29593"/>
                  </a:cubicBezTo>
                  <a:lnTo>
                    <a:pt x="22269" y="29593"/>
                  </a:lnTo>
                  <a:cubicBezTo>
                    <a:pt x="21509" y="29566"/>
                    <a:pt x="20750" y="29511"/>
                    <a:pt x="19990" y="29511"/>
                  </a:cubicBezTo>
                  <a:cubicBezTo>
                    <a:pt x="18444" y="29538"/>
                    <a:pt x="16925" y="29566"/>
                    <a:pt x="15407" y="29620"/>
                  </a:cubicBezTo>
                  <a:cubicBezTo>
                    <a:pt x="14484" y="29647"/>
                    <a:pt x="13562" y="29728"/>
                    <a:pt x="12667" y="29810"/>
                  </a:cubicBezTo>
                  <a:cubicBezTo>
                    <a:pt x="12477" y="29823"/>
                    <a:pt x="12294" y="29823"/>
                    <a:pt x="12114" y="29823"/>
                  </a:cubicBezTo>
                  <a:cubicBezTo>
                    <a:pt x="11935" y="29823"/>
                    <a:pt x="11758" y="29823"/>
                    <a:pt x="11582" y="29837"/>
                  </a:cubicBezTo>
                  <a:cubicBezTo>
                    <a:pt x="11229" y="29837"/>
                    <a:pt x="10850" y="29891"/>
                    <a:pt x="10497" y="29891"/>
                  </a:cubicBezTo>
                  <a:lnTo>
                    <a:pt x="8951" y="29891"/>
                  </a:lnTo>
                  <a:cubicBezTo>
                    <a:pt x="8897" y="29538"/>
                    <a:pt x="8870" y="29186"/>
                    <a:pt x="8897" y="28833"/>
                  </a:cubicBezTo>
                  <a:cubicBezTo>
                    <a:pt x="9005" y="28806"/>
                    <a:pt x="9114" y="28779"/>
                    <a:pt x="9195" y="28779"/>
                  </a:cubicBezTo>
                  <a:cubicBezTo>
                    <a:pt x="9846" y="28752"/>
                    <a:pt x="10470" y="28752"/>
                    <a:pt x="11094" y="28752"/>
                  </a:cubicBezTo>
                  <a:cubicBezTo>
                    <a:pt x="12504" y="28752"/>
                    <a:pt x="13915" y="28725"/>
                    <a:pt x="15298" y="28671"/>
                  </a:cubicBezTo>
                  <a:lnTo>
                    <a:pt x="17251" y="28589"/>
                  </a:lnTo>
                  <a:cubicBezTo>
                    <a:pt x="17983" y="28589"/>
                    <a:pt x="18716" y="28535"/>
                    <a:pt x="19448" y="28535"/>
                  </a:cubicBezTo>
                  <a:close/>
                  <a:moveTo>
                    <a:pt x="24385" y="32414"/>
                  </a:moveTo>
                  <a:cubicBezTo>
                    <a:pt x="24629" y="32414"/>
                    <a:pt x="24873" y="32423"/>
                    <a:pt x="25117" y="32441"/>
                  </a:cubicBezTo>
                  <a:cubicBezTo>
                    <a:pt x="25144" y="32522"/>
                    <a:pt x="25171" y="32603"/>
                    <a:pt x="25171" y="32685"/>
                  </a:cubicBezTo>
                  <a:lnTo>
                    <a:pt x="25171" y="34177"/>
                  </a:lnTo>
                  <a:cubicBezTo>
                    <a:pt x="24873" y="34217"/>
                    <a:pt x="24568" y="34238"/>
                    <a:pt x="24259" y="34238"/>
                  </a:cubicBezTo>
                  <a:cubicBezTo>
                    <a:pt x="23951" y="34238"/>
                    <a:pt x="23639" y="34217"/>
                    <a:pt x="23327" y="34177"/>
                  </a:cubicBezTo>
                  <a:cubicBezTo>
                    <a:pt x="23218" y="33905"/>
                    <a:pt x="23137" y="33634"/>
                    <a:pt x="23083" y="33363"/>
                  </a:cubicBezTo>
                  <a:cubicBezTo>
                    <a:pt x="22974" y="33092"/>
                    <a:pt x="22920" y="32793"/>
                    <a:pt x="22920" y="32522"/>
                  </a:cubicBezTo>
                  <a:cubicBezTo>
                    <a:pt x="23408" y="32450"/>
                    <a:pt x="23896" y="32414"/>
                    <a:pt x="24385" y="32414"/>
                  </a:cubicBezTo>
                  <a:close/>
                  <a:moveTo>
                    <a:pt x="25903" y="31925"/>
                  </a:moveTo>
                  <a:cubicBezTo>
                    <a:pt x="25958" y="31925"/>
                    <a:pt x="26012" y="31952"/>
                    <a:pt x="26039" y="31952"/>
                  </a:cubicBezTo>
                  <a:cubicBezTo>
                    <a:pt x="26066" y="31980"/>
                    <a:pt x="26093" y="32007"/>
                    <a:pt x="26093" y="32061"/>
                  </a:cubicBezTo>
                  <a:cubicBezTo>
                    <a:pt x="26175" y="32522"/>
                    <a:pt x="26202" y="33010"/>
                    <a:pt x="26148" y="33499"/>
                  </a:cubicBezTo>
                  <a:cubicBezTo>
                    <a:pt x="26148" y="33797"/>
                    <a:pt x="26120" y="34095"/>
                    <a:pt x="26093" y="34394"/>
                  </a:cubicBezTo>
                  <a:cubicBezTo>
                    <a:pt x="26066" y="34475"/>
                    <a:pt x="26066" y="34583"/>
                    <a:pt x="26039" y="34665"/>
                  </a:cubicBezTo>
                  <a:lnTo>
                    <a:pt x="25686" y="34665"/>
                  </a:lnTo>
                  <a:cubicBezTo>
                    <a:pt x="25524" y="33743"/>
                    <a:pt x="25686" y="32875"/>
                    <a:pt x="25686" y="31952"/>
                  </a:cubicBezTo>
                  <a:lnTo>
                    <a:pt x="25903" y="31925"/>
                  </a:lnTo>
                  <a:close/>
                  <a:moveTo>
                    <a:pt x="19692" y="29988"/>
                  </a:moveTo>
                  <a:cubicBezTo>
                    <a:pt x="20572" y="29988"/>
                    <a:pt x="21310" y="30000"/>
                    <a:pt x="21591" y="30027"/>
                  </a:cubicBezTo>
                  <a:cubicBezTo>
                    <a:pt x="21645" y="30108"/>
                    <a:pt x="21672" y="30189"/>
                    <a:pt x="21699" y="30271"/>
                  </a:cubicBezTo>
                  <a:cubicBezTo>
                    <a:pt x="21998" y="31437"/>
                    <a:pt x="22323" y="32603"/>
                    <a:pt x="22621" y="33770"/>
                  </a:cubicBezTo>
                  <a:cubicBezTo>
                    <a:pt x="22676" y="34014"/>
                    <a:pt x="22784" y="34231"/>
                    <a:pt x="22811" y="34475"/>
                  </a:cubicBezTo>
                  <a:cubicBezTo>
                    <a:pt x="22920" y="34855"/>
                    <a:pt x="23001" y="35234"/>
                    <a:pt x="23055" y="35614"/>
                  </a:cubicBezTo>
                  <a:cubicBezTo>
                    <a:pt x="23083" y="35913"/>
                    <a:pt x="22947" y="36211"/>
                    <a:pt x="22703" y="36374"/>
                  </a:cubicBezTo>
                  <a:cubicBezTo>
                    <a:pt x="22540" y="36509"/>
                    <a:pt x="22350" y="36591"/>
                    <a:pt x="22160" y="36645"/>
                  </a:cubicBezTo>
                  <a:cubicBezTo>
                    <a:pt x="21618" y="36753"/>
                    <a:pt x="21075" y="36835"/>
                    <a:pt x="20533" y="36862"/>
                  </a:cubicBezTo>
                  <a:cubicBezTo>
                    <a:pt x="20133" y="36897"/>
                    <a:pt x="19730" y="36909"/>
                    <a:pt x="19326" y="36909"/>
                  </a:cubicBezTo>
                  <a:cubicBezTo>
                    <a:pt x="18470" y="36909"/>
                    <a:pt x="17610" y="36853"/>
                    <a:pt x="16763" y="36835"/>
                  </a:cubicBezTo>
                  <a:cubicBezTo>
                    <a:pt x="16247" y="36835"/>
                    <a:pt x="15732" y="36753"/>
                    <a:pt x="15244" y="36645"/>
                  </a:cubicBezTo>
                  <a:cubicBezTo>
                    <a:pt x="15108" y="36591"/>
                    <a:pt x="15000" y="36564"/>
                    <a:pt x="14864" y="36536"/>
                  </a:cubicBezTo>
                  <a:cubicBezTo>
                    <a:pt x="14159" y="36374"/>
                    <a:pt x="13779" y="35641"/>
                    <a:pt x="13996" y="34963"/>
                  </a:cubicBezTo>
                  <a:cubicBezTo>
                    <a:pt x="14132" y="34448"/>
                    <a:pt x="14267" y="33905"/>
                    <a:pt x="14403" y="33390"/>
                  </a:cubicBezTo>
                  <a:cubicBezTo>
                    <a:pt x="14647" y="32414"/>
                    <a:pt x="14891" y="31437"/>
                    <a:pt x="15135" y="30461"/>
                  </a:cubicBezTo>
                  <a:cubicBezTo>
                    <a:pt x="15162" y="30352"/>
                    <a:pt x="15217" y="30217"/>
                    <a:pt x="15244" y="30108"/>
                  </a:cubicBezTo>
                  <a:cubicBezTo>
                    <a:pt x="15605" y="30036"/>
                    <a:pt x="17932" y="29988"/>
                    <a:pt x="19692" y="29988"/>
                  </a:cubicBezTo>
                  <a:close/>
                  <a:moveTo>
                    <a:pt x="5934" y="38206"/>
                  </a:moveTo>
                  <a:cubicBezTo>
                    <a:pt x="6145" y="38206"/>
                    <a:pt x="6356" y="38218"/>
                    <a:pt x="6591" y="38218"/>
                  </a:cubicBezTo>
                  <a:cubicBezTo>
                    <a:pt x="6727" y="38598"/>
                    <a:pt x="6754" y="39032"/>
                    <a:pt x="6618" y="39439"/>
                  </a:cubicBezTo>
                  <a:cubicBezTo>
                    <a:pt x="6506" y="39529"/>
                    <a:pt x="6375" y="39581"/>
                    <a:pt x="6241" y="39581"/>
                  </a:cubicBezTo>
                  <a:cubicBezTo>
                    <a:pt x="6213" y="39581"/>
                    <a:pt x="6185" y="39579"/>
                    <a:pt x="6157" y="39574"/>
                  </a:cubicBezTo>
                  <a:lnTo>
                    <a:pt x="4828" y="39574"/>
                  </a:lnTo>
                  <a:lnTo>
                    <a:pt x="1411" y="39547"/>
                  </a:lnTo>
                  <a:cubicBezTo>
                    <a:pt x="1329" y="39547"/>
                    <a:pt x="1248" y="39520"/>
                    <a:pt x="1112" y="39520"/>
                  </a:cubicBezTo>
                  <a:cubicBezTo>
                    <a:pt x="1085" y="39249"/>
                    <a:pt x="1058" y="39032"/>
                    <a:pt x="1058" y="38815"/>
                  </a:cubicBezTo>
                  <a:cubicBezTo>
                    <a:pt x="1058" y="38462"/>
                    <a:pt x="1139" y="38381"/>
                    <a:pt x="1492" y="38381"/>
                  </a:cubicBezTo>
                  <a:cubicBezTo>
                    <a:pt x="2007" y="38327"/>
                    <a:pt x="2550" y="38299"/>
                    <a:pt x="3065" y="38299"/>
                  </a:cubicBezTo>
                  <a:cubicBezTo>
                    <a:pt x="3906" y="38245"/>
                    <a:pt x="4774" y="38245"/>
                    <a:pt x="5615" y="38218"/>
                  </a:cubicBezTo>
                  <a:cubicBezTo>
                    <a:pt x="5723" y="38209"/>
                    <a:pt x="5829" y="38206"/>
                    <a:pt x="5934" y="38206"/>
                  </a:cubicBezTo>
                  <a:close/>
                  <a:moveTo>
                    <a:pt x="5859" y="40063"/>
                  </a:moveTo>
                  <a:cubicBezTo>
                    <a:pt x="5940" y="40768"/>
                    <a:pt x="5940" y="41473"/>
                    <a:pt x="5886" y="42178"/>
                  </a:cubicBezTo>
                  <a:lnTo>
                    <a:pt x="1926" y="42287"/>
                  </a:lnTo>
                  <a:cubicBezTo>
                    <a:pt x="1817" y="41554"/>
                    <a:pt x="1817" y="40822"/>
                    <a:pt x="1872" y="40090"/>
                  </a:cubicBezTo>
                  <a:cubicBezTo>
                    <a:pt x="1953" y="40063"/>
                    <a:pt x="2007" y="40063"/>
                    <a:pt x="2089" y="40063"/>
                  </a:cubicBezTo>
                  <a:close/>
                  <a:moveTo>
                    <a:pt x="9928" y="30379"/>
                  </a:moveTo>
                  <a:cubicBezTo>
                    <a:pt x="10099" y="30379"/>
                    <a:pt x="10271" y="30388"/>
                    <a:pt x="10443" y="30406"/>
                  </a:cubicBezTo>
                  <a:cubicBezTo>
                    <a:pt x="10497" y="30542"/>
                    <a:pt x="10524" y="30705"/>
                    <a:pt x="10497" y="30840"/>
                  </a:cubicBezTo>
                  <a:cubicBezTo>
                    <a:pt x="10524" y="32576"/>
                    <a:pt x="10524" y="34285"/>
                    <a:pt x="10524" y="36021"/>
                  </a:cubicBezTo>
                  <a:lnTo>
                    <a:pt x="10551" y="41798"/>
                  </a:lnTo>
                  <a:lnTo>
                    <a:pt x="10551" y="42260"/>
                  </a:lnTo>
                  <a:cubicBezTo>
                    <a:pt x="10249" y="42291"/>
                    <a:pt x="9938" y="42304"/>
                    <a:pt x="9629" y="42304"/>
                  </a:cubicBezTo>
                  <a:cubicBezTo>
                    <a:pt x="9410" y="42304"/>
                    <a:pt x="9192" y="42298"/>
                    <a:pt x="8978" y="42287"/>
                  </a:cubicBezTo>
                  <a:cubicBezTo>
                    <a:pt x="8843" y="42151"/>
                    <a:pt x="8897" y="41988"/>
                    <a:pt x="8897" y="41853"/>
                  </a:cubicBezTo>
                  <a:lnTo>
                    <a:pt x="8897" y="37757"/>
                  </a:lnTo>
                  <a:lnTo>
                    <a:pt x="8897" y="30895"/>
                  </a:lnTo>
                  <a:lnTo>
                    <a:pt x="8897" y="30488"/>
                  </a:lnTo>
                  <a:cubicBezTo>
                    <a:pt x="9240" y="30415"/>
                    <a:pt x="9584" y="30379"/>
                    <a:pt x="9928" y="30379"/>
                  </a:cubicBezTo>
                  <a:close/>
                  <a:moveTo>
                    <a:pt x="2658" y="42694"/>
                  </a:moveTo>
                  <a:cubicBezTo>
                    <a:pt x="3621" y="42707"/>
                    <a:pt x="4577" y="42707"/>
                    <a:pt x="5533" y="42707"/>
                  </a:cubicBezTo>
                  <a:cubicBezTo>
                    <a:pt x="6490" y="42707"/>
                    <a:pt x="7446" y="42707"/>
                    <a:pt x="8409" y="42721"/>
                  </a:cubicBezTo>
                  <a:cubicBezTo>
                    <a:pt x="9087" y="42721"/>
                    <a:pt x="9738" y="42775"/>
                    <a:pt x="10416" y="42802"/>
                  </a:cubicBezTo>
                  <a:cubicBezTo>
                    <a:pt x="10470" y="42802"/>
                    <a:pt x="10497" y="42829"/>
                    <a:pt x="10551" y="42856"/>
                  </a:cubicBezTo>
                  <a:cubicBezTo>
                    <a:pt x="10578" y="43127"/>
                    <a:pt x="10578" y="43426"/>
                    <a:pt x="10551" y="43724"/>
                  </a:cubicBezTo>
                  <a:cubicBezTo>
                    <a:pt x="10497" y="43751"/>
                    <a:pt x="10443" y="43778"/>
                    <a:pt x="10361" y="43778"/>
                  </a:cubicBezTo>
                  <a:cubicBezTo>
                    <a:pt x="9765" y="43806"/>
                    <a:pt x="9168" y="43833"/>
                    <a:pt x="8598" y="43833"/>
                  </a:cubicBezTo>
                  <a:cubicBezTo>
                    <a:pt x="8029" y="43833"/>
                    <a:pt x="7486" y="43806"/>
                    <a:pt x="6863" y="43778"/>
                  </a:cubicBezTo>
                  <a:cubicBezTo>
                    <a:pt x="6239" y="43778"/>
                    <a:pt x="5588" y="43751"/>
                    <a:pt x="4964" y="43751"/>
                  </a:cubicBezTo>
                  <a:cubicBezTo>
                    <a:pt x="4584" y="43751"/>
                    <a:pt x="4204" y="43724"/>
                    <a:pt x="3798" y="43724"/>
                  </a:cubicBezTo>
                  <a:cubicBezTo>
                    <a:pt x="3608" y="43724"/>
                    <a:pt x="3391" y="43751"/>
                    <a:pt x="3201" y="43751"/>
                  </a:cubicBezTo>
                  <a:lnTo>
                    <a:pt x="1302" y="43751"/>
                  </a:lnTo>
                  <a:cubicBezTo>
                    <a:pt x="1112" y="43724"/>
                    <a:pt x="922" y="43724"/>
                    <a:pt x="733" y="43697"/>
                  </a:cubicBezTo>
                  <a:cubicBezTo>
                    <a:pt x="624" y="43670"/>
                    <a:pt x="543" y="43589"/>
                    <a:pt x="543" y="43480"/>
                  </a:cubicBezTo>
                  <a:cubicBezTo>
                    <a:pt x="488" y="43236"/>
                    <a:pt x="516" y="42992"/>
                    <a:pt x="570" y="42775"/>
                  </a:cubicBezTo>
                  <a:cubicBezTo>
                    <a:pt x="733" y="42721"/>
                    <a:pt x="922" y="42721"/>
                    <a:pt x="1112" y="42694"/>
                  </a:cubicBezTo>
                  <a:close/>
                  <a:moveTo>
                    <a:pt x="27117" y="32702"/>
                  </a:moveTo>
                  <a:cubicBezTo>
                    <a:pt x="27658" y="32702"/>
                    <a:pt x="28188" y="32840"/>
                    <a:pt x="28670" y="33092"/>
                  </a:cubicBezTo>
                  <a:cubicBezTo>
                    <a:pt x="28860" y="33200"/>
                    <a:pt x="28996" y="33336"/>
                    <a:pt x="29131" y="33499"/>
                  </a:cubicBezTo>
                  <a:cubicBezTo>
                    <a:pt x="29484" y="33878"/>
                    <a:pt x="29755" y="34285"/>
                    <a:pt x="29945" y="34773"/>
                  </a:cubicBezTo>
                  <a:cubicBezTo>
                    <a:pt x="30216" y="35343"/>
                    <a:pt x="30406" y="35967"/>
                    <a:pt x="30542" y="36591"/>
                  </a:cubicBezTo>
                  <a:cubicBezTo>
                    <a:pt x="30596" y="36943"/>
                    <a:pt x="30650" y="37269"/>
                    <a:pt x="30650" y="37621"/>
                  </a:cubicBezTo>
                  <a:cubicBezTo>
                    <a:pt x="30732" y="39005"/>
                    <a:pt x="30840" y="40415"/>
                    <a:pt x="30894" y="41798"/>
                  </a:cubicBezTo>
                  <a:cubicBezTo>
                    <a:pt x="30921" y="43344"/>
                    <a:pt x="30921" y="44918"/>
                    <a:pt x="30921" y="46464"/>
                  </a:cubicBezTo>
                  <a:cubicBezTo>
                    <a:pt x="30921" y="47088"/>
                    <a:pt x="30894" y="47711"/>
                    <a:pt x="30894" y="48335"/>
                  </a:cubicBezTo>
                  <a:cubicBezTo>
                    <a:pt x="30894" y="48525"/>
                    <a:pt x="30840" y="48742"/>
                    <a:pt x="30840" y="48932"/>
                  </a:cubicBezTo>
                  <a:cubicBezTo>
                    <a:pt x="30560" y="48985"/>
                    <a:pt x="30268" y="49014"/>
                    <a:pt x="29973" y="49014"/>
                  </a:cubicBezTo>
                  <a:cubicBezTo>
                    <a:pt x="29811" y="49014"/>
                    <a:pt x="29647" y="49005"/>
                    <a:pt x="29484" y="48986"/>
                  </a:cubicBezTo>
                  <a:cubicBezTo>
                    <a:pt x="29457" y="48878"/>
                    <a:pt x="29457" y="48796"/>
                    <a:pt x="29457" y="48688"/>
                  </a:cubicBezTo>
                  <a:cubicBezTo>
                    <a:pt x="29457" y="47657"/>
                    <a:pt x="29457" y="46626"/>
                    <a:pt x="29484" y="45596"/>
                  </a:cubicBezTo>
                  <a:cubicBezTo>
                    <a:pt x="29538" y="43995"/>
                    <a:pt x="29592" y="42368"/>
                    <a:pt x="29484" y="40741"/>
                  </a:cubicBezTo>
                  <a:cubicBezTo>
                    <a:pt x="29457" y="40117"/>
                    <a:pt x="29430" y="39493"/>
                    <a:pt x="29402" y="38896"/>
                  </a:cubicBezTo>
                  <a:cubicBezTo>
                    <a:pt x="29348" y="38082"/>
                    <a:pt x="29240" y="37269"/>
                    <a:pt x="29077" y="36482"/>
                  </a:cubicBezTo>
                  <a:cubicBezTo>
                    <a:pt x="28968" y="35940"/>
                    <a:pt x="28779" y="35397"/>
                    <a:pt x="28534" y="34909"/>
                  </a:cubicBezTo>
                  <a:cubicBezTo>
                    <a:pt x="28236" y="34231"/>
                    <a:pt x="27558" y="33770"/>
                    <a:pt x="26799" y="33743"/>
                  </a:cubicBezTo>
                  <a:lnTo>
                    <a:pt x="26636" y="33743"/>
                  </a:lnTo>
                  <a:cubicBezTo>
                    <a:pt x="26636" y="33471"/>
                    <a:pt x="26636" y="33227"/>
                    <a:pt x="26609" y="32983"/>
                  </a:cubicBezTo>
                  <a:cubicBezTo>
                    <a:pt x="26609" y="32902"/>
                    <a:pt x="26636" y="32820"/>
                    <a:pt x="26636" y="32739"/>
                  </a:cubicBezTo>
                  <a:cubicBezTo>
                    <a:pt x="26797" y="32714"/>
                    <a:pt x="26957" y="32702"/>
                    <a:pt x="27117" y="32702"/>
                  </a:cubicBezTo>
                  <a:close/>
                  <a:moveTo>
                    <a:pt x="2542" y="44195"/>
                  </a:moveTo>
                  <a:cubicBezTo>
                    <a:pt x="3621" y="44195"/>
                    <a:pt x="5726" y="44252"/>
                    <a:pt x="5913" y="44294"/>
                  </a:cubicBezTo>
                  <a:cubicBezTo>
                    <a:pt x="5913" y="44321"/>
                    <a:pt x="5940" y="44375"/>
                    <a:pt x="5940" y="44402"/>
                  </a:cubicBezTo>
                  <a:lnTo>
                    <a:pt x="5995" y="45731"/>
                  </a:lnTo>
                  <a:cubicBezTo>
                    <a:pt x="6022" y="46274"/>
                    <a:pt x="6049" y="46843"/>
                    <a:pt x="6076" y="47386"/>
                  </a:cubicBezTo>
                  <a:cubicBezTo>
                    <a:pt x="6103" y="49013"/>
                    <a:pt x="6076" y="50641"/>
                    <a:pt x="5995" y="52241"/>
                  </a:cubicBezTo>
                  <a:cubicBezTo>
                    <a:pt x="6022" y="53055"/>
                    <a:pt x="5479" y="53760"/>
                    <a:pt x="4720" y="53977"/>
                  </a:cubicBezTo>
                  <a:cubicBezTo>
                    <a:pt x="4557" y="54031"/>
                    <a:pt x="4381" y="54058"/>
                    <a:pt x="4204" y="54058"/>
                  </a:cubicBezTo>
                  <a:cubicBezTo>
                    <a:pt x="4028" y="54058"/>
                    <a:pt x="3852" y="54031"/>
                    <a:pt x="3689" y="53977"/>
                  </a:cubicBezTo>
                  <a:cubicBezTo>
                    <a:pt x="3038" y="53814"/>
                    <a:pt x="2496" y="53299"/>
                    <a:pt x="2306" y="52648"/>
                  </a:cubicBezTo>
                  <a:cubicBezTo>
                    <a:pt x="2197" y="52214"/>
                    <a:pt x="2116" y="51753"/>
                    <a:pt x="2089" y="51319"/>
                  </a:cubicBezTo>
                  <a:lnTo>
                    <a:pt x="2089" y="51210"/>
                  </a:lnTo>
                  <a:cubicBezTo>
                    <a:pt x="2116" y="49040"/>
                    <a:pt x="1953" y="46871"/>
                    <a:pt x="1926" y="44728"/>
                  </a:cubicBezTo>
                  <a:lnTo>
                    <a:pt x="1926" y="44212"/>
                  </a:lnTo>
                  <a:cubicBezTo>
                    <a:pt x="1983" y="44200"/>
                    <a:pt x="2215" y="44195"/>
                    <a:pt x="2542" y="44195"/>
                  </a:cubicBezTo>
                  <a:close/>
                  <a:moveTo>
                    <a:pt x="9795" y="44283"/>
                  </a:moveTo>
                  <a:cubicBezTo>
                    <a:pt x="10037" y="44283"/>
                    <a:pt x="10280" y="44297"/>
                    <a:pt x="10524" y="44321"/>
                  </a:cubicBezTo>
                  <a:cubicBezTo>
                    <a:pt x="10606" y="44674"/>
                    <a:pt x="10714" y="59212"/>
                    <a:pt x="10633" y="59754"/>
                  </a:cubicBezTo>
                  <a:cubicBezTo>
                    <a:pt x="10302" y="59802"/>
                    <a:pt x="9971" y="59831"/>
                    <a:pt x="9645" y="59831"/>
                  </a:cubicBezTo>
                  <a:cubicBezTo>
                    <a:pt x="9410" y="59831"/>
                    <a:pt x="9178" y="59816"/>
                    <a:pt x="8951" y="59782"/>
                  </a:cubicBezTo>
                  <a:cubicBezTo>
                    <a:pt x="8924" y="59700"/>
                    <a:pt x="8924" y="59646"/>
                    <a:pt x="8924" y="59565"/>
                  </a:cubicBezTo>
                  <a:lnTo>
                    <a:pt x="8924" y="44348"/>
                  </a:lnTo>
                  <a:cubicBezTo>
                    <a:pt x="9208" y="44303"/>
                    <a:pt x="9500" y="44283"/>
                    <a:pt x="9795" y="44283"/>
                  </a:cubicBezTo>
                  <a:close/>
                  <a:moveTo>
                    <a:pt x="12586" y="60351"/>
                  </a:moveTo>
                  <a:cubicBezTo>
                    <a:pt x="13779" y="60351"/>
                    <a:pt x="14973" y="60405"/>
                    <a:pt x="16166" y="60460"/>
                  </a:cubicBezTo>
                  <a:lnTo>
                    <a:pt x="16627" y="60460"/>
                  </a:lnTo>
                  <a:lnTo>
                    <a:pt x="19177" y="60541"/>
                  </a:lnTo>
                  <a:cubicBezTo>
                    <a:pt x="19231" y="60541"/>
                    <a:pt x="19312" y="60568"/>
                    <a:pt x="19367" y="60568"/>
                  </a:cubicBezTo>
                  <a:cubicBezTo>
                    <a:pt x="19502" y="61029"/>
                    <a:pt x="19529" y="61517"/>
                    <a:pt x="19448" y="62006"/>
                  </a:cubicBezTo>
                  <a:cubicBezTo>
                    <a:pt x="19394" y="62033"/>
                    <a:pt x="19285" y="62033"/>
                    <a:pt x="19204" y="62060"/>
                  </a:cubicBezTo>
                  <a:cubicBezTo>
                    <a:pt x="18227" y="62033"/>
                    <a:pt x="17224" y="62033"/>
                    <a:pt x="16247" y="62033"/>
                  </a:cubicBezTo>
                  <a:lnTo>
                    <a:pt x="16085" y="62033"/>
                  </a:lnTo>
                  <a:lnTo>
                    <a:pt x="9521" y="61897"/>
                  </a:lnTo>
                  <a:cubicBezTo>
                    <a:pt x="8002" y="61870"/>
                    <a:pt x="6483" y="61843"/>
                    <a:pt x="4964" y="61843"/>
                  </a:cubicBezTo>
                  <a:lnTo>
                    <a:pt x="1383" y="61843"/>
                  </a:lnTo>
                  <a:cubicBezTo>
                    <a:pt x="1275" y="61409"/>
                    <a:pt x="1275" y="60975"/>
                    <a:pt x="1356" y="60541"/>
                  </a:cubicBezTo>
                  <a:cubicBezTo>
                    <a:pt x="1383" y="60514"/>
                    <a:pt x="1411" y="60487"/>
                    <a:pt x="1465" y="60487"/>
                  </a:cubicBezTo>
                  <a:cubicBezTo>
                    <a:pt x="2007" y="60460"/>
                    <a:pt x="2523" y="60405"/>
                    <a:pt x="3065" y="60405"/>
                  </a:cubicBezTo>
                  <a:lnTo>
                    <a:pt x="7893" y="60405"/>
                  </a:lnTo>
                  <a:cubicBezTo>
                    <a:pt x="9466" y="60378"/>
                    <a:pt x="11012" y="60351"/>
                    <a:pt x="12586" y="60351"/>
                  </a:cubicBezTo>
                  <a:close/>
                  <a:moveTo>
                    <a:pt x="15434" y="1"/>
                  </a:moveTo>
                  <a:cubicBezTo>
                    <a:pt x="15108" y="1"/>
                    <a:pt x="14756" y="28"/>
                    <a:pt x="14430" y="28"/>
                  </a:cubicBezTo>
                  <a:cubicBezTo>
                    <a:pt x="14322" y="28"/>
                    <a:pt x="14213" y="109"/>
                    <a:pt x="14186" y="191"/>
                  </a:cubicBezTo>
                  <a:cubicBezTo>
                    <a:pt x="14159" y="353"/>
                    <a:pt x="14132" y="489"/>
                    <a:pt x="14132" y="652"/>
                  </a:cubicBezTo>
                  <a:cubicBezTo>
                    <a:pt x="14077" y="1574"/>
                    <a:pt x="14050" y="2469"/>
                    <a:pt x="14023" y="3364"/>
                  </a:cubicBezTo>
                  <a:cubicBezTo>
                    <a:pt x="13969" y="4530"/>
                    <a:pt x="13942" y="5697"/>
                    <a:pt x="13888" y="6836"/>
                  </a:cubicBezTo>
                  <a:cubicBezTo>
                    <a:pt x="13860" y="7053"/>
                    <a:pt x="13860" y="7243"/>
                    <a:pt x="13860" y="7460"/>
                  </a:cubicBezTo>
                  <a:cubicBezTo>
                    <a:pt x="13860" y="7541"/>
                    <a:pt x="13833" y="7650"/>
                    <a:pt x="13833" y="7731"/>
                  </a:cubicBezTo>
                  <a:lnTo>
                    <a:pt x="11609" y="7731"/>
                  </a:lnTo>
                  <a:cubicBezTo>
                    <a:pt x="11365" y="7731"/>
                    <a:pt x="11121" y="7731"/>
                    <a:pt x="10877" y="7704"/>
                  </a:cubicBezTo>
                  <a:cubicBezTo>
                    <a:pt x="10850" y="7297"/>
                    <a:pt x="10850" y="6890"/>
                    <a:pt x="10850" y="6483"/>
                  </a:cubicBezTo>
                  <a:cubicBezTo>
                    <a:pt x="10823" y="6076"/>
                    <a:pt x="10877" y="5670"/>
                    <a:pt x="10823" y="5290"/>
                  </a:cubicBezTo>
                  <a:cubicBezTo>
                    <a:pt x="10741" y="5236"/>
                    <a:pt x="10687" y="5208"/>
                    <a:pt x="10606" y="5181"/>
                  </a:cubicBezTo>
                  <a:cubicBezTo>
                    <a:pt x="10434" y="5130"/>
                    <a:pt x="10251" y="5111"/>
                    <a:pt x="10071" y="5111"/>
                  </a:cubicBezTo>
                  <a:cubicBezTo>
                    <a:pt x="9967" y="5111"/>
                    <a:pt x="9864" y="5117"/>
                    <a:pt x="9765" y="5127"/>
                  </a:cubicBezTo>
                  <a:cubicBezTo>
                    <a:pt x="9439" y="5127"/>
                    <a:pt x="9060" y="5154"/>
                    <a:pt x="8788" y="5181"/>
                  </a:cubicBezTo>
                  <a:cubicBezTo>
                    <a:pt x="8517" y="5208"/>
                    <a:pt x="8409" y="5344"/>
                    <a:pt x="8409" y="5615"/>
                  </a:cubicBezTo>
                  <a:lnTo>
                    <a:pt x="8409" y="5941"/>
                  </a:lnTo>
                  <a:lnTo>
                    <a:pt x="8409" y="34638"/>
                  </a:lnTo>
                  <a:lnTo>
                    <a:pt x="8409" y="41826"/>
                  </a:lnTo>
                  <a:cubicBezTo>
                    <a:pt x="8409" y="41961"/>
                    <a:pt x="8381" y="42097"/>
                    <a:pt x="8381" y="42260"/>
                  </a:cubicBezTo>
                  <a:cubicBezTo>
                    <a:pt x="8219" y="42273"/>
                    <a:pt x="8063" y="42280"/>
                    <a:pt x="7907" y="42280"/>
                  </a:cubicBezTo>
                  <a:cubicBezTo>
                    <a:pt x="7751" y="42280"/>
                    <a:pt x="7595" y="42273"/>
                    <a:pt x="7432" y="42260"/>
                  </a:cubicBezTo>
                  <a:cubicBezTo>
                    <a:pt x="7352" y="42267"/>
                    <a:pt x="7270" y="42270"/>
                    <a:pt x="7187" y="42270"/>
                  </a:cubicBezTo>
                  <a:cubicBezTo>
                    <a:pt x="6961" y="42270"/>
                    <a:pt x="6728" y="42245"/>
                    <a:pt x="6510" y="42205"/>
                  </a:cubicBezTo>
                  <a:lnTo>
                    <a:pt x="6510" y="41093"/>
                  </a:lnTo>
                  <a:cubicBezTo>
                    <a:pt x="6456" y="40741"/>
                    <a:pt x="6456" y="40388"/>
                    <a:pt x="6510" y="40035"/>
                  </a:cubicBezTo>
                  <a:cubicBezTo>
                    <a:pt x="6591" y="40008"/>
                    <a:pt x="6646" y="39981"/>
                    <a:pt x="6700" y="39981"/>
                  </a:cubicBezTo>
                  <a:cubicBezTo>
                    <a:pt x="6917" y="39954"/>
                    <a:pt x="7052" y="39818"/>
                    <a:pt x="7107" y="39601"/>
                  </a:cubicBezTo>
                  <a:cubicBezTo>
                    <a:pt x="7134" y="39520"/>
                    <a:pt x="7134" y="39439"/>
                    <a:pt x="7161" y="39357"/>
                  </a:cubicBezTo>
                  <a:cubicBezTo>
                    <a:pt x="7188" y="38950"/>
                    <a:pt x="7161" y="38571"/>
                    <a:pt x="7080" y="38191"/>
                  </a:cubicBezTo>
                  <a:cubicBezTo>
                    <a:pt x="7025" y="37893"/>
                    <a:pt x="6971" y="37811"/>
                    <a:pt x="6646" y="37784"/>
                  </a:cubicBezTo>
                  <a:cubicBezTo>
                    <a:pt x="6347" y="37757"/>
                    <a:pt x="6049" y="37730"/>
                    <a:pt x="5723" y="37730"/>
                  </a:cubicBezTo>
                  <a:cubicBezTo>
                    <a:pt x="5181" y="37730"/>
                    <a:pt x="4611" y="37757"/>
                    <a:pt x="4042" y="37784"/>
                  </a:cubicBezTo>
                  <a:cubicBezTo>
                    <a:pt x="3255" y="37811"/>
                    <a:pt x="2468" y="37865"/>
                    <a:pt x="1682" y="37920"/>
                  </a:cubicBezTo>
                  <a:cubicBezTo>
                    <a:pt x="1438" y="37920"/>
                    <a:pt x="1194" y="37920"/>
                    <a:pt x="977" y="37947"/>
                  </a:cubicBezTo>
                  <a:cubicBezTo>
                    <a:pt x="760" y="37974"/>
                    <a:pt x="678" y="38055"/>
                    <a:pt x="651" y="38245"/>
                  </a:cubicBezTo>
                  <a:cubicBezTo>
                    <a:pt x="597" y="38733"/>
                    <a:pt x="624" y="39222"/>
                    <a:pt x="705" y="39710"/>
                  </a:cubicBezTo>
                  <a:cubicBezTo>
                    <a:pt x="733" y="39873"/>
                    <a:pt x="841" y="39981"/>
                    <a:pt x="1004" y="40008"/>
                  </a:cubicBezTo>
                  <a:cubicBezTo>
                    <a:pt x="1112" y="40008"/>
                    <a:pt x="1221" y="40063"/>
                    <a:pt x="1302" y="40090"/>
                  </a:cubicBezTo>
                  <a:cubicBezTo>
                    <a:pt x="1329" y="40117"/>
                    <a:pt x="1329" y="40144"/>
                    <a:pt x="1329" y="40171"/>
                  </a:cubicBezTo>
                  <a:lnTo>
                    <a:pt x="1329" y="42070"/>
                  </a:lnTo>
                  <a:cubicBezTo>
                    <a:pt x="1329" y="42124"/>
                    <a:pt x="1302" y="42205"/>
                    <a:pt x="1275" y="42260"/>
                  </a:cubicBezTo>
                  <a:lnTo>
                    <a:pt x="922" y="42287"/>
                  </a:lnTo>
                  <a:cubicBezTo>
                    <a:pt x="733" y="42287"/>
                    <a:pt x="570" y="42314"/>
                    <a:pt x="380" y="42341"/>
                  </a:cubicBezTo>
                  <a:cubicBezTo>
                    <a:pt x="136" y="42368"/>
                    <a:pt x="27" y="42477"/>
                    <a:pt x="27" y="42721"/>
                  </a:cubicBezTo>
                  <a:cubicBezTo>
                    <a:pt x="0" y="43019"/>
                    <a:pt x="0" y="43344"/>
                    <a:pt x="54" y="43670"/>
                  </a:cubicBezTo>
                  <a:cubicBezTo>
                    <a:pt x="82" y="44050"/>
                    <a:pt x="217" y="44158"/>
                    <a:pt x="624" y="44158"/>
                  </a:cubicBezTo>
                  <a:lnTo>
                    <a:pt x="1112" y="44158"/>
                  </a:lnTo>
                  <a:cubicBezTo>
                    <a:pt x="1194" y="44158"/>
                    <a:pt x="1275" y="44185"/>
                    <a:pt x="1356" y="44212"/>
                  </a:cubicBezTo>
                  <a:cubicBezTo>
                    <a:pt x="1383" y="44863"/>
                    <a:pt x="1411" y="45514"/>
                    <a:pt x="1438" y="46165"/>
                  </a:cubicBezTo>
                  <a:cubicBezTo>
                    <a:pt x="1492" y="47874"/>
                    <a:pt x="1546" y="49610"/>
                    <a:pt x="1628" y="51319"/>
                  </a:cubicBezTo>
                  <a:cubicBezTo>
                    <a:pt x="1655" y="51780"/>
                    <a:pt x="1709" y="52241"/>
                    <a:pt x="1845" y="52702"/>
                  </a:cubicBezTo>
                  <a:cubicBezTo>
                    <a:pt x="2062" y="53543"/>
                    <a:pt x="2713" y="54221"/>
                    <a:pt x="3553" y="54411"/>
                  </a:cubicBezTo>
                  <a:cubicBezTo>
                    <a:pt x="3777" y="54481"/>
                    <a:pt x="4002" y="54514"/>
                    <a:pt x="4223" y="54514"/>
                  </a:cubicBezTo>
                  <a:cubicBezTo>
                    <a:pt x="5287" y="54514"/>
                    <a:pt x="6249" y="53744"/>
                    <a:pt x="6429" y="52621"/>
                  </a:cubicBezTo>
                  <a:cubicBezTo>
                    <a:pt x="6537" y="51997"/>
                    <a:pt x="6591" y="51373"/>
                    <a:pt x="6591" y="50749"/>
                  </a:cubicBezTo>
                  <a:cubicBezTo>
                    <a:pt x="6591" y="49990"/>
                    <a:pt x="6537" y="49257"/>
                    <a:pt x="6537" y="48498"/>
                  </a:cubicBezTo>
                  <a:lnTo>
                    <a:pt x="6537" y="44565"/>
                  </a:lnTo>
                  <a:cubicBezTo>
                    <a:pt x="6537" y="44484"/>
                    <a:pt x="6537" y="44375"/>
                    <a:pt x="6537" y="44267"/>
                  </a:cubicBezTo>
                  <a:cubicBezTo>
                    <a:pt x="6700" y="44253"/>
                    <a:pt x="6856" y="44246"/>
                    <a:pt x="7012" y="44246"/>
                  </a:cubicBezTo>
                  <a:cubicBezTo>
                    <a:pt x="7168" y="44246"/>
                    <a:pt x="7324" y="44253"/>
                    <a:pt x="7486" y="44267"/>
                  </a:cubicBezTo>
                  <a:cubicBezTo>
                    <a:pt x="7561" y="44260"/>
                    <a:pt x="7637" y="44257"/>
                    <a:pt x="7714" y="44257"/>
                  </a:cubicBezTo>
                  <a:cubicBezTo>
                    <a:pt x="7946" y="44257"/>
                    <a:pt x="8185" y="44287"/>
                    <a:pt x="8409" y="44348"/>
                  </a:cubicBezTo>
                  <a:lnTo>
                    <a:pt x="8409" y="59619"/>
                  </a:lnTo>
                  <a:cubicBezTo>
                    <a:pt x="8409" y="59700"/>
                    <a:pt x="8381" y="59754"/>
                    <a:pt x="8354" y="59836"/>
                  </a:cubicBezTo>
                  <a:cubicBezTo>
                    <a:pt x="8273" y="59836"/>
                    <a:pt x="8164" y="59863"/>
                    <a:pt x="8083" y="59863"/>
                  </a:cubicBezTo>
                  <a:cubicBezTo>
                    <a:pt x="7324" y="59863"/>
                    <a:pt x="6564" y="59890"/>
                    <a:pt x="5805" y="59890"/>
                  </a:cubicBezTo>
                  <a:cubicBezTo>
                    <a:pt x="4774" y="59917"/>
                    <a:pt x="3716" y="59917"/>
                    <a:pt x="2685" y="59917"/>
                  </a:cubicBezTo>
                  <a:cubicBezTo>
                    <a:pt x="2279" y="59917"/>
                    <a:pt x="1899" y="59944"/>
                    <a:pt x="1519" y="59998"/>
                  </a:cubicBezTo>
                  <a:cubicBezTo>
                    <a:pt x="1356" y="60026"/>
                    <a:pt x="1221" y="60053"/>
                    <a:pt x="1058" y="60107"/>
                  </a:cubicBezTo>
                  <a:cubicBezTo>
                    <a:pt x="922" y="60134"/>
                    <a:pt x="841" y="60270"/>
                    <a:pt x="814" y="60405"/>
                  </a:cubicBezTo>
                  <a:cubicBezTo>
                    <a:pt x="787" y="60514"/>
                    <a:pt x="787" y="60595"/>
                    <a:pt x="787" y="60677"/>
                  </a:cubicBezTo>
                  <a:lnTo>
                    <a:pt x="787" y="61762"/>
                  </a:lnTo>
                  <a:cubicBezTo>
                    <a:pt x="814" y="62277"/>
                    <a:pt x="868" y="62331"/>
                    <a:pt x="1383" y="62331"/>
                  </a:cubicBezTo>
                  <a:cubicBezTo>
                    <a:pt x="2930" y="62358"/>
                    <a:pt x="4476" y="62358"/>
                    <a:pt x="6022" y="62385"/>
                  </a:cubicBezTo>
                  <a:cubicBezTo>
                    <a:pt x="8653" y="62413"/>
                    <a:pt x="11284" y="62467"/>
                    <a:pt x="13915" y="62494"/>
                  </a:cubicBezTo>
                  <a:lnTo>
                    <a:pt x="14457" y="62494"/>
                  </a:lnTo>
                  <a:cubicBezTo>
                    <a:pt x="16003" y="62521"/>
                    <a:pt x="17576" y="62548"/>
                    <a:pt x="19150" y="62548"/>
                  </a:cubicBezTo>
                  <a:cubicBezTo>
                    <a:pt x="19312" y="62521"/>
                    <a:pt x="19475" y="62521"/>
                    <a:pt x="19611" y="62494"/>
                  </a:cubicBezTo>
                  <a:cubicBezTo>
                    <a:pt x="19746" y="62467"/>
                    <a:pt x="19855" y="62358"/>
                    <a:pt x="19882" y="62223"/>
                  </a:cubicBezTo>
                  <a:cubicBezTo>
                    <a:pt x="19909" y="62114"/>
                    <a:pt x="19936" y="62006"/>
                    <a:pt x="19936" y="61897"/>
                  </a:cubicBezTo>
                  <a:cubicBezTo>
                    <a:pt x="19936" y="61490"/>
                    <a:pt x="19909" y="61111"/>
                    <a:pt x="19909" y="60704"/>
                  </a:cubicBezTo>
                  <a:cubicBezTo>
                    <a:pt x="19909" y="60595"/>
                    <a:pt x="19882" y="60487"/>
                    <a:pt x="19855" y="60405"/>
                  </a:cubicBezTo>
                  <a:cubicBezTo>
                    <a:pt x="19855" y="60204"/>
                    <a:pt x="19692" y="60050"/>
                    <a:pt x="19517" y="60050"/>
                  </a:cubicBezTo>
                  <a:cubicBezTo>
                    <a:pt x="19503" y="60050"/>
                    <a:pt x="19489" y="60051"/>
                    <a:pt x="19475" y="60053"/>
                  </a:cubicBezTo>
                  <a:cubicBezTo>
                    <a:pt x="19231" y="60026"/>
                    <a:pt x="18987" y="59998"/>
                    <a:pt x="18743" y="59998"/>
                  </a:cubicBezTo>
                  <a:cubicBezTo>
                    <a:pt x="17007" y="59944"/>
                    <a:pt x="15298" y="59890"/>
                    <a:pt x="13562" y="59836"/>
                  </a:cubicBezTo>
                  <a:cubicBezTo>
                    <a:pt x="12884" y="59809"/>
                    <a:pt x="12233" y="59809"/>
                    <a:pt x="11555" y="59809"/>
                  </a:cubicBezTo>
                  <a:cubicBezTo>
                    <a:pt x="11446" y="59809"/>
                    <a:pt x="11365" y="59782"/>
                    <a:pt x="11229" y="59782"/>
                  </a:cubicBezTo>
                  <a:cubicBezTo>
                    <a:pt x="11202" y="59673"/>
                    <a:pt x="11202" y="59565"/>
                    <a:pt x="11202" y="59483"/>
                  </a:cubicBezTo>
                  <a:cubicBezTo>
                    <a:pt x="11202" y="58452"/>
                    <a:pt x="11175" y="57395"/>
                    <a:pt x="11175" y="56391"/>
                  </a:cubicBezTo>
                  <a:cubicBezTo>
                    <a:pt x="11148" y="51346"/>
                    <a:pt x="11094" y="46301"/>
                    <a:pt x="11067" y="41256"/>
                  </a:cubicBezTo>
                  <a:cubicBezTo>
                    <a:pt x="11067" y="39005"/>
                    <a:pt x="11040" y="36753"/>
                    <a:pt x="11040" y="34502"/>
                  </a:cubicBezTo>
                  <a:cubicBezTo>
                    <a:pt x="11012" y="33254"/>
                    <a:pt x="11012" y="32007"/>
                    <a:pt x="11012" y="30759"/>
                  </a:cubicBezTo>
                  <a:cubicBezTo>
                    <a:pt x="11012" y="30623"/>
                    <a:pt x="10958" y="30461"/>
                    <a:pt x="11067" y="30352"/>
                  </a:cubicBezTo>
                  <a:lnTo>
                    <a:pt x="14539" y="30162"/>
                  </a:lnTo>
                  <a:cubicBezTo>
                    <a:pt x="14566" y="30162"/>
                    <a:pt x="14620" y="30162"/>
                    <a:pt x="14647" y="30189"/>
                  </a:cubicBezTo>
                  <a:cubicBezTo>
                    <a:pt x="14647" y="30271"/>
                    <a:pt x="14620" y="30325"/>
                    <a:pt x="14620" y="30406"/>
                  </a:cubicBezTo>
                  <a:cubicBezTo>
                    <a:pt x="14484" y="30895"/>
                    <a:pt x="14376" y="31383"/>
                    <a:pt x="14240" y="31871"/>
                  </a:cubicBezTo>
                  <a:cubicBezTo>
                    <a:pt x="13969" y="32956"/>
                    <a:pt x="13671" y="34041"/>
                    <a:pt x="13481" y="35180"/>
                  </a:cubicBezTo>
                  <a:cubicBezTo>
                    <a:pt x="13454" y="35370"/>
                    <a:pt x="13454" y="35587"/>
                    <a:pt x="13481" y="35777"/>
                  </a:cubicBezTo>
                  <a:cubicBezTo>
                    <a:pt x="13562" y="36238"/>
                    <a:pt x="13860" y="36618"/>
                    <a:pt x="14267" y="36808"/>
                  </a:cubicBezTo>
                  <a:cubicBezTo>
                    <a:pt x="14647" y="36970"/>
                    <a:pt x="15054" y="37106"/>
                    <a:pt x="15461" y="37187"/>
                  </a:cubicBezTo>
                  <a:cubicBezTo>
                    <a:pt x="16247" y="37323"/>
                    <a:pt x="17061" y="37377"/>
                    <a:pt x="17875" y="37377"/>
                  </a:cubicBezTo>
                  <a:cubicBezTo>
                    <a:pt x="18038" y="37368"/>
                    <a:pt x="18203" y="37365"/>
                    <a:pt x="18370" y="37365"/>
                  </a:cubicBezTo>
                  <a:cubicBezTo>
                    <a:pt x="18704" y="37365"/>
                    <a:pt x="19041" y="37377"/>
                    <a:pt x="19367" y="37377"/>
                  </a:cubicBezTo>
                  <a:lnTo>
                    <a:pt x="19963" y="37377"/>
                  </a:lnTo>
                  <a:cubicBezTo>
                    <a:pt x="20452" y="37350"/>
                    <a:pt x="20940" y="37323"/>
                    <a:pt x="21428" y="37242"/>
                  </a:cubicBezTo>
                  <a:cubicBezTo>
                    <a:pt x="21889" y="37215"/>
                    <a:pt x="22350" y="37079"/>
                    <a:pt x="22811" y="36916"/>
                  </a:cubicBezTo>
                  <a:cubicBezTo>
                    <a:pt x="23272" y="36726"/>
                    <a:pt x="23598" y="36292"/>
                    <a:pt x="23598" y="35777"/>
                  </a:cubicBezTo>
                  <a:cubicBezTo>
                    <a:pt x="23598" y="35587"/>
                    <a:pt x="23571" y="35370"/>
                    <a:pt x="23544" y="35180"/>
                  </a:cubicBezTo>
                  <a:cubicBezTo>
                    <a:pt x="23517" y="35045"/>
                    <a:pt x="23489" y="34882"/>
                    <a:pt x="23435" y="34692"/>
                  </a:cubicBezTo>
                  <a:lnTo>
                    <a:pt x="25171" y="34692"/>
                  </a:lnTo>
                  <a:cubicBezTo>
                    <a:pt x="25171" y="34719"/>
                    <a:pt x="25198" y="34719"/>
                    <a:pt x="25252" y="34746"/>
                  </a:cubicBezTo>
                  <a:cubicBezTo>
                    <a:pt x="25300" y="34982"/>
                    <a:pt x="25512" y="35136"/>
                    <a:pt x="25745" y="35136"/>
                  </a:cubicBezTo>
                  <a:cubicBezTo>
                    <a:pt x="25779" y="35136"/>
                    <a:pt x="25814" y="35133"/>
                    <a:pt x="25849" y="35126"/>
                  </a:cubicBezTo>
                  <a:lnTo>
                    <a:pt x="26175" y="35126"/>
                  </a:lnTo>
                  <a:cubicBezTo>
                    <a:pt x="26310" y="35126"/>
                    <a:pt x="26419" y="35045"/>
                    <a:pt x="26446" y="34936"/>
                  </a:cubicBezTo>
                  <a:cubicBezTo>
                    <a:pt x="26500" y="34828"/>
                    <a:pt x="26554" y="34719"/>
                    <a:pt x="26582" y="34611"/>
                  </a:cubicBezTo>
                  <a:cubicBezTo>
                    <a:pt x="26609" y="34502"/>
                    <a:pt x="26609" y="34367"/>
                    <a:pt x="26636" y="34258"/>
                  </a:cubicBezTo>
                  <a:cubicBezTo>
                    <a:pt x="26676" y="34255"/>
                    <a:pt x="26717" y="34253"/>
                    <a:pt x="26756" y="34253"/>
                  </a:cubicBezTo>
                  <a:cubicBezTo>
                    <a:pt x="27384" y="34253"/>
                    <a:pt x="27925" y="34648"/>
                    <a:pt x="28155" y="35234"/>
                  </a:cubicBezTo>
                  <a:cubicBezTo>
                    <a:pt x="28263" y="35506"/>
                    <a:pt x="28372" y="35750"/>
                    <a:pt x="28480" y="36021"/>
                  </a:cubicBezTo>
                  <a:cubicBezTo>
                    <a:pt x="28697" y="36726"/>
                    <a:pt x="28833" y="37431"/>
                    <a:pt x="28860" y="38191"/>
                  </a:cubicBezTo>
                  <a:cubicBezTo>
                    <a:pt x="28996" y="39547"/>
                    <a:pt x="29077" y="40903"/>
                    <a:pt x="29077" y="42260"/>
                  </a:cubicBezTo>
                  <a:cubicBezTo>
                    <a:pt x="29050" y="44457"/>
                    <a:pt x="29023" y="46626"/>
                    <a:pt x="28996" y="48796"/>
                  </a:cubicBezTo>
                  <a:lnTo>
                    <a:pt x="28996" y="49068"/>
                  </a:lnTo>
                  <a:cubicBezTo>
                    <a:pt x="28996" y="49339"/>
                    <a:pt x="29050" y="49420"/>
                    <a:pt x="29348" y="49420"/>
                  </a:cubicBezTo>
                  <a:cubicBezTo>
                    <a:pt x="29864" y="49447"/>
                    <a:pt x="30406" y="49474"/>
                    <a:pt x="30949" y="49474"/>
                  </a:cubicBezTo>
                  <a:cubicBezTo>
                    <a:pt x="30978" y="49477"/>
                    <a:pt x="31006" y="49479"/>
                    <a:pt x="31032" y="49479"/>
                  </a:cubicBezTo>
                  <a:cubicBezTo>
                    <a:pt x="31267" y="49479"/>
                    <a:pt x="31355" y="49366"/>
                    <a:pt x="31355" y="49122"/>
                  </a:cubicBezTo>
                  <a:cubicBezTo>
                    <a:pt x="31355" y="48661"/>
                    <a:pt x="31382" y="48200"/>
                    <a:pt x="31382" y="47739"/>
                  </a:cubicBezTo>
                  <a:cubicBezTo>
                    <a:pt x="31410" y="46382"/>
                    <a:pt x="31410" y="45080"/>
                    <a:pt x="31410" y="43724"/>
                  </a:cubicBezTo>
                  <a:cubicBezTo>
                    <a:pt x="31410" y="42748"/>
                    <a:pt x="31355" y="41798"/>
                    <a:pt x="31328" y="40849"/>
                  </a:cubicBezTo>
                  <a:cubicBezTo>
                    <a:pt x="31274" y="39981"/>
                    <a:pt x="31220" y="39086"/>
                    <a:pt x="31166" y="38191"/>
                  </a:cubicBezTo>
                  <a:cubicBezTo>
                    <a:pt x="31166" y="37621"/>
                    <a:pt x="31111" y="37025"/>
                    <a:pt x="30976" y="36455"/>
                  </a:cubicBezTo>
                  <a:cubicBezTo>
                    <a:pt x="30840" y="35940"/>
                    <a:pt x="30677" y="35424"/>
                    <a:pt x="30487" y="34936"/>
                  </a:cubicBezTo>
                  <a:cubicBezTo>
                    <a:pt x="30270" y="34285"/>
                    <a:pt x="29918" y="33716"/>
                    <a:pt x="29484" y="33200"/>
                  </a:cubicBezTo>
                  <a:cubicBezTo>
                    <a:pt x="29185" y="32820"/>
                    <a:pt x="28751" y="32576"/>
                    <a:pt x="28290" y="32441"/>
                  </a:cubicBezTo>
                  <a:cubicBezTo>
                    <a:pt x="27884" y="32332"/>
                    <a:pt x="27477" y="32278"/>
                    <a:pt x="27043" y="32278"/>
                  </a:cubicBezTo>
                  <a:cubicBezTo>
                    <a:pt x="26975" y="32278"/>
                    <a:pt x="26900" y="32292"/>
                    <a:pt x="26829" y="32292"/>
                  </a:cubicBezTo>
                  <a:cubicBezTo>
                    <a:pt x="26758" y="32292"/>
                    <a:pt x="26690" y="32278"/>
                    <a:pt x="26636" y="32224"/>
                  </a:cubicBezTo>
                  <a:cubicBezTo>
                    <a:pt x="26609" y="32088"/>
                    <a:pt x="26609" y="31952"/>
                    <a:pt x="26582" y="31844"/>
                  </a:cubicBezTo>
                  <a:cubicBezTo>
                    <a:pt x="26554" y="31627"/>
                    <a:pt x="26392" y="31491"/>
                    <a:pt x="26202" y="31464"/>
                  </a:cubicBezTo>
                  <a:cubicBezTo>
                    <a:pt x="26066" y="31437"/>
                    <a:pt x="25931" y="31437"/>
                    <a:pt x="25822" y="31437"/>
                  </a:cubicBezTo>
                  <a:cubicBezTo>
                    <a:pt x="25334" y="31437"/>
                    <a:pt x="25307" y="31464"/>
                    <a:pt x="25144" y="31898"/>
                  </a:cubicBezTo>
                  <a:cubicBezTo>
                    <a:pt x="25144" y="31898"/>
                    <a:pt x="25117" y="31898"/>
                    <a:pt x="25090" y="31952"/>
                  </a:cubicBezTo>
                  <a:lnTo>
                    <a:pt x="23923" y="31952"/>
                  </a:lnTo>
                  <a:cubicBezTo>
                    <a:pt x="23720" y="31966"/>
                    <a:pt x="23523" y="31973"/>
                    <a:pt x="23327" y="31973"/>
                  </a:cubicBezTo>
                  <a:cubicBezTo>
                    <a:pt x="23130" y="31973"/>
                    <a:pt x="22933" y="31966"/>
                    <a:pt x="22730" y="31952"/>
                  </a:cubicBezTo>
                  <a:cubicBezTo>
                    <a:pt x="22486" y="31329"/>
                    <a:pt x="22323" y="30678"/>
                    <a:pt x="22242" y="30027"/>
                  </a:cubicBezTo>
                  <a:lnTo>
                    <a:pt x="23625" y="30027"/>
                  </a:lnTo>
                  <a:cubicBezTo>
                    <a:pt x="23842" y="30000"/>
                    <a:pt x="23896" y="29891"/>
                    <a:pt x="23896" y="29728"/>
                  </a:cubicBezTo>
                  <a:cubicBezTo>
                    <a:pt x="23923" y="29538"/>
                    <a:pt x="23923" y="29349"/>
                    <a:pt x="23923" y="29186"/>
                  </a:cubicBezTo>
                  <a:cubicBezTo>
                    <a:pt x="23923" y="28942"/>
                    <a:pt x="23923" y="28698"/>
                    <a:pt x="23896" y="28454"/>
                  </a:cubicBezTo>
                  <a:cubicBezTo>
                    <a:pt x="23896" y="28264"/>
                    <a:pt x="23761" y="28128"/>
                    <a:pt x="23571" y="28101"/>
                  </a:cubicBezTo>
                  <a:cubicBezTo>
                    <a:pt x="23517" y="28101"/>
                    <a:pt x="23462" y="28101"/>
                    <a:pt x="23381" y="28074"/>
                  </a:cubicBezTo>
                  <a:lnTo>
                    <a:pt x="22079" y="28047"/>
                  </a:lnTo>
                  <a:lnTo>
                    <a:pt x="21699" y="28047"/>
                  </a:lnTo>
                  <a:cubicBezTo>
                    <a:pt x="21509" y="27558"/>
                    <a:pt x="21374" y="27043"/>
                    <a:pt x="21265" y="26528"/>
                  </a:cubicBezTo>
                  <a:cubicBezTo>
                    <a:pt x="21320" y="26528"/>
                    <a:pt x="21347" y="26501"/>
                    <a:pt x="21374" y="26501"/>
                  </a:cubicBezTo>
                  <a:cubicBezTo>
                    <a:pt x="21862" y="26473"/>
                    <a:pt x="21998" y="26365"/>
                    <a:pt x="22079" y="25904"/>
                  </a:cubicBezTo>
                  <a:cubicBezTo>
                    <a:pt x="22160" y="25470"/>
                    <a:pt x="22160" y="25009"/>
                    <a:pt x="22079" y="24548"/>
                  </a:cubicBezTo>
                  <a:cubicBezTo>
                    <a:pt x="22079" y="24253"/>
                    <a:pt x="21856" y="24025"/>
                    <a:pt x="21573" y="24025"/>
                  </a:cubicBezTo>
                  <a:cubicBezTo>
                    <a:pt x="21543" y="24025"/>
                    <a:pt x="21513" y="24027"/>
                    <a:pt x="21482" y="24032"/>
                  </a:cubicBezTo>
                  <a:cubicBezTo>
                    <a:pt x="20506" y="23978"/>
                    <a:pt x="19529" y="23924"/>
                    <a:pt x="18553" y="23924"/>
                  </a:cubicBezTo>
                  <a:cubicBezTo>
                    <a:pt x="17739" y="23924"/>
                    <a:pt x="16925" y="23978"/>
                    <a:pt x="16112" y="24032"/>
                  </a:cubicBezTo>
                  <a:cubicBezTo>
                    <a:pt x="15813" y="24032"/>
                    <a:pt x="15488" y="24059"/>
                    <a:pt x="15190" y="24114"/>
                  </a:cubicBezTo>
                  <a:cubicBezTo>
                    <a:pt x="14756" y="24195"/>
                    <a:pt x="14647" y="24304"/>
                    <a:pt x="14593" y="24738"/>
                  </a:cubicBezTo>
                  <a:cubicBezTo>
                    <a:pt x="14539" y="25144"/>
                    <a:pt x="14566" y="25524"/>
                    <a:pt x="14647" y="25904"/>
                  </a:cubicBezTo>
                  <a:cubicBezTo>
                    <a:pt x="14674" y="26148"/>
                    <a:pt x="14837" y="26338"/>
                    <a:pt x="15081" y="26365"/>
                  </a:cubicBezTo>
                  <a:cubicBezTo>
                    <a:pt x="15244" y="26392"/>
                    <a:pt x="15434" y="26446"/>
                    <a:pt x="15624" y="26501"/>
                  </a:cubicBezTo>
                  <a:cubicBezTo>
                    <a:pt x="15542" y="26799"/>
                    <a:pt x="15488" y="27070"/>
                    <a:pt x="15407" y="27341"/>
                  </a:cubicBezTo>
                  <a:cubicBezTo>
                    <a:pt x="15379" y="27640"/>
                    <a:pt x="15271" y="27911"/>
                    <a:pt x="15162" y="28182"/>
                  </a:cubicBezTo>
                  <a:cubicBezTo>
                    <a:pt x="14864" y="28209"/>
                    <a:pt x="14566" y="28237"/>
                    <a:pt x="14294" y="28237"/>
                  </a:cubicBezTo>
                  <a:lnTo>
                    <a:pt x="12640" y="28237"/>
                  </a:lnTo>
                  <a:cubicBezTo>
                    <a:pt x="12459" y="28237"/>
                    <a:pt x="12278" y="28249"/>
                    <a:pt x="12097" y="28249"/>
                  </a:cubicBezTo>
                  <a:cubicBezTo>
                    <a:pt x="12007" y="28249"/>
                    <a:pt x="11917" y="28246"/>
                    <a:pt x="11826" y="28237"/>
                  </a:cubicBezTo>
                  <a:cubicBezTo>
                    <a:pt x="11754" y="28244"/>
                    <a:pt x="11679" y="28247"/>
                    <a:pt x="11603" y="28247"/>
                  </a:cubicBezTo>
                  <a:cubicBezTo>
                    <a:pt x="11397" y="28247"/>
                    <a:pt x="11184" y="28222"/>
                    <a:pt x="10985" y="28182"/>
                  </a:cubicBezTo>
                  <a:lnTo>
                    <a:pt x="10985" y="27911"/>
                  </a:lnTo>
                  <a:cubicBezTo>
                    <a:pt x="10958" y="25063"/>
                    <a:pt x="10931" y="22188"/>
                    <a:pt x="10931" y="19340"/>
                  </a:cubicBezTo>
                  <a:cubicBezTo>
                    <a:pt x="10904" y="17089"/>
                    <a:pt x="10904" y="14810"/>
                    <a:pt x="10904" y="12559"/>
                  </a:cubicBezTo>
                  <a:lnTo>
                    <a:pt x="10904" y="10335"/>
                  </a:lnTo>
                  <a:cubicBezTo>
                    <a:pt x="10877" y="10172"/>
                    <a:pt x="10904" y="10009"/>
                    <a:pt x="10985" y="9901"/>
                  </a:cubicBezTo>
                  <a:lnTo>
                    <a:pt x="12830" y="9901"/>
                  </a:lnTo>
                  <a:cubicBezTo>
                    <a:pt x="12953" y="9890"/>
                    <a:pt x="13082" y="9883"/>
                    <a:pt x="13211" y="9883"/>
                  </a:cubicBezTo>
                  <a:cubicBezTo>
                    <a:pt x="13393" y="9883"/>
                    <a:pt x="13577" y="9896"/>
                    <a:pt x="13752" y="9928"/>
                  </a:cubicBezTo>
                  <a:cubicBezTo>
                    <a:pt x="13752" y="10009"/>
                    <a:pt x="13779" y="10118"/>
                    <a:pt x="13752" y="10226"/>
                  </a:cubicBezTo>
                  <a:cubicBezTo>
                    <a:pt x="13752" y="10959"/>
                    <a:pt x="13725" y="11691"/>
                    <a:pt x="13698" y="12423"/>
                  </a:cubicBezTo>
                  <a:lnTo>
                    <a:pt x="13643" y="14702"/>
                  </a:lnTo>
                  <a:cubicBezTo>
                    <a:pt x="13643" y="14892"/>
                    <a:pt x="13671" y="15054"/>
                    <a:pt x="13752" y="15190"/>
                  </a:cubicBezTo>
                  <a:cubicBezTo>
                    <a:pt x="13888" y="15434"/>
                    <a:pt x="14023" y="15705"/>
                    <a:pt x="14186" y="15922"/>
                  </a:cubicBezTo>
                  <a:cubicBezTo>
                    <a:pt x="14756" y="16682"/>
                    <a:pt x="15298" y="17441"/>
                    <a:pt x="15841" y="18201"/>
                  </a:cubicBezTo>
                  <a:cubicBezTo>
                    <a:pt x="16193" y="18662"/>
                    <a:pt x="16600" y="19096"/>
                    <a:pt x="17034" y="19476"/>
                  </a:cubicBezTo>
                  <a:cubicBezTo>
                    <a:pt x="17160" y="19574"/>
                    <a:pt x="17257" y="19628"/>
                    <a:pt x="17355" y="19628"/>
                  </a:cubicBezTo>
                  <a:cubicBezTo>
                    <a:pt x="17447" y="19628"/>
                    <a:pt x="17540" y="19580"/>
                    <a:pt x="17658" y="19476"/>
                  </a:cubicBezTo>
                  <a:cubicBezTo>
                    <a:pt x="17821" y="19313"/>
                    <a:pt x="17956" y="19150"/>
                    <a:pt x="18092" y="18987"/>
                  </a:cubicBezTo>
                  <a:cubicBezTo>
                    <a:pt x="18851" y="18092"/>
                    <a:pt x="19584" y="17197"/>
                    <a:pt x="20316" y="16302"/>
                  </a:cubicBezTo>
                  <a:cubicBezTo>
                    <a:pt x="20587" y="15949"/>
                    <a:pt x="20831" y="15624"/>
                    <a:pt x="21103" y="15271"/>
                  </a:cubicBezTo>
                  <a:cubicBezTo>
                    <a:pt x="21265" y="15081"/>
                    <a:pt x="21347" y="14864"/>
                    <a:pt x="21347" y="14593"/>
                  </a:cubicBezTo>
                  <a:cubicBezTo>
                    <a:pt x="21320" y="14268"/>
                    <a:pt x="21347" y="13969"/>
                    <a:pt x="21374" y="13644"/>
                  </a:cubicBezTo>
                  <a:cubicBezTo>
                    <a:pt x="21455" y="12423"/>
                    <a:pt x="21537" y="11230"/>
                    <a:pt x="21591" y="10009"/>
                  </a:cubicBezTo>
                  <a:cubicBezTo>
                    <a:pt x="21591" y="9928"/>
                    <a:pt x="21591" y="9819"/>
                    <a:pt x="21618" y="9738"/>
                  </a:cubicBezTo>
                  <a:lnTo>
                    <a:pt x="21943" y="9711"/>
                  </a:lnTo>
                  <a:lnTo>
                    <a:pt x="23218" y="9711"/>
                  </a:lnTo>
                  <a:cubicBezTo>
                    <a:pt x="23761" y="9684"/>
                    <a:pt x="24303" y="9630"/>
                    <a:pt x="24873" y="9575"/>
                  </a:cubicBezTo>
                  <a:cubicBezTo>
                    <a:pt x="25198" y="9548"/>
                    <a:pt x="25280" y="9467"/>
                    <a:pt x="25280" y="9141"/>
                  </a:cubicBezTo>
                  <a:cubicBezTo>
                    <a:pt x="25280" y="8789"/>
                    <a:pt x="25252" y="8463"/>
                    <a:pt x="25225" y="8111"/>
                  </a:cubicBezTo>
                  <a:cubicBezTo>
                    <a:pt x="25198" y="7650"/>
                    <a:pt x="25117" y="7595"/>
                    <a:pt x="24629" y="7595"/>
                  </a:cubicBezTo>
                  <a:lnTo>
                    <a:pt x="22106" y="7595"/>
                  </a:lnTo>
                  <a:cubicBezTo>
                    <a:pt x="21971" y="7595"/>
                    <a:pt x="21835" y="7595"/>
                    <a:pt x="21726" y="7514"/>
                  </a:cubicBezTo>
                  <a:lnTo>
                    <a:pt x="21726" y="6565"/>
                  </a:lnTo>
                  <a:cubicBezTo>
                    <a:pt x="21699" y="4937"/>
                    <a:pt x="21672" y="3283"/>
                    <a:pt x="21645" y="1655"/>
                  </a:cubicBezTo>
                  <a:cubicBezTo>
                    <a:pt x="21645" y="1248"/>
                    <a:pt x="21618" y="841"/>
                    <a:pt x="21591" y="435"/>
                  </a:cubicBezTo>
                  <a:cubicBezTo>
                    <a:pt x="21564" y="163"/>
                    <a:pt x="21537" y="109"/>
                    <a:pt x="21265" y="55"/>
                  </a:cubicBezTo>
                  <a:cubicBezTo>
                    <a:pt x="21075" y="28"/>
                    <a:pt x="20886" y="1"/>
                    <a:pt x="20696"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1475" name="Google Shape;1475;p62"/>
            <p:cNvSpPr/>
            <p:nvPr/>
          </p:nvSpPr>
          <p:spPr>
            <a:xfrm>
              <a:off x="10741150" y="6009750"/>
              <a:ext cx="44775" cy="39875"/>
            </a:xfrm>
            <a:custGeom>
              <a:avLst/>
              <a:gdLst/>
              <a:ahLst/>
              <a:cxnLst/>
              <a:rect l="l" t="t" r="r" b="b"/>
              <a:pathLst>
                <a:path w="1791" h="1595" extrusionOk="0">
                  <a:moveTo>
                    <a:pt x="923" y="455"/>
                  </a:moveTo>
                  <a:cubicBezTo>
                    <a:pt x="1140" y="482"/>
                    <a:pt x="1275" y="591"/>
                    <a:pt x="1275" y="726"/>
                  </a:cubicBezTo>
                  <a:cubicBezTo>
                    <a:pt x="1221" y="971"/>
                    <a:pt x="1031" y="1133"/>
                    <a:pt x="787" y="1133"/>
                  </a:cubicBezTo>
                  <a:lnTo>
                    <a:pt x="733" y="1106"/>
                  </a:lnTo>
                  <a:cubicBezTo>
                    <a:pt x="624" y="998"/>
                    <a:pt x="570" y="835"/>
                    <a:pt x="624" y="726"/>
                  </a:cubicBezTo>
                  <a:cubicBezTo>
                    <a:pt x="651" y="564"/>
                    <a:pt x="787" y="455"/>
                    <a:pt x="923" y="455"/>
                  </a:cubicBezTo>
                  <a:close/>
                  <a:moveTo>
                    <a:pt x="882" y="1"/>
                  </a:moveTo>
                  <a:cubicBezTo>
                    <a:pt x="814" y="1"/>
                    <a:pt x="746" y="8"/>
                    <a:pt x="679" y="21"/>
                  </a:cubicBezTo>
                  <a:lnTo>
                    <a:pt x="679" y="48"/>
                  </a:lnTo>
                  <a:cubicBezTo>
                    <a:pt x="190" y="238"/>
                    <a:pt x="0" y="808"/>
                    <a:pt x="245" y="1242"/>
                  </a:cubicBezTo>
                  <a:cubicBezTo>
                    <a:pt x="353" y="1486"/>
                    <a:pt x="597" y="1594"/>
                    <a:pt x="841" y="1594"/>
                  </a:cubicBezTo>
                  <a:cubicBezTo>
                    <a:pt x="1302" y="1567"/>
                    <a:pt x="1655" y="1269"/>
                    <a:pt x="1736" y="835"/>
                  </a:cubicBezTo>
                  <a:cubicBezTo>
                    <a:pt x="1791" y="618"/>
                    <a:pt x="1709" y="374"/>
                    <a:pt x="1547" y="238"/>
                  </a:cubicBezTo>
                  <a:cubicBezTo>
                    <a:pt x="1384" y="157"/>
                    <a:pt x="1248" y="75"/>
                    <a:pt x="1085" y="21"/>
                  </a:cubicBezTo>
                  <a:cubicBezTo>
                    <a:pt x="1018" y="8"/>
                    <a:pt x="950" y="1"/>
                    <a:pt x="882"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1476" name="Google Shape;1476;p62"/>
            <p:cNvSpPr/>
            <p:nvPr/>
          </p:nvSpPr>
          <p:spPr>
            <a:xfrm>
              <a:off x="10844900" y="6879750"/>
              <a:ext cx="348575" cy="218200"/>
            </a:xfrm>
            <a:custGeom>
              <a:avLst/>
              <a:gdLst/>
              <a:ahLst/>
              <a:cxnLst/>
              <a:rect l="l" t="t" r="r" b="b"/>
              <a:pathLst>
                <a:path w="13943" h="8728" extrusionOk="0">
                  <a:moveTo>
                    <a:pt x="2889" y="1"/>
                  </a:moveTo>
                  <a:cubicBezTo>
                    <a:pt x="2821" y="1"/>
                    <a:pt x="2754" y="7"/>
                    <a:pt x="2686" y="21"/>
                  </a:cubicBezTo>
                  <a:cubicBezTo>
                    <a:pt x="2496" y="21"/>
                    <a:pt x="2333" y="130"/>
                    <a:pt x="2279" y="319"/>
                  </a:cubicBezTo>
                  <a:cubicBezTo>
                    <a:pt x="2252" y="374"/>
                    <a:pt x="2225" y="428"/>
                    <a:pt x="2197" y="509"/>
                  </a:cubicBezTo>
                  <a:cubicBezTo>
                    <a:pt x="1655" y="2028"/>
                    <a:pt x="1167" y="3601"/>
                    <a:pt x="651" y="5147"/>
                  </a:cubicBezTo>
                  <a:cubicBezTo>
                    <a:pt x="407" y="6070"/>
                    <a:pt x="190" y="6965"/>
                    <a:pt x="55" y="7887"/>
                  </a:cubicBezTo>
                  <a:cubicBezTo>
                    <a:pt x="28" y="7941"/>
                    <a:pt x="28" y="7995"/>
                    <a:pt x="28" y="8050"/>
                  </a:cubicBezTo>
                  <a:cubicBezTo>
                    <a:pt x="0" y="8240"/>
                    <a:pt x="136" y="8429"/>
                    <a:pt x="299" y="8511"/>
                  </a:cubicBezTo>
                  <a:cubicBezTo>
                    <a:pt x="418" y="8550"/>
                    <a:pt x="523" y="8576"/>
                    <a:pt x="634" y="8576"/>
                  </a:cubicBezTo>
                  <a:cubicBezTo>
                    <a:pt x="675" y="8576"/>
                    <a:pt x="716" y="8572"/>
                    <a:pt x="760" y="8565"/>
                  </a:cubicBezTo>
                  <a:cubicBezTo>
                    <a:pt x="1031" y="8565"/>
                    <a:pt x="1302" y="8538"/>
                    <a:pt x="1574" y="8538"/>
                  </a:cubicBezTo>
                  <a:cubicBezTo>
                    <a:pt x="2930" y="8538"/>
                    <a:pt x="4286" y="8538"/>
                    <a:pt x="5642" y="8565"/>
                  </a:cubicBezTo>
                  <a:cubicBezTo>
                    <a:pt x="6863" y="8646"/>
                    <a:pt x="8083" y="8646"/>
                    <a:pt x="8924" y="8674"/>
                  </a:cubicBezTo>
                  <a:lnTo>
                    <a:pt x="12559" y="8728"/>
                  </a:lnTo>
                  <a:cubicBezTo>
                    <a:pt x="12830" y="8728"/>
                    <a:pt x="13101" y="8701"/>
                    <a:pt x="13372" y="8674"/>
                  </a:cubicBezTo>
                  <a:cubicBezTo>
                    <a:pt x="13388" y="8675"/>
                    <a:pt x="13404" y="8676"/>
                    <a:pt x="13419" y="8676"/>
                  </a:cubicBezTo>
                  <a:cubicBezTo>
                    <a:pt x="13647" y="8676"/>
                    <a:pt x="13864" y="8495"/>
                    <a:pt x="13915" y="8267"/>
                  </a:cubicBezTo>
                  <a:cubicBezTo>
                    <a:pt x="13942" y="8104"/>
                    <a:pt x="13942" y="7968"/>
                    <a:pt x="13915" y="7806"/>
                  </a:cubicBezTo>
                  <a:cubicBezTo>
                    <a:pt x="13481" y="5826"/>
                    <a:pt x="13020" y="3845"/>
                    <a:pt x="12477" y="1893"/>
                  </a:cubicBezTo>
                  <a:cubicBezTo>
                    <a:pt x="12369" y="1431"/>
                    <a:pt x="12206" y="997"/>
                    <a:pt x="12071" y="564"/>
                  </a:cubicBezTo>
                  <a:cubicBezTo>
                    <a:pt x="11962" y="211"/>
                    <a:pt x="11908" y="211"/>
                    <a:pt x="11555" y="211"/>
                  </a:cubicBezTo>
                  <a:lnTo>
                    <a:pt x="10986" y="211"/>
                  </a:lnTo>
                  <a:cubicBezTo>
                    <a:pt x="9684" y="184"/>
                    <a:pt x="8382" y="157"/>
                    <a:pt x="7080" y="157"/>
                  </a:cubicBezTo>
                  <a:cubicBezTo>
                    <a:pt x="5778" y="130"/>
                    <a:pt x="4422" y="102"/>
                    <a:pt x="3093" y="21"/>
                  </a:cubicBezTo>
                  <a:cubicBezTo>
                    <a:pt x="3025" y="7"/>
                    <a:pt x="2957" y="1"/>
                    <a:pt x="2889"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1477" name="Google Shape;1477;p62"/>
            <p:cNvSpPr/>
            <p:nvPr/>
          </p:nvSpPr>
          <p:spPr>
            <a:xfrm>
              <a:off x="10869300" y="6826700"/>
              <a:ext cx="315350" cy="47475"/>
            </a:xfrm>
            <a:custGeom>
              <a:avLst/>
              <a:gdLst/>
              <a:ahLst/>
              <a:cxnLst/>
              <a:rect l="l" t="t" r="r" b="b"/>
              <a:pathLst>
                <a:path w="12614" h="1899" extrusionOk="0">
                  <a:moveTo>
                    <a:pt x="326" y="0"/>
                  </a:moveTo>
                  <a:cubicBezTo>
                    <a:pt x="218" y="27"/>
                    <a:pt x="137" y="27"/>
                    <a:pt x="55" y="54"/>
                  </a:cubicBezTo>
                  <a:cubicBezTo>
                    <a:pt x="1" y="570"/>
                    <a:pt x="1" y="1085"/>
                    <a:pt x="55" y="1601"/>
                  </a:cubicBezTo>
                  <a:cubicBezTo>
                    <a:pt x="353" y="1628"/>
                    <a:pt x="652" y="1682"/>
                    <a:pt x="950" y="1709"/>
                  </a:cubicBezTo>
                  <a:lnTo>
                    <a:pt x="1981" y="1709"/>
                  </a:lnTo>
                  <a:cubicBezTo>
                    <a:pt x="2659" y="1709"/>
                    <a:pt x="3310" y="1736"/>
                    <a:pt x="3988" y="1763"/>
                  </a:cubicBezTo>
                  <a:cubicBezTo>
                    <a:pt x="4883" y="1790"/>
                    <a:pt x="5751" y="1818"/>
                    <a:pt x="6646" y="1845"/>
                  </a:cubicBezTo>
                  <a:cubicBezTo>
                    <a:pt x="7704" y="1845"/>
                    <a:pt x="8762" y="1845"/>
                    <a:pt x="9820" y="1872"/>
                  </a:cubicBezTo>
                  <a:cubicBezTo>
                    <a:pt x="10579" y="1872"/>
                    <a:pt x="11366" y="1872"/>
                    <a:pt x="12125" y="1899"/>
                  </a:cubicBezTo>
                  <a:cubicBezTo>
                    <a:pt x="12478" y="1899"/>
                    <a:pt x="12586" y="1845"/>
                    <a:pt x="12613" y="1492"/>
                  </a:cubicBezTo>
                  <a:cubicBezTo>
                    <a:pt x="12613" y="1139"/>
                    <a:pt x="12613" y="814"/>
                    <a:pt x="12613" y="488"/>
                  </a:cubicBezTo>
                  <a:cubicBezTo>
                    <a:pt x="12586" y="434"/>
                    <a:pt x="12586" y="380"/>
                    <a:pt x="12559" y="326"/>
                  </a:cubicBezTo>
                  <a:cubicBezTo>
                    <a:pt x="12342" y="271"/>
                    <a:pt x="12152" y="244"/>
                    <a:pt x="11935" y="244"/>
                  </a:cubicBezTo>
                  <a:cubicBezTo>
                    <a:pt x="11312" y="244"/>
                    <a:pt x="10715" y="244"/>
                    <a:pt x="10091" y="217"/>
                  </a:cubicBezTo>
                  <a:cubicBezTo>
                    <a:pt x="8736" y="169"/>
                    <a:pt x="7360" y="77"/>
                    <a:pt x="6020" y="77"/>
                  </a:cubicBezTo>
                  <a:cubicBezTo>
                    <a:pt x="5858" y="77"/>
                    <a:pt x="5696" y="79"/>
                    <a:pt x="5534" y="82"/>
                  </a:cubicBezTo>
                  <a:cubicBezTo>
                    <a:pt x="5073" y="82"/>
                    <a:pt x="4639" y="54"/>
                    <a:pt x="4178" y="54"/>
                  </a:cubicBezTo>
                  <a:cubicBezTo>
                    <a:pt x="2876" y="54"/>
                    <a:pt x="1601" y="27"/>
                    <a:pt x="326"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1478" name="Google Shape;1478;p62"/>
            <p:cNvSpPr/>
            <p:nvPr/>
          </p:nvSpPr>
          <p:spPr>
            <a:xfrm>
              <a:off x="10831325" y="6815000"/>
              <a:ext cx="377725" cy="295850"/>
            </a:xfrm>
            <a:custGeom>
              <a:avLst/>
              <a:gdLst/>
              <a:ahLst/>
              <a:cxnLst/>
              <a:rect l="l" t="t" r="r" b="b"/>
              <a:pathLst>
                <a:path w="15109" h="11834" extrusionOk="0">
                  <a:moveTo>
                    <a:pt x="1845" y="468"/>
                  </a:moveTo>
                  <a:cubicBezTo>
                    <a:pt x="3120" y="495"/>
                    <a:pt x="4395" y="522"/>
                    <a:pt x="5697" y="522"/>
                  </a:cubicBezTo>
                  <a:cubicBezTo>
                    <a:pt x="6158" y="522"/>
                    <a:pt x="6592" y="550"/>
                    <a:pt x="7053" y="550"/>
                  </a:cubicBezTo>
                  <a:cubicBezTo>
                    <a:pt x="7215" y="547"/>
                    <a:pt x="7377" y="545"/>
                    <a:pt x="7539" y="545"/>
                  </a:cubicBezTo>
                  <a:cubicBezTo>
                    <a:pt x="8879" y="545"/>
                    <a:pt x="10255" y="637"/>
                    <a:pt x="11610" y="685"/>
                  </a:cubicBezTo>
                  <a:cubicBezTo>
                    <a:pt x="12234" y="712"/>
                    <a:pt x="12831" y="712"/>
                    <a:pt x="13454" y="712"/>
                  </a:cubicBezTo>
                  <a:cubicBezTo>
                    <a:pt x="13671" y="712"/>
                    <a:pt x="13861" y="739"/>
                    <a:pt x="14078" y="794"/>
                  </a:cubicBezTo>
                  <a:cubicBezTo>
                    <a:pt x="14105" y="848"/>
                    <a:pt x="14105" y="902"/>
                    <a:pt x="14132" y="956"/>
                  </a:cubicBezTo>
                  <a:cubicBezTo>
                    <a:pt x="14132" y="1282"/>
                    <a:pt x="14132" y="1607"/>
                    <a:pt x="14132" y="1960"/>
                  </a:cubicBezTo>
                  <a:cubicBezTo>
                    <a:pt x="14105" y="2313"/>
                    <a:pt x="13997" y="2367"/>
                    <a:pt x="13644" y="2367"/>
                  </a:cubicBezTo>
                  <a:cubicBezTo>
                    <a:pt x="12885" y="2340"/>
                    <a:pt x="12098" y="2340"/>
                    <a:pt x="11339" y="2340"/>
                  </a:cubicBezTo>
                  <a:cubicBezTo>
                    <a:pt x="10281" y="2313"/>
                    <a:pt x="9223" y="2313"/>
                    <a:pt x="8165" y="2313"/>
                  </a:cubicBezTo>
                  <a:cubicBezTo>
                    <a:pt x="7270" y="2286"/>
                    <a:pt x="6402" y="2258"/>
                    <a:pt x="5507" y="2231"/>
                  </a:cubicBezTo>
                  <a:cubicBezTo>
                    <a:pt x="4829" y="2204"/>
                    <a:pt x="4178" y="2177"/>
                    <a:pt x="3500" y="2177"/>
                  </a:cubicBezTo>
                  <a:lnTo>
                    <a:pt x="2469" y="2177"/>
                  </a:lnTo>
                  <a:cubicBezTo>
                    <a:pt x="2171" y="2150"/>
                    <a:pt x="1872" y="2096"/>
                    <a:pt x="1574" y="2069"/>
                  </a:cubicBezTo>
                  <a:cubicBezTo>
                    <a:pt x="1520" y="1553"/>
                    <a:pt x="1520" y="1038"/>
                    <a:pt x="1574" y="522"/>
                  </a:cubicBezTo>
                  <a:cubicBezTo>
                    <a:pt x="1656" y="495"/>
                    <a:pt x="1737" y="495"/>
                    <a:pt x="1845" y="468"/>
                  </a:cubicBezTo>
                  <a:close/>
                  <a:moveTo>
                    <a:pt x="3432" y="2591"/>
                  </a:moveTo>
                  <a:cubicBezTo>
                    <a:pt x="3500" y="2591"/>
                    <a:pt x="3568" y="2597"/>
                    <a:pt x="3636" y="2611"/>
                  </a:cubicBezTo>
                  <a:cubicBezTo>
                    <a:pt x="4965" y="2692"/>
                    <a:pt x="6321" y="2720"/>
                    <a:pt x="7623" y="2747"/>
                  </a:cubicBezTo>
                  <a:cubicBezTo>
                    <a:pt x="8925" y="2747"/>
                    <a:pt x="10227" y="2774"/>
                    <a:pt x="11529" y="2801"/>
                  </a:cubicBezTo>
                  <a:lnTo>
                    <a:pt x="12098" y="2801"/>
                  </a:lnTo>
                  <a:cubicBezTo>
                    <a:pt x="12451" y="2801"/>
                    <a:pt x="12505" y="2801"/>
                    <a:pt x="12614" y="3154"/>
                  </a:cubicBezTo>
                  <a:cubicBezTo>
                    <a:pt x="12749" y="3587"/>
                    <a:pt x="12912" y="4021"/>
                    <a:pt x="13020" y="4483"/>
                  </a:cubicBezTo>
                  <a:cubicBezTo>
                    <a:pt x="13563" y="6435"/>
                    <a:pt x="14024" y="8416"/>
                    <a:pt x="14458" y="10396"/>
                  </a:cubicBezTo>
                  <a:cubicBezTo>
                    <a:pt x="14485" y="10558"/>
                    <a:pt x="14485" y="10694"/>
                    <a:pt x="14458" y="10857"/>
                  </a:cubicBezTo>
                  <a:cubicBezTo>
                    <a:pt x="14407" y="11085"/>
                    <a:pt x="14190" y="11266"/>
                    <a:pt x="13962" y="11266"/>
                  </a:cubicBezTo>
                  <a:cubicBezTo>
                    <a:pt x="13947" y="11266"/>
                    <a:pt x="13931" y="11265"/>
                    <a:pt x="13915" y="11264"/>
                  </a:cubicBezTo>
                  <a:cubicBezTo>
                    <a:pt x="13644" y="11291"/>
                    <a:pt x="13373" y="11318"/>
                    <a:pt x="13102" y="11318"/>
                  </a:cubicBezTo>
                  <a:lnTo>
                    <a:pt x="9467" y="11264"/>
                  </a:lnTo>
                  <a:cubicBezTo>
                    <a:pt x="8626" y="11236"/>
                    <a:pt x="7406" y="11236"/>
                    <a:pt x="6185" y="11155"/>
                  </a:cubicBezTo>
                  <a:cubicBezTo>
                    <a:pt x="4829" y="11128"/>
                    <a:pt x="3473" y="11128"/>
                    <a:pt x="2117" y="11128"/>
                  </a:cubicBezTo>
                  <a:cubicBezTo>
                    <a:pt x="1845" y="11128"/>
                    <a:pt x="1574" y="11155"/>
                    <a:pt x="1303" y="11155"/>
                  </a:cubicBezTo>
                  <a:cubicBezTo>
                    <a:pt x="1259" y="11162"/>
                    <a:pt x="1218" y="11166"/>
                    <a:pt x="1177" y="11166"/>
                  </a:cubicBezTo>
                  <a:cubicBezTo>
                    <a:pt x="1066" y="11166"/>
                    <a:pt x="961" y="11140"/>
                    <a:pt x="842" y="11101"/>
                  </a:cubicBezTo>
                  <a:cubicBezTo>
                    <a:pt x="679" y="11019"/>
                    <a:pt x="543" y="10830"/>
                    <a:pt x="571" y="10640"/>
                  </a:cubicBezTo>
                  <a:cubicBezTo>
                    <a:pt x="571" y="10585"/>
                    <a:pt x="571" y="10531"/>
                    <a:pt x="598" y="10477"/>
                  </a:cubicBezTo>
                  <a:cubicBezTo>
                    <a:pt x="733" y="9555"/>
                    <a:pt x="950" y="8660"/>
                    <a:pt x="1194" y="7737"/>
                  </a:cubicBezTo>
                  <a:cubicBezTo>
                    <a:pt x="1710" y="6191"/>
                    <a:pt x="2198" y="4618"/>
                    <a:pt x="2740" y="3099"/>
                  </a:cubicBezTo>
                  <a:cubicBezTo>
                    <a:pt x="2768" y="3018"/>
                    <a:pt x="2795" y="2964"/>
                    <a:pt x="2822" y="2909"/>
                  </a:cubicBezTo>
                  <a:cubicBezTo>
                    <a:pt x="2876" y="2720"/>
                    <a:pt x="3039" y="2611"/>
                    <a:pt x="3229" y="2611"/>
                  </a:cubicBezTo>
                  <a:cubicBezTo>
                    <a:pt x="3297" y="2597"/>
                    <a:pt x="3364" y="2591"/>
                    <a:pt x="3432" y="2591"/>
                  </a:cubicBezTo>
                  <a:close/>
                  <a:moveTo>
                    <a:pt x="4141" y="0"/>
                  </a:moveTo>
                  <a:cubicBezTo>
                    <a:pt x="3425" y="0"/>
                    <a:pt x="2713" y="7"/>
                    <a:pt x="2008" y="7"/>
                  </a:cubicBezTo>
                  <a:lnTo>
                    <a:pt x="1791" y="7"/>
                  </a:lnTo>
                  <a:cubicBezTo>
                    <a:pt x="1411" y="7"/>
                    <a:pt x="1222" y="116"/>
                    <a:pt x="1140" y="604"/>
                  </a:cubicBezTo>
                  <a:cubicBezTo>
                    <a:pt x="1086" y="984"/>
                    <a:pt x="1086" y="1363"/>
                    <a:pt x="1086" y="1716"/>
                  </a:cubicBezTo>
                  <a:cubicBezTo>
                    <a:pt x="1059" y="1879"/>
                    <a:pt x="1059" y="2014"/>
                    <a:pt x="1086" y="2150"/>
                  </a:cubicBezTo>
                  <a:cubicBezTo>
                    <a:pt x="1113" y="2503"/>
                    <a:pt x="1249" y="2611"/>
                    <a:pt x="1574" y="2611"/>
                  </a:cubicBezTo>
                  <a:lnTo>
                    <a:pt x="2035" y="2611"/>
                  </a:lnTo>
                  <a:cubicBezTo>
                    <a:pt x="2144" y="2611"/>
                    <a:pt x="2252" y="2638"/>
                    <a:pt x="2361" y="2665"/>
                  </a:cubicBezTo>
                  <a:cubicBezTo>
                    <a:pt x="2334" y="2747"/>
                    <a:pt x="2306" y="2828"/>
                    <a:pt x="2279" y="2909"/>
                  </a:cubicBezTo>
                  <a:cubicBezTo>
                    <a:pt x="1683" y="4455"/>
                    <a:pt x="1194" y="6029"/>
                    <a:pt x="706" y="7629"/>
                  </a:cubicBezTo>
                  <a:cubicBezTo>
                    <a:pt x="435" y="8578"/>
                    <a:pt x="218" y="9555"/>
                    <a:pt x="55" y="10558"/>
                  </a:cubicBezTo>
                  <a:cubicBezTo>
                    <a:pt x="1" y="10857"/>
                    <a:pt x="109" y="11182"/>
                    <a:pt x="299" y="11426"/>
                  </a:cubicBezTo>
                  <a:cubicBezTo>
                    <a:pt x="381" y="11589"/>
                    <a:pt x="571" y="11670"/>
                    <a:pt x="760" y="11670"/>
                  </a:cubicBezTo>
                  <a:lnTo>
                    <a:pt x="1167" y="11670"/>
                  </a:lnTo>
                  <a:cubicBezTo>
                    <a:pt x="2144" y="11643"/>
                    <a:pt x="3120" y="11643"/>
                    <a:pt x="4070" y="11643"/>
                  </a:cubicBezTo>
                  <a:cubicBezTo>
                    <a:pt x="5805" y="11670"/>
                    <a:pt x="7541" y="11725"/>
                    <a:pt x="9277" y="11779"/>
                  </a:cubicBezTo>
                  <a:lnTo>
                    <a:pt x="11881" y="11779"/>
                  </a:lnTo>
                  <a:cubicBezTo>
                    <a:pt x="12180" y="11779"/>
                    <a:pt x="12478" y="11833"/>
                    <a:pt x="12749" y="11833"/>
                  </a:cubicBezTo>
                  <a:lnTo>
                    <a:pt x="13915" y="11833"/>
                  </a:lnTo>
                  <a:cubicBezTo>
                    <a:pt x="14132" y="11833"/>
                    <a:pt x="14322" y="11779"/>
                    <a:pt x="14512" y="11697"/>
                  </a:cubicBezTo>
                  <a:cubicBezTo>
                    <a:pt x="14892" y="11589"/>
                    <a:pt x="15109" y="11209"/>
                    <a:pt x="15028" y="10830"/>
                  </a:cubicBezTo>
                  <a:cubicBezTo>
                    <a:pt x="15000" y="10640"/>
                    <a:pt x="14973" y="10423"/>
                    <a:pt x="14946" y="10233"/>
                  </a:cubicBezTo>
                  <a:cubicBezTo>
                    <a:pt x="14675" y="9012"/>
                    <a:pt x="14404" y="7792"/>
                    <a:pt x="14105" y="6571"/>
                  </a:cubicBezTo>
                  <a:cubicBezTo>
                    <a:pt x="13861" y="5405"/>
                    <a:pt x="13536" y="4238"/>
                    <a:pt x="13156" y="3126"/>
                  </a:cubicBezTo>
                  <a:cubicBezTo>
                    <a:pt x="13129" y="3045"/>
                    <a:pt x="13129" y="2964"/>
                    <a:pt x="13102" y="2882"/>
                  </a:cubicBezTo>
                  <a:cubicBezTo>
                    <a:pt x="13265" y="2882"/>
                    <a:pt x="13346" y="2855"/>
                    <a:pt x="13482" y="2855"/>
                  </a:cubicBezTo>
                  <a:cubicBezTo>
                    <a:pt x="13726" y="2882"/>
                    <a:pt x="13943" y="2909"/>
                    <a:pt x="14214" y="2909"/>
                  </a:cubicBezTo>
                  <a:cubicBezTo>
                    <a:pt x="14485" y="2909"/>
                    <a:pt x="14566" y="2828"/>
                    <a:pt x="14621" y="2557"/>
                  </a:cubicBezTo>
                  <a:lnTo>
                    <a:pt x="14621" y="2448"/>
                  </a:lnTo>
                  <a:cubicBezTo>
                    <a:pt x="14621" y="1879"/>
                    <a:pt x="14621" y="1309"/>
                    <a:pt x="14621" y="739"/>
                  </a:cubicBezTo>
                  <a:cubicBezTo>
                    <a:pt x="14621" y="414"/>
                    <a:pt x="14539" y="333"/>
                    <a:pt x="14241" y="306"/>
                  </a:cubicBezTo>
                  <a:lnTo>
                    <a:pt x="13997" y="278"/>
                  </a:lnTo>
                  <a:cubicBezTo>
                    <a:pt x="13237" y="251"/>
                    <a:pt x="12451" y="170"/>
                    <a:pt x="11691" y="170"/>
                  </a:cubicBezTo>
                  <a:cubicBezTo>
                    <a:pt x="10932" y="170"/>
                    <a:pt x="10172" y="116"/>
                    <a:pt x="9413" y="116"/>
                  </a:cubicBezTo>
                  <a:cubicBezTo>
                    <a:pt x="8382" y="89"/>
                    <a:pt x="7324" y="89"/>
                    <a:pt x="6294" y="34"/>
                  </a:cubicBezTo>
                  <a:cubicBezTo>
                    <a:pt x="5575" y="7"/>
                    <a:pt x="4856" y="0"/>
                    <a:pt x="4141"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1479" name="Google Shape;1479;p62"/>
            <p:cNvSpPr/>
            <p:nvPr/>
          </p:nvSpPr>
          <p:spPr>
            <a:xfrm>
              <a:off x="10627225" y="5796313"/>
              <a:ext cx="122775" cy="193950"/>
            </a:xfrm>
            <a:custGeom>
              <a:avLst/>
              <a:gdLst/>
              <a:ahLst/>
              <a:cxnLst/>
              <a:rect l="l" t="t" r="r" b="b"/>
              <a:pathLst>
                <a:path w="4911" h="7758" extrusionOk="0">
                  <a:moveTo>
                    <a:pt x="4883" y="0"/>
                  </a:moveTo>
                  <a:lnTo>
                    <a:pt x="3663" y="27"/>
                  </a:lnTo>
                  <a:cubicBezTo>
                    <a:pt x="3283" y="27"/>
                    <a:pt x="2876" y="27"/>
                    <a:pt x="2469" y="55"/>
                  </a:cubicBezTo>
                  <a:cubicBezTo>
                    <a:pt x="2089" y="82"/>
                    <a:pt x="1683" y="109"/>
                    <a:pt x="1276" y="109"/>
                  </a:cubicBezTo>
                  <a:cubicBezTo>
                    <a:pt x="1072" y="122"/>
                    <a:pt x="876" y="122"/>
                    <a:pt x="679" y="122"/>
                  </a:cubicBezTo>
                  <a:cubicBezTo>
                    <a:pt x="482" y="122"/>
                    <a:pt x="286" y="122"/>
                    <a:pt x="82" y="136"/>
                  </a:cubicBezTo>
                  <a:cubicBezTo>
                    <a:pt x="1" y="380"/>
                    <a:pt x="1" y="624"/>
                    <a:pt x="82" y="868"/>
                  </a:cubicBezTo>
                  <a:lnTo>
                    <a:pt x="489" y="868"/>
                  </a:lnTo>
                  <a:cubicBezTo>
                    <a:pt x="571" y="895"/>
                    <a:pt x="652" y="923"/>
                    <a:pt x="706" y="977"/>
                  </a:cubicBezTo>
                  <a:cubicBezTo>
                    <a:pt x="788" y="1031"/>
                    <a:pt x="760" y="1167"/>
                    <a:pt x="679" y="1221"/>
                  </a:cubicBezTo>
                  <a:cubicBezTo>
                    <a:pt x="625" y="1248"/>
                    <a:pt x="543" y="1275"/>
                    <a:pt x="462" y="1275"/>
                  </a:cubicBezTo>
                  <a:cubicBezTo>
                    <a:pt x="354" y="1302"/>
                    <a:pt x="245" y="1302"/>
                    <a:pt x="82" y="1329"/>
                  </a:cubicBezTo>
                  <a:cubicBezTo>
                    <a:pt x="82" y="1763"/>
                    <a:pt x="1" y="2197"/>
                    <a:pt x="28" y="2631"/>
                  </a:cubicBezTo>
                  <a:cubicBezTo>
                    <a:pt x="191" y="2658"/>
                    <a:pt x="299" y="2686"/>
                    <a:pt x="435" y="2713"/>
                  </a:cubicBezTo>
                  <a:cubicBezTo>
                    <a:pt x="543" y="2740"/>
                    <a:pt x="625" y="2848"/>
                    <a:pt x="625" y="2957"/>
                  </a:cubicBezTo>
                  <a:cubicBezTo>
                    <a:pt x="598" y="3092"/>
                    <a:pt x="516" y="3174"/>
                    <a:pt x="381" y="3201"/>
                  </a:cubicBezTo>
                  <a:cubicBezTo>
                    <a:pt x="272" y="3228"/>
                    <a:pt x="164" y="3228"/>
                    <a:pt x="28" y="3228"/>
                  </a:cubicBezTo>
                  <a:lnTo>
                    <a:pt x="28" y="4367"/>
                  </a:lnTo>
                  <a:cubicBezTo>
                    <a:pt x="1" y="4666"/>
                    <a:pt x="109" y="4991"/>
                    <a:pt x="299" y="5235"/>
                  </a:cubicBezTo>
                  <a:cubicBezTo>
                    <a:pt x="733" y="5832"/>
                    <a:pt x="1140" y="6429"/>
                    <a:pt x="1574" y="6998"/>
                  </a:cubicBezTo>
                  <a:cubicBezTo>
                    <a:pt x="1764" y="7270"/>
                    <a:pt x="1954" y="7487"/>
                    <a:pt x="2171" y="7758"/>
                  </a:cubicBezTo>
                  <a:cubicBezTo>
                    <a:pt x="2225" y="7676"/>
                    <a:pt x="2279" y="7649"/>
                    <a:pt x="2334" y="7595"/>
                  </a:cubicBezTo>
                  <a:cubicBezTo>
                    <a:pt x="2686" y="7215"/>
                    <a:pt x="3066" y="6836"/>
                    <a:pt x="3419" y="6456"/>
                  </a:cubicBezTo>
                  <a:cubicBezTo>
                    <a:pt x="3771" y="6103"/>
                    <a:pt x="4124" y="5669"/>
                    <a:pt x="4504" y="5289"/>
                  </a:cubicBezTo>
                  <a:cubicBezTo>
                    <a:pt x="4748" y="5045"/>
                    <a:pt x="4856" y="4720"/>
                    <a:pt x="4856" y="4367"/>
                  </a:cubicBezTo>
                  <a:cubicBezTo>
                    <a:pt x="4856" y="3960"/>
                    <a:pt x="4856" y="3554"/>
                    <a:pt x="4883" y="3147"/>
                  </a:cubicBezTo>
                  <a:cubicBezTo>
                    <a:pt x="4883" y="2224"/>
                    <a:pt x="4910" y="1275"/>
                    <a:pt x="4910" y="353"/>
                  </a:cubicBezTo>
                  <a:cubicBezTo>
                    <a:pt x="4910" y="244"/>
                    <a:pt x="4910" y="136"/>
                    <a:pt x="4883" y="0"/>
                  </a:cubicBezTo>
                  <a:close/>
                </a:path>
              </a:pathLst>
            </a:custGeom>
            <a:solidFill>
              <a:srgbClr val="ED6A3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1480" name="Google Shape;1480;p62"/>
            <p:cNvSpPr/>
            <p:nvPr/>
          </p:nvSpPr>
          <p:spPr>
            <a:xfrm>
              <a:off x="10467875" y="5801213"/>
              <a:ext cx="41400" cy="461650"/>
            </a:xfrm>
            <a:custGeom>
              <a:avLst/>
              <a:gdLst/>
              <a:ahLst/>
              <a:cxnLst/>
              <a:rect l="l" t="t" r="r" b="b"/>
              <a:pathLst>
                <a:path w="1656" h="18466" extrusionOk="0">
                  <a:moveTo>
                    <a:pt x="777" y="1"/>
                  </a:moveTo>
                  <a:cubicBezTo>
                    <a:pt x="550" y="1"/>
                    <a:pt x="326" y="8"/>
                    <a:pt x="109" y="21"/>
                  </a:cubicBezTo>
                  <a:cubicBezTo>
                    <a:pt x="28" y="428"/>
                    <a:pt x="1" y="13827"/>
                    <a:pt x="55" y="18113"/>
                  </a:cubicBezTo>
                  <a:cubicBezTo>
                    <a:pt x="55" y="18221"/>
                    <a:pt x="55" y="18330"/>
                    <a:pt x="82" y="18466"/>
                  </a:cubicBezTo>
                  <a:cubicBezTo>
                    <a:pt x="625" y="18357"/>
                    <a:pt x="1140" y="18438"/>
                    <a:pt x="1655" y="18330"/>
                  </a:cubicBezTo>
                  <a:lnTo>
                    <a:pt x="1655" y="17950"/>
                  </a:lnTo>
                  <a:cubicBezTo>
                    <a:pt x="1655" y="16919"/>
                    <a:pt x="1628" y="15862"/>
                    <a:pt x="1628" y="14804"/>
                  </a:cubicBezTo>
                  <a:cubicBezTo>
                    <a:pt x="1601" y="12580"/>
                    <a:pt x="1601" y="10355"/>
                    <a:pt x="1574" y="8158"/>
                  </a:cubicBezTo>
                  <a:cubicBezTo>
                    <a:pt x="1574" y="5582"/>
                    <a:pt x="1547" y="3032"/>
                    <a:pt x="1520" y="455"/>
                  </a:cubicBezTo>
                  <a:cubicBezTo>
                    <a:pt x="1547" y="320"/>
                    <a:pt x="1520" y="157"/>
                    <a:pt x="1466" y="21"/>
                  </a:cubicBezTo>
                  <a:cubicBezTo>
                    <a:pt x="1235" y="8"/>
                    <a:pt x="1004" y="1"/>
                    <a:pt x="777" y="1"/>
                  </a:cubicBezTo>
                  <a:close/>
                </a:path>
              </a:pathLst>
            </a:custGeom>
            <a:solidFill>
              <a:srgbClr val="263E6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1481" name="Google Shape;1481;p62"/>
            <p:cNvSpPr/>
            <p:nvPr/>
          </p:nvSpPr>
          <p:spPr>
            <a:xfrm>
              <a:off x="10278025" y="7062313"/>
              <a:ext cx="457050" cy="42750"/>
            </a:xfrm>
            <a:custGeom>
              <a:avLst/>
              <a:gdLst/>
              <a:ahLst/>
              <a:cxnLst/>
              <a:rect l="l" t="t" r="r" b="b"/>
              <a:pathLst>
                <a:path w="18282" h="1710" extrusionOk="0">
                  <a:moveTo>
                    <a:pt x="11311" y="0"/>
                  </a:moveTo>
                  <a:cubicBezTo>
                    <a:pt x="9765" y="0"/>
                    <a:pt x="8192" y="55"/>
                    <a:pt x="6645" y="55"/>
                  </a:cubicBezTo>
                  <a:cubicBezTo>
                    <a:pt x="5018" y="55"/>
                    <a:pt x="3418" y="55"/>
                    <a:pt x="1817" y="82"/>
                  </a:cubicBezTo>
                  <a:cubicBezTo>
                    <a:pt x="1275" y="82"/>
                    <a:pt x="732" y="136"/>
                    <a:pt x="190" y="163"/>
                  </a:cubicBezTo>
                  <a:cubicBezTo>
                    <a:pt x="163" y="163"/>
                    <a:pt x="109" y="190"/>
                    <a:pt x="82" y="190"/>
                  </a:cubicBezTo>
                  <a:cubicBezTo>
                    <a:pt x="0" y="624"/>
                    <a:pt x="27" y="1085"/>
                    <a:pt x="109" y="1492"/>
                  </a:cubicBezTo>
                  <a:lnTo>
                    <a:pt x="3689" y="1492"/>
                  </a:lnTo>
                  <a:cubicBezTo>
                    <a:pt x="5208" y="1492"/>
                    <a:pt x="6754" y="1547"/>
                    <a:pt x="8273" y="1574"/>
                  </a:cubicBezTo>
                  <a:lnTo>
                    <a:pt x="14837" y="1682"/>
                  </a:lnTo>
                  <a:lnTo>
                    <a:pt x="14973" y="1682"/>
                  </a:lnTo>
                  <a:lnTo>
                    <a:pt x="17956" y="1709"/>
                  </a:lnTo>
                  <a:cubicBezTo>
                    <a:pt x="18038" y="1709"/>
                    <a:pt x="18119" y="1682"/>
                    <a:pt x="18200" y="1682"/>
                  </a:cubicBezTo>
                  <a:cubicBezTo>
                    <a:pt x="18282" y="1194"/>
                    <a:pt x="18255" y="706"/>
                    <a:pt x="18119" y="245"/>
                  </a:cubicBezTo>
                  <a:cubicBezTo>
                    <a:pt x="18065" y="245"/>
                    <a:pt x="17983" y="217"/>
                    <a:pt x="17929" y="217"/>
                  </a:cubicBezTo>
                  <a:lnTo>
                    <a:pt x="15352" y="136"/>
                  </a:lnTo>
                  <a:lnTo>
                    <a:pt x="14891" y="136"/>
                  </a:lnTo>
                  <a:cubicBezTo>
                    <a:pt x="13698" y="82"/>
                    <a:pt x="12504" y="28"/>
                    <a:pt x="11311" y="0"/>
                  </a:cubicBezTo>
                  <a:close/>
                </a:path>
              </a:pathLst>
            </a:custGeom>
            <a:solidFill>
              <a:srgbClr val="263E6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1482" name="Google Shape;1482;p62"/>
            <p:cNvSpPr/>
            <p:nvPr/>
          </p:nvSpPr>
          <p:spPr>
            <a:xfrm>
              <a:off x="10469250" y="6660863"/>
              <a:ext cx="44775" cy="388800"/>
            </a:xfrm>
            <a:custGeom>
              <a:avLst/>
              <a:gdLst/>
              <a:ahLst/>
              <a:cxnLst/>
              <a:rect l="l" t="t" r="r" b="b"/>
              <a:pathLst>
                <a:path w="1791" h="15552" extrusionOk="0">
                  <a:moveTo>
                    <a:pt x="1051" y="0"/>
                  </a:moveTo>
                  <a:cubicBezTo>
                    <a:pt x="701" y="0"/>
                    <a:pt x="350" y="30"/>
                    <a:pt x="0" y="83"/>
                  </a:cubicBezTo>
                  <a:lnTo>
                    <a:pt x="0" y="15272"/>
                  </a:lnTo>
                  <a:cubicBezTo>
                    <a:pt x="27" y="15353"/>
                    <a:pt x="27" y="15435"/>
                    <a:pt x="54" y="15516"/>
                  </a:cubicBezTo>
                  <a:cubicBezTo>
                    <a:pt x="290" y="15538"/>
                    <a:pt x="526" y="15552"/>
                    <a:pt x="762" y="15552"/>
                  </a:cubicBezTo>
                  <a:cubicBezTo>
                    <a:pt x="1096" y="15552"/>
                    <a:pt x="1429" y="15525"/>
                    <a:pt x="1763" y="15462"/>
                  </a:cubicBezTo>
                  <a:cubicBezTo>
                    <a:pt x="1790" y="14919"/>
                    <a:pt x="1682" y="381"/>
                    <a:pt x="1628" y="28"/>
                  </a:cubicBezTo>
                  <a:cubicBezTo>
                    <a:pt x="1435" y="9"/>
                    <a:pt x="1243" y="0"/>
                    <a:pt x="1051" y="0"/>
                  </a:cubicBezTo>
                  <a:close/>
                </a:path>
              </a:pathLst>
            </a:custGeom>
            <a:solidFill>
              <a:srgbClr val="263E6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1483" name="Google Shape;1483;p62"/>
            <p:cNvSpPr/>
            <p:nvPr/>
          </p:nvSpPr>
          <p:spPr>
            <a:xfrm>
              <a:off x="10911350" y="6371363"/>
              <a:ext cx="107850" cy="407750"/>
            </a:xfrm>
            <a:custGeom>
              <a:avLst/>
              <a:gdLst/>
              <a:ahLst/>
              <a:cxnLst/>
              <a:rect l="l" t="t" r="r" b="b"/>
              <a:pathLst>
                <a:path w="4314" h="16310" extrusionOk="0">
                  <a:moveTo>
                    <a:pt x="474" y="1"/>
                  </a:moveTo>
                  <a:cubicBezTo>
                    <a:pt x="326" y="1"/>
                    <a:pt x="177" y="9"/>
                    <a:pt x="28" y="26"/>
                  </a:cubicBezTo>
                  <a:cubicBezTo>
                    <a:pt x="28" y="135"/>
                    <a:pt x="1" y="189"/>
                    <a:pt x="1" y="271"/>
                  </a:cubicBezTo>
                  <a:lnTo>
                    <a:pt x="28" y="1030"/>
                  </a:lnTo>
                  <a:cubicBezTo>
                    <a:pt x="82" y="1030"/>
                    <a:pt x="136" y="1057"/>
                    <a:pt x="191" y="1057"/>
                  </a:cubicBezTo>
                  <a:cubicBezTo>
                    <a:pt x="950" y="1057"/>
                    <a:pt x="1628" y="1518"/>
                    <a:pt x="1927" y="2223"/>
                  </a:cubicBezTo>
                  <a:cubicBezTo>
                    <a:pt x="2171" y="2712"/>
                    <a:pt x="2361" y="3227"/>
                    <a:pt x="2496" y="3770"/>
                  </a:cubicBezTo>
                  <a:cubicBezTo>
                    <a:pt x="2659" y="4556"/>
                    <a:pt x="2740" y="5370"/>
                    <a:pt x="2795" y="6184"/>
                  </a:cubicBezTo>
                  <a:cubicBezTo>
                    <a:pt x="2822" y="6807"/>
                    <a:pt x="2849" y="7431"/>
                    <a:pt x="2876" y="8028"/>
                  </a:cubicBezTo>
                  <a:cubicBezTo>
                    <a:pt x="2984" y="9655"/>
                    <a:pt x="2957" y="11283"/>
                    <a:pt x="2876" y="12910"/>
                  </a:cubicBezTo>
                  <a:cubicBezTo>
                    <a:pt x="2849" y="13914"/>
                    <a:pt x="2849" y="14972"/>
                    <a:pt x="2849" y="16002"/>
                  </a:cubicBezTo>
                  <a:cubicBezTo>
                    <a:pt x="2849" y="16084"/>
                    <a:pt x="2849" y="16192"/>
                    <a:pt x="2876" y="16274"/>
                  </a:cubicBezTo>
                  <a:cubicBezTo>
                    <a:pt x="3067" y="16296"/>
                    <a:pt x="3258" y="16309"/>
                    <a:pt x="3447" y="16309"/>
                  </a:cubicBezTo>
                  <a:cubicBezTo>
                    <a:pt x="3714" y="16309"/>
                    <a:pt x="3978" y="16283"/>
                    <a:pt x="4232" y="16219"/>
                  </a:cubicBezTo>
                  <a:cubicBezTo>
                    <a:pt x="4232" y="16029"/>
                    <a:pt x="4286" y="15812"/>
                    <a:pt x="4286" y="15623"/>
                  </a:cubicBezTo>
                  <a:cubicBezTo>
                    <a:pt x="4286" y="14999"/>
                    <a:pt x="4314" y="14375"/>
                    <a:pt x="4314" y="13778"/>
                  </a:cubicBezTo>
                  <a:cubicBezTo>
                    <a:pt x="4314" y="12205"/>
                    <a:pt x="4314" y="10659"/>
                    <a:pt x="4286" y="9086"/>
                  </a:cubicBezTo>
                  <a:cubicBezTo>
                    <a:pt x="4232" y="7702"/>
                    <a:pt x="4124" y="6319"/>
                    <a:pt x="4042" y="4936"/>
                  </a:cubicBezTo>
                  <a:cubicBezTo>
                    <a:pt x="4042" y="4583"/>
                    <a:pt x="4015" y="4231"/>
                    <a:pt x="3934" y="3878"/>
                  </a:cubicBezTo>
                  <a:cubicBezTo>
                    <a:pt x="3825" y="3254"/>
                    <a:pt x="3608" y="2630"/>
                    <a:pt x="3337" y="2061"/>
                  </a:cubicBezTo>
                  <a:cubicBezTo>
                    <a:pt x="3147" y="1600"/>
                    <a:pt x="2876" y="1166"/>
                    <a:pt x="2523" y="786"/>
                  </a:cubicBezTo>
                  <a:cubicBezTo>
                    <a:pt x="2415" y="623"/>
                    <a:pt x="2252" y="488"/>
                    <a:pt x="2062" y="379"/>
                  </a:cubicBezTo>
                  <a:cubicBezTo>
                    <a:pt x="1570" y="122"/>
                    <a:pt x="1027" y="1"/>
                    <a:pt x="474" y="1"/>
                  </a:cubicBezTo>
                  <a:close/>
                </a:path>
              </a:pathLst>
            </a:custGeom>
            <a:solidFill>
              <a:srgbClr val="FFFDFE"/>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1484" name="Google Shape;1484;p62"/>
            <p:cNvSpPr/>
            <p:nvPr/>
          </p:nvSpPr>
          <p:spPr>
            <a:xfrm>
              <a:off x="10608250" y="5565088"/>
              <a:ext cx="168875" cy="178025"/>
            </a:xfrm>
            <a:custGeom>
              <a:avLst/>
              <a:gdLst/>
              <a:ahLst/>
              <a:cxnLst/>
              <a:rect l="l" t="t" r="r" b="b"/>
              <a:pathLst>
                <a:path w="6755" h="7121" extrusionOk="0">
                  <a:moveTo>
                    <a:pt x="814" y="0"/>
                  </a:moveTo>
                  <a:cubicBezTo>
                    <a:pt x="597" y="0"/>
                    <a:pt x="407" y="0"/>
                    <a:pt x="190" y="27"/>
                  </a:cubicBezTo>
                  <a:cubicBezTo>
                    <a:pt x="109" y="1709"/>
                    <a:pt x="55" y="3363"/>
                    <a:pt x="0" y="5018"/>
                  </a:cubicBezTo>
                  <a:cubicBezTo>
                    <a:pt x="0" y="5099"/>
                    <a:pt x="0" y="5181"/>
                    <a:pt x="28" y="5235"/>
                  </a:cubicBezTo>
                  <a:lnTo>
                    <a:pt x="434" y="5154"/>
                  </a:lnTo>
                  <a:cubicBezTo>
                    <a:pt x="462" y="5045"/>
                    <a:pt x="489" y="4964"/>
                    <a:pt x="489" y="4882"/>
                  </a:cubicBezTo>
                  <a:cubicBezTo>
                    <a:pt x="543" y="4421"/>
                    <a:pt x="570" y="3960"/>
                    <a:pt x="597" y="3499"/>
                  </a:cubicBezTo>
                  <a:cubicBezTo>
                    <a:pt x="597" y="3336"/>
                    <a:pt x="624" y="3146"/>
                    <a:pt x="679" y="3011"/>
                  </a:cubicBezTo>
                  <a:cubicBezTo>
                    <a:pt x="703" y="2812"/>
                    <a:pt x="887" y="2682"/>
                    <a:pt x="1084" y="2682"/>
                  </a:cubicBezTo>
                  <a:cubicBezTo>
                    <a:pt x="1103" y="2682"/>
                    <a:pt x="1121" y="2683"/>
                    <a:pt x="1140" y="2685"/>
                  </a:cubicBezTo>
                  <a:cubicBezTo>
                    <a:pt x="1248" y="2685"/>
                    <a:pt x="1357" y="2740"/>
                    <a:pt x="1465" y="2767"/>
                  </a:cubicBezTo>
                  <a:cubicBezTo>
                    <a:pt x="1628" y="2848"/>
                    <a:pt x="1764" y="2929"/>
                    <a:pt x="1899" y="3038"/>
                  </a:cubicBezTo>
                  <a:cubicBezTo>
                    <a:pt x="2032" y="3171"/>
                    <a:pt x="2205" y="3239"/>
                    <a:pt x="2379" y="3239"/>
                  </a:cubicBezTo>
                  <a:cubicBezTo>
                    <a:pt x="2524" y="3239"/>
                    <a:pt x="2671" y="3191"/>
                    <a:pt x="2794" y="3092"/>
                  </a:cubicBezTo>
                  <a:cubicBezTo>
                    <a:pt x="2981" y="2980"/>
                    <a:pt x="3195" y="2919"/>
                    <a:pt x="3407" y="2919"/>
                  </a:cubicBezTo>
                  <a:cubicBezTo>
                    <a:pt x="3502" y="2919"/>
                    <a:pt x="3597" y="2931"/>
                    <a:pt x="3689" y="2957"/>
                  </a:cubicBezTo>
                  <a:cubicBezTo>
                    <a:pt x="3906" y="2984"/>
                    <a:pt x="4096" y="3092"/>
                    <a:pt x="4286" y="3228"/>
                  </a:cubicBezTo>
                  <a:cubicBezTo>
                    <a:pt x="4399" y="3341"/>
                    <a:pt x="4560" y="3406"/>
                    <a:pt x="4723" y="3406"/>
                  </a:cubicBezTo>
                  <a:cubicBezTo>
                    <a:pt x="4834" y="3406"/>
                    <a:pt x="4946" y="3375"/>
                    <a:pt x="5046" y="3309"/>
                  </a:cubicBezTo>
                  <a:cubicBezTo>
                    <a:pt x="5249" y="3196"/>
                    <a:pt x="5452" y="3140"/>
                    <a:pt x="5671" y="3140"/>
                  </a:cubicBezTo>
                  <a:cubicBezTo>
                    <a:pt x="5715" y="3140"/>
                    <a:pt x="5760" y="3142"/>
                    <a:pt x="5805" y="3146"/>
                  </a:cubicBezTo>
                  <a:cubicBezTo>
                    <a:pt x="6130" y="3146"/>
                    <a:pt x="6185" y="3228"/>
                    <a:pt x="6185" y="3526"/>
                  </a:cubicBezTo>
                  <a:cubicBezTo>
                    <a:pt x="6185" y="4584"/>
                    <a:pt x="6158" y="5615"/>
                    <a:pt x="6158" y="6673"/>
                  </a:cubicBezTo>
                  <a:cubicBezTo>
                    <a:pt x="6130" y="6808"/>
                    <a:pt x="6130" y="6944"/>
                    <a:pt x="6212" y="7079"/>
                  </a:cubicBezTo>
                  <a:cubicBezTo>
                    <a:pt x="6280" y="7107"/>
                    <a:pt x="6354" y="7120"/>
                    <a:pt x="6432" y="7120"/>
                  </a:cubicBezTo>
                  <a:cubicBezTo>
                    <a:pt x="6510" y="7120"/>
                    <a:pt x="6592" y="7107"/>
                    <a:pt x="6673" y="7079"/>
                  </a:cubicBezTo>
                  <a:cubicBezTo>
                    <a:pt x="6754" y="6591"/>
                    <a:pt x="6700" y="570"/>
                    <a:pt x="6564" y="0"/>
                  </a:cubicBezTo>
                  <a:close/>
                </a:path>
              </a:pathLst>
            </a:custGeom>
            <a:solidFill>
              <a:srgbClr val="FFFDFE"/>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1485" name="Google Shape;1485;p62"/>
            <p:cNvSpPr/>
            <p:nvPr/>
          </p:nvSpPr>
          <p:spPr>
            <a:xfrm>
              <a:off x="10467875" y="6313013"/>
              <a:ext cx="42750" cy="298225"/>
            </a:xfrm>
            <a:custGeom>
              <a:avLst/>
              <a:gdLst/>
              <a:ahLst/>
              <a:cxnLst/>
              <a:rect l="l" t="t" r="r" b="b"/>
              <a:pathLst>
                <a:path w="1710" h="11929" extrusionOk="0">
                  <a:moveTo>
                    <a:pt x="1059" y="1"/>
                  </a:moveTo>
                  <a:cubicBezTo>
                    <a:pt x="715" y="1"/>
                    <a:pt x="372" y="37"/>
                    <a:pt x="28" y="109"/>
                  </a:cubicBezTo>
                  <a:lnTo>
                    <a:pt x="28" y="516"/>
                  </a:lnTo>
                  <a:lnTo>
                    <a:pt x="28" y="7405"/>
                  </a:lnTo>
                  <a:lnTo>
                    <a:pt x="28" y="11474"/>
                  </a:lnTo>
                  <a:cubicBezTo>
                    <a:pt x="28" y="11610"/>
                    <a:pt x="1" y="11772"/>
                    <a:pt x="109" y="11908"/>
                  </a:cubicBezTo>
                  <a:cubicBezTo>
                    <a:pt x="367" y="11922"/>
                    <a:pt x="631" y="11928"/>
                    <a:pt x="899" y="11928"/>
                  </a:cubicBezTo>
                  <a:cubicBezTo>
                    <a:pt x="1167" y="11928"/>
                    <a:pt x="1438" y="11922"/>
                    <a:pt x="1710" y="11908"/>
                  </a:cubicBezTo>
                  <a:lnTo>
                    <a:pt x="1710" y="11447"/>
                  </a:lnTo>
                  <a:lnTo>
                    <a:pt x="1655" y="5642"/>
                  </a:lnTo>
                  <a:cubicBezTo>
                    <a:pt x="1655" y="3934"/>
                    <a:pt x="1655" y="2198"/>
                    <a:pt x="1628" y="489"/>
                  </a:cubicBezTo>
                  <a:cubicBezTo>
                    <a:pt x="1655" y="326"/>
                    <a:pt x="1628" y="163"/>
                    <a:pt x="1574" y="28"/>
                  </a:cubicBezTo>
                  <a:cubicBezTo>
                    <a:pt x="1402" y="10"/>
                    <a:pt x="1230" y="1"/>
                    <a:pt x="1059" y="1"/>
                  </a:cubicBezTo>
                  <a:close/>
                </a:path>
              </a:pathLst>
            </a:custGeom>
            <a:solidFill>
              <a:srgbClr val="263E6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1486" name="Google Shape;1486;p62"/>
            <p:cNvSpPr/>
            <p:nvPr/>
          </p:nvSpPr>
          <p:spPr>
            <a:xfrm>
              <a:off x="10469250" y="5754263"/>
              <a:ext cx="396700" cy="34600"/>
            </a:xfrm>
            <a:custGeom>
              <a:avLst/>
              <a:gdLst/>
              <a:ahLst/>
              <a:cxnLst/>
              <a:rect l="l" t="t" r="r" b="b"/>
              <a:pathLst>
                <a:path w="15868" h="1384" extrusionOk="0">
                  <a:moveTo>
                    <a:pt x="11663" y="1"/>
                  </a:moveTo>
                  <a:cubicBezTo>
                    <a:pt x="11012" y="28"/>
                    <a:pt x="10361" y="82"/>
                    <a:pt x="9738" y="82"/>
                  </a:cubicBezTo>
                  <a:cubicBezTo>
                    <a:pt x="8490" y="109"/>
                    <a:pt x="7242" y="109"/>
                    <a:pt x="5994" y="136"/>
                  </a:cubicBezTo>
                  <a:lnTo>
                    <a:pt x="353" y="136"/>
                  </a:lnTo>
                  <a:cubicBezTo>
                    <a:pt x="317" y="136"/>
                    <a:pt x="280" y="133"/>
                    <a:pt x="244" y="133"/>
                  </a:cubicBezTo>
                  <a:cubicBezTo>
                    <a:pt x="172" y="133"/>
                    <a:pt x="100" y="145"/>
                    <a:pt x="27" y="218"/>
                  </a:cubicBezTo>
                  <a:lnTo>
                    <a:pt x="0" y="1303"/>
                  </a:lnTo>
                  <a:cubicBezTo>
                    <a:pt x="54" y="1303"/>
                    <a:pt x="109" y="1330"/>
                    <a:pt x="163" y="1330"/>
                  </a:cubicBezTo>
                  <a:lnTo>
                    <a:pt x="3716" y="1330"/>
                  </a:lnTo>
                  <a:cubicBezTo>
                    <a:pt x="4096" y="1330"/>
                    <a:pt x="4421" y="1384"/>
                    <a:pt x="4801" y="1384"/>
                  </a:cubicBezTo>
                  <a:cubicBezTo>
                    <a:pt x="5506" y="1357"/>
                    <a:pt x="6211" y="1303"/>
                    <a:pt x="6917" y="1275"/>
                  </a:cubicBezTo>
                  <a:cubicBezTo>
                    <a:pt x="8110" y="1248"/>
                    <a:pt x="9304" y="1194"/>
                    <a:pt x="10497" y="1167"/>
                  </a:cubicBezTo>
                  <a:cubicBezTo>
                    <a:pt x="12124" y="1113"/>
                    <a:pt x="13752" y="1113"/>
                    <a:pt x="15352" y="1086"/>
                  </a:cubicBezTo>
                  <a:cubicBezTo>
                    <a:pt x="15542" y="1086"/>
                    <a:pt x="15705" y="1058"/>
                    <a:pt x="15868" y="1031"/>
                  </a:cubicBezTo>
                  <a:cubicBezTo>
                    <a:pt x="15868" y="679"/>
                    <a:pt x="15840" y="353"/>
                    <a:pt x="15786" y="1"/>
                  </a:cubicBezTo>
                  <a:close/>
                </a:path>
              </a:pathLst>
            </a:custGeom>
            <a:solidFill>
              <a:srgbClr val="263E6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1487" name="Google Shape;1487;p62"/>
            <p:cNvSpPr/>
            <p:nvPr/>
          </p:nvSpPr>
          <p:spPr>
            <a:xfrm>
              <a:off x="10294300" y="6658663"/>
              <a:ext cx="105125" cy="246350"/>
            </a:xfrm>
            <a:custGeom>
              <a:avLst/>
              <a:gdLst/>
              <a:ahLst/>
              <a:cxnLst/>
              <a:rect l="l" t="t" r="r" b="b"/>
              <a:pathLst>
                <a:path w="4205" h="9854" extrusionOk="0">
                  <a:moveTo>
                    <a:pt x="453" y="0"/>
                  </a:moveTo>
                  <a:cubicBezTo>
                    <a:pt x="213" y="0"/>
                    <a:pt x="47" y="3"/>
                    <a:pt x="0" y="8"/>
                  </a:cubicBezTo>
                  <a:lnTo>
                    <a:pt x="0" y="523"/>
                  </a:lnTo>
                  <a:cubicBezTo>
                    <a:pt x="27" y="2666"/>
                    <a:pt x="190" y="4836"/>
                    <a:pt x="190" y="7006"/>
                  </a:cubicBezTo>
                  <a:lnTo>
                    <a:pt x="190" y="7114"/>
                  </a:lnTo>
                  <a:cubicBezTo>
                    <a:pt x="217" y="7548"/>
                    <a:pt x="271" y="8009"/>
                    <a:pt x="407" y="8443"/>
                  </a:cubicBezTo>
                  <a:cubicBezTo>
                    <a:pt x="597" y="9094"/>
                    <a:pt x="1112" y="9610"/>
                    <a:pt x="1790" y="9772"/>
                  </a:cubicBezTo>
                  <a:cubicBezTo>
                    <a:pt x="1953" y="9827"/>
                    <a:pt x="2123" y="9854"/>
                    <a:pt x="2292" y="9854"/>
                  </a:cubicBezTo>
                  <a:cubicBezTo>
                    <a:pt x="2462" y="9854"/>
                    <a:pt x="2631" y="9827"/>
                    <a:pt x="2794" y="9772"/>
                  </a:cubicBezTo>
                  <a:cubicBezTo>
                    <a:pt x="3580" y="9555"/>
                    <a:pt x="4096" y="8850"/>
                    <a:pt x="4096" y="8036"/>
                  </a:cubicBezTo>
                  <a:cubicBezTo>
                    <a:pt x="4150" y="6409"/>
                    <a:pt x="4204" y="4809"/>
                    <a:pt x="4150" y="3181"/>
                  </a:cubicBezTo>
                  <a:cubicBezTo>
                    <a:pt x="4123" y="2612"/>
                    <a:pt x="4096" y="2069"/>
                    <a:pt x="4096" y="1527"/>
                  </a:cubicBezTo>
                  <a:cubicBezTo>
                    <a:pt x="4096" y="1066"/>
                    <a:pt x="4042" y="632"/>
                    <a:pt x="4042" y="198"/>
                  </a:cubicBezTo>
                  <a:cubicBezTo>
                    <a:pt x="4014" y="171"/>
                    <a:pt x="4014" y="116"/>
                    <a:pt x="3987" y="62"/>
                  </a:cubicBezTo>
                  <a:cubicBezTo>
                    <a:pt x="3812" y="40"/>
                    <a:pt x="1470" y="0"/>
                    <a:pt x="453" y="0"/>
                  </a:cubicBezTo>
                  <a:close/>
                </a:path>
              </a:pathLst>
            </a:custGeom>
            <a:solidFill>
              <a:srgbClr val="FFFDFE"/>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1488" name="Google Shape;1488;p62"/>
            <p:cNvSpPr/>
            <p:nvPr/>
          </p:nvSpPr>
          <p:spPr>
            <a:xfrm>
              <a:off x="10629950" y="5643738"/>
              <a:ext cx="120050" cy="101750"/>
            </a:xfrm>
            <a:custGeom>
              <a:avLst/>
              <a:gdLst/>
              <a:ahLst/>
              <a:cxnLst/>
              <a:rect l="l" t="t" r="r" b="b"/>
              <a:pathLst>
                <a:path w="4802" h="4070" extrusionOk="0">
                  <a:moveTo>
                    <a:pt x="217" y="0"/>
                  </a:moveTo>
                  <a:cubicBezTo>
                    <a:pt x="190" y="679"/>
                    <a:pt x="136" y="1275"/>
                    <a:pt x="136" y="1899"/>
                  </a:cubicBezTo>
                  <a:cubicBezTo>
                    <a:pt x="136" y="1926"/>
                    <a:pt x="163" y="1953"/>
                    <a:pt x="163" y="1981"/>
                  </a:cubicBezTo>
                  <a:lnTo>
                    <a:pt x="380" y="1981"/>
                  </a:lnTo>
                  <a:cubicBezTo>
                    <a:pt x="489" y="1981"/>
                    <a:pt x="624" y="2008"/>
                    <a:pt x="760" y="2008"/>
                  </a:cubicBezTo>
                  <a:cubicBezTo>
                    <a:pt x="868" y="2035"/>
                    <a:pt x="923" y="2116"/>
                    <a:pt x="923" y="2225"/>
                  </a:cubicBezTo>
                  <a:cubicBezTo>
                    <a:pt x="923" y="2333"/>
                    <a:pt x="868" y="2442"/>
                    <a:pt x="760" y="2469"/>
                  </a:cubicBezTo>
                  <a:cubicBezTo>
                    <a:pt x="651" y="2469"/>
                    <a:pt x="543" y="2496"/>
                    <a:pt x="462" y="2496"/>
                  </a:cubicBezTo>
                  <a:cubicBezTo>
                    <a:pt x="326" y="2496"/>
                    <a:pt x="190" y="2496"/>
                    <a:pt x="82" y="2604"/>
                  </a:cubicBezTo>
                  <a:cubicBezTo>
                    <a:pt x="55" y="3038"/>
                    <a:pt x="28" y="3472"/>
                    <a:pt x="0" y="3906"/>
                  </a:cubicBezTo>
                  <a:cubicBezTo>
                    <a:pt x="0" y="3961"/>
                    <a:pt x="0" y="3988"/>
                    <a:pt x="0" y="4042"/>
                  </a:cubicBezTo>
                  <a:cubicBezTo>
                    <a:pt x="28" y="4069"/>
                    <a:pt x="82" y="4069"/>
                    <a:pt x="109" y="4069"/>
                  </a:cubicBezTo>
                  <a:cubicBezTo>
                    <a:pt x="760" y="4069"/>
                    <a:pt x="1411" y="4042"/>
                    <a:pt x="2035" y="4042"/>
                  </a:cubicBezTo>
                  <a:lnTo>
                    <a:pt x="4205" y="4015"/>
                  </a:lnTo>
                  <a:cubicBezTo>
                    <a:pt x="4252" y="4022"/>
                    <a:pt x="4298" y="4025"/>
                    <a:pt x="4342" y="4025"/>
                  </a:cubicBezTo>
                  <a:cubicBezTo>
                    <a:pt x="4476" y="4025"/>
                    <a:pt x="4598" y="3994"/>
                    <a:pt x="4720" y="3933"/>
                  </a:cubicBezTo>
                  <a:cubicBezTo>
                    <a:pt x="4720" y="3879"/>
                    <a:pt x="4720" y="3825"/>
                    <a:pt x="4747" y="3771"/>
                  </a:cubicBezTo>
                  <a:cubicBezTo>
                    <a:pt x="4774" y="3120"/>
                    <a:pt x="4801" y="2469"/>
                    <a:pt x="4801" y="1845"/>
                  </a:cubicBezTo>
                  <a:lnTo>
                    <a:pt x="4801" y="760"/>
                  </a:lnTo>
                  <a:cubicBezTo>
                    <a:pt x="4774" y="679"/>
                    <a:pt x="4747" y="570"/>
                    <a:pt x="4720" y="489"/>
                  </a:cubicBezTo>
                  <a:cubicBezTo>
                    <a:pt x="4530" y="570"/>
                    <a:pt x="4367" y="624"/>
                    <a:pt x="4205" y="706"/>
                  </a:cubicBezTo>
                  <a:cubicBezTo>
                    <a:pt x="4076" y="764"/>
                    <a:pt x="3942" y="793"/>
                    <a:pt x="3809" y="793"/>
                  </a:cubicBezTo>
                  <a:cubicBezTo>
                    <a:pt x="3635" y="793"/>
                    <a:pt x="3464" y="744"/>
                    <a:pt x="3310" y="651"/>
                  </a:cubicBezTo>
                  <a:cubicBezTo>
                    <a:pt x="3201" y="597"/>
                    <a:pt x="3093" y="516"/>
                    <a:pt x="2984" y="434"/>
                  </a:cubicBezTo>
                  <a:cubicBezTo>
                    <a:pt x="2852" y="346"/>
                    <a:pt x="2696" y="298"/>
                    <a:pt x="2538" y="298"/>
                  </a:cubicBezTo>
                  <a:cubicBezTo>
                    <a:pt x="2403" y="298"/>
                    <a:pt x="2268" y="333"/>
                    <a:pt x="2143" y="407"/>
                  </a:cubicBezTo>
                  <a:lnTo>
                    <a:pt x="1980" y="489"/>
                  </a:lnTo>
                  <a:cubicBezTo>
                    <a:pt x="1836" y="580"/>
                    <a:pt x="1667" y="628"/>
                    <a:pt x="1496" y="628"/>
                  </a:cubicBezTo>
                  <a:cubicBezTo>
                    <a:pt x="1314" y="628"/>
                    <a:pt x="1131" y="574"/>
                    <a:pt x="977" y="462"/>
                  </a:cubicBezTo>
                  <a:cubicBezTo>
                    <a:pt x="868" y="407"/>
                    <a:pt x="760" y="326"/>
                    <a:pt x="624" y="272"/>
                  </a:cubicBezTo>
                  <a:cubicBezTo>
                    <a:pt x="516" y="190"/>
                    <a:pt x="407" y="109"/>
                    <a:pt x="217" y="0"/>
                  </a:cubicBezTo>
                  <a:close/>
                </a:path>
              </a:pathLst>
            </a:custGeom>
            <a:solidFill>
              <a:srgbClr val="ED6A3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1489" name="Google Shape;1489;p62"/>
            <p:cNvSpPr/>
            <p:nvPr/>
          </p:nvSpPr>
          <p:spPr>
            <a:xfrm>
              <a:off x="10468550" y="6266913"/>
              <a:ext cx="363500" cy="33925"/>
            </a:xfrm>
            <a:custGeom>
              <a:avLst/>
              <a:gdLst/>
              <a:ahLst/>
              <a:cxnLst/>
              <a:rect l="l" t="t" r="r" b="b"/>
              <a:pathLst>
                <a:path w="14540" h="1357" extrusionOk="0">
                  <a:moveTo>
                    <a:pt x="10552" y="0"/>
                  </a:moveTo>
                  <a:cubicBezTo>
                    <a:pt x="9820" y="0"/>
                    <a:pt x="9087" y="54"/>
                    <a:pt x="8355" y="82"/>
                  </a:cubicBezTo>
                  <a:cubicBezTo>
                    <a:pt x="7731" y="109"/>
                    <a:pt x="7080" y="109"/>
                    <a:pt x="6429" y="136"/>
                  </a:cubicBezTo>
                  <a:cubicBezTo>
                    <a:pt x="5278" y="180"/>
                    <a:pt x="4144" y="224"/>
                    <a:pt x="2999" y="224"/>
                  </a:cubicBezTo>
                  <a:cubicBezTo>
                    <a:pt x="2742" y="224"/>
                    <a:pt x="2484" y="222"/>
                    <a:pt x="2225" y="217"/>
                  </a:cubicBezTo>
                  <a:cubicBezTo>
                    <a:pt x="1601" y="217"/>
                    <a:pt x="950" y="244"/>
                    <a:pt x="326" y="244"/>
                  </a:cubicBezTo>
                  <a:cubicBezTo>
                    <a:pt x="218" y="271"/>
                    <a:pt x="109" y="271"/>
                    <a:pt x="28" y="299"/>
                  </a:cubicBezTo>
                  <a:cubicBezTo>
                    <a:pt x="1" y="651"/>
                    <a:pt x="1" y="1004"/>
                    <a:pt x="55" y="1356"/>
                  </a:cubicBezTo>
                  <a:lnTo>
                    <a:pt x="1628" y="1356"/>
                  </a:lnTo>
                  <a:cubicBezTo>
                    <a:pt x="1981" y="1356"/>
                    <a:pt x="2334" y="1329"/>
                    <a:pt x="2713" y="1302"/>
                  </a:cubicBezTo>
                  <a:cubicBezTo>
                    <a:pt x="3066" y="1302"/>
                    <a:pt x="3419" y="1302"/>
                    <a:pt x="3771" y="1275"/>
                  </a:cubicBezTo>
                  <a:cubicBezTo>
                    <a:pt x="4693" y="1221"/>
                    <a:pt x="5616" y="1139"/>
                    <a:pt x="6511" y="1085"/>
                  </a:cubicBezTo>
                  <a:cubicBezTo>
                    <a:pt x="8057" y="1031"/>
                    <a:pt x="9576" y="1004"/>
                    <a:pt x="11122" y="1004"/>
                  </a:cubicBezTo>
                  <a:cubicBezTo>
                    <a:pt x="11881" y="1004"/>
                    <a:pt x="12641" y="1031"/>
                    <a:pt x="13400" y="1058"/>
                  </a:cubicBezTo>
                  <a:lnTo>
                    <a:pt x="14160" y="1058"/>
                  </a:lnTo>
                  <a:cubicBezTo>
                    <a:pt x="14184" y="1063"/>
                    <a:pt x="14207" y="1065"/>
                    <a:pt x="14229" y="1065"/>
                  </a:cubicBezTo>
                  <a:cubicBezTo>
                    <a:pt x="14334" y="1065"/>
                    <a:pt x="14423" y="1017"/>
                    <a:pt x="14512" y="950"/>
                  </a:cubicBezTo>
                  <a:cubicBezTo>
                    <a:pt x="14539" y="678"/>
                    <a:pt x="14539" y="407"/>
                    <a:pt x="14485" y="136"/>
                  </a:cubicBezTo>
                  <a:cubicBezTo>
                    <a:pt x="14402" y="53"/>
                    <a:pt x="14304" y="18"/>
                    <a:pt x="14201" y="18"/>
                  </a:cubicBezTo>
                  <a:cubicBezTo>
                    <a:pt x="14169" y="18"/>
                    <a:pt x="14137" y="21"/>
                    <a:pt x="14105" y="27"/>
                  </a:cubicBezTo>
                  <a:cubicBezTo>
                    <a:pt x="12939" y="27"/>
                    <a:pt x="11746" y="0"/>
                    <a:pt x="10552" y="0"/>
                  </a:cubicBezTo>
                  <a:close/>
                </a:path>
              </a:pathLst>
            </a:custGeom>
            <a:solidFill>
              <a:srgbClr val="263E6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1490" name="Google Shape;1490;p62"/>
            <p:cNvSpPr/>
            <p:nvPr/>
          </p:nvSpPr>
          <p:spPr>
            <a:xfrm>
              <a:off x="10590625" y="6303663"/>
              <a:ext cx="233275" cy="172825"/>
            </a:xfrm>
            <a:custGeom>
              <a:avLst/>
              <a:gdLst/>
              <a:ahLst/>
              <a:cxnLst/>
              <a:rect l="l" t="t" r="r" b="b"/>
              <a:pathLst>
                <a:path w="9331" h="6913" extrusionOk="0">
                  <a:moveTo>
                    <a:pt x="6435" y="1"/>
                  </a:moveTo>
                  <a:cubicBezTo>
                    <a:pt x="4643" y="1"/>
                    <a:pt x="1862" y="51"/>
                    <a:pt x="1465" y="131"/>
                  </a:cubicBezTo>
                  <a:cubicBezTo>
                    <a:pt x="1438" y="239"/>
                    <a:pt x="1411" y="348"/>
                    <a:pt x="1384" y="483"/>
                  </a:cubicBezTo>
                  <a:cubicBezTo>
                    <a:pt x="1112" y="1460"/>
                    <a:pt x="868" y="2436"/>
                    <a:pt x="624" y="3385"/>
                  </a:cubicBezTo>
                  <a:cubicBezTo>
                    <a:pt x="488" y="3928"/>
                    <a:pt x="353" y="4443"/>
                    <a:pt x="217" y="4959"/>
                  </a:cubicBezTo>
                  <a:cubicBezTo>
                    <a:pt x="0" y="5637"/>
                    <a:pt x="407" y="6369"/>
                    <a:pt x="1085" y="6532"/>
                  </a:cubicBezTo>
                  <a:cubicBezTo>
                    <a:pt x="1221" y="6586"/>
                    <a:pt x="1356" y="6613"/>
                    <a:pt x="1465" y="6640"/>
                  </a:cubicBezTo>
                  <a:cubicBezTo>
                    <a:pt x="1980" y="6776"/>
                    <a:pt x="2496" y="6830"/>
                    <a:pt x="2984" y="6857"/>
                  </a:cubicBezTo>
                  <a:cubicBezTo>
                    <a:pt x="3778" y="6874"/>
                    <a:pt x="4561" y="6912"/>
                    <a:pt x="5347" y="6912"/>
                  </a:cubicBezTo>
                  <a:cubicBezTo>
                    <a:pt x="5823" y="6912"/>
                    <a:pt x="6300" y="6898"/>
                    <a:pt x="6781" y="6857"/>
                  </a:cubicBezTo>
                  <a:cubicBezTo>
                    <a:pt x="7324" y="6830"/>
                    <a:pt x="7866" y="6749"/>
                    <a:pt x="8382" y="6640"/>
                  </a:cubicBezTo>
                  <a:cubicBezTo>
                    <a:pt x="8599" y="6586"/>
                    <a:pt x="8761" y="6505"/>
                    <a:pt x="8951" y="6369"/>
                  </a:cubicBezTo>
                  <a:cubicBezTo>
                    <a:pt x="9195" y="6206"/>
                    <a:pt x="9331" y="5908"/>
                    <a:pt x="9277" y="5610"/>
                  </a:cubicBezTo>
                  <a:cubicBezTo>
                    <a:pt x="9222" y="5230"/>
                    <a:pt x="9141" y="4850"/>
                    <a:pt x="9060" y="4470"/>
                  </a:cubicBezTo>
                  <a:cubicBezTo>
                    <a:pt x="9005" y="4226"/>
                    <a:pt x="8924" y="4009"/>
                    <a:pt x="8843" y="3765"/>
                  </a:cubicBezTo>
                  <a:lnTo>
                    <a:pt x="7948" y="266"/>
                  </a:lnTo>
                  <a:cubicBezTo>
                    <a:pt x="7920" y="185"/>
                    <a:pt x="7893" y="103"/>
                    <a:pt x="7839" y="22"/>
                  </a:cubicBezTo>
                  <a:cubicBezTo>
                    <a:pt x="7614" y="8"/>
                    <a:pt x="7090" y="1"/>
                    <a:pt x="6435" y="1"/>
                  </a:cubicBezTo>
                  <a:close/>
                </a:path>
              </a:pathLst>
            </a:custGeom>
            <a:solidFill>
              <a:srgbClr val="FFFDFE"/>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1491" name="Google Shape;1491;p62"/>
            <p:cNvSpPr/>
            <p:nvPr/>
          </p:nvSpPr>
          <p:spPr>
            <a:xfrm>
              <a:off x="10259025" y="6621538"/>
              <a:ext cx="252275" cy="27850"/>
            </a:xfrm>
            <a:custGeom>
              <a:avLst/>
              <a:gdLst/>
              <a:ahLst/>
              <a:cxnLst/>
              <a:rect l="l" t="t" r="r" b="b"/>
              <a:pathLst>
                <a:path w="10091" h="1114" extrusionOk="0">
                  <a:moveTo>
                    <a:pt x="625" y="1"/>
                  </a:moveTo>
                  <a:cubicBezTo>
                    <a:pt x="435" y="1"/>
                    <a:pt x="245" y="28"/>
                    <a:pt x="82" y="55"/>
                  </a:cubicBezTo>
                  <a:cubicBezTo>
                    <a:pt x="1" y="272"/>
                    <a:pt x="1" y="516"/>
                    <a:pt x="28" y="760"/>
                  </a:cubicBezTo>
                  <a:cubicBezTo>
                    <a:pt x="55" y="869"/>
                    <a:pt x="136" y="950"/>
                    <a:pt x="245" y="977"/>
                  </a:cubicBezTo>
                  <a:cubicBezTo>
                    <a:pt x="435" y="1005"/>
                    <a:pt x="625" y="1005"/>
                    <a:pt x="814" y="1032"/>
                  </a:cubicBezTo>
                  <a:lnTo>
                    <a:pt x="2713" y="1032"/>
                  </a:lnTo>
                  <a:cubicBezTo>
                    <a:pt x="2865" y="1032"/>
                    <a:pt x="3034" y="997"/>
                    <a:pt x="3193" y="997"/>
                  </a:cubicBezTo>
                  <a:cubicBezTo>
                    <a:pt x="3233" y="997"/>
                    <a:pt x="3272" y="999"/>
                    <a:pt x="3310" y="1005"/>
                  </a:cubicBezTo>
                  <a:cubicBezTo>
                    <a:pt x="3717" y="1005"/>
                    <a:pt x="4096" y="1032"/>
                    <a:pt x="4476" y="1032"/>
                  </a:cubicBezTo>
                  <a:cubicBezTo>
                    <a:pt x="5100" y="1032"/>
                    <a:pt x="5724" y="1059"/>
                    <a:pt x="6375" y="1059"/>
                  </a:cubicBezTo>
                  <a:cubicBezTo>
                    <a:pt x="6999" y="1086"/>
                    <a:pt x="7514" y="1113"/>
                    <a:pt x="8111" y="1113"/>
                  </a:cubicBezTo>
                  <a:cubicBezTo>
                    <a:pt x="8680" y="1113"/>
                    <a:pt x="9277" y="1086"/>
                    <a:pt x="9874" y="1059"/>
                  </a:cubicBezTo>
                  <a:cubicBezTo>
                    <a:pt x="9955" y="1059"/>
                    <a:pt x="10009" y="1032"/>
                    <a:pt x="10064" y="1005"/>
                  </a:cubicBezTo>
                  <a:cubicBezTo>
                    <a:pt x="10091" y="706"/>
                    <a:pt x="10091" y="408"/>
                    <a:pt x="10064" y="137"/>
                  </a:cubicBezTo>
                  <a:cubicBezTo>
                    <a:pt x="10009" y="109"/>
                    <a:pt x="9982" y="82"/>
                    <a:pt x="9928" y="82"/>
                  </a:cubicBezTo>
                  <a:cubicBezTo>
                    <a:pt x="9250" y="55"/>
                    <a:pt x="8599" y="1"/>
                    <a:pt x="7921" y="1"/>
                  </a:cubicBezTo>
                  <a:close/>
                </a:path>
              </a:pathLst>
            </a:custGeom>
            <a:solidFill>
              <a:srgbClr val="263E6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1492" name="Google Shape;1492;p62"/>
            <p:cNvSpPr/>
            <p:nvPr/>
          </p:nvSpPr>
          <p:spPr>
            <a:xfrm>
              <a:off x="10623850" y="6164413"/>
              <a:ext cx="164800" cy="42175"/>
            </a:xfrm>
            <a:custGeom>
              <a:avLst/>
              <a:gdLst/>
              <a:ahLst/>
              <a:cxnLst/>
              <a:rect l="l" t="t" r="r" b="b"/>
              <a:pathLst>
                <a:path w="6592" h="1687" extrusionOk="0">
                  <a:moveTo>
                    <a:pt x="3894" y="0"/>
                  </a:moveTo>
                  <a:cubicBezTo>
                    <a:pt x="3453" y="0"/>
                    <a:pt x="3013" y="9"/>
                    <a:pt x="2577" y="32"/>
                  </a:cubicBezTo>
                  <a:cubicBezTo>
                    <a:pt x="2197" y="59"/>
                    <a:pt x="1818" y="59"/>
                    <a:pt x="1411" y="86"/>
                  </a:cubicBezTo>
                  <a:cubicBezTo>
                    <a:pt x="1031" y="113"/>
                    <a:pt x="651" y="140"/>
                    <a:pt x="272" y="194"/>
                  </a:cubicBezTo>
                  <a:cubicBezTo>
                    <a:pt x="55" y="194"/>
                    <a:pt x="0" y="249"/>
                    <a:pt x="0" y="493"/>
                  </a:cubicBezTo>
                  <a:cubicBezTo>
                    <a:pt x="27" y="710"/>
                    <a:pt x="27" y="1008"/>
                    <a:pt x="55" y="1252"/>
                  </a:cubicBezTo>
                  <a:cubicBezTo>
                    <a:pt x="82" y="1496"/>
                    <a:pt x="136" y="1523"/>
                    <a:pt x="380" y="1551"/>
                  </a:cubicBezTo>
                  <a:cubicBezTo>
                    <a:pt x="461" y="1551"/>
                    <a:pt x="516" y="1551"/>
                    <a:pt x="597" y="1578"/>
                  </a:cubicBezTo>
                  <a:cubicBezTo>
                    <a:pt x="1357" y="1605"/>
                    <a:pt x="2089" y="1659"/>
                    <a:pt x="2848" y="1686"/>
                  </a:cubicBezTo>
                  <a:cubicBezTo>
                    <a:pt x="3906" y="1686"/>
                    <a:pt x="4991" y="1686"/>
                    <a:pt x="6076" y="1605"/>
                  </a:cubicBezTo>
                  <a:cubicBezTo>
                    <a:pt x="6483" y="1578"/>
                    <a:pt x="6591" y="1496"/>
                    <a:pt x="6591" y="1062"/>
                  </a:cubicBezTo>
                  <a:cubicBezTo>
                    <a:pt x="6591" y="1035"/>
                    <a:pt x="6591" y="981"/>
                    <a:pt x="6591" y="927"/>
                  </a:cubicBezTo>
                  <a:cubicBezTo>
                    <a:pt x="6591" y="737"/>
                    <a:pt x="6564" y="574"/>
                    <a:pt x="6537" y="384"/>
                  </a:cubicBezTo>
                  <a:cubicBezTo>
                    <a:pt x="6537" y="276"/>
                    <a:pt x="6510" y="194"/>
                    <a:pt x="6483" y="113"/>
                  </a:cubicBezTo>
                  <a:cubicBezTo>
                    <a:pt x="6212" y="86"/>
                    <a:pt x="5968" y="32"/>
                    <a:pt x="5696" y="32"/>
                  </a:cubicBezTo>
                  <a:cubicBezTo>
                    <a:pt x="5101" y="16"/>
                    <a:pt x="4497" y="0"/>
                    <a:pt x="3894" y="0"/>
                  </a:cubicBezTo>
                  <a:close/>
                </a:path>
              </a:pathLst>
            </a:custGeom>
            <a:solidFill>
              <a:srgbClr val="FFFDFE"/>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1493" name="Google Shape;1493;p62"/>
            <p:cNvSpPr/>
            <p:nvPr/>
          </p:nvSpPr>
          <p:spPr>
            <a:xfrm>
              <a:off x="10292250" y="6555088"/>
              <a:ext cx="103775" cy="55650"/>
            </a:xfrm>
            <a:custGeom>
              <a:avLst/>
              <a:gdLst/>
              <a:ahLst/>
              <a:cxnLst/>
              <a:rect l="l" t="t" r="r" b="b"/>
              <a:pathLst>
                <a:path w="4151" h="2226" extrusionOk="0">
                  <a:moveTo>
                    <a:pt x="272" y="1"/>
                  </a:moveTo>
                  <a:cubicBezTo>
                    <a:pt x="218" y="1"/>
                    <a:pt x="136" y="28"/>
                    <a:pt x="55" y="28"/>
                  </a:cubicBezTo>
                  <a:cubicBezTo>
                    <a:pt x="1" y="760"/>
                    <a:pt x="28" y="1493"/>
                    <a:pt x="109" y="2225"/>
                  </a:cubicBezTo>
                  <a:lnTo>
                    <a:pt x="4096" y="2144"/>
                  </a:lnTo>
                  <a:cubicBezTo>
                    <a:pt x="4151" y="1438"/>
                    <a:pt x="4124" y="733"/>
                    <a:pt x="4042" y="28"/>
                  </a:cubicBezTo>
                  <a:cubicBezTo>
                    <a:pt x="3988" y="1"/>
                    <a:pt x="3961" y="1"/>
                    <a:pt x="3907" y="1"/>
                  </a:cubicBezTo>
                  <a:close/>
                </a:path>
              </a:pathLst>
            </a:custGeom>
            <a:solidFill>
              <a:srgbClr val="FFFDFE"/>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1494" name="Google Shape;1494;p62"/>
            <p:cNvSpPr/>
            <p:nvPr/>
          </p:nvSpPr>
          <p:spPr>
            <a:xfrm>
              <a:off x="10599425" y="5795638"/>
              <a:ext cx="172950" cy="232600"/>
            </a:xfrm>
            <a:custGeom>
              <a:avLst/>
              <a:gdLst/>
              <a:ahLst/>
              <a:cxnLst/>
              <a:rect l="l" t="t" r="r" b="b"/>
              <a:pathLst>
                <a:path w="6918" h="9304" extrusionOk="0">
                  <a:moveTo>
                    <a:pt x="6863" y="0"/>
                  </a:moveTo>
                  <a:lnTo>
                    <a:pt x="6538" y="27"/>
                  </a:lnTo>
                  <a:lnTo>
                    <a:pt x="6538" y="624"/>
                  </a:lnTo>
                  <a:cubicBezTo>
                    <a:pt x="6511" y="1790"/>
                    <a:pt x="6483" y="2984"/>
                    <a:pt x="6456" y="4150"/>
                  </a:cubicBezTo>
                  <a:cubicBezTo>
                    <a:pt x="6456" y="4801"/>
                    <a:pt x="6212" y="5452"/>
                    <a:pt x="5751" y="5913"/>
                  </a:cubicBezTo>
                  <a:cubicBezTo>
                    <a:pt x="5100" y="6591"/>
                    <a:pt x="4476" y="7297"/>
                    <a:pt x="3825" y="8002"/>
                  </a:cubicBezTo>
                  <a:cubicBezTo>
                    <a:pt x="3744" y="8110"/>
                    <a:pt x="3635" y="8192"/>
                    <a:pt x="3500" y="8273"/>
                  </a:cubicBezTo>
                  <a:cubicBezTo>
                    <a:pt x="3451" y="8334"/>
                    <a:pt x="3380" y="8362"/>
                    <a:pt x="3307" y="8362"/>
                  </a:cubicBezTo>
                  <a:cubicBezTo>
                    <a:pt x="3218" y="8362"/>
                    <a:pt x="3125" y="8320"/>
                    <a:pt x="3066" y="8246"/>
                  </a:cubicBezTo>
                  <a:cubicBezTo>
                    <a:pt x="2957" y="8110"/>
                    <a:pt x="2822" y="7975"/>
                    <a:pt x="2713" y="7866"/>
                  </a:cubicBezTo>
                  <a:cubicBezTo>
                    <a:pt x="2117" y="6998"/>
                    <a:pt x="1493" y="6157"/>
                    <a:pt x="869" y="5289"/>
                  </a:cubicBezTo>
                  <a:cubicBezTo>
                    <a:pt x="733" y="5072"/>
                    <a:pt x="652" y="4801"/>
                    <a:pt x="652" y="4530"/>
                  </a:cubicBezTo>
                  <a:lnTo>
                    <a:pt x="652" y="3499"/>
                  </a:lnTo>
                  <a:cubicBezTo>
                    <a:pt x="652" y="3418"/>
                    <a:pt x="652" y="3309"/>
                    <a:pt x="625" y="3201"/>
                  </a:cubicBezTo>
                  <a:lnTo>
                    <a:pt x="136" y="3201"/>
                  </a:lnTo>
                  <a:cubicBezTo>
                    <a:pt x="136" y="3309"/>
                    <a:pt x="109" y="3418"/>
                    <a:pt x="109" y="3499"/>
                  </a:cubicBezTo>
                  <a:cubicBezTo>
                    <a:pt x="109" y="3770"/>
                    <a:pt x="82" y="4015"/>
                    <a:pt x="82" y="4286"/>
                  </a:cubicBezTo>
                  <a:cubicBezTo>
                    <a:pt x="1" y="4747"/>
                    <a:pt x="136" y="5235"/>
                    <a:pt x="408" y="5642"/>
                  </a:cubicBezTo>
                  <a:cubicBezTo>
                    <a:pt x="489" y="5750"/>
                    <a:pt x="570" y="5859"/>
                    <a:pt x="652" y="5967"/>
                  </a:cubicBezTo>
                  <a:cubicBezTo>
                    <a:pt x="1303" y="6998"/>
                    <a:pt x="2035" y="7975"/>
                    <a:pt x="2849" y="8897"/>
                  </a:cubicBezTo>
                  <a:cubicBezTo>
                    <a:pt x="2957" y="9060"/>
                    <a:pt x="3120" y="9195"/>
                    <a:pt x="3283" y="9304"/>
                  </a:cubicBezTo>
                  <a:cubicBezTo>
                    <a:pt x="3418" y="9168"/>
                    <a:pt x="3527" y="9032"/>
                    <a:pt x="3635" y="8897"/>
                  </a:cubicBezTo>
                  <a:cubicBezTo>
                    <a:pt x="4286" y="8110"/>
                    <a:pt x="4937" y="7324"/>
                    <a:pt x="5588" y="6564"/>
                  </a:cubicBezTo>
                  <a:cubicBezTo>
                    <a:pt x="5860" y="6212"/>
                    <a:pt x="6131" y="5886"/>
                    <a:pt x="6402" y="5561"/>
                  </a:cubicBezTo>
                  <a:cubicBezTo>
                    <a:pt x="6565" y="5344"/>
                    <a:pt x="6673" y="5099"/>
                    <a:pt x="6673" y="4828"/>
                  </a:cubicBezTo>
                  <a:cubicBezTo>
                    <a:pt x="6673" y="4286"/>
                    <a:pt x="6728" y="3770"/>
                    <a:pt x="6755" y="3228"/>
                  </a:cubicBezTo>
                  <a:cubicBezTo>
                    <a:pt x="6809" y="2251"/>
                    <a:pt x="6863" y="1248"/>
                    <a:pt x="6917" y="271"/>
                  </a:cubicBezTo>
                  <a:cubicBezTo>
                    <a:pt x="6917" y="190"/>
                    <a:pt x="6890" y="82"/>
                    <a:pt x="6863" y="0"/>
                  </a:cubicBezTo>
                  <a:close/>
                </a:path>
              </a:pathLst>
            </a:custGeom>
            <a:solidFill>
              <a:srgbClr val="FFFDFE"/>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1495" name="Google Shape;1495;p62"/>
            <p:cNvSpPr/>
            <p:nvPr/>
          </p:nvSpPr>
          <p:spPr>
            <a:xfrm>
              <a:off x="10640125" y="6216738"/>
              <a:ext cx="132925" cy="41375"/>
            </a:xfrm>
            <a:custGeom>
              <a:avLst/>
              <a:gdLst/>
              <a:ahLst/>
              <a:cxnLst/>
              <a:rect l="l" t="t" r="r" b="b"/>
              <a:pathLst>
                <a:path w="5317" h="1655" extrusionOk="0">
                  <a:moveTo>
                    <a:pt x="434" y="0"/>
                  </a:moveTo>
                  <a:cubicBezTo>
                    <a:pt x="272" y="543"/>
                    <a:pt x="136" y="1085"/>
                    <a:pt x="0" y="1655"/>
                  </a:cubicBezTo>
                  <a:lnTo>
                    <a:pt x="434" y="1655"/>
                  </a:lnTo>
                  <a:cubicBezTo>
                    <a:pt x="1302" y="1628"/>
                    <a:pt x="2170" y="1573"/>
                    <a:pt x="3038" y="1546"/>
                  </a:cubicBezTo>
                  <a:cubicBezTo>
                    <a:pt x="3255" y="1537"/>
                    <a:pt x="3472" y="1534"/>
                    <a:pt x="3689" y="1534"/>
                  </a:cubicBezTo>
                  <a:cubicBezTo>
                    <a:pt x="4123" y="1534"/>
                    <a:pt x="4557" y="1546"/>
                    <a:pt x="4991" y="1546"/>
                  </a:cubicBezTo>
                  <a:cubicBezTo>
                    <a:pt x="5020" y="1553"/>
                    <a:pt x="5051" y="1557"/>
                    <a:pt x="5083" y="1557"/>
                  </a:cubicBezTo>
                  <a:cubicBezTo>
                    <a:pt x="5168" y="1557"/>
                    <a:pt x="5257" y="1532"/>
                    <a:pt x="5317" y="1492"/>
                  </a:cubicBezTo>
                  <a:cubicBezTo>
                    <a:pt x="5262" y="977"/>
                    <a:pt x="5100" y="488"/>
                    <a:pt x="4883" y="54"/>
                  </a:cubicBezTo>
                  <a:cubicBezTo>
                    <a:pt x="4354" y="74"/>
                    <a:pt x="3826" y="83"/>
                    <a:pt x="3298" y="83"/>
                  </a:cubicBezTo>
                  <a:cubicBezTo>
                    <a:pt x="2337" y="83"/>
                    <a:pt x="1380" y="53"/>
                    <a:pt x="434" y="0"/>
                  </a:cubicBezTo>
                  <a:close/>
                </a:path>
              </a:pathLst>
            </a:custGeom>
            <a:solidFill>
              <a:srgbClr val="FFFDFE"/>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1496" name="Google Shape;1496;p62"/>
            <p:cNvSpPr/>
            <p:nvPr/>
          </p:nvSpPr>
          <p:spPr>
            <a:xfrm>
              <a:off x="10272600" y="6508688"/>
              <a:ext cx="142425" cy="34400"/>
            </a:xfrm>
            <a:custGeom>
              <a:avLst/>
              <a:gdLst/>
              <a:ahLst/>
              <a:cxnLst/>
              <a:rect l="l" t="t" r="r" b="b"/>
              <a:pathLst>
                <a:path w="5697" h="1376" extrusionOk="0">
                  <a:moveTo>
                    <a:pt x="4883" y="0"/>
                  </a:moveTo>
                  <a:cubicBezTo>
                    <a:pt x="4774" y="0"/>
                    <a:pt x="4665" y="3"/>
                    <a:pt x="4557" y="12"/>
                  </a:cubicBezTo>
                  <a:cubicBezTo>
                    <a:pt x="3716" y="40"/>
                    <a:pt x="2875" y="67"/>
                    <a:pt x="2034" y="94"/>
                  </a:cubicBezTo>
                  <a:cubicBezTo>
                    <a:pt x="1492" y="94"/>
                    <a:pt x="977" y="148"/>
                    <a:pt x="461" y="175"/>
                  </a:cubicBezTo>
                  <a:cubicBezTo>
                    <a:pt x="109" y="202"/>
                    <a:pt x="27" y="284"/>
                    <a:pt x="0" y="609"/>
                  </a:cubicBezTo>
                  <a:cubicBezTo>
                    <a:pt x="27" y="826"/>
                    <a:pt x="54" y="1070"/>
                    <a:pt x="54" y="1314"/>
                  </a:cubicBezTo>
                  <a:cubicBezTo>
                    <a:pt x="190" y="1314"/>
                    <a:pt x="271" y="1342"/>
                    <a:pt x="380" y="1342"/>
                  </a:cubicBezTo>
                  <a:lnTo>
                    <a:pt x="3797" y="1369"/>
                  </a:lnTo>
                  <a:lnTo>
                    <a:pt x="5099" y="1369"/>
                  </a:lnTo>
                  <a:cubicBezTo>
                    <a:pt x="5132" y="1373"/>
                    <a:pt x="5164" y="1376"/>
                    <a:pt x="5195" y="1376"/>
                  </a:cubicBezTo>
                  <a:cubicBezTo>
                    <a:pt x="5344" y="1376"/>
                    <a:pt x="5475" y="1323"/>
                    <a:pt x="5588" y="1233"/>
                  </a:cubicBezTo>
                  <a:cubicBezTo>
                    <a:pt x="5696" y="853"/>
                    <a:pt x="5696" y="419"/>
                    <a:pt x="5561" y="12"/>
                  </a:cubicBezTo>
                  <a:cubicBezTo>
                    <a:pt x="5325" y="12"/>
                    <a:pt x="5102" y="0"/>
                    <a:pt x="4883" y="0"/>
                  </a:cubicBezTo>
                  <a:close/>
                </a:path>
              </a:pathLst>
            </a:custGeom>
            <a:solidFill>
              <a:srgbClr val="FFFDFE"/>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1497" name="Google Shape;1497;p62"/>
            <p:cNvSpPr/>
            <p:nvPr/>
          </p:nvSpPr>
          <p:spPr>
            <a:xfrm>
              <a:off x="10819125" y="6363863"/>
              <a:ext cx="57000" cy="45650"/>
            </a:xfrm>
            <a:custGeom>
              <a:avLst/>
              <a:gdLst/>
              <a:ahLst/>
              <a:cxnLst/>
              <a:rect l="l" t="t" r="r" b="b"/>
              <a:pathLst>
                <a:path w="2280" h="1826" extrusionOk="0">
                  <a:moveTo>
                    <a:pt x="1474" y="1"/>
                  </a:moveTo>
                  <a:cubicBezTo>
                    <a:pt x="977" y="1"/>
                    <a:pt x="489" y="37"/>
                    <a:pt x="1" y="109"/>
                  </a:cubicBezTo>
                  <a:cubicBezTo>
                    <a:pt x="1" y="408"/>
                    <a:pt x="82" y="679"/>
                    <a:pt x="164" y="950"/>
                  </a:cubicBezTo>
                  <a:cubicBezTo>
                    <a:pt x="218" y="1249"/>
                    <a:pt x="299" y="1520"/>
                    <a:pt x="408" y="1764"/>
                  </a:cubicBezTo>
                  <a:cubicBezTo>
                    <a:pt x="720" y="1805"/>
                    <a:pt x="1032" y="1825"/>
                    <a:pt x="1344" y="1825"/>
                  </a:cubicBezTo>
                  <a:cubicBezTo>
                    <a:pt x="1656" y="1825"/>
                    <a:pt x="1967" y="1805"/>
                    <a:pt x="2279" y="1764"/>
                  </a:cubicBezTo>
                  <a:lnTo>
                    <a:pt x="2279" y="272"/>
                  </a:lnTo>
                  <a:cubicBezTo>
                    <a:pt x="2252" y="191"/>
                    <a:pt x="2252" y="109"/>
                    <a:pt x="2225" y="28"/>
                  </a:cubicBezTo>
                  <a:cubicBezTo>
                    <a:pt x="1972" y="10"/>
                    <a:pt x="1722" y="1"/>
                    <a:pt x="1474" y="1"/>
                  </a:cubicBezTo>
                  <a:close/>
                </a:path>
              </a:pathLst>
            </a:custGeom>
            <a:solidFill>
              <a:srgbClr val="FFFDFE"/>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1498" name="Google Shape;1498;p62"/>
            <p:cNvSpPr/>
            <p:nvPr/>
          </p:nvSpPr>
          <p:spPr>
            <a:xfrm>
              <a:off x="10467875" y="5694413"/>
              <a:ext cx="37325" cy="51950"/>
            </a:xfrm>
            <a:custGeom>
              <a:avLst/>
              <a:gdLst/>
              <a:ahLst/>
              <a:cxnLst/>
              <a:rect l="l" t="t" r="r" b="b"/>
              <a:pathLst>
                <a:path w="1493" h="2078" extrusionOk="0">
                  <a:moveTo>
                    <a:pt x="777" y="1"/>
                  </a:moveTo>
                  <a:cubicBezTo>
                    <a:pt x="543" y="1"/>
                    <a:pt x="313" y="21"/>
                    <a:pt x="82" y="62"/>
                  </a:cubicBezTo>
                  <a:cubicBezTo>
                    <a:pt x="1" y="740"/>
                    <a:pt x="28" y="1391"/>
                    <a:pt x="109" y="2042"/>
                  </a:cubicBezTo>
                  <a:cubicBezTo>
                    <a:pt x="300" y="2065"/>
                    <a:pt x="491" y="2078"/>
                    <a:pt x="680" y="2078"/>
                  </a:cubicBezTo>
                  <a:cubicBezTo>
                    <a:pt x="948" y="2078"/>
                    <a:pt x="1211" y="2051"/>
                    <a:pt x="1466" y="1988"/>
                  </a:cubicBezTo>
                  <a:lnTo>
                    <a:pt x="1493" y="62"/>
                  </a:lnTo>
                  <a:cubicBezTo>
                    <a:pt x="1249" y="21"/>
                    <a:pt x="1011" y="1"/>
                    <a:pt x="777" y="1"/>
                  </a:cubicBezTo>
                  <a:close/>
                </a:path>
              </a:pathLst>
            </a:custGeom>
            <a:solidFill>
              <a:srgbClr val="263E6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1499" name="Google Shape;1499;p62"/>
            <p:cNvSpPr/>
            <p:nvPr/>
          </p:nvSpPr>
          <p:spPr>
            <a:xfrm>
              <a:off x="10884225" y="6352338"/>
              <a:ext cx="17675" cy="68525"/>
            </a:xfrm>
            <a:custGeom>
              <a:avLst/>
              <a:gdLst/>
              <a:ahLst/>
              <a:cxnLst/>
              <a:rect l="l" t="t" r="r" b="b"/>
              <a:pathLst>
                <a:path w="707" h="2741" extrusionOk="0">
                  <a:moveTo>
                    <a:pt x="408" y="1"/>
                  </a:moveTo>
                  <a:cubicBezTo>
                    <a:pt x="353" y="1"/>
                    <a:pt x="299" y="1"/>
                    <a:pt x="191" y="28"/>
                  </a:cubicBezTo>
                  <a:cubicBezTo>
                    <a:pt x="191" y="923"/>
                    <a:pt x="1" y="1818"/>
                    <a:pt x="191" y="2740"/>
                  </a:cubicBezTo>
                  <a:lnTo>
                    <a:pt x="516" y="2740"/>
                  </a:lnTo>
                  <a:cubicBezTo>
                    <a:pt x="543" y="2632"/>
                    <a:pt x="570" y="2550"/>
                    <a:pt x="598" y="2442"/>
                  </a:cubicBezTo>
                  <a:cubicBezTo>
                    <a:pt x="625" y="2171"/>
                    <a:pt x="652" y="1872"/>
                    <a:pt x="652" y="1574"/>
                  </a:cubicBezTo>
                  <a:cubicBezTo>
                    <a:pt x="706" y="1086"/>
                    <a:pt x="679" y="598"/>
                    <a:pt x="598" y="109"/>
                  </a:cubicBezTo>
                  <a:cubicBezTo>
                    <a:pt x="598" y="82"/>
                    <a:pt x="570" y="55"/>
                    <a:pt x="543" y="1"/>
                  </a:cubicBezTo>
                  <a:close/>
                </a:path>
              </a:pathLst>
            </a:custGeom>
            <a:solidFill>
              <a:srgbClr val="FFFDFE"/>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1500" name="Google Shape;1500;p62"/>
            <p:cNvSpPr/>
            <p:nvPr/>
          </p:nvSpPr>
          <p:spPr>
            <a:xfrm>
              <a:off x="10605525" y="5710863"/>
              <a:ext cx="13600" cy="35300"/>
            </a:xfrm>
            <a:custGeom>
              <a:avLst/>
              <a:gdLst/>
              <a:ahLst/>
              <a:cxnLst/>
              <a:rect l="l" t="t" r="r" b="b"/>
              <a:pathLst>
                <a:path w="544" h="1412" extrusionOk="0">
                  <a:moveTo>
                    <a:pt x="245" y="1"/>
                  </a:moveTo>
                  <a:cubicBezTo>
                    <a:pt x="191" y="1"/>
                    <a:pt x="164" y="1"/>
                    <a:pt x="109" y="28"/>
                  </a:cubicBezTo>
                  <a:cubicBezTo>
                    <a:pt x="28" y="489"/>
                    <a:pt x="1" y="950"/>
                    <a:pt x="82" y="1411"/>
                  </a:cubicBezTo>
                  <a:lnTo>
                    <a:pt x="435" y="1411"/>
                  </a:lnTo>
                  <a:cubicBezTo>
                    <a:pt x="543" y="950"/>
                    <a:pt x="543" y="462"/>
                    <a:pt x="462" y="1"/>
                  </a:cubicBezTo>
                  <a:close/>
                </a:path>
              </a:pathLst>
            </a:custGeom>
            <a:solidFill>
              <a:srgbClr val="FFFDFE"/>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1501" name="Google Shape;1501;p62"/>
            <p:cNvSpPr/>
            <p:nvPr/>
          </p:nvSpPr>
          <p:spPr>
            <a:xfrm>
              <a:off x="10601475" y="5830888"/>
              <a:ext cx="16300" cy="31225"/>
            </a:xfrm>
            <a:custGeom>
              <a:avLst/>
              <a:gdLst/>
              <a:ahLst/>
              <a:cxnLst/>
              <a:rect l="l" t="t" r="r" b="b"/>
              <a:pathLst>
                <a:path w="652" h="1249" extrusionOk="0">
                  <a:moveTo>
                    <a:pt x="109" y="1"/>
                  </a:moveTo>
                  <a:cubicBezTo>
                    <a:pt x="0" y="408"/>
                    <a:pt x="0" y="841"/>
                    <a:pt x="109" y="1248"/>
                  </a:cubicBezTo>
                  <a:lnTo>
                    <a:pt x="543" y="1248"/>
                  </a:lnTo>
                  <a:cubicBezTo>
                    <a:pt x="570" y="1031"/>
                    <a:pt x="597" y="814"/>
                    <a:pt x="570" y="624"/>
                  </a:cubicBezTo>
                  <a:cubicBezTo>
                    <a:pt x="570" y="408"/>
                    <a:pt x="651" y="191"/>
                    <a:pt x="516" y="1"/>
                  </a:cubicBezTo>
                  <a:close/>
                </a:path>
              </a:pathLst>
            </a:custGeom>
            <a:solidFill>
              <a:srgbClr val="FFFDFE"/>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1502" name="Google Shape;1502;p62"/>
            <p:cNvSpPr/>
            <p:nvPr/>
          </p:nvSpPr>
          <p:spPr>
            <a:xfrm>
              <a:off x="10604175" y="5799688"/>
              <a:ext cx="12225" cy="17675"/>
            </a:xfrm>
            <a:custGeom>
              <a:avLst/>
              <a:gdLst/>
              <a:ahLst/>
              <a:cxnLst/>
              <a:rect l="l" t="t" r="r" b="b"/>
              <a:pathLst>
                <a:path w="489" h="707" extrusionOk="0">
                  <a:moveTo>
                    <a:pt x="435" y="1"/>
                  </a:moveTo>
                  <a:lnTo>
                    <a:pt x="55" y="28"/>
                  </a:lnTo>
                  <a:cubicBezTo>
                    <a:pt x="1" y="245"/>
                    <a:pt x="1" y="462"/>
                    <a:pt x="55" y="679"/>
                  </a:cubicBezTo>
                  <a:lnTo>
                    <a:pt x="435" y="706"/>
                  </a:lnTo>
                  <a:cubicBezTo>
                    <a:pt x="489" y="489"/>
                    <a:pt x="489" y="245"/>
                    <a:pt x="435" y="1"/>
                  </a:cubicBezTo>
                  <a:close/>
                </a:path>
              </a:pathLst>
            </a:custGeom>
            <a:solidFill>
              <a:srgbClr val="FFFDFE"/>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1503" name="Google Shape;1503;p62"/>
            <p:cNvSpPr/>
            <p:nvPr/>
          </p:nvSpPr>
          <p:spPr>
            <a:xfrm>
              <a:off x="10246825" y="5553563"/>
              <a:ext cx="784575" cy="1563025"/>
            </a:xfrm>
            <a:custGeom>
              <a:avLst/>
              <a:gdLst/>
              <a:ahLst/>
              <a:cxnLst/>
              <a:rect l="l" t="t" r="r" b="b"/>
              <a:pathLst>
                <a:path w="31383" h="62521" extrusionOk="0">
                  <a:moveTo>
                    <a:pt x="21021" y="461"/>
                  </a:moveTo>
                  <a:cubicBezTo>
                    <a:pt x="21157" y="1031"/>
                    <a:pt x="21211" y="7052"/>
                    <a:pt x="21130" y="7540"/>
                  </a:cubicBezTo>
                  <a:cubicBezTo>
                    <a:pt x="21049" y="7568"/>
                    <a:pt x="20967" y="7581"/>
                    <a:pt x="20889" y="7581"/>
                  </a:cubicBezTo>
                  <a:cubicBezTo>
                    <a:pt x="20811" y="7581"/>
                    <a:pt x="20737" y="7568"/>
                    <a:pt x="20669" y="7540"/>
                  </a:cubicBezTo>
                  <a:cubicBezTo>
                    <a:pt x="20587" y="7405"/>
                    <a:pt x="20587" y="7269"/>
                    <a:pt x="20615" y="7134"/>
                  </a:cubicBezTo>
                  <a:cubicBezTo>
                    <a:pt x="20615" y="6076"/>
                    <a:pt x="20642" y="5045"/>
                    <a:pt x="20642" y="3987"/>
                  </a:cubicBezTo>
                  <a:cubicBezTo>
                    <a:pt x="20642" y="3689"/>
                    <a:pt x="20587" y="3607"/>
                    <a:pt x="20262" y="3607"/>
                  </a:cubicBezTo>
                  <a:cubicBezTo>
                    <a:pt x="20217" y="3603"/>
                    <a:pt x="20172" y="3601"/>
                    <a:pt x="20128" y="3601"/>
                  </a:cubicBezTo>
                  <a:cubicBezTo>
                    <a:pt x="19909" y="3601"/>
                    <a:pt x="19706" y="3657"/>
                    <a:pt x="19503" y="3770"/>
                  </a:cubicBezTo>
                  <a:cubicBezTo>
                    <a:pt x="19403" y="3836"/>
                    <a:pt x="19291" y="3867"/>
                    <a:pt x="19180" y="3867"/>
                  </a:cubicBezTo>
                  <a:cubicBezTo>
                    <a:pt x="19017" y="3867"/>
                    <a:pt x="18856" y="3802"/>
                    <a:pt x="18743" y="3689"/>
                  </a:cubicBezTo>
                  <a:cubicBezTo>
                    <a:pt x="18553" y="3553"/>
                    <a:pt x="18363" y="3445"/>
                    <a:pt x="18146" y="3418"/>
                  </a:cubicBezTo>
                  <a:cubicBezTo>
                    <a:pt x="18054" y="3392"/>
                    <a:pt x="17959" y="3380"/>
                    <a:pt x="17864" y="3380"/>
                  </a:cubicBezTo>
                  <a:cubicBezTo>
                    <a:pt x="17652" y="3380"/>
                    <a:pt x="17438" y="3441"/>
                    <a:pt x="17251" y="3553"/>
                  </a:cubicBezTo>
                  <a:cubicBezTo>
                    <a:pt x="17128" y="3652"/>
                    <a:pt x="16981" y="3700"/>
                    <a:pt x="16836" y="3700"/>
                  </a:cubicBezTo>
                  <a:cubicBezTo>
                    <a:pt x="16662" y="3700"/>
                    <a:pt x="16489" y="3632"/>
                    <a:pt x="16356" y="3499"/>
                  </a:cubicBezTo>
                  <a:cubicBezTo>
                    <a:pt x="16221" y="3390"/>
                    <a:pt x="16085" y="3309"/>
                    <a:pt x="15922" y="3228"/>
                  </a:cubicBezTo>
                  <a:cubicBezTo>
                    <a:pt x="15814" y="3201"/>
                    <a:pt x="15705" y="3146"/>
                    <a:pt x="15597" y="3146"/>
                  </a:cubicBezTo>
                  <a:cubicBezTo>
                    <a:pt x="15578" y="3144"/>
                    <a:pt x="15560" y="3143"/>
                    <a:pt x="15541" y="3143"/>
                  </a:cubicBezTo>
                  <a:cubicBezTo>
                    <a:pt x="15344" y="3143"/>
                    <a:pt x="15160" y="3273"/>
                    <a:pt x="15136" y="3472"/>
                  </a:cubicBezTo>
                  <a:cubicBezTo>
                    <a:pt x="15081" y="3607"/>
                    <a:pt x="15054" y="3797"/>
                    <a:pt x="15054" y="3960"/>
                  </a:cubicBezTo>
                  <a:cubicBezTo>
                    <a:pt x="15027" y="4421"/>
                    <a:pt x="15000" y="4882"/>
                    <a:pt x="14946" y="5343"/>
                  </a:cubicBezTo>
                  <a:cubicBezTo>
                    <a:pt x="14946" y="5425"/>
                    <a:pt x="14919" y="5506"/>
                    <a:pt x="14891" y="5615"/>
                  </a:cubicBezTo>
                  <a:lnTo>
                    <a:pt x="14485" y="5696"/>
                  </a:lnTo>
                  <a:cubicBezTo>
                    <a:pt x="14457" y="5642"/>
                    <a:pt x="14457" y="5560"/>
                    <a:pt x="14457" y="5479"/>
                  </a:cubicBezTo>
                  <a:cubicBezTo>
                    <a:pt x="14512" y="3824"/>
                    <a:pt x="14566" y="2170"/>
                    <a:pt x="14647" y="488"/>
                  </a:cubicBezTo>
                  <a:cubicBezTo>
                    <a:pt x="14864" y="461"/>
                    <a:pt x="15054" y="461"/>
                    <a:pt x="15271" y="461"/>
                  </a:cubicBezTo>
                  <a:close/>
                  <a:moveTo>
                    <a:pt x="15542" y="3607"/>
                  </a:moveTo>
                  <a:cubicBezTo>
                    <a:pt x="15732" y="3716"/>
                    <a:pt x="15841" y="3797"/>
                    <a:pt x="15949" y="3879"/>
                  </a:cubicBezTo>
                  <a:cubicBezTo>
                    <a:pt x="16085" y="3933"/>
                    <a:pt x="16193" y="4014"/>
                    <a:pt x="16302" y="4069"/>
                  </a:cubicBezTo>
                  <a:cubicBezTo>
                    <a:pt x="16456" y="4181"/>
                    <a:pt x="16639" y="4235"/>
                    <a:pt x="16821" y="4235"/>
                  </a:cubicBezTo>
                  <a:cubicBezTo>
                    <a:pt x="16992" y="4235"/>
                    <a:pt x="17161" y="4187"/>
                    <a:pt x="17305" y="4096"/>
                  </a:cubicBezTo>
                  <a:lnTo>
                    <a:pt x="17468" y="4014"/>
                  </a:lnTo>
                  <a:cubicBezTo>
                    <a:pt x="17593" y="3940"/>
                    <a:pt x="17728" y="3905"/>
                    <a:pt x="17863" y="3905"/>
                  </a:cubicBezTo>
                  <a:cubicBezTo>
                    <a:pt x="18021" y="3905"/>
                    <a:pt x="18177" y="3953"/>
                    <a:pt x="18309" y="4041"/>
                  </a:cubicBezTo>
                  <a:cubicBezTo>
                    <a:pt x="18418" y="4123"/>
                    <a:pt x="18526" y="4204"/>
                    <a:pt x="18635" y="4258"/>
                  </a:cubicBezTo>
                  <a:cubicBezTo>
                    <a:pt x="18789" y="4351"/>
                    <a:pt x="18960" y="4400"/>
                    <a:pt x="19134" y="4400"/>
                  </a:cubicBezTo>
                  <a:cubicBezTo>
                    <a:pt x="19267" y="4400"/>
                    <a:pt x="19401" y="4371"/>
                    <a:pt x="19530" y="4313"/>
                  </a:cubicBezTo>
                  <a:cubicBezTo>
                    <a:pt x="19692" y="4231"/>
                    <a:pt x="19855" y="4177"/>
                    <a:pt x="20045" y="4096"/>
                  </a:cubicBezTo>
                  <a:cubicBezTo>
                    <a:pt x="20072" y="4177"/>
                    <a:pt x="20099" y="4286"/>
                    <a:pt x="20126" y="4367"/>
                  </a:cubicBezTo>
                  <a:lnTo>
                    <a:pt x="20126" y="5452"/>
                  </a:lnTo>
                  <a:cubicBezTo>
                    <a:pt x="20126" y="6076"/>
                    <a:pt x="20099" y="6727"/>
                    <a:pt x="20072" y="7378"/>
                  </a:cubicBezTo>
                  <a:cubicBezTo>
                    <a:pt x="20045" y="7432"/>
                    <a:pt x="20045" y="7486"/>
                    <a:pt x="20045" y="7540"/>
                  </a:cubicBezTo>
                  <a:cubicBezTo>
                    <a:pt x="19923" y="7601"/>
                    <a:pt x="19801" y="7632"/>
                    <a:pt x="19667" y="7632"/>
                  </a:cubicBezTo>
                  <a:cubicBezTo>
                    <a:pt x="19623" y="7632"/>
                    <a:pt x="19577" y="7629"/>
                    <a:pt x="19530" y="7622"/>
                  </a:cubicBezTo>
                  <a:lnTo>
                    <a:pt x="17360" y="7649"/>
                  </a:lnTo>
                  <a:cubicBezTo>
                    <a:pt x="16736" y="7649"/>
                    <a:pt x="16085" y="7676"/>
                    <a:pt x="15434" y="7676"/>
                  </a:cubicBezTo>
                  <a:cubicBezTo>
                    <a:pt x="15407" y="7676"/>
                    <a:pt x="15353" y="7676"/>
                    <a:pt x="15325" y="7649"/>
                  </a:cubicBezTo>
                  <a:cubicBezTo>
                    <a:pt x="15325" y="7595"/>
                    <a:pt x="15325" y="7568"/>
                    <a:pt x="15325" y="7513"/>
                  </a:cubicBezTo>
                  <a:cubicBezTo>
                    <a:pt x="15353" y="7079"/>
                    <a:pt x="15380" y="6645"/>
                    <a:pt x="15407" y="6211"/>
                  </a:cubicBezTo>
                  <a:cubicBezTo>
                    <a:pt x="15515" y="6103"/>
                    <a:pt x="15651" y="6103"/>
                    <a:pt x="15787" y="6103"/>
                  </a:cubicBezTo>
                  <a:cubicBezTo>
                    <a:pt x="15868" y="6103"/>
                    <a:pt x="15976" y="6076"/>
                    <a:pt x="16085" y="6076"/>
                  </a:cubicBezTo>
                  <a:cubicBezTo>
                    <a:pt x="16193" y="6049"/>
                    <a:pt x="16248" y="5940"/>
                    <a:pt x="16248" y="5832"/>
                  </a:cubicBezTo>
                  <a:cubicBezTo>
                    <a:pt x="16248" y="5723"/>
                    <a:pt x="16193" y="5642"/>
                    <a:pt x="16085" y="5615"/>
                  </a:cubicBezTo>
                  <a:cubicBezTo>
                    <a:pt x="15949" y="5615"/>
                    <a:pt x="15814" y="5588"/>
                    <a:pt x="15705" y="5588"/>
                  </a:cubicBezTo>
                  <a:lnTo>
                    <a:pt x="15488" y="5588"/>
                  </a:lnTo>
                  <a:cubicBezTo>
                    <a:pt x="15488" y="5560"/>
                    <a:pt x="15461" y="5533"/>
                    <a:pt x="15461" y="5506"/>
                  </a:cubicBezTo>
                  <a:cubicBezTo>
                    <a:pt x="15461" y="4882"/>
                    <a:pt x="15515" y="4286"/>
                    <a:pt x="15542" y="3607"/>
                  </a:cubicBezTo>
                  <a:close/>
                  <a:moveTo>
                    <a:pt x="14810" y="6293"/>
                  </a:moveTo>
                  <a:cubicBezTo>
                    <a:pt x="14891" y="6754"/>
                    <a:pt x="14891" y="7242"/>
                    <a:pt x="14783" y="7703"/>
                  </a:cubicBezTo>
                  <a:lnTo>
                    <a:pt x="14430" y="7703"/>
                  </a:lnTo>
                  <a:cubicBezTo>
                    <a:pt x="14349" y="7242"/>
                    <a:pt x="14376" y="6781"/>
                    <a:pt x="14457" y="6320"/>
                  </a:cubicBezTo>
                  <a:cubicBezTo>
                    <a:pt x="14512" y="6293"/>
                    <a:pt x="14539" y="6293"/>
                    <a:pt x="14593" y="6293"/>
                  </a:cubicBezTo>
                  <a:close/>
                  <a:moveTo>
                    <a:pt x="9640" y="5635"/>
                  </a:moveTo>
                  <a:cubicBezTo>
                    <a:pt x="9874" y="5635"/>
                    <a:pt x="10104" y="5655"/>
                    <a:pt x="10335" y="5696"/>
                  </a:cubicBezTo>
                  <a:lnTo>
                    <a:pt x="10335" y="7622"/>
                  </a:lnTo>
                  <a:cubicBezTo>
                    <a:pt x="10065" y="7685"/>
                    <a:pt x="9794" y="7712"/>
                    <a:pt x="9530" y="7712"/>
                  </a:cubicBezTo>
                  <a:cubicBezTo>
                    <a:pt x="9343" y="7712"/>
                    <a:pt x="9158" y="7699"/>
                    <a:pt x="8978" y="7676"/>
                  </a:cubicBezTo>
                  <a:cubicBezTo>
                    <a:pt x="8870" y="7025"/>
                    <a:pt x="8870" y="6374"/>
                    <a:pt x="8924" y="5696"/>
                  </a:cubicBezTo>
                  <a:cubicBezTo>
                    <a:pt x="9168" y="5655"/>
                    <a:pt x="9406" y="5635"/>
                    <a:pt x="9640" y="5635"/>
                  </a:cubicBezTo>
                  <a:close/>
                  <a:moveTo>
                    <a:pt x="24683" y="8029"/>
                  </a:moveTo>
                  <a:cubicBezTo>
                    <a:pt x="24737" y="8381"/>
                    <a:pt x="24765" y="8707"/>
                    <a:pt x="24765" y="9059"/>
                  </a:cubicBezTo>
                  <a:cubicBezTo>
                    <a:pt x="24602" y="9086"/>
                    <a:pt x="24439" y="9114"/>
                    <a:pt x="24249" y="9114"/>
                  </a:cubicBezTo>
                  <a:cubicBezTo>
                    <a:pt x="22649" y="9141"/>
                    <a:pt x="21021" y="9141"/>
                    <a:pt x="19394" y="9195"/>
                  </a:cubicBezTo>
                  <a:cubicBezTo>
                    <a:pt x="18201" y="9222"/>
                    <a:pt x="17007" y="9276"/>
                    <a:pt x="15814" y="9303"/>
                  </a:cubicBezTo>
                  <a:cubicBezTo>
                    <a:pt x="15108" y="9331"/>
                    <a:pt x="14403" y="9385"/>
                    <a:pt x="13698" y="9412"/>
                  </a:cubicBezTo>
                  <a:cubicBezTo>
                    <a:pt x="13318" y="9412"/>
                    <a:pt x="12993" y="9358"/>
                    <a:pt x="12613" y="9358"/>
                  </a:cubicBezTo>
                  <a:lnTo>
                    <a:pt x="9060" y="9358"/>
                  </a:lnTo>
                  <a:cubicBezTo>
                    <a:pt x="9006" y="9358"/>
                    <a:pt x="8951" y="9331"/>
                    <a:pt x="8897" y="9331"/>
                  </a:cubicBezTo>
                  <a:lnTo>
                    <a:pt x="8924" y="8246"/>
                  </a:lnTo>
                  <a:cubicBezTo>
                    <a:pt x="8997" y="8173"/>
                    <a:pt x="9069" y="8161"/>
                    <a:pt x="9141" y="8161"/>
                  </a:cubicBezTo>
                  <a:cubicBezTo>
                    <a:pt x="9177" y="8161"/>
                    <a:pt x="9214" y="8164"/>
                    <a:pt x="9250" y="8164"/>
                  </a:cubicBezTo>
                  <a:lnTo>
                    <a:pt x="14891" y="8164"/>
                  </a:lnTo>
                  <a:cubicBezTo>
                    <a:pt x="16139" y="8137"/>
                    <a:pt x="17387" y="8137"/>
                    <a:pt x="18635" y="8110"/>
                  </a:cubicBezTo>
                  <a:cubicBezTo>
                    <a:pt x="19258" y="8110"/>
                    <a:pt x="19909" y="8056"/>
                    <a:pt x="20560" y="8029"/>
                  </a:cubicBezTo>
                  <a:close/>
                  <a:moveTo>
                    <a:pt x="14729" y="9846"/>
                  </a:moveTo>
                  <a:cubicBezTo>
                    <a:pt x="14783" y="10090"/>
                    <a:pt x="14810" y="10334"/>
                    <a:pt x="14729" y="10578"/>
                  </a:cubicBezTo>
                  <a:lnTo>
                    <a:pt x="14349" y="10524"/>
                  </a:lnTo>
                  <a:cubicBezTo>
                    <a:pt x="14295" y="10307"/>
                    <a:pt x="14295" y="10090"/>
                    <a:pt x="14349" y="9873"/>
                  </a:cubicBezTo>
                  <a:lnTo>
                    <a:pt x="14729" y="9846"/>
                  </a:lnTo>
                  <a:close/>
                  <a:moveTo>
                    <a:pt x="14702" y="11094"/>
                  </a:moveTo>
                  <a:cubicBezTo>
                    <a:pt x="14837" y="11284"/>
                    <a:pt x="14756" y="11501"/>
                    <a:pt x="14756" y="11717"/>
                  </a:cubicBezTo>
                  <a:cubicBezTo>
                    <a:pt x="14783" y="11934"/>
                    <a:pt x="14756" y="12151"/>
                    <a:pt x="14729" y="12341"/>
                  </a:cubicBezTo>
                  <a:lnTo>
                    <a:pt x="14295" y="12341"/>
                  </a:lnTo>
                  <a:cubicBezTo>
                    <a:pt x="14186" y="11934"/>
                    <a:pt x="14186" y="11501"/>
                    <a:pt x="14295" y="11094"/>
                  </a:cubicBezTo>
                  <a:close/>
                  <a:moveTo>
                    <a:pt x="20099" y="9710"/>
                  </a:moveTo>
                  <a:cubicBezTo>
                    <a:pt x="20126" y="9846"/>
                    <a:pt x="20126" y="9954"/>
                    <a:pt x="20126" y="10063"/>
                  </a:cubicBezTo>
                  <a:cubicBezTo>
                    <a:pt x="20126" y="10985"/>
                    <a:pt x="20099" y="11934"/>
                    <a:pt x="20099" y="12857"/>
                  </a:cubicBezTo>
                  <a:cubicBezTo>
                    <a:pt x="20072" y="13264"/>
                    <a:pt x="20072" y="13670"/>
                    <a:pt x="20072" y="14077"/>
                  </a:cubicBezTo>
                  <a:cubicBezTo>
                    <a:pt x="20072" y="14430"/>
                    <a:pt x="19964" y="14755"/>
                    <a:pt x="19720" y="14999"/>
                  </a:cubicBezTo>
                  <a:cubicBezTo>
                    <a:pt x="19340" y="15379"/>
                    <a:pt x="18987" y="15813"/>
                    <a:pt x="18635" y="16166"/>
                  </a:cubicBezTo>
                  <a:cubicBezTo>
                    <a:pt x="18282" y="16546"/>
                    <a:pt x="17902" y="16925"/>
                    <a:pt x="17550" y="17305"/>
                  </a:cubicBezTo>
                  <a:cubicBezTo>
                    <a:pt x="17495" y="17359"/>
                    <a:pt x="17441" y="17386"/>
                    <a:pt x="17387" y="17468"/>
                  </a:cubicBezTo>
                  <a:cubicBezTo>
                    <a:pt x="17170" y="17197"/>
                    <a:pt x="16980" y="16980"/>
                    <a:pt x="16790" y="16708"/>
                  </a:cubicBezTo>
                  <a:cubicBezTo>
                    <a:pt x="16356" y="16139"/>
                    <a:pt x="15949" y="15542"/>
                    <a:pt x="15515" y="14945"/>
                  </a:cubicBezTo>
                  <a:cubicBezTo>
                    <a:pt x="15325" y="14701"/>
                    <a:pt x="15217" y="14376"/>
                    <a:pt x="15244" y="14077"/>
                  </a:cubicBezTo>
                  <a:lnTo>
                    <a:pt x="15244" y="12938"/>
                  </a:lnTo>
                  <a:cubicBezTo>
                    <a:pt x="15380" y="12938"/>
                    <a:pt x="15488" y="12938"/>
                    <a:pt x="15597" y="12911"/>
                  </a:cubicBezTo>
                  <a:cubicBezTo>
                    <a:pt x="15732" y="12884"/>
                    <a:pt x="15814" y="12802"/>
                    <a:pt x="15841" y="12667"/>
                  </a:cubicBezTo>
                  <a:cubicBezTo>
                    <a:pt x="15841" y="12558"/>
                    <a:pt x="15759" y="12450"/>
                    <a:pt x="15651" y="12423"/>
                  </a:cubicBezTo>
                  <a:cubicBezTo>
                    <a:pt x="15515" y="12396"/>
                    <a:pt x="15407" y="12368"/>
                    <a:pt x="15244" y="12341"/>
                  </a:cubicBezTo>
                  <a:cubicBezTo>
                    <a:pt x="15217" y="11907"/>
                    <a:pt x="15298" y="11473"/>
                    <a:pt x="15298" y="11039"/>
                  </a:cubicBezTo>
                  <a:cubicBezTo>
                    <a:pt x="15461" y="11012"/>
                    <a:pt x="15570" y="11012"/>
                    <a:pt x="15678" y="10985"/>
                  </a:cubicBezTo>
                  <a:cubicBezTo>
                    <a:pt x="15759" y="10985"/>
                    <a:pt x="15841" y="10958"/>
                    <a:pt x="15895" y="10931"/>
                  </a:cubicBezTo>
                  <a:cubicBezTo>
                    <a:pt x="15976" y="10877"/>
                    <a:pt x="16004" y="10741"/>
                    <a:pt x="15922" y="10687"/>
                  </a:cubicBezTo>
                  <a:cubicBezTo>
                    <a:pt x="15868" y="10633"/>
                    <a:pt x="15787" y="10605"/>
                    <a:pt x="15705" y="10578"/>
                  </a:cubicBezTo>
                  <a:lnTo>
                    <a:pt x="15298" y="10578"/>
                  </a:lnTo>
                  <a:cubicBezTo>
                    <a:pt x="15217" y="10334"/>
                    <a:pt x="15217" y="10090"/>
                    <a:pt x="15298" y="9846"/>
                  </a:cubicBezTo>
                  <a:cubicBezTo>
                    <a:pt x="15502" y="9832"/>
                    <a:pt x="15698" y="9832"/>
                    <a:pt x="15895" y="9832"/>
                  </a:cubicBezTo>
                  <a:cubicBezTo>
                    <a:pt x="16092" y="9832"/>
                    <a:pt x="16288" y="9832"/>
                    <a:pt x="16492" y="9819"/>
                  </a:cubicBezTo>
                  <a:cubicBezTo>
                    <a:pt x="16899" y="9819"/>
                    <a:pt x="17305" y="9792"/>
                    <a:pt x="17685" y="9765"/>
                  </a:cubicBezTo>
                  <a:cubicBezTo>
                    <a:pt x="18092" y="9737"/>
                    <a:pt x="18499" y="9737"/>
                    <a:pt x="18879" y="9737"/>
                  </a:cubicBezTo>
                  <a:lnTo>
                    <a:pt x="20099" y="9710"/>
                  </a:lnTo>
                  <a:close/>
                  <a:moveTo>
                    <a:pt x="20967" y="9683"/>
                  </a:moveTo>
                  <a:cubicBezTo>
                    <a:pt x="20994" y="9765"/>
                    <a:pt x="21021" y="9873"/>
                    <a:pt x="21021" y="9954"/>
                  </a:cubicBezTo>
                  <a:cubicBezTo>
                    <a:pt x="20967" y="10931"/>
                    <a:pt x="20913" y="11934"/>
                    <a:pt x="20859" y="12911"/>
                  </a:cubicBezTo>
                  <a:cubicBezTo>
                    <a:pt x="20832" y="13453"/>
                    <a:pt x="20777" y="13969"/>
                    <a:pt x="20777" y="14511"/>
                  </a:cubicBezTo>
                  <a:cubicBezTo>
                    <a:pt x="20777" y="14782"/>
                    <a:pt x="20669" y="15027"/>
                    <a:pt x="20506" y="15244"/>
                  </a:cubicBezTo>
                  <a:cubicBezTo>
                    <a:pt x="20235" y="15569"/>
                    <a:pt x="19964" y="15895"/>
                    <a:pt x="19692" y="16247"/>
                  </a:cubicBezTo>
                  <a:cubicBezTo>
                    <a:pt x="19041" y="17007"/>
                    <a:pt x="18390" y="17793"/>
                    <a:pt x="17739" y="18580"/>
                  </a:cubicBezTo>
                  <a:cubicBezTo>
                    <a:pt x="17631" y="18715"/>
                    <a:pt x="17522" y="18851"/>
                    <a:pt x="17387" y="18987"/>
                  </a:cubicBezTo>
                  <a:cubicBezTo>
                    <a:pt x="17224" y="18878"/>
                    <a:pt x="17061" y="18743"/>
                    <a:pt x="16953" y="18580"/>
                  </a:cubicBezTo>
                  <a:cubicBezTo>
                    <a:pt x="16139" y="17658"/>
                    <a:pt x="15407" y="16681"/>
                    <a:pt x="14756" y="15650"/>
                  </a:cubicBezTo>
                  <a:cubicBezTo>
                    <a:pt x="14674" y="15542"/>
                    <a:pt x="14593" y="15433"/>
                    <a:pt x="14512" y="15325"/>
                  </a:cubicBezTo>
                  <a:cubicBezTo>
                    <a:pt x="14240" y="14918"/>
                    <a:pt x="14105" y="14430"/>
                    <a:pt x="14186" y="13969"/>
                  </a:cubicBezTo>
                  <a:cubicBezTo>
                    <a:pt x="14186" y="13698"/>
                    <a:pt x="14213" y="13453"/>
                    <a:pt x="14213" y="13182"/>
                  </a:cubicBezTo>
                  <a:cubicBezTo>
                    <a:pt x="14213" y="13101"/>
                    <a:pt x="14240" y="12992"/>
                    <a:pt x="14240" y="12884"/>
                  </a:cubicBezTo>
                  <a:lnTo>
                    <a:pt x="14729" y="12884"/>
                  </a:lnTo>
                  <a:cubicBezTo>
                    <a:pt x="14756" y="12992"/>
                    <a:pt x="14756" y="13101"/>
                    <a:pt x="14756" y="13182"/>
                  </a:cubicBezTo>
                  <a:lnTo>
                    <a:pt x="14756" y="14213"/>
                  </a:lnTo>
                  <a:cubicBezTo>
                    <a:pt x="14756" y="14484"/>
                    <a:pt x="14837" y="14755"/>
                    <a:pt x="14973" y="14972"/>
                  </a:cubicBezTo>
                  <a:cubicBezTo>
                    <a:pt x="15597" y="15840"/>
                    <a:pt x="16221" y="16681"/>
                    <a:pt x="16844" y="17549"/>
                  </a:cubicBezTo>
                  <a:cubicBezTo>
                    <a:pt x="16926" y="17658"/>
                    <a:pt x="17061" y="17793"/>
                    <a:pt x="17170" y="17929"/>
                  </a:cubicBezTo>
                  <a:cubicBezTo>
                    <a:pt x="17229" y="18003"/>
                    <a:pt x="17322" y="18045"/>
                    <a:pt x="17415" y="18045"/>
                  </a:cubicBezTo>
                  <a:cubicBezTo>
                    <a:pt x="17492" y="18045"/>
                    <a:pt x="17570" y="18017"/>
                    <a:pt x="17631" y="17956"/>
                  </a:cubicBezTo>
                  <a:cubicBezTo>
                    <a:pt x="17739" y="17875"/>
                    <a:pt x="17848" y="17793"/>
                    <a:pt x="17929" y="17685"/>
                  </a:cubicBezTo>
                  <a:cubicBezTo>
                    <a:pt x="18580" y="16980"/>
                    <a:pt x="19204" y="16274"/>
                    <a:pt x="19855" y="15596"/>
                  </a:cubicBezTo>
                  <a:cubicBezTo>
                    <a:pt x="20316" y="15135"/>
                    <a:pt x="20560" y="14484"/>
                    <a:pt x="20560" y="13833"/>
                  </a:cubicBezTo>
                  <a:cubicBezTo>
                    <a:pt x="20615" y="12667"/>
                    <a:pt x="20615" y="11473"/>
                    <a:pt x="20642" y="10307"/>
                  </a:cubicBezTo>
                  <a:lnTo>
                    <a:pt x="20642" y="9710"/>
                  </a:lnTo>
                  <a:lnTo>
                    <a:pt x="20967" y="9683"/>
                  </a:lnTo>
                  <a:close/>
                  <a:moveTo>
                    <a:pt x="18975" y="24434"/>
                  </a:moveTo>
                  <a:cubicBezTo>
                    <a:pt x="19578" y="24434"/>
                    <a:pt x="20182" y="24450"/>
                    <a:pt x="20777" y="24466"/>
                  </a:cubicBezTo>
                  <a:cubicBezTo>
                    <a:pt x="21049" y="24466"/>
                    <a:pt x="21293" y="24520"/>
                    <a:pt x="21564" y="24547"/>
                  </a:cubicBezTo>
                  <a:cubicBezTo>
                    <a:pt x="21591" y="24628"/>
                    <a:pt x="21618" y="24710"/>
                    <a:pt x="21618" y="24818"/>
                  </a:cubicBezTo>
                  <a:cubicBezTo>
                    <a:pt x="21645" y="25008"/>
                    <a:pt x="21672" y="25171"/>
                    <a:pt x="21672" y="25361"/>
                  </a:cubicBezTo>
                  <a:cubicBezTo>
                    <a:pt x="21672" y="25415"/>
                    <a:pt x="21672" y="25469"/>
                    <a:pt x="21672" y="25496"/>
                  </a:cubicBezTo>
                  <a:cubicBezTo>
                    <a:pt x="21672" y="25930"/>
                    <a:pt x="21564" y="26012"/>
                    <a:pt x="21157" y="26039"/>
                  </a:cubicBezTo>
                  <a:cubicBezTo>
                    <a:pt x="20072" y="26120"/>
                    <a:pt x="18987" y="26120"/>
                    <a:pt x="17929" y="26120"/>
                  </a:cubicBezTo>
                  <a:cubicBezTo>
                    <a:pt x="17170" y="26093"/>
                    <a:pt x="16438" y="26039"/>
                    <a:pt x="15678" y="26012"/>
                  </a:cubicBezTo>
                  <a:cubicBezTo>
                    <a:pt x="15597" y="25985"/>
                    <a:pt x="15542" y="25985"/>
                    <a:pt x="15461" y="25985"/>
                  </a:cubicBezTo>
                  <a:cubicBezTo>
                    <a:pt x="15217" y="25957"/>
                    <a:pt x="15163" y="25930"/>
                    <a:pt x="15136" y="25686"/>
                  </a:cubicBezTo>
                  <a:cubicBezTo>
                    <a:pt x="15108" y="25442"/>
                    <a:pt x="15108" y="25144"/>
                    <a:pt x="15081" y="24927"/>
                  </a:cubicBezTo>
                  <a:cubicBezTo>
                    <a:pt x="15081" y="24683"/>
                    <a:pt x="15136" y="24628"/>
                    <a:pt x="15353" y="24628"/>
                  </a:cubicBezTo>
                  <a:cubicBezTo>
                    <a:pt x="15732" y="24574"/>
                    <a:pt x="16112" y="24547"/>
                    <a:pt x="16492" y="24520"/>
                  </a:cubicBezTo>
                  <a:cubicBezTo>
                    <a:pt x="16899" y="24493"/>
                    <a:pt x="17278" y="24493"/>
                    <a:pt x="17658" y="24466"/>
                  </a:cubicBezTo>
                  <a:cubicBezTo>
                    <a:pt x="18094" y="24443"/>
                    <a:pt x="18534" y="24434"/>
                    <a:pt x="18975" y="24434"/>
                  </a:cubicBezTo>
                  <a:close/>
                  <a:moveTo>
                    <a:pt x="16166" y="26527"/>
                  </a:moveTo>
                  <a:cubicBezTo>
                    <a:pt x="17112" y="26580"/>
                    <a:pt x="18069" y="26610"/>
                    <a:pt x="19030" y="26610"/>
                  </a:cubicBezTo>
                  <a:cubicBezTo>
                    <a:pt x="19558" y="26610"/>
                    <a:pt x="20086" y="26601"/>
                    <a:pt x="20615" y="26581"/>
                  </a:cubicBezTo>
                  <a:cubicBezTo>
                    <a:pt x="20832" y="27015"/>
                    <a:pt x="20994" y="27504"/>
                    <a:pt x="21049" y="28019"/>
                  </a:cubicBezTo>
                  <a:cubicBezTo>
                    <a:pt x="20989" y="28059"/>
                    <a:pt x="20900" y="28084"/>
                    <a:pt x="20815" y="28084"/>
                  </a:cubicBezTo>
                  <a:cubicBezTo>
                    <a:pt x="20783" y="28084"/>
                    <a:pt x="20752" y="28080"/>
                    <a:pt x="20723" y="28073"/>
                  </a:cubicBezTo>
                  <a:cubicBezTo>
                    <a:pt x="20289" y="28073"/>
                    <a:pt x="19855" y="28061"/>
                    <a:pt x="19421" y="28061"/>
                  </a:cubicBezTo>
                  <a:cubicBezTo>
                    <a:pt x="19204" y="28061"/>
                    <a:pt x="18987" y="28064"/>
                    <a:pt x="18770" y="28073"/>
                  </a:cubicBezTo>
                  <a:cubicBezTo>
                    <a:pt x="17902" y="28100"/>
                    <a:pt x="17034" y="28155"/>
                    <a:pt x="16166" y="28182"/>
                  </a:cubicBezTo>
                  <a:lnTo>
                    <a:pt x="15732" y="28182"/>
                  </a:lnTo>
                  <a:cubicBezTo>
                    <a:pt x="15868" y="27612"/>
                    <a:pt x="16004" y="27070"/>
                    <a:pt x="16166" y="26527"/>
                  </a:cubicBezTo>
                  <a:close/>
                  <a:moveTo>
                    <a:pt x="9619" y="9907"/>
                  </a:moveTo>
                  <a:cubicBezTo>
                    <a:pt x="9846" y="9907"/>
                    <a:pt x="10077" y="9914"/>
                    <a:pt x="10308" y="9927"/>
                  </a:cubicBezTo>
                  <a:cubicBezTo>
                    <a:pt x="10362" y="10063"/>
                    <a:pt x="10389" y="10226"/>
                    <a:pt x="10362" y="10361"/>
                  </a:cubicBezTo>
                  <a:cubicBezTo>
                    <a:pt x="10389" y="12938"/>
                    <a:pt x="10416" y="15488"/>
                    <a:pt x="10416" y="18064"/>
                  </a:cubicBezTo>
                  <a:cubicBezTo>
                    <a:pt x="10443" y="20261"/>
                    <a:pt x="10443" y="22486"/>
                    <a:pt x="10470" y="24710"/>
                  </a:cubicBezTo>
                  <a:cubicBezTo>
                    <a:pt x="10470" y="25768"/>
                    <a:pt x="10497" y="26825"/>
                    <a:pt x="10497" y="27856"/>
                  </a:cubicBezTo>
                  <a:lnTo>
                    <a:pt x="10497" y="28236"/>
                  </a:lnTo>
                  <a:cubicBezTo>
                    <a:pt x="9982" y="28344"/>
                    <a:pt x="9467" y="28263"/>
                    <a:pt x="8924" y="28372"/>
                  </a:cubicBezTo>
                  <a:cubicBezTo>
                    <a:pt x="8897" y="28236"/>
                    <a:pt x="8897" y="28127"/>
                    <a:pt x="8897" y="28019"/>
                  </a:cubicBezTo>
                  <a:cubicBezTo>
                    <a:pt x="8843" y="23733"/>
                    <a:pt x="8870" y="10334"/>
                    <a:pt x="8951" y="9927"/>
                  </a:cubicBezTo>
                  <a:cubicBezTo>
                    <a:pt x="9168" y="9914"/>
                    <a:pt x="9392" y="9907"/>
                    <a:pt x="9619" y="9907"/>
                  </a:cubicBezTo>
                  <a:close/>
                  <a:moveTo>
                    <a:pt x="19421" y="28534"/>
                  </a:moveTo>
                  <a:cubicBezTo>
                    <a:pt x="20615" y="28534"/>
                    <a:pt x="21808" y="28561"/>
                    <a:pt x="22974" y="28561"/>
                  </a:cubicBezTo>
                  <a:cubicBezTo>
                    <a:pt x="23006" y="28555"/>
                    <a:pt x="23038" y="28552"/>
                    <a:pt x="23070" y="28552"/>
                  </a:cubicBezTo>
                  <a:cubicBezTo>
                    <a:pt x="23173" y="28552"/>
                    <a:pt x="23271" y="28587"/>
                    <a:pt x="23354" y="28670"/>
                  </a:cubicBezTo>
                  <a:cubicBezTo>
                    <a:pt x="23408" y="28941"/>
                    <a:pt x="23408" y="29212"/>
                    <a:pt x="23381" y="29484"/>
                  </a:cubicBezTo>
                  <a:cubicBezTo>
                    <a:pt x="23292" y="29551"/>
                    <a:pt x="23203" y="29599"/>
                    <a:pt x="23098" y="29599"/>
                  </a:cubicBezTo>
                  <a:cubicBezTo>
                    <a:pt x="23076" y="29599"/>
                    <a:pt x="23053" y="29597"/>
                    <a:pt x="23029" y="29592"/>
                  </a:cubicBezTo>
                  <a:lnTo>
                    <a:pt x="22269" y="29592"/>
                  </a:lnTo>
                  <a:cubicBezTo>
                    <a:pt x="21510" y="29565"/>
                    <a:pt x="20750" y="29538"/>
                    <a:pt x="19991" y="29538"/>
                  </a:cubicBezTo>
                  <a:cubicBezTo>
                    <a:pt x="18445" y="29538"/>
                    <a:pt x="16926" y="29565"/>
                    <a:pt x="15380" y="29619"/>
                  </a:cubicBezTo>
                  <a:cubicBezTo>
                    <a:pt x="14485" y="29673"/>
                    <a:pt x="13562" y="29755"/>
                    <a:pt x="12640" y="29809"/>
                  </a:cubicBezTo>
                  <a:cubicBezTo>
                    <a:pt x="12288" y="29836"/>
                    <a:pt x="11935" y="29836"/>
                    <a:pt x="11555" y="29836"/>
                  </a:cubicBezTo>
                  <a:cubicBezTo>
                    <a:pt x="11203" y="29863"/>
                    <a:pt x="10850" y="29890"/>
                    <a:pt x="10497" y="29890"/>
                  </a:cubicBezTo>
                  <a:lnTo>
                    <a:pt x="8924" y="29890"/>
                  </a:lnTo>
                  <a:cubicBezTo>
                    <a:pt x="8870" y="29538"/>
                    <a:pt x="8870" y="29185"/>
                    <a:pt x="8897" y="28833"/>
                  </a:cubicBezTo>
                  <a:cubicBezTo>
                    <a:pt x="8978" y="28805"/>
                    <a:pt x="9087" y="28805"/>
                    <a:pt x="9195" y="28778"/>
                  </a:cubicBezTo>
                  <a:cubicBezTo>
                    <a:pt x="9819" y="28778"/>
                    <a:pt x="10470" y="28751"/>
                    <a:pt x="11094" y="28751"/>
                  </a:cubicBezTo>
                  <a:cubicBezTo>
                    <a:pt x="11353" y="28756"/>
                    <a:pt x="11611" y="28758"/>
                    <a:pt x="11868" y="28758"/>
                  </a:cubicBezTo>
                  <a:cubicBezTo>
                    <a:pt x="13013" y="28758"/>
                    <a:pt x="14147" y="28714"/>
                    <a:pt x="15298" y="28670"/>
                  </a:cubicBezTo>
                  <a:cubicBezTo>
                    <a:pt x="15949" y="28643"/>
                    <a:pt x="16573" y="28643"/>
                    <a:pt x="17224" y="28616"/>
                  </a:cubicBezTo>
                  <a:cubicBezTo>
                    <a:pt x="17956" y="28588"/>
                    <a:pt x="18689" y="28534"/>
                    <a:pt x="19421" y="28534"/>
                  </a:cubicBezTo>
                  <a:close/>
                  <a:moveTo>
                    <a:pt x="24366" y="32413"/>
                  </a:moveTo>
                  <a:cubicBezTo>
                    <a:pt x="24614" y="32413"/>
                    <a:pt x="24864" y="32422"/>
                    <a:pt x="25117" y="32440"/>
                  </a:cubicBezTo>
                  <a:cubicBezTo>
                    <a:pt x="25144" y="32521"/>
                    <a:pt x="25144" y="32603"/>
                    <a:pt x="25171" y="32684"/>
                  </a:cubicBezTo>
                  <a:lnTo>
                    <a:pt x="25171" y="34176"/>
                  </a:lnTo>
                  <a:cubicBezTo>
                    <a:pt x="24859" y="34217"/>
                    <a:pt x="24548" y="34237"/>
                    <a:pt x="24236" y="34237"/>
                  </a:cubicBezTo>
                  <a:cubicBezTo>
                    <a:pt x="23924" y="34237"/>
                    <a:pt x="23612" y="34217"/>
                    <a:pt x="23300" y="34176"/>
                  </a:cubicBezTo>
                  <a:cubicBezTo>
                    <a:pt x="23191" y="33932"/>
                    <a:pt x="23110" y="33661"/>
                    <a:pt x="23056" y="33362"/>
                  </a:cubicBezTo>
                  <a:cubicBezTo>
                    <a:pt x="22974" y="33091"/>
                    <a:pt x="22893" y="32820"/>
                    <a:pt x="22893" y="32521"/>
                  </a:cubicBezTo>
                  <a:cubicBezTo>
                    <a:pt x="23381" y="32449"/>
                    <a:pt x="23869" y="32413"/>
                    <a:pt x="24366" y="32413"/>
                  </a:cubicBezTo>
                  <a:close/>
                  <a:moveTo>
                    <a:pt x="25904" y="31952"/>
                  </a:moveTo>
                  <a:cubicBezTo>
                    <a:pt x="25958" y="31952"/>
                    <a:pt x="26012" y="31952"/>
                    <a:pt x="26066" y="31979"/>
                  </a:cubicBezTo>
                  <a:cubicBezTo>
                    <a:pt x="26094" y="32006"/>
                    <a:pt x="26094" y="32033"/>
                    <a:pt x="26121" y="32060"/>
                  </a:cubicBezTo>
                  <a:cubicBezTo>
                    <a:pt x="26202" y="32549"/>
                    <a:pt x="26202" y="33037"/>
                    <a:pt x="26175" y="33525"/>
                  </a:cubicBezTo>
                  <a:cubicBezTo>
                    <a:pt x="26148" y="33823"/>
                    <a:pt x="26121" y="34122"/>
                    <a:pt x="26094" y="34393"/>
                  </a:cubicBezTo>
                  <a:cubicBezTo>
                    <a:pt x="26094" y="34501"/>
                    <a:pt x="26066" y="34583"/>
                    <a:pt x="26039" y="34691"/>
                  </a:cubicBezTo>
                  <a:lnTo>
                    <a:pt x="25714" y="34691"/>
                  </a:lnTo>
                  <a:cubicBezTo>
                    <a:pt x="25524" y="33769"/>
                    <a:pt x="25714" y="32874"/>
                    <a:pt x="25714" y="31979"/>
                  </a:cubicBezTo>
                  <a:lnTo>
                    <a:pt x="25687" y="31979"/>
                  </a:lnTo>
                  <a:cubicBezTo>
                    <a:pt x="25795" y="31952"/>
                    <a:pt x="25849" y="31952"/>
                    <a:pt x="25904" y="31952"/>
                  </a:cubicBezTo>
                  <a:close/>
                  <a:moveTo>
                    <a:pt x="20187" y="30005"/>
                  </a:moveTo>
                  <a:cubicBezTo>
                    <a:pt x="20842" y="30005"/>
                    <a:pt x="21366" y="30012"/>
                    <a:pt x="21591" y="30026"/>
                  </a:cubicBezTo>
                  <a:cubicBezTo>
                    <a:pt x="21645" y="30107"/>
                    <a:pt x="21672" y="30189"/>
                    <a:pt x="21700" y="30270"/>
                  </a:cubicBezTo>
                  <a:lnTo>
                    <a:pt x="22622" y="33769"/>
                  </a:lnTo>
                  <a:cubicBezTo>
                    <a:pt x="22676" y="34013"/>
                    <a:pt x="22757" y="34230"/>
                    <a:pt x="22812" y="34474"/>
                  </a:cubicBezTo>
                  <a:cubicBezTo>
                    <a:pt x="22920" y="34854"/>
                    <a:pt x="22974" y="35234"/>
                    <a:pt x="23029" y="35614"/>
                  </a:cubicBezTo>
                  <a:cubicBezTo>
                    <a:pt x="23083" y="35912"/>
                    <a:pt x="22947" y="36210"/>
                    <a:pt x="22703" y="36373"/>
                  </a:cubicBezTo>
                  <a:cubicBezTo>
                    <a:pt x="22540" y="36509"/>
                    <a:pt x="22351" y="36590"/>
                    <a:pt x="22134" y="36644"/>
                  </a:cubicBezTo>
                  <a:cubicBezTo>
                    <a:pt x="21618" y="36753"/>
                    <a:pt x="21076" y="36834"/>
                    <a:pt x="20533" y="36861"/>
                  </a:cubicBezTo>
                  <a:cubicBezTo>
                    <a:pt x="20063" y="36902"/>
                    <a:pt x="19588" y="36916"/>
                    <a:pt x="19113" y="36916"/>
                  </a:cubicBezTo>
                  <a:cubicBezTo>
                    <a:pt x="18328" y="36916"/>
                    <a:pt x="17540" y="36878"/>
                    <a:pt x="16763" y="36861"/>
                  </a:cubicBezTo>
                  <a:cubicBezTo>
                    <a:pt x="16248" y="36834"/>
                    <a:pt x="15732" y="36780"/>
                    <a:pt x="15217" y="36644"/>
                  </a:cubicBezTo>
                  <a:cubicBezTo>
                    <a:pt x="15108" y="36617"/>
                    <a:pt x="14973" y="36590"/>
                    <a:pt x="14864" y="36536"/>
                  </a:cubicBezTo>
                  <a:cubicBezTo>
                    <a:pt x="14159" y="36373"/>
                    <a:pt x="13752" y="35641"/>
                    <a:pt x="13969" y="34963"/>
                  </a:cubicBezTo>
                  <a:cubicBezTo>
                    <a:pt x="14105" y="34447"/>
                    <a:pt x="14240" y="33932"/>
                    <a:pt x="14376" y="33389"/>
                  </a:cubicBezTo>
                  <a:cubicBezTo>
                    <a:pt x="14620" y="32440"/>
                    <a:pt x="14864" y="31464"/>
                    <a:pt x="15136" y="30487"/>
                  </a:cubicBezTo>
                  <a:cubicBezTo>
                    <a:pt x="15163" y="30352"/>
                    <a:pt x="15190" y="30243"/>
                    <a:pt x="15217" y="30135"/>
                  </a:cubicBezTo>
                  <a:cubicBezTo>
                    <a:pt x="15614" y="30055"/>
                    <a:pt x="18395" y="30005"/>
                    <a:pt x="20187" y="30005"/>
                  </a:cubicBezTo>
                  <a:close/>
                  <a:moveTo>
                    <a:pt x="5913" y="38205"/>
                  </a:moveTo>
                  <a:cubicBezTo>
                    <a:pt x="6130" y="38205"/>
                    <a:pt x="6347" y="38217"/>
                    <a:pt x="6564" y="38217"/>
                  </a:cubicBezTo>
                  <a:cubicBezTo>
                    <a:pt x="6700" y="38624"/>
                    <a:pt x="6727" y="39058"/>
                    <a:pt x="6592" y="39438"/>
                  </a:cubicBezTo>
                  <a:cubicBezTo>
                    <a:pt x="6479" y="39528"/>
                    <a:pt x="6348" y="39581"/>
                    <a:pt x="6214" y="39581"/>
                  </a:cubicBezTo>
                  <a:cubicBezTo>
                    <a:pt x="6186" y="39581"/>
                    <a:pt x="6158" y="39578"/>
                    <a:pt x="6130" y="39574"/>
                  </a:cubicBezTo>
                  <a:lnTo>
                    <a:pt x="4828" y="39574"/>
                  </a:lnTo>
                  <a:lnTo>
                    <a:pt x="1384" y="39547"/>
                  </a:lnTo>
                  <a:cubicBezTo>
                    <a:pt x="1302" y="39547"/>
                    <a:pt x="1221" y="39519"/>
                    <a:pt x="1085" y="39519"/>
                  </a:cubicBezTo>
                  <a:cubicBezTo>
                    <a:pt x="1085" y="39275"/>
                    <a:pt x="1058" y="39031"/>
                    <a:pt x="1031" y="38814"/>
                  </a:cubicBezTo>
                  <a:cubicBezTo>
                    <a:pt x="1031" y="38489"/>
                    <a:pt x="1140" y="38407"/>
                    <a:pt x="1465" y="38380"/>
                  </a:cubicBezTo>
                  <a:cubicBezTo>
                    <a:pt x="2008" y="38353"/>
                    <a:pt x="2523" y="38299"/>
                    <a:pt x="3038" y="38299"/>
                  </a:cubicBezTo>
                  <a:cubicBezTo>
                    <a:pt x="3906" y="38272"/>
                    <a:pt x="4747" y="38245"/>
                    <a:pt x="5588" y="38217"/>
                  </a:cubicBezTo>
                  <a:cubicBezTo>
                    <a:pt x="5696" y="38208"/>
                    <a:pt x="5805" y="38205"/>
                    <a:pt x="5913" y="38205"/>
                  </a:cubicBezTo>
                  <a:close/>
                  <a:moveTo>
                    <a:pt x="5724" y="40062"/>
                  </a:moveTo>
                  <a:cubicBezTo>
                    <a:pt x="5778" y="40062"/>
                    <a:pt x="5805" y="40062"/>
                    <a:pt x="5859" y="40089"/>
                  </a:cubicBezTo>
                  <a:cubicBezTo>
                    <a:pt x="5941" y="40794"/>
                    <a:pt x="5968" y="41499"/>
                    <a:pt x="5913" y="42205"/>
                  </a:cubicBezTo>
                  <a:lnTo>
                    <a:pt x="1926" y="42286"/>
                  </a:lnTo>
                  <a:cubicBezTo>
                    <a:pt x="1845" y="41554"/>
                    <a:pt x="1818" y="40821"/>
                    <a:pt x="1872" y="40089"/>
                  </a:cubicBezTo>
                  <a:cubicBezTo>
                    <a:pt x="1953" y="40089"/>
                    <a:pt x="2035" y="40062"/>
                    <a:pt x="2089" y="40062"/>
                  </a:cubicBezTo>
                  <a:close/>
                  <a:moveTo>
                    <a:pt x="9901" y="30379"/>
                  </a:moveTo>
                  <a:cubicBezTo>
                    <a:pt x="10072" y="30379"/>
                    <a:pt x="10244" y="30388"/>
                    <a:pt x="10416" y="30406"/>
                  </a:cubicBezTo>
                  <a:cubicBezTo>
                    <a:pt x="10470" y="30541"/>
                    <a:pt x="10497" y="30704"/>
                    <a:pt x="10470" y="30867"/>
                  </a:cubicBezTo>
                  <a:cubicBezTo>
                    <a:pt x="10497" y="32576"/>
                    <a:pt x="10497" y="34312"/>
                    <a:pt x="10497" y="36020"/>
                  </a:cubicBezTo>
                  <a:lnTo>
                    <a:pt x="10552" y="41825"/>
                  </a:lnTo>
                  <a:lnTo>
                    <a:pt x="10552" y="42286"/>
                  </a:lnTo>
                  <a:cubicBezTo>
                    <a:pt x="10280" y="42300"/>
                    <a:pt x="10009" y="42306"/>
                    <a:pt x="9741" y="42306"/>
                  </a:cubicBezTo>
                  <a:cubicBezTo>
                    <a:pt x="9473" y="42306"/>
                    <a:pt x="9209" y="42300"/>
                    <a:pt x="8951" y="42286"/>
                  </a:cubicBezTo>
                  <a:cubicBezTo>
                    <a:pt x="8843" y="42150"/>
                    <a:pt x="8870" y="41988"/>
                    <a:pt x="8870" y="41852"/>
                  </a:cubicBezTo>
                  <a:lnTo>
                    <a:pt x="8870" y="37783"/>
                  </a:lnTo>
                  <a:lnTo>
                    <a:pt x="8870" y="30894"/>
                  </a:lnTo>
                  <a:lnTo>
                    <a:pt x="8870" y="30487"/>
                  </a:lnTo>
                  <a:cubicBezTo>
                    <a:pt x="9214" y="30415"/>
                    <a:pt x="9557" y="30379"/>
                    <a:pt x="9901" y="30379"/>
                  </a:cubicBezTo>
                  <a:close/>
                  <a:moveTo>
                    <a:pt x="8409" y="42720"/>
                  </a:moveTo>
                  <a:cubicBezTo>
                    <a:pt x="9087" y="42720"/>
                    <a:pt x="9738" y="42774"/>
                    <a:pt x="10416" y="42801"/>
                  </a:cubicBezTo>
                  <a:cubicBezTo>
                    <a:pt x="10470" y="42801"/>
                    <a:pt x="10497" y="42828"/>
                    <a:pt x="10552" y="42856"/>
                  </a:cubicBezTo>
                  <a:cubicBezTo>
                    <a:pt x="10579" y="43127"/>
                    <a:pt x="10579" y="43425"/>
                    <a:pt x="10552" y="43724"/>
                  </a:cubicBezTo>
                  <a:cubicBezTo>
                    <a:pt x="10497" y="43751"/>
                    <a:pt x="10443" y="43778"/>
                    <a:pt x="10362" y="43778"/>
                  </a:cubicBezTo>
                  <a:cubicBezTo>
                    <a:pt x="9765" y="43805"/>
                    <a:pt x="9168" y="43832"/>
                    <a:pt x="8599" y="43832"/>
                  </a:cubicBezTo>
                  <a:cubicBezTo>
                    <a:pt x="8002" y="43832"/>
                    <a:pt x="7487" y="43805"/>
                    <a:pt x="6863" y="43778"/>
                  </a:cubicBezTo>
                  <a:cubicBezTo>
                    <a:pt x="6212" y="43778"/>
                    <a:pt x="5588" y="43751"/>
                    <a:pt x="4964" y="43751"/>
                  </a:cubicBezTo>
                  <a:cubicBezTo>
                    <a:pt x="4584" y="43751"/>
                    <a:pt x="4205" y="43724"/>
                    <a:pt x="3798" y="43724"/>
                  </a:cubicBezTo>
                  <a:cubicBezTo>
                    <a:pt x="3760" y="43718"/>
                    <a:pt x="3721" y="43716"/>
                    <a:pt x="3681" y="43716"/>
                  </a:cubicBezTo>
                  <a:cubicBezTo>
                    <a:pt x="3522" y="43716"/>
                    <a:pt x="3353" y="43751"/>
                    <a:pt x="3201" y="43751"/>
                  </a:cubicBezTo>
                  <a:lnTo>
                    <a:pt x="1302" y="43751"/>
                  </a:lnTo>
                  <a:cubicBezTo>
                    <a:pt x="1113" y="43724"/>
                    <a:pt x="923" y="43724"/>
                    <a:pt x="733" y="43696"/>
                  </a:cubicBezTo>
                  <a:cubicBezTo>
                    <a:pt x="624" y="43669"/>
                    <a:pt x="543" y="43588"/>
                    <a:pt x="516" y="43479"/>
                  </a:cubicBezTo>
                  <a:cubicBezTo>
                    <a:pt x="489" y="43235"/>
                    <a:pt x="489" y="42991"/>
                    <a:pt x="570" y="42774"/>
                  </a:cubicBezTo>
                  <a:cubicBezTo>
                    <a:pt x="733" y="42747"/>
                    <a:pt x="923" y="42720"/>
                    <a:pt x="1113" y="42720"/>
                  </a:cubicBezTo>
                  <a:close/>
                  <a:moveTo>
                    <a:pt x="27055" y="32713"/>
                  </a:moveTo>
                  <a:cubicBezTo>
                    <a:pt x="27608" y="32713"/>
                    <a:pt x="28151" y="32834"/>
                    <a:pt x="28643" y="33091"/>
                  </a:cubicBezTo>
                  <a:cubicBezTo>
                    <a:pt x="28833" y="33200"/>
                    <a:pt x="28969" y="33335"/>
                    <a:pt x="29104" y="33498"/>
                  </a:cubicBezTo>
                  <a:cubicBezTo>
                    <a:pt x="29457" y="33878"/>
                    <a:pt x="29728" y="34312"/>
                    <a:pt x="29918" y="34773"/>
                  </a:cubicBezTo>
                  <a:cubicBezTo>
                    <a:pt x="30189" y="35342"/>
                    <a:pt x="30379" y="35966"/>
                    <a:pt x="30515" y="36590"/>
                  </a:cubicBezTo>
                  <a:cubicBezTo>
                    <a:pt x="30569" y="36943"/>
                    <a:pt x="30623" y="37295"/>
                    <a:pt x="30623" y="37648"/>
                  </a:cubicBezTo>
                  <a:cubicBezTo>
                    <a:pt x="30705" y="39031"/>
                    <a:pt x="30813" y="40414"/>
                    <a:pt x="30867" y="41798"/>
                  </a:cubicBezTo>
                  <a:cubicBezTo>
                    <a:pt x="30895" y="43371"/>
                    <a:pt x="30895" y="44917"/>
                    <a:pt x="30895" y="46490"/>
                  </a:cubicBezTo>
                  <a:cubicBezTo>
                    <a:pt x="30895" y="47087"/>
                    <a:pt x="30867" y="47711"/>
                    <a:pt x="30867" y="48335"/>
                  </a:cubicBezTo>
                  <a:cubicBezTo>
                    <a:pt x="30867" y="48524"/>
                    <a:pt x="30813" y="48741"/>
                    <a:pt x="30813" y="48931"/>
                  </a:cubicBezTo>
                  <a:cubicBezTo>
                    <a:pt x="30559" y="48995"/>
                    <a:pt x="30295" y="49021"/>
                    <a:pt x="30028" y="49021"/>
                  </a:cubicBezTo>
                  <a:cubicBezTo>
                    <a:pt x="29839" y="49021"/>
                    <a:pt x="29648" y="49008"/>
                    <a:pt x="29457" y="48986"/>
                  </a:cubicBezTo>
                  <a:cubicBezTo>
                    <a:pt x="29430" y="48904"/>
                    <a:pt x="29430" y="48796"/>
                    <a:pt x="29430" y="48714"/>
                  </a:cubicBezTo>
                  <a:cubicBezTo>
                    <a:pt x="29430" y="47684"/>
                    <a:pt x="29430" y="46626"/>
                    <a:pt x="29457" y="45622"/>
                  </a:cubicBezTo>
                  <a:cubicBezTo>
                    <a:pt x="29511" y="43995"/>
                    <a:pt x="29565" y="42367"/>
                    <a:pt x="29457" y="40740"/>
                  </a:cubicBezTo>
                  <a:cubicBezTo>
                    <a:pt x="29430" y="40143"/>
                    <a:pt x="29403" y="39519"/>
                    <a:pt x="29376" y="38896"/>
                  </a:cubicBezTo>
                  <a:cubicBezTo>
                    <a:pt x="29321" y="38082"/>
                    <a:pt x="29240" y="37268"/>
                    <a:pt x="29077" y="36482"/>
                  </a:cubicBezTo>
                  <a:cubicBezTo>
                    <a:pt x="28942" y="35939"/>
                    <a:pt x="28752" y="35424"/>
                    <a:pt x="28508" y="34935"/>
                  </a:cubicBezTo>
                  <a:cubicBezTo>
                    <a:pt x="28209" y="34230"/>
                    <a:pt x="27531" y="33769"/>
                    <a:pt x="26772" y="33769"/>
                  </a:cubicBezTo>
                  <a:cubicBezTo>
                    <a:pt x="26717" y="33769"/>
                    <a:pt x="26663" y="33742"/>
                    <a:pt x="26609" y="33742"/>
                  </a:cubicBezTo>
                  <a:lnTo>
                    <a:pt x="26582" y="32983"/>
                  </a:lnTo>
                  <a:cubicBezTo>
                    <a:pt x="26582" y="32901"/>
                    <a:pt x="26609" y="32847"/>
                    <a:pt x="26609" y="32738"/>
                  </a:cubicBezTo>
                  <a:cubicBezTo>
                    <a:pt x="26758" y="32721"/>
                    <a:pt x="26907" y="32713"/>
                    <a:pt x="27055" y="32713"/>
                  </a:cubicBezTo>
                  <a:close/>
                  <a:moveTo>
                    <a:pt x="2352" y="44204"/>
                  </a:moveTo>
                  <a:cubicBezTo>
                    <a:pt x="3369" y="44204"/>
                    <a:pt x="5711" y="44244"/>
                    <a:pt x="5886" y="44266"/>
                  </a:cubicBezTo>
                  <a:cubicBezTo>
                    <a:pt x="5913" y="44320"/>
                    <a:pt x="5913" y="44375"/>
                    <a:pt x="5941" y="44402"/>
                  </a:cubicBezTo>
                  <a:cubicBezTo>
                    <a:pt x="5941" y="44836"/>
                    <a:pt x="5995" y="45270"/>
                    <a:pt x="5995" y="45731"/>
                  </a:cubicBezTo>
                  <a:cubicBezTo>
                    <a:pt x="5995" y="46273"/>
                    <a:pt x="6022" y="46816"/>
                    <a:pt x="6049" y="47385"/>
                  </a:cubicBezTo>
                  <a:cubicBezTo>
                    <a:pt x="6103" y="49013"/>
                    <a:pt x="6049" y="50613"/>
                    <a:pt x="5995" y="52240"/>
                  </a:cubicBezTo>
                  <a:cubicBezTo>
                    <a:pt x="5995" y="53054"/>
                    <a:pt x="5479" y="53759"/>
                    <a:pt x="4693" y="53976"/>
                  </a:cubicBezTo>
                  <a:cubicBezTo>
                    <a:pt x="4530" y="54031"/>
                    <a:pt x="4361" y="54058"/>
                    <a:pt x="4191" y="54058"/>
                  </a:cubicBezTo>
                  <a:cubicBezTo>
                    <a:pt x="4022" y="54058"/>
                    <a:pt x="3852" y="54031"/>
                    <a:pt x="3689" y="53976"/>
                  </a:cubicBezTo>
                  <a:cubicBezTo>
                    <a:pt x="3011" y="53814"/>
                    <a:pt x="2496" y="53298"/>
                    <a:pt x="2306" y="52647"/>
                  </a:cubicBezTo>
                  <a:cubicBezTo>
                    <a:pt x="2170" y="52213"/>
                    <a:pt x="2116" y="51752"/>
                    <a:pt x="2089" y="51318"/>
                  </a:cubicBezTo>
                  <a:lnTo>
                    <a:pt x="2089" y="51210"/>
                  </a:lnTo>
                  <a:cubicBezTo>
                    <a:pt x="2089" y="49040"/>
                    <a:pt x="1926" y="46870"/>
                    <a:pt x="1899" y="44727"/>
                  </a:cubicBezTo>
                  <a:lnTo>
                    <a:pt x="1899" y="44212"/>
                  </a:lnTo>
                  <a:cubicBezTo>
                    <a:pt x="1946" y="44207"/>
                    <a:pt x="2112" y="44204"/>
                    <a:pt x="2352" y="44204"/>
                  </a:cubicBezTo>
                  <a:close/>
                  <a:moveTo>
                    <a:pt x="9948" y="44292"/>
                  </a:moveTo>
                  <a:cubicBezTo>
                    <a:pt x="10140" y="44292"/>
                    <a:pt x="10332" y="44301"/>
                    <a:pt x="10525" y="44320"/>
                  </a:cubicBezTo>
                  <a:cubicBezTo>
                    <a:pt x="10579" y="44673"/>
                    <a:pt x="10687" y="59211"/>
                    <a:pt x="10660" y="59754"/>
                  </a:cubicBezTo>
                  <a:cubicBezTo>
                    <a:pt x="10326" y="59817"/>
                    <a:pt x="9993" y="59844"/>
                    <a:pt x="9659" y="59844"/>
                  </a:cubicBezTo>
                  <a:cubicBezTo>
                    <a:pt x="9423" y="59844"/>
                    <a:pt x="9187" y="59830"/>
                    <a:pt x="8951" y="59808"/>
                  </a:cubicBezTo>
                  <a:cubicBezTo>
                    <a:pt x="8924" y="59727"/>
                    <a:pt x="8924" y="59645"/>
                    <a:pt x="8897" y="59564"/>
                  </a:cubicBezTo>
                  <a:lnTo>
                    <a:pt x="8897" y="44375"/>
                  </a:lnTo>
                  <a:cubicBezTo>
                    <a:pt x="9247" y="44322"/>
                    <a:pt x="9598" y="44292"/>
                    <a:pt x="9948" y="44292"/>
                  </a:cubicBezTo>
                  <a:close/>
                  <a:moveTo>
                    <a:pt x="12559" y="60350"/>
                  </a:moveTo>
                  <a:cubicBezTo>
                    <a:pt x="13752" y="60378"/>
                    <a:pt x="14946" y="60432"/>
                    <a:pt x="16139" y="60486"/>
                  </a:cubicBezTo>
                  <a:lnTo>
                    <a:pt x="16600" y="60486"/>
                  </a:lnTo>
                  <a:lnTo>
                    <a:pt x="19177" y="60567"/>
                  </a:lnTo>
                  <a:cubicBezTo>
                    <a:pt x="19231" y="60567"/>
                    <a:pt x="19313" y="60595"/>
                    <a:pt x="19367" y="60595"/>
                  </a:cubicBezTo>
                  <a:cubicBezTo>
                    <a:pt x="19503" y="61056"/>
                    <a:pt x="19530" y="61544"/>
                    <a:pt x="19448" y="62032"/>
                  </a:cubicBezTo>
                  <a:cubicBezTo>
                    <a:pt x="19367" y="62032"/>
                    <a:pt x="19286" y="62059"/>
                    <a:pt x="19204" y="62059"/>
                  </a:cubicBezTo>
                  <a:lnTo>
                    <a:pt x="16221" y="62032"/>
                  </a:lnTo>
                  <a:lnTo>
                    <a:pt x="16085" y="62032"/>
                  </a:lnTo>
                  <a:lnTo>
                    <a:pt x="9521" y="61924"/>
                  </a:lnTo>
                  <a:cubicBezTo>
                    <a:pt x="8002" y="61897"/>
                    <a:pt x="6456" y="61842"/>
                    <a:pt x="4937" y="61842"/>
                  </a:cubicBezTo>
                  <a:lnTo>
                    <a:pt x="1357" y="61842"/>
                  </a:lnTo>
                  <a:cubicBezTo>
                    <a:pt x="1275" y="61435"/>
                    <a:pt x="1248" y="60974"/>
                    <a:pt x="1330" y="60540"/>
                  </a:cubicBezTo>
                  <a:cubicBezTo>
                    <a:pt x="1357" y="60540"/>
                    <a:pt x="1411" y="60513"/>
                    <a:pt x="1438" y="60513"/>
                  </a:cubicBezTo>
                  <a:cubicBezTo>
                    <a:pt x="1980" y="60486"/>
                    <a:pt x="2523" y="60432"/>
                    <a:pt x="3065" y="60432"/>
                  </a:cubicBezTo>
                  <a:cubicBezTo>
                    <a:pt x="4666" y="60405"/>
                    <a:pt x="6266" y="60405"/>
                    <a:pt x="7893" y="60405"/>
                  </a:cubicBezTo>
                  <a:cubicBezTo>
                    <a:pt x="9440" y="60405"/>
                    <a:pt x="11013" y="60350"/>
                    <a:pt x="12559" y="60350"/>
                  </a:cubicBezTo>
                  <a:close/>
                  <a:moveTo>
                    <a:pt x="15434" y="0"/>
                  </a:moveTo>
                  <a:cubicBezTo>
                    <a:pt x="15108" y="0"/>
                    <a:pt x="14756" y="27"/>
                    <a:pt x="14430" y="27"/>
                  </a:cubicBezTo>
                  <a:cubicBezTo>
                    <a:pt x="14322" y="27"/>
                    <a:pt x="14213" y="81"/>
                    <a:pt x="14186" y="190"/>
                  </a:cubicBezTo>
                  <a:cubicBezTo>
                    <a:pt x="14159" y="326"/>
                    <a:pt x="14132" y="488"/>
                    <a:pt x="14132" y="651"/>
                  </a:cubicBezTo>
                  <a:cubicBezTo>
                    <a:pt x="14078" y="1546"/>
                    <a:pt x="14051" y="2468"/>
                    <a:pt x="14023" y="3363"/>
                  </a:cubicBezTo>
                  <a:cubicBezTo>
                    <a:pt x="13996" y="4503"/>
                    <a:pt x="13942" y="5669"/>
                    <a:pt x="13888" y="6835"/>
                  </a:cubicBezTo>
                  <a:cubicBezTo>
                    <a:pt x="13888" y="7025"/>
                    <a:pt x="13888" y="7242"/>
                    <a:pt x="13888" y="7459"/>
                  </a:cubicBezTo>
                  <a:cubicBezTo>
                    <a:pt x="13861" y="7540"/>
                    <a:pt x="13834" y="7649"/>
                    <a:pt x="13834" y="7730"/>
                  </a:cubicBezTo>
                  <a:lnTo>
                    <a:pt x="11609" y="7730"/>
                  </a:lnTo>
                  <a:cubicBezTo>
                    <a:pt x="11365" y="7730"/>
                    <a:pt x="11121" y="7730"/>
                    <a:pt x="10877" y="7703"/>
                  </a:cubicBezTo>
                  <a:cubicBezTo>
                    <a:pt x="10850" y="7296"/>
                    <a:pt x="10823" y="6889"/>
                    <a:pt x="10850" y="6483"/>
                  </a:cubicBezTo>
                  <a:cubicBezTo>
                    <a:pt x="10823" y="6076"/>
                    <a:pt x="10850" y="5669"/>
                    <a:pt x="10823" y="5289"/>
                  </a:cubicBezTo>
                  <a:cubicBezTo>
                    <a:pt x="10742" y="5235"/>
                    <a:pt x="10660" y="5208"/>
                    <a:pt x="10606" y="5181"/>
                  </a:cubicBezTo>
                  <a:cubicBezTo>
                    <a:pt x="10387" y="5141"/>
                    <a:pt x="10184" y="5116"/>
                    <a:pt x="9973" y="5116"/>
                  </a:cubicBezTo>
                  <a:cubicBezTo>
                    <a:pt x="9896" y="5116"/>
                    <a:pt x="9818" y="5119"/>
                    <a:pt x="9738" y="5126"/>
                  </a:cubicBezTo>
                  <a:cubicBezTo>
                    <a:pt x="9440" y="5126"/>
                    <a:pt x="9060" y="5154"/>
                    <a:pt x="8789" y="5181"/>
                  </a:cubicBezTo>
                  <a:cubicBezTo>
                    <a:pt x="8517" y="5208"/>
                    <a:pt x="8382" y="5343"/>
                    <a:pt x="8382" y="5615"/>
                  </a:cubicBezTo>
                  <a:lnTo>
                    <a:pt x="8382" y="5967"/>
                  </a:lnTo>
                  <a:lnTo>
                    <a:pt x="8382" y="34637"/>
                  </a:lnTo>
                  <a:lnTo>
                    <a:pt x="8382" y="41825"/>
                  </a:lnTo>
                  <a:cubicBezTo>
                    <a:pt x="8382" y="41961"/>
                    <a:pt x="8382" y="42096"/>
                    <a:pt x="8382" y="42259"/>
                  </a:cubicBezTo>
                  <a:cubicBezTo>
                    <a:pt x="8219" y="42272"/>
                    <a:pt x="8063" y="42279"/>
                    <a:pt x="7907" y="42279"/>
                  </a:cubicBezTo>
                  <a:cubicBezTo>
                    <a:pt x="7751" y="42279"/>
                    <a:pt x="7595" y="42272"/>
                    <a:pt x="7432" y="42259"/>
                  </a:cubicBezTo>
                  <a:cubicBezTo>
                    <a:pt x="7313" y="42269"/>
                    <a:pt x="7198" y="42275"/>
                    <a:pt x="7085" y="42275"/>
                  </a:cubicBezTo>
                  <a:cubicBezTo>
                    <a:pt x="6888" y="42275"/>
                    <a:pt x="6699" y="42256"/>
                    <a:pt x="6510" y="42205"/>
                  </a:cubicBezTo>
                  <a:lnTo>
                    <a:pt x="6510" y="41120"/>
                  </a:lnTo>
                  <a:cubicBezTo>
                    <a:pt x="6456" y="40767"/>
                    <a:pt x="6456" y="40387"/>
                    <a:pt x="6510" y="40035"/>
                  </a:cubicBezTo>
                  <a:cubicBezTo>
                    <a:pt x="6592" y="40008"/>
                    <a:pt x="6646" y="39980"/>
                    <a:pt x="6700" y="39980"/>
                  </a:cubicBezTo>
                  <a:cubicBezTo>
                    <a:pt x="6890" y="39953"/>
                    <a:pt x="7053" y="39818"/>
                    <a:pt x="7107" y="39628"/>
                  </a:cubicBezTo>
                  <a:cubicBezTo>
                    <a:pt x="7107" y="39519"/>
                    <a:pt x="7134" y="39438"/>
                    <a:pt x="7134" y="39357"/>
                  </a:cubicBezTo>
                  <a:cubicBezTo>
                    <a:pt x="7188" y="38977"/>
                    <a:pt x="7161" y="38570"/>
                    <a:pt x="7080" y="38190"/>
                  </a:cubicBezTo>
                  <a:cubicBezTo>
                    <a:pt x="7026" y="37892"/>
                    <a:pt x="6944" y="37838"/>
                    <a:pt x="6646" y="37783"/>
                  </a:cubicBezTo>
                  <a:cubicBezTo>
                    <a:pt x="6347" y="37756"/>
                    <a:pt x="6049" y="37729"/>
                    <a:pt x="5724" y="37729"/>
                  </a:cubicBezTo>
                  <a:cubicBezTo>
                    <a:pt x="5154" y="37729"/>
                    <a:pt x="4612" y="37756"/>
                    <a:pt x="4042" y="37783"/>
                  </a:cubicBezTo>
                  <a:cubicBezTo>
                    <a:pt x="3255" y="37838"/>
                    <a:pt x="2469" y="37865"/>
                    <a:pt x="1682" y="37919"/>
                  </a:cubicBezTo>
                  <a:cubicBezTo>
                    <a:pt x="1438" y="37919"/>
                    <a:pt x="1194" y="37946"/>
                    <a:pt x="977" y="37946"/>
                  </a:cubicBezTo>
                  <a:cubicBezTo>
                    <a:pt x="760" y="37973"/>
                    <a:pt x="651" y="38055"/>
                    <a:pt x="651" y="38272"/>
                  </a:cubicBezTo>
                  <a:cubicBezTo>
                    <a:pt x="597" y="38760"/>
                    <a:pt x="597" y="39248"/>
                    <a:pt x="706" y="39736"/>
                  </a:cubicBezTo>
                  <a:cubicBezTo>
                    <a:pt x="733" y="39872"/>
                    <a:pt x="841" y="39980"/>
                    <a:pt x="1004" y="40008"/>
                  </a:cubicBezTo>
                  <a:cubicBezTo>
                    <a:pt x="1113" y="40035"/>
                    <a:pt x="1221" y="40062"/>
                    <a:pt x="1302" y="40089"/>
                  </a:cubicBezTo>
                  <a:cubicBezTo>
                    <a:pt x="1302" y="40116"/>
                    <a:pt x="1330" y="40143"/>
                    <a:pt x="1330" y="40197"/>
                  </a:cubicBezTo>
                  <a:lnTo>
                    <a:pt x="1330" y="42069"/>
                  </a:lnTo>
                  <a:cubicBezTo>
                    <a:pt x="1330" y="42150"/>
                    <a:pt x="1302" y="42205"/>
                    <a:pt x="1275" y="42259"/>
                  </a:cubicBezTo>
                  <a:lnTo>
                    <a:pt x="923" y="42286"/>
                  </a:lnTo>
                  <a:cubicBezTo>
                    <a:pt x="733" y="42313"/>
                    <a:pt x="543" y="42313"/>
                    <a:pt x="380" y="42340"/>
                  </a:cubicBezTo>
                  <a:cubicBezTo>
                    <a:pt x="136" y="42367"/>
                    <a:pt x="28" y="42476"/>
                    <a:pt x="28" y="42720"/>
                  </a:cubicBezTo>
                  <a:cubicBezTo>
                    <a:pt x="0" y="43045"/>
                    <a:pt x="0" y="43371"/>
                    <a:pt x="28" y="43669"/>
                  </a:cubicBezTo>
                  <a:cubicBezTo>
                    <a:pt x="82" y="44076"/>
                    <a:pt x="217" y="44158"/>
                    <a:pt x="597" y="44158"/>
                  </a:cubicBezTo>
                  <a:lnTo>
                    <a:pt x="1113" y="44158"/>
                  </a:lnTo>
                  <a:cubicBezTo>
                    <a:pt x="1194" y="44185"/>
                    <a:pt x="1275" y="44185"/>
                    <a:pt x="1357" y="44212"/>
                  </a:cubicBezTo>
                  <a:cubicBezTo>
                    <a:pt x="1384" y="44863"/>
                    <a:pt x="1411" y="45514"/>
                    <a:pt x="1438" y="46165"/>
                  </a:cubicBezTo>
                  <a:cubicBezTo>
                    <a:pt x="1492" y="47874"/>
                    <a:pt x="1547" y="49609"/>
                    <a:pt x="1628" y="51345"/>
                  </a:cubicBezTo>
                  <a:cubicBezTo>
                    <a:pt x="1655" y="51806"/>
                    <a:pt x="1709" y="52268"/>
                    <a:pt x="1845" y="52702"/>
                  </a:cubicBezTo>
                  <a:cubicBezTo>
                    <a:pt x="2035" y="53542"/>
                    <a:pt x="2713" y="54220"/>
                    <a:pt x="3554" y="54437"/>
                  </a:cubicBezTo>
                  <a:cubicBezTo>
                    <a:pt x="3767" y="54500"/>
                    <a:pt x="3981" y="54529"/>
                    <a:pt x="4192" y="54529"/>
                  </a:cubicBezTo>
                  <a:cubicBezTo>
                    <a:pt x="5269" y="54529"/>
                    <a:pt x="6247" y="53759"/>
                    <a:pt x="6429" y="52647"/>
                  </a:cubicBezTo>
                  <a:cubicBezTo>
                    <a:pt x="6510" y="51996"/>
                    <a:pt x="6564" y="51372"/>
                    <a:pt x="6564" y="50749"/>
                  </a:cubicBezTo>
                  <a:cubicBezTo>
                    <a:pt x="6592" y="50016"/>
                    <a:pt x="6510" y="49257"/>
                    <a:pt x="6510" y="48497"/>
                  </a:cubicBezTo>
                  <a:lnTo>
                    <a:pt x="6510" y="44564"/>
                  </a:lnTo>
                  <a:cubicBezTo>
                    <a:pt x="6510" y="44483"/>
                    <a:pt x="6537" y="44402"/>
                    <a:pt x="6537" y="44293"/>
                  </a:cubicBezTo>
                  <a:cubicBezTo>
                    <a:pt x="6686" y="44266"/>
                    <a:pt x="6842" y="44252"/>
                    <a:pt x="6998" y="44252"/>
                  </a:cubicBezTo>
                  <a:cubicBezTo>
                    <a:pt x="7154" y="44252"/>
                    <a:pt x="7310" y="44266"/>
                    <a:pt x="7460" y="44293"/>
                  </a:cubicBezTo>
                  <a:cubicBezTo>
                    <a:pt x="7547" y="44286"/>
                    <a:pt x="7632" y="44283"/>
                    <a:pt x="7716" y="44283"/>
                  </a:cubicBezTo>
                  <a:cubicBezTo>
                    <a:pt x="7945" y="44283"/>
                    <a:pt x="8163" y="44308"/>
                    <a:pt x="8382" y="44347"/>
                  </a:cubicBezTo>
                  <a:lnTo>
                    <a:pt x="8382" y="59618"/>
                  </a:lnTo>
                  <a:cubicBezTo>
                    <a:pt x="8382" y="59699"/>
                    <a:pt x="8382" y="59754"/>
                    <a:pt x="8355" y="59808"/>
                  </a:cubicBezTo>
                  <a:cubicBezTo>
                    <a:pt x="8273" y="59835"/>
                    <a:pt x="8165" y="59835"/>
                    <a:pt x="8083" y="59835"/>
                  </a:cubicBezTo>
                  <a:cubicBezTo>
                    <a:pt x="7324" y="59862"/>
                    <a:pt x="6564" y="59889"/>
                    <a:pt x="5805" y="59889"/>
                  </a:cubicBezTo>
                  <a:cubicBezTo>
                    <a:pt x="4747" y="59916"/>
                    <a:pt x="3716" y="59916"/>
                    <a:pt x="2659" y="59916"/>
                  </a:cubicBezTo>
                  <a:cubicBezTo>
                    <a:pt x="2279" y="59916"/>
                    <a:pt x="1899" y="59944"/>
                    <a:pt x="1519" y="59998"/>
                  </a:cubicBezTo>
                  <a:cubicBezTo>
                    <a:pt x="1357" y="59998"/>
                    <a:pt x="1221" y="60052"/>
                    <a:pt x="1058" y="60106"/>
                  </a:cubicBezTo>
                  <a:cubicBezTo>
                    <a:pt x="923" y="60133"/>
                    <a:pt x="814" y="60269"/>
                    <a:pt x="814" y="60405"/>
                  </a:cubicBezTo>
                  <a:cubicBezTo>
                    <a:pt x="787" y="60486"/>
                    <a:pt x="787" y="60595"/>
                    <a:pt x="787" y="60676"/>
                  </a:cubicBezTo>
                  <a:lnTo>
                    <a:pt x="787" y="61761"/>
                  </a:lnTo>
                  <a:cubicBezTo>
                    <a:pt x="787" y="62249"/>
                    <a:pt x="868" y="62330"/>
                    <a:pt x="1384" y="62330"/>
                  </a:cubicBezTo>
                  <a:cubicBezTo>
                    <a:pt x="2930" y="62330"/>
                    <a:pt x="4476" y="62358"/>
                    <a:pt x="6022" y="62385"/>
                  </a:cubicBezTo>
                  <a:cubicBezTo>
                    <a:pt x="8653" y="62412"/>
                    <a:pt x="11257" y="62439"/>
                    <a:pt x="13888" y="62493"/>
                  </a:cubicBezTo>
                  <a:lnTo>
                    <a:pt x="14430" y="62493"/>
                  </a:lnTo>
                  <a:cubicBezTo>
                    <a:pt x="16004" y="62520"/>
                    <a:pt x="17577" y="62520"/>
                    <a:pt x="19150" y="62520"/>
                  </a:cubicBezTo>
                  <a:cubicBezTo>
                    <a:pt x="19313" y="62520"/>
                    <a:pt x="19448" y="62520"/>
                    <a:pt x="19611" y="62493"/>
                  </a:cubicBezTo>
                  <a:cubicBezTo>
                    <a:pt x="19747" y="62466"/>
                    <a:pt x="19855" y="62358"/>
                    <a:pt x="19882" y="62222"/>
                  </a:cubicBezTo>
                  <a:cubicBezTo>
                    <a:pt x="19909" y="62114"/>
                    <a:pt x="19936" y="62005"/>
                    <a:pt x="19936" y="61897"/>
                  </a:cubicBezTo>
                  <a:cubicBezTo>
                    <a:pt x="19936" y="61490"/>
                    <a:pt x="19909" y="61083"/>
                    <a:pt x="19909" y="60703"/>
                  </a:cubicBezTo>
                  <a:cubicBezTo>
                    <a:pt x="19909" y="60595"/>
                    <a:pt x="19882" y="60486"/>
                    <a:pt x="19855" y="60405"/>
                  </a:cubicBezTo>
                  <a:cubicBezTo>
                    <a:pt x="19855" y="60204"/>
                    <a:pt x="19692" y="60049"/>
                    <a:pt x="19496" y="60049"/>
                  </a:cubicBezTo>
                  <a:cubicBezTo>
                    <a:pt x="19480" y="60049"/>
                    <a:pt x="19464" y="60050"/>
                    <a:pt x="19448" y="60052"/>
                  </a:cubicBezTo>
                  <a:cubicBezTo>
                    <a:pt x="19204" y="60025"/>
                    <a:pt x="18960" y="59998"/>
                    <a:pt x="18716" y="59998"/>
                  </a:cubicBezTo>
                  <a:cubicBezTo>
                    <a:pt x="17007" y="59944"/>
                    <a:pt x="15271" y="59889"/>
                    <a:pt x="13562" y="59835"/>
                  </a:cubicBezTo>
                  <a:cubicBezTo>
                    <a:pt x="12884" y="59808"/>
                    <a:pt x="12233" y="59808"/>
                    <a:pt x="11555" y="59808"/>
                  </a:cubicBezTo>
                  <a:cubicBezTo>
                    <a:pt x="11447" y="59808"/>
                    <a:pt x="11338" y="59781"/>
                    <a:pt x="11230" y="59781"/>
                  </a:cubicBezTo>
                  <a:cubicBezTo>
                    <a:pt x="11230" y="59672"/>
                    <a:pt x="11203" y="59564"/>
                    <a:pt x="11203" y="59483"/>
                  </a:cubicBezTo>
                  <a:cubicBezTo>
                    <a:pt x="11175" y="58452"/>
                    <a:pt x="11148" y="57394"/>
                    <a:pt x="11148" y="56363"/>
                  </a:cubicBezTo>
                  <a:cubicBezTo>
                    <a:pt x="11121" y="51345"/>
                    <a:pt x="11094" y="46300"/>
                    <a:pt x="11067" y="41255"/>
                  </a:cubicBezTo>
                  <a:cubicBezTo>
                    <a:pt x="11040" y="39004"/>
                    <a:pt x="11040" y="36753"/>
                    <a:pt x="11013" y="34501"/>
                  </a:cubicBezTo>
                  <a:cubicBezTo>
                    <a:pt x="11013" y="33254"/>
                    <a:pt x="10986" y="32006"/>
                    <a:pt x="10986" y="30758"/>
                  </a:cubicBezTo>
                  <a:cubicBezTo>
                    <a:pt x="10986" y="30623"/>
                    <a:pt x="10958" y="30460"/>
                    <a:pt x="11040" y="30352"/>
                  </a:cubicBezTo>
                  <a:lnTo>
                    <a:pt x="14512" y="30135"/>
                  </a:lnTo>
                  <a:cubicBezTo>
                    <a:pt x="14566" y="30162"/>
                    <a:pt x="14620" y="30162"/>
                    <a:pt x="14647" y="30189"/>
                  </a:cubicBezTo>
                  <a:cubicBezTo>
                    <a:pt x="14647" y="30270"/>
                    <a:pt x="14620" y="30324"/>
                    <a:pt x="14620" y="30406"/>
                  </a:cubicBezTo>
                  <a:cubicBezTo>
                    <a:pt x="14485" y="30894"/>
                    <a:pt x="14349" y="31382"/>
                    <a:pt x="14240" y="31870"/>
                  </a:cubicBezTo>
                  <a:cubicBezTo>
                    <a:pt x="13969" y="32955"/>
                    <a:pt x="13644" y="34040"/>
                    <a:pt x="13481" y="35180"/>
                  </a:cubicBezTo>
                  <a:cubicBezTo>
                    <a:pt x="13454" y="35369"/>
                    <a:pt x="13454" y="35586"/>
                    <a:pt x="13481" y="35776"/>
                  </a:cubicBezTo>
                  <a:cubicBezTo>
                    <a:pt x="13562" y="36237"/>
                    <a:pt x="13861" y="36617"/>
                    <a:pt x="14268" y="36807"/>
                  </a:cubicBezTo>
                  <a:cubicBezTo>
                    <a:pt x="14647" y="36997"/>
                    <a:pt x="15027" y="37105"/>
                    <a:pt x="15434" y="37187"/>
                  </a:cubicBezTo>
                  <a:cubicBezTo>
                    <a:pt x="16143" y="37305"/>
                    <a:pt x="16851" y="37382"/>
                    <a:pt x="17560" y="37382"/>
                  </a:cubicBezTo>
                  <a:cubicBezTo>
                    <a:pt x="17665" y="37382"/>
                    <a:pt x="17770" y="37380"/>
                    <a:pt x="17875" y="37377"/>
                  </a:cubicBezTo>
                  <a:cubicBezTo>
                    <a:pt x="18363" y="37377"/>
                    <a:pt x="18879" y="37404"/>
                    <a:pt x="19367" y="37404"/>
                  </a:cubicBezTo>
                  <a:lnTo>
                    <a:pt x="19964" y="37404"/>
                  </a:lnTo>
                  <a:cubicBezTo>
                    <a:pt x="20452" y="37377"/>
                    <a:pt x="20940" y="37322"/>
                    <a:pt x="21401" y="37268"/>
                  </a:cubicBezTo>
                  <a:cubicBezTo>
                    <a:pt x="21889" y="37214"/>
                    <a:pt x="22351" y="37105"/>
                    <a:pt x="22785" y="36916"/>
                  </a:cubicBezTo>
                  <a:cubicBezTo>
                    <a:pt x="23273" y="36753"/>
                    <a:pt x="23571" y="36292"/>
                    <a:pt x="23598" y="35803"/>
                  </a:cubicBezTo>
                  <a:cubicBezTo>
                    <a:pt x="23598" y="35586"/>
                    <a:pt x="23571" y="35369"/>
                    <a:pt x="23544" y="35180"/>
                  </a:cubicBezTo>
                  <a:cubicBezTo>
                    <a:pt x="23517" y="35017"/>
                    <a:pt x="23463" y="34881"/>
                    <a:pt x="23435" y="34718"/>
                  </a:cubicBezTo>
                  <a:lnTo>
                    <a:pt x="25171" y="34718"/>
                  </a:lnTo>
                  <a:cubicBezTo>
                    <a:pt x="25171" y="34718"/>
                    <a:pt x="25199" y="34718"/>
                    <a:pt x="25226" y="34800"/>
                  </a:cubicBezTo>
                  <a:cubicBezTo>
                    <a:pt x="25296" y="35012"/>
                    <a:pt x="25490" y="35163"/>
                    <a:pt x="25718" y="35163"/>
                  </a:cubicBezTo>
                  <a:cubicBezTo>
                    <a:pt x="25752" y="35163"/>
                    <a:pt x="25787" y="35160"/>
                    <a:pt x="25822" y="35152"/>
                  </a:cubicBezTo>
                  <a:lnTo>
                    <a:pt x="26175" y="35152"/>
                  </a:lnTo>
                  <a:cubicBezTo>
                    <a:pt x="26283" y="35152"/>
                    <a:pt x="26392" y="35098"/>
                    <a:pt x="26446" y="34990"/>
                  </a:cubicBezTo>
                  <a:cubicBezTo>
                    <a:pt x="26500" y="34881"/>
                    <a:pt x="26528" y="34746"/>
                    <a:pt x="26555" y="34637"/>
                  </a:cubicBezTo>
                  <a:cubicBezTo>
                    <a:pt x="26582" y="34529"/>
                    <a:pt x="26609" y="34393"/>
                    <a:pt x="26636" y="34284"/>
                  </a:cubicBezTo>
                  <a:cubicBezTo>
                    <a:pt x="26658" y="34284"/>
                    <a:pt x="26680" y="34283"/>
                    <a:pt x="26702" y="34283"/>
                  </a:cubicBezTo>
                  <a:cubicBezTo>
                    <a:pt x="27329" y="34283"/>
                    <a:pt x="27919" y="34658"/>
                    <a:pt x="28155" y="35261"/>
                  </a:cubicBezTo>
                  <a:cubicBezTo>
                    <a:pt x="28264" y="35532"/>
                    <a:pt x="28372" y="35776"/>
                    <a:pt x="28453" y="36048"/>
                  </a:cubicBezTo>
                  <a:cubicBezTo>
                    <a:pt x="28670" y="36753"/>
                    <a:pt x="28806" y="37485"/>
                    <a:pt x="28860" y="38217"/>
                  </a:cubicBezTo>
                  <a:cubicBezTo>
                    <a:pt x="28969" y="39601"/>
                    <a:pt x="29077" y="40957"/>
                    <a:pt x="29077" y="42313"/>
                  </a:cubicBezTo>
                  <a:cubicBezTo>
                    <a:pt x="29050" y="44483"/>
                    <a:pt x="29023" y="46653"/>
                    <a:pt x="28996" y="48823"/>
                  </a:cubicBezTo>
                  <a:lnTo>
                    <a:pt x="28996" y="49094"/>
                  </a:lnTo>
                  <a:cubicBezTo>
                    <a:pt x="28996" y="49365"/>
                    <a:pt x="29050" y="49447"/>
                    <a:pt x="29321" y="49447"/>
                  </a:cubicBezTo>
                  <a:cubicBezTo>
                    <a:pt x="29864" y="49474"/>
                    <a:pt x="30406" y="49501"/>
                    <a:pt x="30949" y="49501"/>
                  </a:cubicBezTo>
                  <a:cubicBezTo>
                    <a:pt x="30981" y="49504"/>
                    <a:pt x="31011" y="49506"/>
                    <a:pt x="31039" y="49506"/>
                  </a:cubicBezTo>
                  <a:cubicBezTo>
                    <a:pt x="31244" y="49506"/>
                    <a:pt x="31329" y="49414"/>
                    <a:pt x="31329" y="49175"/>
                  </a:cubicBezTo>
                  <a:cubicBezTo>
                    <a:pt x="31356" y="48714"/>
                    <a:pt x="31383" y="48253"/>
                    <a:pt x="31383" y="47792"/>
                  </a:cubicBezTo>
                  <a:cubicBezTo>
                    <a:pt x="31383" y="46436"/>
                    <a:pt x="31383" y="45107"/>
                    <a:pt x="31383" y="43751"/>
                  </a:cubicBezTo>
                  <a:cubicBezTo>
                    <a:pt x="31383" y="42801"/>
                    <a:pt x="31356" y="41852"/>
                    <a:pt x="31301" y="40903"/>
                  </a:cubicBezTo>
                  <a:cubicBezTo>
                    <a:pt x="31274" y="40008"/>
                    <a:pt x="31220" y="39140"/>
                    <a:pt x="31139" y="38245"/>
                  </a:cubicBezTo>
                  <a:cubicBezTo>
                    <a:pt x="31139" y="37675"/>
                    <a:pt x="31084" y="37078"/>
                    <a:pt x="30976" y="36509"/>
                  </a:cubicBezTo>
                  <a:cubicBezTo>
                    <a:pt x="30840" y="35993"/>
                    <a:pt x="30650" y="35478"/>
                    <a:pt x="30488" y="34963"/>
                  </a:cubicBezTo>
                  <a:cubicBezTo>
                    <a:pt x="30271" y="34339"/>
                    <a:pt x="29918" y="33742"/>
                    <a:pt x="29484" y="33254"/>
                  </a:cubicBezTo>
                  <a:cubicBezTo>
                    <a:pt x="29159" y="32874"/>
                    <a:pt x="28752" y="32603"/>
                    <a:pt x="28291" y="32494"/>
                  </a:cubicBezTo>
                  <a:cubicBezTo>
                    <a:pt x="27952" y="32381"/>
                    <a:pt x="27594" y="32325"/>
                    <a:pt x="27248" y="32325"/>
                  </a:cubicBezTo>
                  <a:cubicBezTo>
                    <a:pt x="27179" y="32325"/>
                    <a:pt x="27111" y="32327"/>
                    <a:pt x="27043" y="32332"/>
                  </a:cubicBezTo>
                  <a:cubicBezTo>
                    <a:pt x="26962" y="32332"/>
                    <a:pt x="26887" y="32345"/>
                    <a:pt x="26816" y="32345"/>
                  </a:cubicBezTo>
                  <a:cubicBezTo>
                    <a:pt x="26745" y="32345"/>
                    <a:pt x="26677" y="32332"/>
                    <a:pt x="26609" y="32277"/>
                  </a:cubicBezTo>
                  <a:cubicBezTo>
                    <a:pt x="26609" y="32142"/>
                    <a:pt x="26582" y="32006"/>
                    <a:pt x="26582" y="31898"/>
                  </a:cubicBezTo>
                  <a:cubicBezTo>
                    <a:pt x="26555" y="31681"/>
                    <a:pt x="26392" y="31518"/>
                    <a:pt x="26202" y="31518"/>
                  </a:cubicBezTo>
                  <a:cubicBezTo>
                    <a:pt x="26066" y="31491"/>
                    <a:pt x="25931" y="31491"/>
                    <a:pt x="25795" y="31491"/>
                  </a:cubicBezTo>
                  <a:cubicBezTo>
                    <a:pt x="25307" y="31491"/>
                    <a:pt x="25307" y="31491"/>
                    <a:pt x="25117" y="31952"/>
                  </a:cubicBezTo>
                  <a:cubicBezTo>
                    <a:pt x="25117" y="31952"/>
                    <a:pt x="25117" y="31952"/>
                    <a:pt x="25090" y="31979"/>
                  </a:cubicBezTo>
                  <a:cubicBezTo>
                    <a:pt x="24710" y="32006"/>
                    <a:pt x="24303" y="32006"/>
                    <a:pt x="23897" y="32006"/>
                  </a:cubicBezTo>
                  <a:cubicBezTo>
                    <a:pt x="23707" y="32020"/>
                    <a:pt x="23510" y="32026"/>
                    <a:pt x="23313" y="32026"/>
                  </a:cubicBezTo>
                  <a:cubicBezTo>
                    <a:pt x="23117" y="32026"/>
                    <a:pt x="22920" y="32020"/>
                    <a:pt x="22730" y="32006"/>
                  </a:cubicBezTo>
                  <a:cubicBezTo>
                    <a:pt x="22486" y="31382"/>
                    <a:pt x="22323" y="30731"/>
                    <a:pt x="22242" y="30080"/>
                  </a:cubicBezTo>
                  <a:lnTo>
                    <a:pt x="23625" y="30080"/>
                  </a:lnTo>
                  <a:cubicBezTo>
                    <a:pt x="23815" y="30053"/>
                    <a:pt x="23869" y="29945"/>
                    <a:pt x="23897" y="29755"/>
                  </a:cubicBezTo>
                  <a:cubicBezTo>
                    <a:pt x="23924" y="29592"/>
                    <a:pt x="23924" y="29402"/>
                    <a:pt x="23924" y="29212"/>
                  </a:cubicBezTo>
                  <a:cubicBezTo>
                    <a:pt x="23924" y="28968"/>
                    <a:pt x="23897" y="28724"/>
                    <a:pt x="23869" y="28480"/>
                  </a:cubicBezTo>
                  <a:cubicBezTo>
                    <a:pt x="23897" y="28317"/>
                    <a:pt x="23761" y="28155"/>
                    <a:pt x="23571" y="28155"/>
                  </a:cubicBezTo>
                  <a:lnTo>
                    <a:pt x="23381" y="28127"/>
                  </a:lnTo>
                  <a:lnTo>
                    <a:pt x="22052" y="28100"/>
                  </a:lnTo>
                  <a:lnTo>
                    <a:pt x="21700" y="28100"/>
                  </a:lnTo>
                  <a:cubicBezTo>
                    <a:pt x="21510" y="27612"/>
                    <a:pt x="21374" y="27097"/>
                    <a:pt x="21266" y="26581"/>
                  </a:cubicBezTo>
                  <a:cubicBezTo>
                    <a:pt x="21293" y="26581"/>
                    <a:pt x="21347" y="26554"/>
                    <a:pt x="21374" y="26554"/>
                  </a:cubicBezTo>
                  <a:cubicBezTo>
                    <a:pt x="21835" y="26527"/>
                    <a:pt x="21998" y="26391"/>
                    <a:pt x="22079" y="25957"/>
                  </a:cubicBezTo>
                  <a:cubicBezTo>
                    <a:pt x="22161" y="25496"/>
                    <a:pt x="22161" y="25062"/>
                    <a:pt x="22079" y="24601"/>
                  </a:cubicBezTo>
                  <a:cubicBezTo>
                    <a:pt x="22079" y="24306"/>
                    <a:pt x="21834" y="24078"/>
                    <a:pt x="21567" y="24078"/>
                  </a:cubicBezTo>
                  <a:cubicBezTo>
                    <a:pt x="21539" y="24078"/>
                    <a:pt x="21511" y="24081"/>
                    <a:pt x="21483" y="24086"/>
                  </a:cubicBezTo>
                  <a:cubicBezTo>
                    <a:pt x="20506" y="24032"/>
                    <a:pt x="19503" y="23977"/>
                    <a:pt x="18526" y="23977"/>
                  </a:cubicBezTo>
                  <a:cubicBezTo>
                    <a:pt x="17739" y="23977"/>
                    <a:pt x="16926" y="24032"/>
                    <a:pt x="16112" y="24086"/>
                  </a:cubicBezTo>
                  <a:cubicBezTo>
                    <a:pt x="15787" y="24086"/>
                    <a:pt x="15488" y="24113"/>
                    <a:pt x="15190" y="24167"/>
                  </a:cubicBezTo>
                  <a:cubicBezTo>
                    <a:pt x="14756" y="24249"/>
                    <a:pt x="14647" y="24357"/>
                    <a:pt x="14593" y="24791"/>
                  </a:cubicBezTo>
                  <a:cubicBezTo>
                    <a:pt x="14539" y="25171"/>
                    <a:pt x="14566" y="25578"/>
                    <a:pt x="14620" y="25957"/>
                  </a:cubicBezTo>
                  <a:cubicBezTo>
                    <a:pt x="14647" y="26202"/>
                    <a:pt x="14837" y="26391"/>
                    <a:pt x="15081" y="26419"/>
                  </a:cubicBezTo>
                  <a:cubicBezTo>
                    <a:pt x="15244" y="26446"/>
                    <a:pt x="15407" y="26500"/>
                    <a:pt x="15624" y="26554"/>
                  </a:cubicBezTo>
                  <a:cubicBezTo>
                    <a:pt x="15542" y="26853"/>
                    <a:pt x="15488" y="27124"/>
                    <a:pt x="15407" y="27395"/>
                  </a:cubicBezTo>
                  <a:cubicBezTo>
                    <a:pt x="15353" y="27693"/>
                    <a:pt x="15271" y="27965"/>
                    <a:pt x="15136" y="28236"/>
                  </a:cubicBezTo>
                  <a:cubicBezTo>
                    <a:pt x="14864" y="28263"/>
                    <a:pt x="14566" y="28290"/>
                    <a:pt x="14295" y="28290"/>
                  </a:cubicBezTo>
                  <a:lnTo>
                    <a:pt x="12640" y="28290"/>
                  </a:lnTo>
                  <a:cubicBezTo>
                    <a:pt x="12459" y="28290"/>
                    <a:pt x="12279" y="28302"/>
                    <a:pt x="12098" y="28302"/>
                  </a:cubicBezTo>
                  <a:cubicBezTo>
                    <a:pt x="12007" y="28302"/>
                    <a:pt x="11917" y="28299"/>
                    <a:pt x="11826" y="28290"/>
                  </a:cubicBezTo>
                  <a:cubicBezTo>
                    <a:pt x="11747" y="28297"/>
                    <a:pt x="11669" y="28301"/>
                    <a:pt x="11592" y="28301"/>
                  </a:cubicBezTo>
                  <a:cubicBezTo>
                    <a:pt x="11383" y="28301"/>
                    <a:pt x="11184" y="28276"/>
                    <a:pt x="10986" y="28236"/>
                  </a:cubicBezTo>
                  <a:lnTo>
                    <a:pt x="10986" y="27965"/>
                  </a:lnTo>
                  <a:cubicBezTo>
                    <a:pt x="10958" y="25090"/>
                    <a:pt x="10931" y="22242"/>
                    <a:pt x="10931" y="19394"/>
                  </a:cubicBezTo>
                  <a:cubicBezTo>
                    <a:pt x="10904" y="17142"/>
                    <a:pt x="10904" y="14864"/>
                    <a:pt x="10904" y="12613"/>
                  </a:cubicBezTo>
                  <a:lnTo>
                    <a:pt x="10904" y="10388"/>
                  </a:lnTo>
                  <a:cubicBezTo>
                    <a:pt x="10850" y="10226"/>
                    <a:pt x="10904" y="10063"/>
                    <a:pt x="10986" y="9954"/>
                  </a:cubicBezTo>
                  <a:lnTo>
                    <a:pt x="12803" y="9954"/>
                  </a:lnTo>
                  <a:cubicBezTo>
                    <a:pt x="12927" y="9943"/>
                    <a:pt x="13055" y="9937"/>
                    <a:pt x="13184" y="9937"/>
                  </a:cubicBezTo>
                  <a:cubicBezTo>
                    <a:pt x="13366" y="9937"/>
                    <a:pt x="13550" y="9950"/>
                    <a:pt x="13725" y="9982"/>
                  </a:cubicBezTo>
                  <a:cubicBezTo>
                    <a:pt x="13725" y="10063"/>
                    <a:pt x="13752" y="10144"/>
                    <a:pt x="13752" y="10226"/>
                  </a:cubicBezTo>
                  <a:cubicBezTo>
                    <a:pt x="13725" y="10958"/>
                    <a:pt x="13725" y="11690"/>
                    <a:pt x="13698" y="12423"/>
                  </a:cubicBezTo>
                  <a:lnTo>
                    <a:pt x="13644" y="14701"/>
                  </a:lnTo>
                  <a:cubicBezTo>
                    <a:pt x="13644" y="14864"/>
                    <a:pt x="13671" y="15027"/>
                    <a:pt x="13752" y="15189"/>
                  </a:cubicBezTo>
                  <a:cubicBezTo>
                    <a:pt x="13888" y="15433"/>
                    <a:pt x="14023" y="15678"/>
                    <a:pt x="14186" y="15922"/>
                  </a:cubicBezTo>
                  <a:cubicBezTo>
                    <a:pt x="14729" y="16681"/>
                    <a:pt x="15298" y="17441"/>
                    <a:pt x="15841" y="18200"/>
                  </a:cubicBezTo>
                  <a:cubicBezTo>
                    <a:pt x="16193" y="18661"/>
                    <a:pt x="16600" y="19068"/>
                    <a:pt x="17034" y="19448"/>
                  </a:cubicBezTo>
                  <a:cubicBezTo>
                    <a:pt x="17156" y="19556"/>
                    <a:pt x="17251" y="19611"/>
                    <a:pt x="17343" y="19611"/>
                  </a:cubicBezTo>
                  <a:cubicBezTo>
                    <a:pt x="17434" y="19611"/>
                    <a:pt x="17522" y="19556"/>
                    <a:pt x="17631" y="19448"/>
                  </a:cubicBezTo>
                  <a:cubicBezTo>
                    <a:pt x="17794" y="19312"/>
                    <a:pt x="17956" y="19149"/>
                    <a:pt x="18092" y="18987"/>
                  </a:cubicBezTo>
                  <a:cubicBezTo>
                    <a:pt x="18824" y="18092"/>
                    <a:pt x="19557" y="17197"/>
                    <a:pt x="20289" y="16274"/>
                  </a:cubicBezTo>
                  <a:cubicBezTo>
                    <a:pt x="20560" y="15949"/>
                    <a:pt x="20804" y="15596"/>
                    <a:pt x="21076" y="15271"/>
                  </a:cubicBezTo>
                  <a:cubicBezTo>
                    <a:pt x="21238" y="15081"/>
                    <a:pt x="21347" y="14837"/>
                    <a:pt x="21320" y="14593"/>
                  </a:cubicBezTo>
                  <a:cubicBezTo>
                    <a:pt x="21320" y="14267"/>
                    <a:pt x="21320" y="13942"/>
                    <a:pt x="21347" y="13616"/>
                  </a:cubicBezTo>
                  <a:cubicBezTo>
                    <a:pt x="21455" y="12423"/>
                    <a:pt x="21537" y="11202"/>
                    <a:pt x="21564" y="10009"/>
                  </a:cubicBezTo>
                  <a:cubicBezTo>
                    <a:pt x="21564" y="9927"/>
                    <a:pt x="21618" y="9819"/>
                    <a:pt x="21618" y="9737"/>
                  </a:cubicBezTo>
                  <a:lnTo>
                    <a:pt x="21944" y="9710"/>
                  </a:lnTo>
                  <a:cubicBezTo>
                    <a:pt x="22378" y="9710"/>
                    <a:pt x="22785" y="9710"/>
                    <a:pt x="23218" y="9683"/>
                  </a:cubicBezTo>
                  <a:cubicBezTo>
                    <a:pt x="23761" y="9656"/>
                    <a:pt x="24331" y="9629"/>
                    <a:pt x="24873" y="9575"/>
                  </a:cubicBezTo>
                  <a:cubicBezTo>
                    <a:pt x="25199" y="9520"/>
                    <a:pt x="25280" y="9466"/>
                    <a:pt x="25280" y="9114"/>
                  </a:cubicBezTo>
                  <a:cubicBezTo>
                    <a:pt x="25280" y="8788"/>
                    <a:pt x="25280" y="8436"/>
                    <a:pt x="25226" y="8110"/>
                  </a:cubicBezTo>
                  <a:cubicBezTo>
                    <a:pt x="25199" y="7622"/>
                    <a:pt x="25117" y="7568"/>
                    <a:pt x="24629" y="7568"/>
                  </a:cubicBezTo>
                  <a:lnTo>
                    <a:pt x="22106" y="7568"/>
                  </a:lnTo>
                  <a:cubicBezTo>
                    <a:pt x="22070" y="7575"/>
                    <a:pt x="22034" y="7578"/>
                    <a:pt x="21998" y="7578"/>
                  </a:cubicBezTo>
                  <a:cubicBezTo>
                    <a:pt x="21900" y="7578"/>
                    <a:pt x="21806" y="7553"/>
                    <a:pt x="21727" y="7513"/>
                  </a:cubicBezTo>
                  <a:lnTo>
                    <a:pt x="21727" y="6564"/>
                  </a:lnTo>
                  <a:cubicBezTo>
                    <a:pt x="21700" y="4909"/>
                    <a:pt x="21672" y="3282"/>
                    <a:pt x="21645" y="1655"/>
                  </a:cubicBezTo>
                  <a:cubicBezTo>
                    <a:pt x="21645" y="1248"/>
                    <a:pt x="21618" y="814"/>
                    <a:pt x="21591" y="407"/>
                  </a:cubicBezTo>
                  <a:cubicBezTo>
                    <a:pt x="21564" y="163"/>
                    <a:pt x="21537" y="109"/>
                    <a:pt x="21266" y="54"/>
                  </a:cubicBezTo>
                  <a:cubicBezTo>
                    <a:pt x="21076" y="0"/>
                    <a:pt x="20886" y="0"/>
                    <a:pt x="20696"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1504" name="Google Shape;1504;p62"/>
            <p:cNvSpPr/>
            <p:nvPr/>
          </p:nvSpPr>
          <p:spPr>
            <a:xfrm>
              <a:off x="10676175" y="5888013"/>
              <a:ext cx="52125" cy="23675"/>
            </a:xfrm>
            <a:custGeom>
              <a:avLst/>
              <a:gdLst/>
              <a:ahLst/>
              <a:cxnLst/>
              <a:rect l="l" t="t" r="r" b="b"/>
              <a:pathLst>
                <a:path w="2085" h="947" extrusionOk="0">
                  <a:moveTo>
                    <a:pt x="1922" y="1"/>
                  </a:moveTo>
                  <a:cubicBezTo>
                    <a:pt x="1895" y="1"/>
                    <a:pt x="1867" y="8"/>
                    <a:pt x="1840" y="21"/>
                  </a:cubicBezTo>
                  <a:cubicBezTo>
                    <a:pt x="1759" y="75"/>
                    <a:pt x="1678" y="130"/>
                    <a:pt x="1596" y="211"/>
                  </a:cubicBezTo>
                  <a:cubicBezTo>
                    <a:pt x="1425" y="382"/>
                    <a:pt x="1191" y="473"/>
                    <a:pt x="956" y="473"/>
                  </a:cubicBezTo>
                  <a:cubicBezTo>
                    <a:pt x="782" y="473"/>
                    <a:pt x="607" y="423"/>
                    <a:pt x="457" y="320"/>
                  </a:cubicBezTo>
                  <a:cubicBezTo>
                    <a:pt x="403" y="265"/>
                    <a:pt x="348" y="238"/>
                    <a:pt x="267" y="184"/>
                  </a:cubicBezTo>
                  <a:cubicBezTo>
                    <a:pt x="243" y="174"/>
                    <a:pt x="218" y="170"/>
                    <a:pt x="195" y="170"/>
                  </a:cubicBezTo>
                  <a:cubicBezTo>
                    <a:pt x="88" y="170"/>
                    <a:pt x="1" y="263"/>
                    <a:pt x="23" y="374"/>
                  </a:cubicBezTo>
                  <a:cubicBezTo>
                    <a:pt x="23" y="509"/>
                    <a:pt x="104" y="591"/>
                    <a:pt x="213" y="672"/>
                  </a:cubicBezTo>
                  <a:cubicBezTo>
                    <a:pt x="403" y="808"/>
                    <a:pt x="647" y="916"/>
                    <a:pt x="891" y="943"/>
                  </a:cubicBezTo>
                  <a:cubicBezTo>
                    <a:pt x="923" y="946"/>
                    <a:pt x="954" y="947"/>
                    <a:pt x="986" y="947"/>
                  </a:cubicBezTo>
                  <a:cubicBezTo>
                    <a:pt x="1333" y="947"/>
                    <a:pt x="1671" y="810"/>
                    <a:pt x="1895" y="537"/>
                  </a:cubicBezTo>
                  <a:cubicBezTo>
                    <a:pt x="1976" y="428"/>
                    <a:pt x="2030" y="320"/>
                    <a:pt x="2084" y="184"/>
                  </a:cubicBezTo>
                  <a:cubicBezTo>
                    <a:pt x="2084" y="130"/>
                    <a:pt x="2057" y="75"/>
                    <a:pt x="2003" y="21"/>
                  </a:cubicBezTo>
                  <a:cubicBezTo>
                    <a:pt x="1976" y="8"/>
                    <a:pt x="1949" y="1"/>
                    <a:pt x="1922" y="1"/>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1505" name="Google Shape;1505;p62"/>
            <p:cNvSpPr/>
            <p:nvPr/>
          </p:nvSpPr>
          <p:spPr>
            <a:xfrm>
              <a:off x="10716750" y="5847838"/>
              <a:ext cx="14950" cy="15125"/>
            </a:xfrm>
            <a:custGeom>
              <a:avLst/>
              <a:gdLst/>
              <a:ahLst/>
              <a:cxnLst/>
              <a:rect l="l" t="t" r="r" b="b"/>
              <a:pathLst>
                <a:path w="598" h="605" extrusionOk="0">
                  <a:moveTo>
                    <a:pt x="353" y="1"/>
                  </a:moveTo>
                  <a:cubicBezTo>
                    <a:pt x="136" y="28"/>
                    <a:pt x="0" y="272"/>
                    <a:pt x="82" y="462"/>
                  </a:cubicBezTo>
                  <a:cubicBezTo>
                    <a:pt x="127" y="552"/>
                    <a:pt x="227" y="604"/>
                    <a:pt x="322" y="604"/>
                  </a:cubicBezTo>
                  <a:cubicBezTo>
                    <a:pt x="342" y="604"/>
                    <a:pt x="361" y="602"/>
                    <a:pt x="380" y="597"/>
                  </a:cubicBezTo>
                  <a:cubicBezTo>
                    <a:pt x="489" y="543"/>
                    <a:pt x="597" y="435"/>
                    <a:pt x="597" y="299"/>
                  </a:cubicBezTo>
                  <a:cubicBezTo>
                    <a:pt x="597" y="163"/>
                    <a:pt x="489" y="28"/>
                    <a:pt x="353" y="1"/>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1506" name="Google Shape;1506;p62"/>
            <p:cNvSpPr/>
            <p:nvPr/>
          </p:nvSpPr>
          <p:spPr>
            <a:xfrm>
              <a:off x="10668600" y="5851913"/>
              <a:ext cx="14950" cy="15125"/>
            </a:xfrm>
            <a:custGeom>
              <a:avLst/>
              <a:gdLst/>
              <a:ahLst/>
              <a:cxnLst/>
              <a:rect l="l" t="t" r="r" b="b"/>
              <a:pathLst>
                <a:path w="598" h="605" extrusionOk="0">
                  <a:moveTo>
                    <a:pt x="353" y="0"/>
                  </a:moveTo>
                  <a:cubicBezTo>
                    <a:pt x="136" y="28"/>
                    <a:pt x="0" y="245"/>
                    <a:pt x="82" y="462"/>
                  </a:cubicBezTo>
                  <a:cubicBezTo>
                    <a:pt x="127" y="551"/>
                    <a:pt x="209" y="604"/>
                    <a:pt x="313" y="604"/>
                  </a:cubicBezTo>
                  <a:cubicBezTo>
                    <a:pt x="334" y="604"/>
                    <a:pt x="357" y="602"/>
                    <a:pt x="380" y="597"/>
                  </a:cubicBezTo>
                  <a:cubicBezTo>
                    <a:pt x="489" y="543"/>
                    <a:pt x="570" y="434"/>
                    <a:pt x="597" y="299"/>
                  </a:cubicBezTo>
                  <a:cubicBezTo>
                    <a:pt x="597" y="136"/>
                    <a:pt x="489" y="28"/>
                    <a:pt x="353"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1507" name="Google Shape;1507;p62"/>
            <p:cNvSpPr/>
            <p:nvPr/>
          </p:nvSpPr>
          <p:spPr>
            <a:xfrm>
              <a:off x="10307175" y="6722713"/>
              <a:ext cx="86825" cy="173025"/>
            </a:xfrm>
            <a:custGeom>
              <a:avLst/>
              <a:gdLst/>
              <a:ahLst/>
              <a:cxnLst/>
              <a:rect l="l" t="t" r="r" b="b"/>
              <a:pathLst>
                <a:path w="3473" h="6921" extrusionOk="0">
                  <a:moveTo>
                    <a:pt x="2134" y="491"/>
                  </a:moveTo>
                  <a:cubicBezTo>
                    <a:pt x="2301" y="491"/>
                    <a:pt x="2467" y="498"/>
                    <a:pt x="2631" y="511"/>
                  </a:cubicBezTo>
                  <a:cubicBezTo>
                    <a:pt x="2821" y="511"/>
                    <a:pt x="2876" y="565"/>
                    <a:pt x="2876" y="728"/>
                  </a:cubicBezTo>
                  <a:lnTo>
                    <a:pt x="2876" y="918"/>
                  </a:lnTo>
                  <a:cubicBezTo>
                    <a:pt x="2903" y="1596"/>
                    <a:pt x="2930" y="2274"/>
                    <a:pt x="2957" y="2952"/>
                  </a:cubicBezTo>
                  <a:cubicBezTo>
                    <a:pt x="2984" y="3657"/>
                    <a:pt x="2957" y="4335"/>
                    <a:pt x="2876" y="5040"/>
                  </a:cubicBezTo>
                  <a:cubicBezTo>
                    <a:pt x="2848" y="5420"/>
                    <a:pt x="2713" y="5800"/>
                    <a:pt x="2469" y="6098"/>
                  </a:cubicBezTo>
                  <a:cubicBezTo>
                    <a:pt x="2327" y="6304"/>
                    <a:pt x="2093" y="6417"/>
                    <a:pt x="1858" y="6417"/>
                  </a:cubicBezTo>
                  <a:cubicBezTo>
                    <a:pt x="1689" y="6417"/>
                    <a:pt x="1520" y="6359"/>
                    <a:pt x="1384" y="6234"/>
                  </a:cubicBezTo>
                  <a:cubicBezTo>
                    <a:pt x="1167" y="6017"/>
                    <a:pt x="1004" y="5746"/>
                    <a:pt x="896" y="5447"/>
                  </a:cubicBezTo>
                  <a:cubicBezTo>
                    <a:pt x="733" y="4986"/>
                    <a:pt x="624" y="4471"/>
                    <a:pt x="597" y="3956"/>
                  </a:cubicBezTo>
                  <a:cubicBezTo>
                    <a:pt x="543" y="3115"/>
                    <a:pt x="516" y="2247"/>
                    <a:pt x="462" y="1406"/>
                  </a:cubicBezTo>
                  <a:cubicBezTo>
                    <a:pt x="434" y="1162"/>
                    <a:pt x="462" y="918"/>
                    <a:pt x="570" y="701"/>
                  </a:cubicBezTo>
                  <a:cubicBezTo>
                    <a:pt x="1084" y="557"/>
                    <a:pt x="1613" y="491"/>
                    <a:pt x="2134" y="491"/>
                  </a:cubicBezTo>
                  <a:close/>
                  <a:moveTo>
                    <a:pt x="2250" y="1"/>
                  </a:moveTo>
                  <a:cubicBezTo>
                    <a:pt x="1808" y="1"/>
                    <a:pt x="1372" y="45"/>
                    <a:pt x="923" y="104"/>
                  </a:cubicBezTo>
                  <a:cubicBezTo>
                    <a:pt x="787" y="131"/>
                    <a:pt x="651" y="185"/>
                    <a:pt x="489" y="185"/>
                  </a:cubicBezTo>
                  <a:cubicBezTo>
                    <a:pt x="163" y="212"/>
                    <a:pt x="55" y="294"/>
                    <a:pt x="28" y="674"/>
                  </a:cubicBezTo>
                  <a:cubicBezTo>
                    <a:pt x="0" y="945"/>
                    <a:pt x="0" y="1216"/>
                    <a:pt x="0" y="1514"/>
                  </a:cubicBezTo>
                  <a:cubicBezTo>
                    <a:pt x="28" y="2301"/>
                    <a:pt x="55" y="3115"/>
                    <a:pt x="82" y="3901"/>
                  </a:cubicBezTo>
                  <a:cubicBezTo>
                    <a:pt x="109" y="4471"/>
                    <a:pt x="217" y="5040"/>
                    <a:pt x="407" y="5610"/>
                  </a:cubicBezTo>
                  <a:cubicBezTo>
                    <a:pt x="543" y="5990"/>
                    <a:pt x="787" y="6342"/>
                    <a:pt x="1085" y="6614"/>
                  </a:cubicBezTo>
                  <a:cubicBezTo>
                    <a:pt x="1248" y="6776"/>
                    <a:pt x="1438" y="6885"/>
                    <a:pt x="1655" y="6912"/>
                  </a:cubicBezTo>
                  <a:cubicBezTo>
                    <a:pt x="1705" y="6918"/>
                    <a:pt x="1754" y="6920"/>
                    <a:pt x="1804" y="6920"/>
                  </a:cubicBezTo>
                  <a:cubicBezTo>
                    <a:pt x="2240" y="6920"/>
                    <a:pt x="2659" y="6708"/>
                    <a:pt x="2903" y="6342"/>
                  </a:cubicBezTo>
                  <a:cubicBezTo>
                    <a:pt x="3174" y="5936"/>
                    <a:pt x="3337" y="5474"/>
                    <a:pt x="3364" y="5013"/>
                  </a:cubicBezTo>
                  <a:cubicBezTo>
                    <a:pt x="3418" y="4362"/>
                    <a:pt x="3445" y="3739"/>
                    <a:pt x="3472" y="3196"/>
                  </a:cubicBezTo>
                  <a:cubicBezTo>
                    <a:pt x="3445" y="2328"/>
                    <a:pt x="3418" y="1569"/>
                    <a:pt x="3364" y="809"/>
                  </a:cubicBezTo>
                  <a:cubicBezTo>
                    <a:pt x="3364" y="674"/>
                    <a:pt x="3310" y="565"/>
                    <a:pt x="3310" y="429"/>
                  </a:cubicBezTo>
                  <a:cubicBezTo>
                    <a:pt x="3310" y="212"/>
                    <a:pt x="3174" y="50"/>
                    <a:pt x="2957" y="50"/>
                  </a:cubicBezTo>
                  <a:cubicBezTo>
                    <a:pt x="2903" y="23"/>
                    <a:pt x="2821" y="23"/>
                    <a:pt x="2767" y="23"/>
                  </a:cubicBezTo>
                  <a:cubicBezTo>
                    <a:pt x="2593" y="7"/>
                    <a:pt x="2421" y="1"/>
                    <a:pt x="2250" y="1"/>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1508" name="Google Shape;1508;p62"/>
            <p:cNvSpPr/>
            <p:nvPr/>
          </p:nvSpPr>
          <p:spPr>
            <a:xfrm>
              <a:off x="10318025" y="6734963"/>
              <a:ext cx="63775" cy="147900"/>
            </a:xfrm>
            <a:custGeom>
              <a:avLst/>
              <a:gdLst/>
              <a:ahLst/>
              <a:cxnLst/>
              <a:rect l="l" t="t" r="r" b="b"/>
              <a:pathLst>
                <a:path w="2551" h="5916" extrusionOk="0">
                  <a:moveTo>
                    <a:pt x="1700" y="1"/>
                  </a:moveTo>
                  <a:cubicBezTo>
                    <a:pt x="1179" y="1"/>
                    <a:pt x="650" y="67"/>
                    <a:pt x="136" y="211"/>
                  </a:cubicBezTo>
                  <a:cubicBezTo>
                    <a:pt x="28" y="428"/>
                    <a:pt x="0" y="672"/>
                    <a:pt x="28" y="916"/>
                  </a:cubicBezTo>
                  <a:cubicBezTo>
                    <a:pt x="82" y="1757"/>
                    <a:pt x="109" y="2625"/>
                    <a:pt x="163" y="3466"/>
                  </a:cubicBezTo>
                  <a:cubicBezTo>
                    <a:pt x="190" y="3981"/>
                    <a:pt x="299" y="4469"/>
                    <a:pt x="462" y="4957"/>
                  </a:cubicBezTo>
                  <a:cubicBezTo>
                    <a:pt x="570" y="5256"/>
                    <a:pt x="733" y="5527"/>
                    <a:pt x="950" y="5744"/>
                  </a:cubicBezTo>
                  <a:cubicBezTo>
                    <a:pt x="1088" y="5859"/>
                    <a:pt x="1260" y="5915"/>
                    <a:pt x="1431" y="5915"/>
                  </a:cubicBezTo>
                  <a:cubicBezTo>
                    <a:pt x="1664" y="5915"/>
                    <a:pt x="1894" y="5811"/>
                    <a:pt x="2035" y="5608"/>
                  </a:cubicBezTo>
                  <a:cubicBezTo>
                    <a:pt x="2279" y="5310"/>
                    <a:pt x="2414" y="4930"/>
                    <a:pt x="2442" y="4550"/>
                  </a:cubicBezTo>
                  <a:cubicBezTo>
                    <a:pt x="2523" y="3845"/>
                    <a:pt x="2550" y="3167"/>
                    <a:pt x="2523" y="2462"/>
                  </a:cubicBezTo>
                  <a:cubicBezTo>
                    <a:pt x="2496" y="1784"/>
                    <a:pt x="2469" y="1106"/>
                    <a:pt x="2442" y="428"/>
                  </a:cubicBezTo>
                  <a:lnTo>
                    <a:pt x="2442" y="238"/>
                  </a:lnTo>
                  <a:cubicBezTo>
                    <a:pt x="2442" y="75"/>
                    <a:pt x="2387" y="21"/>
                    <a:pt x="2197" y="21"/>
                  </a:cubicBezTo>
                  <a:cubicBezTo>
                    <a:pt x="2033" y="8"/>
                    <a:pt x="1867" y="1"/>
                    <a:pt x="1700" y="1"/>
                  </a:cubicBezTo>
                  <a:close/>
                </a:path>
              </a:pathLst>
            </a:custGeom>
            <a:solidFill>
              <a:srgbClr val="4E8CC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1509" name="Google Shape;1509;p62"/>
            <p:cNvSpPr/>
            <p:nvPr/>
          </p:nvSpPr>
          <p:spPr>
            <a:xfrm>
              <a:off x="10606225" y="6317263"/>
              <a:ext cx="201400" cy="151075"/>
            </a:xfrm>
            <a:custGeom>
              <a:avLst/>
              <a:gdLst/>
              <a:ahLst/>
              <a:cxnLst/>
              <a:rect l="l" t="t" r="r" b="b"/>
              <a:pathLst>
                <a:path w="8056" h="6043" extrusionOk="0">
                  <a:moveTo>
                    <a:pt x="5785" y="534"/>
                  </a:moveTo>
                  <a:cubicBezTo>
                    <a:pt x="6035" y="534"/>
                    <a:pt x="6288" y="630"/>
                    <a:pt x="6483" y="807"/>
                  </a:cubicBezTo>
                  <a:cubicBezTo>
                    <a:pt x="6537" y="888"/>
                    <a:pt x="6591" y="970"/>
                    <a:pt x="6618" y="1078"/>
                  </a:cubicBezTo>
                  <a:cubicBezTo>
                    <a:pt x="6890" y="1973"/>
                    <a:pt x="7134" y="2841"/>
                    <a:pt x="7405" y="3736"/>
                  </a:cubicBezTo>
                  <a:cubicBezTo>
                    <a:pt x="7486" y="4008"/>
                    <a:pt x="7513" y="4306"/>
                    <a:pt x="7486" y="4577"/>
                  </a:cubicBezTo>
                  <a:cubicBezTo>
                    <a:pt x="7486" y="4849"/>
                    <a:pt x="7324" y="5066"/>
                    <a:pt x="7079" y="5174"/>
                  </a:cubicBezTo>
                  <a:cubicBezTo>
                    <a:pt x="6781" y="5283"/>
                    <a:pt x="6510" y="5364"/>
                    <a:pt x="6211" y="5364"/>
                  </a:cubicBezTo>
                  <a:cubicBezTo>
                    <a:pt x="5289" y="5472"/>
                    <a:pt x="4367" y="5554"/>
                    <a:pt x="3445" y="5581"/>
                  </a:cubicBezTo>
                  <a:cubicBezTo>
                    <a:pt x="2929" y="5527"/>
                    <a:pt x="2414" y="5527"/>
                    <a:pt x="1899" y="5472"/>
                  </a:cubicBezTo>
                  <a:cubicBezTo>
                    <a:pt x="1655" y="5445"/>
                    <a:pt x="1438" y="5391"/>
                    <a:pt x="1221" y="5310"/>
                  </a:cubicBezTo>
                  <a:cubicBezTo>
                    <a:pt x="868" y="5201"/>
                    <a:pt x="624" y="4876"/>
                    <a:pt x="624" y="4496"/>
                  </a:cubicBezTo>
                  <a:cubicBezTo>
                    <a:pt x="597" y="4306"/>
                    <a:pt x="624" y="4116"/>
                    <a:pt x="651" y="3926"/>
                  </a:cubicBezTo>
                  <a:cubicBezTo>
                    <a:pt x="895" y="2950"/>
                    <a:pt x="1139" y="1973"/>
                    <a:pt x="1383" y="997"/>
                  </a:cubicBezTo>
                  <a:cubicBezTo>
                    <a:pt x="1411" y="970"/>
                    <a:pt x="1411" y="916"/>
                    <a:pt x="1411" y="888"/>
                  </a:cubicBezTo>
                  <a:cubicBezTo>
                    <a:pt x="1468" y="754"/>
                    <a:pt x="1526" y="701"/>
                    <a:pt x="1613" y="701"/>
                  </a:cubicBezTo>
                  <a:cubicBezTo>
                    <a:pt x="1648" y="701"/>
                    <a:pt x="1689" y="710"/>
                    <a:pt x="1736" y="726"/>
                  </a:cubicBezTo>
                  <a:cubicBezTo>
                    <a:pt x="1845" y="780"/>
                    <a:pt x="1953" y="834"/>
                    <a:pt x="2089" y="888"/>
                  </a:cubicBezTo>
                  <a:cubicBezTo>
                    <a:pt x="2179" y="934"/>
                    <a:pt x="2275" y="955"/>
                    <a:pt x="2371" y="955"/>
                  </a:cubicBezTo>
                  <a:cubicBezTo>
                    <a:pt x="2505" y="955"/>
                    <a:pt x="2640" y="913"/>
                    <a:pt x="2767" y="834"/>
                  </a:cubicBezTo>
                  <a:cubicBezTo>
                    <a:pt x="2929" y="699"/>
                    <a:pt x="3133" y="631"/>
                    <a:pt x="3340" y="631"/>
                  </a:cubicBezTo>
                  <a:cubicBezTo>
                    <a:pt x="3547" y="631"/>
                    <a:pt x="3757" y="699"/>
                    <a:pt x="3933" y="834"/>
                  </a:cubicBezTo>
                  <a:cubicBezTo>
                    <a:pt x="4091" y="940"/>
                    <a:pt x="4275" y="994"/>
                    <a:pt x="4459" y="994"/>
                  </a:cubicBezTo>
                  <a:cubicBezTo>
                    <a:pt x="4654" y="994"/>
                    <a:pt x="4850" y="933"/>
                    <a:pt x="5018" y="807"/>
                  </a:cubicBezTo>
                  <a:cubicBezTo>
                    <a:pt x="5154" y="753"/>
                    <a:pt x="5262" y="672"/>
                    <a:pt x="5398" y="617"/>
                  </a:cubicBezTo>
                  <a:cubicBezTo>
                    <a:pt x="5520" y="561"/>
                    <a:pt x="5652" y="534"/>
                    <a:pt x="5785" y="534"/>
                  </a:cubicBezTo>
                  <a:close/>
                  <a:moveTo>
                    <a:pt x="5934" y="1"/>
                  </a:moveTo>
                  <a:cubicBezTo>
                    <a:pt x="5828" y="1"/>
                    <a:pt x="5721" y="16"/>
                    <a:pt x="5615" y="48"/>
                  </a:cubicBezTo>
                  <a:cubicBezTo>
                    <a:pt x="5371" y="102"/>
                    <a:pt x="5127" y="210"/>
                    <a:pt x="4937" y="319"/>
                  </a:cubicBezTo>
                  <a:lnTo>
                    <a:pt x="4693" y="455"/>
                  </a:lnTo>
                  <a:cubicBezTo>
                    <a:pt x="4625" y="509"/>
                    <a:pt x="4543" y="536"/>
                    <a:pt x="4462" y="536"/>
                  </a:cubicBezTo>
                  <a:cubicBezTo>
                    <a:pt x="4381" y="536"/>
                    <a:pt x="4299" y="509"/>
                    <a:pt x="4231" y="455"/>
                  </a:cubicBezTo>
                  <a:cubicBezTo>
                    <a:pt x="4069" y="373"/>
                    <a:pt x="3933" y="292"/>
                    <a:pt x="3770" y="238"/>
                  </a:cubicBezTo>
                  <a:cubicBezTo>
                    <a:pt x="3648" y="170"/>
                    <a:pt x="3513" y="136"/>
                    <a:pt x="3374" y="136"/>
                  </a:cubicBezTo>
                  <a:cubicBezTo>
                    <a:pt x="3235" y="136"/>
                    <a:pt x="3092" y="170"/>
                    <a:pt x="2957" y="238"/>
                  </a:cubicBezTo>
                  <a:cubicBezTo>
                    <a:pt x="2875" y="265"/>
                    <a:pt x="2794" y="292"/>
                    <a:pt x="2712" y="346"/>
                  </a:cubicBezTo>
                  <a:cubicBezTo>
                    <a:pt x="2618" y="414"/>
                    <a:pt x="2509" y="448"/>
                    <a:pt x="2401" y="448"/>
                  </a:cubicBezTo>
                  <a:cubicBezTo>
                    <a:pt x="2292" y="448"/>
                    <a:pt x="2184" y="414"/>
                    <a:pt x="2089" y="346"/>
                  </a:cubicBezTo>
                  <a:cubicBezTo>
                    <a:pt x="2034" y="319"/>
                    <a:pt x="1980" y="292"/>
                    <a:pt x="1926" y="265"/>
                  </a:cubicBezTo>
                  <a:cubicBezTo>
                    <a:pt x="1831" y="214"/>
                    <a:pt x="1731" y="190"/>
                    <a:pt x="1633" y="190"/>
                  </a:cubicBezTo>
                  <a:cubicBezTo>
                    <a:pt x="1366" y="190"/>
                    <a:pt x="1117" y="366"/>
                    <a:pt x="1058" y="644"/>
                  </a:cubicBezTo>
                  <a:cubicBezTo>
                    <a:pt x="1004" y="780"/>
                    <a:pt x="949" y="916"/>
                    <a:pt x="895" y="1051"/>
                  </a:cubicBezTo>
                  <a:cubicBezTo>
                    <a:pt x="678" y="1838"/>
                    <a:pt x="434" y="2624"/>
                    <a:pt x="217" y="3438"/>
                  </a:cubicBezTo>
                  <a:cubicBezTo>
                    <a:pt x="163" y="3655"/>
                    <a:pt x="109" y="3899"/>
                    <a:pt x="81" y="4143"/>
                  </a:cubicBezTo>
                  <a:cubicBezTo>
                    <a:pt x="0" y="4903"/>
                    <a:pt x="298" y="5445"/>
                    <a:pt x="977" y="5717"/>
                  </a:cubicBezTo>
                  <a:cubicBezTo>
                    <a:pt x="1139" y="5798"/>
                    <a:pt x="1329" y="5852"/>
                    <a:pt x="1519" y="5879"/>
                  </a:cubicBezTo>
                  <a:cubicBezTo>
                    <a:pt x="2007" y="5934"/>
                    <a:pt x="2495" y="5988"/>
                    <a:pt x="3011" y="6042"/>
                  </a:cubicBezTo>
                  <a:cubicBezTo>
                    <a:pt x="3743" y="5988"/>
                    <a:pt x="4503" y="5961"/>
                    <a:pt x="5262" y="5934"/>
                  </a:cubicBezTo>
                  <a:cubicBezTo>
                    <a:pt x="5669" y="5906"/>
                    <a:pt x="6049" y="5852"/>
                    <a:pt x="6456" y="5798"/>
                  </a:cubicBezTo>
                  <a:cubicBezTo>
                    <a:pt x="6754" y="5771"/>
                    <a:pt x="7025" y="5717"/>
                    <a:pt x="7324" y="5635"/>
                  </a:cubicBezTo>
                  <a:cubicBezTo>
                    <a:pt x="7758" y="5500"/>
                    <a:pt x="8056" y="5093"/>
                    <a:pt x="8029" y="4659"/>
                  </a:cubicBezTo>
                  <a:cubicBezTo>
                    <a:pt x="8056" y="4550"/>
                    <a:pt x="8056" y="4442"/>
                    <a:pt x="8029" y="4333"/>
                  </a:cubicBezTo>
                  <a:cubicBezTo>
                    <a:pt x="7947" y="3872"/>
                    <a:pt x="7866" y="3438"/>
                    <a:pt x="7730" y="2977"/>
                  </a:cubicBezTo>
                  <a:cubicBezTo>
                    <a:pt x="7541" y="2326"/>
                    <a:pt x="7324" y="1675"/>
                    <a:pt x="7134" y="1024"/>
                  </a:cubicBezTo>
                  <a:cubicBezTo>
                    <a:pt x="7079" y="916"/>
                    <a:pt x="7052" y="780"/>
                    <a:pt x="6998" y="672"/>
                  </a:cubicBezTo>
                  <a:cubicBezTo>
                    <a:pt x="6780" y="257"/>
                    <a:pt x="6369" y="1"/>
                    <a:pt x="5934" y="1"/>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1510" name="Google Shape;1510;p62"/>
            <p:cNvSpPr/>
            <p:nvPr/>
          </p:nvSpPr>
          <p:spPr>
            <a:xfrm>
              <a:off x="10621125" y="6330588"/>
              <a:ext cx="172950" cy="126200"/>
            </a:xfrm>
            <a:custGeom>
              <a:avLst/>
              <a:gdLst/>
              <a:ahLst/>
              <a:cxnLst/>
              <a:rect l="l" t="t" r="r" b="b"/>
              <a:pathLst>
                <a:path w="6918" h="5048" extrusionOk="0">
                  <a:moveTo>
                    <a:pt x="5189" y="1"/>
                  </a:moveTo>
                  <a:cubicBezTo>
                    <a:pt x="5056" y="1"/>
                    <a:pt x="4924" y="28"/>
                    <a:pt x="4802" y="84"/>
                  </a:cubicBezTo>
                  <a:cubicBezTo>
                    <a:pt x="4666" y="139"/>
                    <a:pt x="4558" y="220"/>
                    <a:pt x="4422" y="301"/>
                  </a:cubicBezTo>
                  <a:cubicBezTo>
                    <a:pt x="4259" y="410"/>
                    <a:pt x="4069" y="464"/>
                    <a:pt x="3880" y="464"/>
                  </a:cubicBezTo>
                  <a:cubicBezTo>
                    <a:pt x="3690" y="464"/>
                    <a:pt x="3500" y="410"/>
                    <a:pt x="3337" y="301"/>
                  </a:cubicBezTo>
                  <a:cubicBezTo>
                    <a:pt x="3161" y="166"/>
                    <a:pt x="2951" y="98"/>
                    <a:pt x="2744" y="98"/>
                  </a:cubicBezTo>
                  <a:cubicBezTo>
                    <a:pt x="2537" y="98"/>
                    <a:pt x="2333" y="166"/>
                    <a:pt x="2171" y="301"/>
                  </a:cubicBezTo>
                  <a:cubicBezTo>
                    <a:pt x="2044" y="380"/>
                    <a:pt x="1909" y="422"/>
                    <a:pt x="1775" y="422"/>
                  </a:cubicBezTo>
                  <a:cubicBezTo>
                    <a:pt x="1679" y="422"/>
                    <a:pt x="1583" y="401"/>
                    <a:pt x="1493" y="355"/>
                  </a:cubicBezTo>
                  <a:cubicBezTo>
                    <a:pt x="1357" y="301"/>
                    <a:pt x="1249" y="247"/>
                    <a:pt x="1140" y="193"/>
                  </a:cubicBezTo>
                  <a:cubicBezTo>
                    <a:pt x="1099" y="179"/>
                    <a:pt x="1064" y="172"/>
                    <a:pt x="1032" y="172"/>
                  </a:cubicBezTo>
                  <a:cubicBezTo>
                    <a:pt x="937" y="172"/>
                    <a:pt x="876" y="233"/>
                    <a:pt x="815" y="355"/>
                  </a:cubicBezTo>
                  <a:cubicBezTo>
                    <a:pt x="815" y="383"/>
                    <a:pt x="815" y="437"/>
                    <a:pt x="787" y="464"/>
                  </a:cubicBezTo>
                  <a:cubicBezTo>
                    <a:pt x="543" y="1440"/>
                    <a:pt x="299" y="2417"/>
                    <a:pt x="55" y="3393"/>
                  </a:cubicBezTo>
                  <a:cubicBezTo>
                    <a:pt x="28" y="3583"/>
                    <a:pt x="1" y="3773"/>
                    <a:pt x="28" y="3963"/>
                  </a:cubicBezTo>
                  <a:cubicBezTo>
                    <a:pt x="28" y="4343"/>
                    <a:pt x="272" y="4668"/>
                    <a:pt x="625" y="4777"/>
                  </a:cubicBezTo>
                  <a:cubicBezTo>
                    <a:pt x="842" y="4858"/>
                    <a:pt x="1059" y="4912"/>
                    <a:pt x="1303" y="4939"/>
                  </a:cubicBezTo>
                  <a:cubicBezTo>
                    <a:pt x="1818" y="4994"/>
                    <a:pt x="2333" y="4994"/>
                    <a:pt x="2849" y="5048"/>
                  </a:cubicBezTo>
                  <a:cubicBezTo>
                    <a:pt x="3771" y="5021"/>
                    <a:pt x="4693" y="4939"/>
                    <a:pt x="5615" y="4831"/>
                  </a:cubicBezTo>
                  <a:cubicBezTo>
                    <a:pt x="5914" y="4831"/>
                    <a:pt x="6185" y="4750"/>
                    <a:pt x="6483" y="4641"/>
                  </a:cubicBezTo>
                  <a:cubicBezTo>
                    <a:pt x="6728" y="4533"/>
                    <a:pt x="6890" y="4316"/>
                    <a:pt x="6890" y="4044"/>
                  </a:cubicBezTo>
                  <a:cubicBezTo>
                    <a:pt x="6917" y="3773"/>
                    <a:pt x="6890" y="3475"/>
                    <a:pt x="6809" y="3203"/>
                  </a:cubicBezTo>
                  <a:cubicBezTo>
                    <a:pt x="6538" y="2308"/>
                    <a:pt x="6294" y="1440"/>
                    <a:pt x="6022" y="545"/>
                  </a:cubicBezTo>
                  <a:cubicBezTo>
                    <a:pt x="5995" y="437"/>
                    <a:pt x="5941" y="355"/>
                    <a:pt x="5887" y="274"/>
                  </a:cubicBezTo>
                  <a:cubicBezTo>
                    <a:pt x="5692" y="97"/>
                    <a:pt x="5439" y="1"/>
                    <a:pt x="5189" y="1"/>
                  </a:cubicBezTo>
                  <a:close/>
                </a:path>
              </a:pathLst>
            </a:custGeom>
            <a:solidFill>
              <a:srgbClr val="FECA2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1511" name="Google Shape;1511;p62"/>
            <p:cNvSpPr/>
            <p:nvPr/>
          </p:nvSpPr>
          <p:spPr>
            <a:xfrm>
              <a:off x="10646900" y="6365663"/>
              <a:ext cx="43425" cy="41075"/>
            </a:xfrm>
            <a:custGeom>
              <a:avLst/>
              <a:gdLst/>
              <a:ahLst/>
              <a:cxnLst/>
              <a:rect l="l" t="t" r="r" b="b"/>
              <a:pathLst>
                <a:path w="1737" h="1643" extrusionOk="0">
                  <a:moveTo>
                    <a:pt x="982" y="405"/>
                  </a:moveTo>
                  <a:cubicBezTo>
                    <a:pt x="1145" y="405"/>
                    <a:pt x="1298" y="531"/>
                    <a:pt x="1275" y="716"/>
                  </a:cubicBezTo>
                  <a:cubicBezTo>
                    <a:pt x="1302" y="960"/>
                    <a:pt x="1113" y="1177"/>
                    <a:pt x="868" y="1204"/>
                  </a:cubicBezTo>
                  <a:cubicBezTo>
                    <a:pt x="854" y="1206"/>
                    <a:pt x="840" y="1207"/>
                    <a:pt x="826" y="1207"/>
                  </a:cubicBezTo>
                  <a:cubicBezTo>
                    <a:pt x="679" y="1207"/>
                    <a:pt x="545" y="1081"/>
                    <a:pt x="570" y="933"/>
                  </a:cubicBezTo>
                  <a:cubicBezTo>
                    <a:pt x="570" y="716"/>
                    <a:pt x="706" y="526"/>
                    <a:pt x="896" y="417"/>
                  </a:cubicBezTo>
                  <a:cubicBezTo>
                    <a:pt x="924" y="409"/>
                    <a:pt x="953" y="405"/>
                    <a:pt x="982" y="405"/>
                  </a:cubicBezTo>
                  <a:close/>
                  <a:moveTo>
                    <a:pt x="962" y="0"/>
                  </a:moveTo>
                  <a:cubicBezTo>
                    <a:pt x="876" y="0"/>
                    <a:pt x="790" y="12"/>
                    <a:pt x="706" y="37"/>
                  </a:cubicBezTo>
                  <a:cubicBezTo>
                    <a:pt x="245" y="200"/>
                    <a:pt x="1" y="688"/>
                    <a:pt x="109" y="1150"/>
                  </a:cubicBezTo>
                  <a:cubicBezTo>
                    <a:pt x="190" y="1421"/>
                    <a:pt x="407" y="1611"/>
                    <a:pt x="706" y="1638"/>
                  </a:cubicBezTo>
                  <a:cubicBezTo>
                    <a:pt x="737" y="1641"/>
                    <a:pt x="767" y="1642"/>
                    <a:pt x="797" y="1642"/>
                  </a:cubicBezTo>
                  <a:cubicBezTo>
                    <a:pt x="1302" y="1642"/>
                    <a:pt x="1735" y="1226"/>
                    <a:pt x="1709" y="688"/>
                  </a:cubicBezTo>
                  <a:cubicBezTo>
                    <a:pt x="1736" y="499"/>
                    <a:pt x="1655" y="309"/>
                    <a:pt x="1492" y="173"/>
                  </a:cubicBezTo>
                  <a:cubicBezTo>
                    <a:pt x="1343" y="61"/>
                    <a:pt x="1154" y="0"/>
                    <a:pt x="962"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1512" name="Google Shape;1512;p62"/>
            <p:cNvSpPr/>
            <p:nvPr/>
          </p:nvSpPr>
          <p:spPr>
            <a:xfrm>
              <a:off x="10695050" y="6398463"/>
              <a:ext cx="35950" cy="34650"/>
            </a:xfrm>
            <a:custGeom>
              <a:avLst/>
              <a:gdLst/>
              <a:ahLst/>
              <a:cxnLst/>
              <a:rect l="l" t="t" r="r" b="b"/>
              <a:pathLst>
                <a:path w="1438" h="1386" extrusionOk="0">
                  <a:moveTo>
                    <a:pt x="658" y="482"/>
                  </a:moveTo>
                  <a:cubicBezTo>
                    <a:pt x="681" y="482"/>
                    <a:pt x="706" y="484"/>
                    <a:pt x="733" y="488"/>
                  </a:cubicBezTo>
                  <a:cubicBezTo>
                    <a:pt x="895" y="488"/>
                    <a:pt x="1004" y="597"/>
                    <a:pt x="977" y="733"/>
                  </a:cubicBezTo>
                  <a:cubicBezTo>
                    <a:pt x="977" y="868"/>
                    <a:pt x="868" y="977"/>
                    <a:pt x="733" y="977"/>
                  </a:cubicBezTo>
                  <a:cubicBezTo>
                    <a:pt x="570" y="977"/>
                    <a:pt x="434" y="841"/>
                    <a:pt x="461" y="678"/>
                  </a:cubicBezTo>
                  <a:cubicBezTo>
                    <a:pt x="461" y="542"/>
                    <a:pt x="538" y="482"/>
                    <a:pt x="658" y="482"/>
                  </a:cubicBezTo>
                  <a:close/>
                  <a:moveTo>
                    <a:pt x="760" y="0"/>
                  </a:moveTo>
                  <a:cubicBezTo>
                    <a:pt x="353" y="0"/>
                    <a:pt x="27" y="299"/>
                    <a:pt x="27" y="678"/>
                  </a:cubicBezTo>
                  <a:cubicBezTo>
                    <a:pt x="0" y="1058"/>
                    <a:pt x="326" y="1384"/>
                    <a:pt x="706" y="1384"/>
                  </a:cubicBezTo>
                  <a:cubicBezTo>
                    <a:pt x="722" y="1385"/>
                    <a:pt x="738" y="1385"/>
                    <a:pt x="753" y="1385"/>
                  </a:cubicBezTo>
                  <a:cubicBezTo>
                    <a:pt x="1112" y="1385"/>
                    <a:pt x="1411" y="1096"/>
                    <a:pt x="1411" y="733"/>
                  </a:cubicBezTo>
                  <a:cubicBezTo>
                    <a:pt x="1438" y="353"/>
                    <a:pt x="1140" y="27"/>
                    <a:pt x="760"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1513" name="Google Shape;1513;p62"/>
            <p:cNvSpPr/>
            <p:nvPr/>
          </p:nvSpPr>
          <p:spPr>
            <a:xfrm>
              <a:off x="10740475" y="6021788"/>
              <a:ext cx="45450" cy="40350"/>
            </a:xfrm>
            <a:custGeom>
              <a:avLst/>
              <a:gdLst/>
              <a:ahLst/>
              <a:cxnLst/>
              <a:rect l="l" t="t" r="r" b="b"/>
              <a:pathLst>
                <a:path w="1818" h="1614" extrusionOk="0">
                  <a:moveTo>
                    <a:pt x="950" y="475"/>
                  </a:moveTo>
                  <a:cubicBezTo>
                    <a:pt x="1140" y="502"/>
                    <a:pt x="1275" y="610"/>
                    <a:pt x="1275" y="746"/>
                  </a:cubicBezTo>
                  <a:cubicBezTo>
                    <a:pt x="1250" y="949"/>
                    <a:pt x="1082" y="1128"/>
                    <a:pt x="861" y="1128"/>
                  </a:cubicBezTo>
                  <a:cubicBezTo>
                    <a:pt x="846" y="1128"/>
                    <a:pt x="830" y="1127"/>
                    <a:pt x="814" y="1126"/>
                  </a:cubicBezTo>
                  <a:lnTo>
                    <a:pt x="733" y="1099"/>
                  </a:lnTo>
                  <a:cubicBezTo>
                    <a:pt x="624" y="1017"/>
                    <a:pt x="597" y="854"/>
                    <a:pt x="652" y="719"/>
                  </a:cubicBezTo>
                  <a:cubicBezTo>
                    <a:pt x="652" y="583"/>
                    <a:pt x="787" y="475"/>
                    <a:pt x="950" y="475"/>
                  </a:cubicBezTo>
                  <a:close/>
                  <a:moveTo>
                    <a:pt x="896" y="0"/>
                  </a:moveTo>
                  <a:cubicBezTo>
                    <a:pt x="828" y="0"/>
                    <a:pt x="760" y="14"/>
                    <a:pt x="706" y="41"/>
                  </a:cubicBezTo>
                  <a:cubicBezTo>
                    <a:pt x="218" y="231"/>
                    <a:pt x="1" y="800"/>
                    <a:pt x="272" y="1261"/>
                  </a:cubicBezTo>
                  <a:cubicBezTo>
                    <a:pt x="380" y="1478"/>
                    <a:pt x="624" y="1614"/>
                    <a:pt x="869" y="1614"/>
                  </a:cubicBezTo>
                  <a:cubicBezTo>
                    <a:pt x="1303" y="1587"/>
                    <a:pt x="1682" y="1261"/>
                    <a:pt x="1764" y="827"/>
                  </a:cubicBezTo>
                  <a:cubicBezTo>
                    <a:pt x="1818" y="610"/>
                    <a:pt x="1737" y="393"/>
                    <a:pt x="1547" y="258"/>
                  </a:cubicBezTo>
                  <a:cubicBezTo>
                    <a:pt x="1411" y="149"/>
                    <a:pt x="1248" y="95"/>
                    <a:pt x="1086" y="41"/>
                  </a:cubicBezTo>
                  <a:cubicBezTo>
                    <a:pt x="1031" y="14"/>
                    <a:pt x="964" y="0"/>
                    <a:pt x="896"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1514" name="Google Shape;1514;p62"/>
            <p:cNvSpPr/>
            <p:nvPr/>
          </p:nvSpPr>
          <p:spPr>
            <a:xfrm>
              <a:off x="10755400" y="6033638"/>
              <a:ext cx="16975" cy="16300"/>
            </a:xfrm>
            <a:custGeom>
              <a:avLst/>
              <a:gdLst/>
              <a:ahLst/>
              <a:cxnLst/>
              <a:rect l="l" t="t" r="r" b="b"/>
              <a:pathLst>
                <a:path w="679" h="652" extrusionOk="0">
                  <a:moveTo>
                    <a:pt x="353" y="1"/>
                  </a:moveTo>
                  <a:cubicBezTo>
                    <a:pt x="190" y="1"/>
                    <a:pt x="55" y="109"/>
                    <a:pt x="55" y="245"/>
                  </a:cubicBezTo>
                  <a:cubicBezTo>
                    <a:pt x="0" y="380"/>
                    <a:pt x="27" y="516"/>
                    <a:pt x="136" y="625"/>
                  </a:cubicBezTo>
                  <a:lnTo>
                    <a:pt x="217" y="652"/>
                  </a:lnTo>
                  <a:cubicBezTo>
                    <a:pt x="434" y="652"/>
                    <a:pt x="651" y="489"/>
                    <a:pt x="678" y="272"/>
                  </a:cubicBezTo>
                  <a:cubicBezTo>
                    <a:pt x="678" y="136"/>
                    <a:pt x="543" y="1"/>
                    <a:pt x="353" y="1"/>
                  </a:cubicBezTo>
                  <a:close/>
                </a:path>
              </a:pathLst>
            </a:custGeom>
            <a:solidFill>
              <a:srgbClr val="FECA2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1515" name="Google Shape;1515;p62"/>
            <p:cNvSpPr/>
            <p:nvPr/>
          </p:nvSpPr>
          <p:spPr>
            <a:xfrm>
              <a:off x="10699125" y="6089688"/>
              <a:ext cx="49525" cy="44325"/>
            </a:xfrm>
            <a:custGeom>
              <a:avLst/>
              <a:gdLst/>
              <a:ahLst/>
              <a:cxnLst/>
              <a:rect l="l" t="t" r="r" b="b"/>
              <a:pathLst>
                <a:path w="1981" h="1773" extrusionOk="0">
                  <a:moveTo>
                    <a:pt x="868" y="498"/>
                  </a:moveTo>
                  <a:cubicBezTo>
                    <a:pt x="949" y="498"/>
                    <a:pt x="1031" y="498"/>
                    <a:pt x="1139" y="525"/>
                  </a:cubicBezTo>
                  <a:cubicBezTo>
                    <a:pt x="1438" y="525"/>
                    <a:pt x="1573" y="905"/>
                    <a:pt x="1329" y="1122"/>
                  </a:cubicBezTo>
                  <a:cubicBezTo>
                    <a:pt x="1248" y="1231"/>
                    <a:pt x="1139" y="1312"/>
                    <a:pt x="1004" y="1312"/>
                  </a:cubicBezTo>
                  <a:cubicBezTo>
                    <a:pt x="990" y="1313"/>
                    <a:pt x="976" y="1314"/>
                    <a:pt x="963" y="1314"/>
                  </a:cubicBezTo>
                  <a:cubicBezTo>
                    <a:pt x="658" y="1314"/>
                    <a:pt x="439" y="1028"/>
                    <a:pt x="543" y="742"/>
                  </a:cubicBezTo>
                  <a:cubicBezTo>
                    <a:pt x="597" y="580"/>
                    <a:pt x="705" y="498"/>
                    <a:pt x="868" y="498"/>
                  </a:cubicBezTo>
                  <a:close/>
                  <a:moveTo>
                    <a:pt x="1033" y="1"/>
                  </a:moveTo>
                  <a:cubicBezTo>
                    <a:pt x="839" y="1"/>
                    <a:pt x="642" y="49"/>
                    <a:pt x="461" y="146"/>
                  </a:cubicBezTo>
                  <a:cubicBezTo>
                    <a:pt x="163" y="363"/>
                    <a:pt x="0" y="742"/>
                    <a:pt x="81" y="1122"/>
                  </a:cubicBezTo>
                  <a:cubicBezTo>
                    <a:pt x="217" y="1502"/>
                    <a:pt x="597" y="1773"/>
                    <a:pt x="1004" y="1773"/>
                  </a:cubicBezTo>
                  <a:cubicBezTo>
                    <a:pt x="1546" y="1746"/>
                    <a:pt x="1980" y="1258"/>
                    <a:pt x="1926" y="715"/>
                  </a:cubicBezTo>
                  <a:cubicBezTo>
                    <a:pt x="1926" y="525"/>
                    <a:pt x="1844" y="363"/>
                    <a:pt x="1709" y="227"/>
                  </a:cubicBezTo>
                  <a:cubicBezTo>
                    <a:pt x="1513" y="76"/>
                    <a:pt x="1275" y="1"/>
                    <a:pt x="1033" y="1"/>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1516" name="Google Shape;1516;p62"/>
            <p:cNvSpPr/>
            <p:nvPr/>
          </p:nvSpPr>
          <p:spPr>
            <a:xfrm>
              <a:off x="10710725" y="6102138"/>
              <a:ext cx="27750" cy="20400"/>
            </a:xfrm>
            <a:custGeom>
              <a:avLst/>
              <a:gdLst/>
              <a:ahLst/>
              <a:cxnLst/>
              <a:rect l="l" t="t" r="r" b="b"/>
              <a:pathLst>
                <a:path w="1110" h="816" extrusionOk="0">
                  <a:moveTo>
                    <a:pt x="404" y="0"/>
                  </a:moveTo>
                  <a:cubicBezTo>
                    <a:pt x="241" y="0"/>
                    <a:pt x="133" y="82"/>
                    <a:pt x="79" y="244"/>
                  </a:cubicBezTo>
                  <a:cubicBezTo>
                    <a:pt x="1" y="530"/>
                    <a:pt x="196" y="816"/>
                    <a:pt x="499" y="816"/>
                  </a:cubicBezTo>
                  <a:cubicBezTo>
                    <a:pt x="512" y="816"/>
                    <a:pt x="526" y="815"/>
                    <a:pt x="540" y="814"/>
                  </a:cubicBezTo>
                  <a:cubicBezTo>
                    <a:pt x="675" y="814"/>
                    <a:pt x="811" y="733"/>
                    <a:pt x="865" y="624"/>
                  </a:cubicBezTo>
                  <a:cubicBezTo>
                    <a:pt x="1109" y="407"/>
                    <a:pt x="974" y="27"/>
                    <a:pt x="675" y="27"/>
                  </a:cubicBezTo>
                  <a:cubicBezTo>
                    <a:pt x="567" y="0"/>
                    <a:pt x="485" y="0"/>
                    <a:pt x="404" y="0"/>
                  </a:cubicBezTo>
                  <a:close/>
                </a:path>
              </a:pathLst>
            </a:custGeom>
            <a:solidFill>
              <a:srgbClr val="FECA2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1517" name="Google Shape;1517;p62"/>
            <p:cNvSpPr/>
            <p:nvPr/>
          </p:nvSpPr>
          <p:spPr>
            <a:xfrm>
              <a:off x="10653000" y="6066813"/>
              <a:ext cx="33250" cy="32675"/>
            </a:xfrm>
            <a:custGeom>
              <a:avLst/>
              <a:gdLst/>
              <a:ahLst/>
              <a:cxnLst/>
              <a:rect l="l" t="t" r="r" b="b"/>
              <a:pathLst>
                <a:path w="1330" h="1307" extrusionOk="0">
                  <a:moveTo>
                    <a:pt x="733" y="382"/>
                  </a:moveTo>
                  <a:cubicBezTo>
                    <a:pt x="841" y="464"/>
                    <a:pt x="896" y="545"/>
                    <a:pt x="841" y="654"/>
                  </a:cubicBezTo>
                  <a:cubicBezTo>
                    <a:pt x="787" y="735"/>
                    <a:pt x="733" y="816"/>
                    <a:pt x="652" y="871"/>
                  </a:cubicBezTo>
                  <a:cubicBezTo>
                    <a:pt x="638" y="884"/>
                    <a:pt x="618" y="891"/>
                    <a:pt x="594" y="891"/>
                  </a:cubicBezTo>
                  <a:cubicBezTo>
                    <a:pt x="570" y="891"/>
                    <a:pt x="543" y="884"/>
                    <a:pt x="516" y="871"/>
                  </a:cubicBezTo>
                  <a:cubicBezTo>
                    <a:pt x="489" y="816"/>
                    <a:pt x="462" y="789"/>
                    <a:pt x="462" y="735"/>
                  </a:cubicBezTo>
                  <a:cubicBezTo>
                    <a:pt x="489" y="572"/>
                    <a:pt x="570" y="437"/>
                    <a:pt x="733" y="382"/>
                  </a:cubicBezTo>
                  <a:close/>
                  <a:moveTo>
                    <a:pt x="755" y="1"/>
                  </a:moveTo>
                  <a:cubicBezTo>
                    <a:pt x="739" y="1"/>
                    <a:pt x="722" y="1"/>
                    <a:pt x="706" y="3"/>
                  </a:cubicBezTo>
                  <a:cubicBezTo>
                    <a:pt x="353" y="57"/>
                    <a:pt x="82" y="355"/>
                    <a:pt x="28" y="708"/>
                  </a:cubicBezTo>
                  <a:cubicBezTo>
                    <a:pt x="1" y="1033"/>
                    <a:pt x="218" y="1305"/>
                    <a:pt x="543" y="1305"/>
                  </a:cubicBezTo>
                  <a:cubicBezTo>
                    <a:pt x="559" y="1306"/>
                    <a:pt x="574" y="1306"/>
                    <a:pt x="590" y="1306"/>
                  </a:cubicBezTo>
                  <a:cubicBezTo>
                    <a:pt x="1002" y="1306"/>
                    <a:pt x="1330" y="963"/>
                    <a:pt x="1330" y="545"/>
                  </a:cubicBezTo>
                  <a:cubicBezTo>
                    <a:pt x="1330" y="236"/>
                    <a:pt x="1061" y="1"/>
                    <a:pt x="755" y="1"/>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1518" name="Google Shape;1518;p62"/>
            <p:cNvSpPr/>
            <p:nvPr/>
          </p:nvSpPr>
          <p:spPr>
            <a:xfrm>
              <a:off x="10664525" y="6076363"/>
              <a:ext cx="10875" cy="12750"/>
            </a:xfrm>
            <a:custGeom>
              <a:avLst/>
              <a:gdLst/>
              <a:ahLst/>
              <a:cxnLst/>
              <a:rect l="l" t="t" r="r" b="b"/>
              <a:pathLst>
                <a:path w="435" h="510" extrusionOk="0">
                  <a:moveTo>
                    <a:pt x="272" y="0"/>
                  </a:moveTo>
                  <a:cubicBezTo>
                    <a:pt x="109" y="55"/>
                    <a:pt x="28" y="190"/>
                    <a:pt x="1" y="353"/>
                  </a:cubicBezTo>
                  <a:cubicBezTo>
                    <a:pt x="1" y="407"/>
                    <a:pt x="28" y="434"/>
                    <a:pt x="55" y="489"/>
                  </a:cubicBezTo>
                  <a:cubicBezTo>
                    <a:pt x="82" y="502"/>
                    <a:pt x="109" y="509"/>
                    <a:pt x="133" y="509"/>
                  </a:cubicBezTo>
                  <a:cubicBezTo>
                    <a:pt x="157" y="509"/>
                    <a:pt x="177" y="502"/>
                    <a:pt x="191" y="489"/>
                  </a:cubicBezTo>
                  <a:cubicBezTo>
                    <a:pt x="272" y="434"/>
                    <a:pt x="326" y="353"/>
                    <a:pt x="380" y="272"/>
                  </a:cubicBezTo>
                  <a:cubicBezTo>
                    <a:pt x="435" y="163"/>
                    <a:pt x="380" y="82"/>
                    <a:pt x="272" y="0"/>
                  </a:cubicBezTo>
                  <a:close/>
                </a:path>
              </a:pathLst>
            </a:custGeom>
            <a:solidFill>
              <a:srgbClr val="FECA2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1519" name="Google Shape;1519;p62"/>
            <p:cNvSpPr/>
            <p:nvPr/>
          </p:nvSpPr>
          <p:spPr>
            <a:xfrm>
              <a:off x="10844900" y="6892113"/>
              <a:ext cx="347900" cy="217700"/>
            </a:xfrm>
            <a:custGeom>
              <a:avLst/>
              <a:gdLst/>
              <a:ahLst/>
              <a:cxnLst/>
              <a:rect l="l" t="t" r="r" b="b"/>
              <a:pathLst>
                <a:path w="13916" h="8708" extrusionOk="0">
                  <a:moveTo>
                    <a:pt x="2659" y="0"/>
                  </a:moveTo>
                  <a:cubicBezTo>
                    <a:pt x="2469" y="0"/>
                    <a:pt x="2306" y="136"/>
                    <a:pt x="2252" y="299"/>
                  </a:cubicBezTo>
                  <a:cubicBezTo>
                    <a:pt x="2252" y="353"/>
                    <a:pt x="2225" y="434"/>
                    <a:pt x="2198" y="489"/>
                  </a:cubicBezTo>
                  <a:cubicBezTo>
                    <a:pt x="1628" y="2035"/>
                    <a:pt x="1140" y="3581"/>
                    <a:pt x="652" y="5127"/>
                  </a:cubicBezTo>
                  <a:cubicBezTo>
                    <a:pt x="408" y="6049"/>
                    <a:pt x="191" y="6971"/>
                    <a:pt x="28" y="7893"/>
                  </a:cubicBezTo>
                  <a:cubicBezTo>
                    <a:pt x="28" y="7948"/>
                    <a:pt x="28" y="7975"/>
                    <a:pt x="1" y="8029"/>
                  </a:cubicBezTo>
                  <a:cubicBezTo>
                    <a:pt x="1" y="8246"/>
                    <a:pt x="109" y="8436"/>
                    <a:pt x="299" y="8517"/>
                  </a:cubicBezTo>
                  <a:cubicBezTo>
                    <a:pt x="435" y="8599"/>
                    <a:pt x="570" y="8599"/>
                    <a:pt x="733" y="8599"/>
                  </a:cubicBezTo>
                  <a:cubicBezTo>
                    <a:pt x="1004" y="8599"/>
                    <a:pt x="1276" y="8544"/>
                    <a:pt x="1547" y="8544"/>
                  </a:cubicBezTo>
                  <a:cubicBezTo>
                    <a:pt x="2903" y="8544"/>
                    <a:pt x="4259" y="8544"/>
                    <a:pt x="5615" y="8599"/>
                  </a:cubicBezTo>
                  <a:cubicBezTo>
                    <a:pt x="6836" y="8626"/>
                    <a:pt x="8084" y="8626"/>
                    <a:pt x="8897" y="8653"/>
                  </a:cubicBezTo>
                  <a:lnTo>
                    <a:pt x="12559" y="8707"/>
                  </a:lnTo>
                  <a:cubicBezTo>
                    <a:pt x="12830" y="8707"/>
                    <a:pt x="13102" y="8680"/>
                    <a:pt x="13373" y="8680"/>
                  </a:cubicBezTo>
                  <a:cubicBezTo>
                    <a:pt x="13617" y="8680"/>
                    <a:pt x="13834" y="8490"/>
                    <a:pt x="13888" y="8246"/>
                  </a:cubicBezTo>
                  <a:cubicBezTo>
                    <a:pt x="13915" y="8110"/>
                    <a:pt x="13915" y="7948"/>
                    <a:pt x="13888" y="7785"/>
                  </a:cubicBezTo>
                  <a:cubicBezTo>
                    <a:pt x="13481" y="5805"/>
                    <a:pt x="13020" y="3825"/>
                    <a:pt x="12478" y="1872"/>
                  </a:cubicBezTo>
                  <a:cubicBezTo>
                    <a:pt x="12369" y="1411"/>
                    <a:pt x="12206" y="977"/>
                    <a:pt x="12071" y="543"/>
                  </a:cubicBezTo>
                  <a:cubicBezTo>
                    <a:pt x="11935" y="217"/>
                    <a:pt x="11908" y="217"/>
                    <a:pt x="11555" y="217"/>
                  </a:cubicBezTo>
                  <a:lnTo>
                    <a:pt x="10959" y="217"/>
                  </a:lnTo>
                  <a:cubicBezTo>
                    <a:pt x="9657" y="190"/>
                    <a:pt x="8355" y="163"/>
                    <a:pt x="7080" y="136"/>
                  </a:cubicBezTo>
                  <a:cubicBezTo>
                    <a:pt x="5778" y="109"/>
                    <a:pt x="4422" y="82"/>
                    <a:pt x="3093" y="0"/>
                  </a:cubicBezTo>
                  <a:close/>
                </a:path>
              </a:pathLst>
            </a:custGeom>
            <a:solidFill>
              <a:srgbClr val="FFFDFE"/>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1520" name="Google Shape;1520;p62"/>
            <p:cNvSpPr/>
            <p:nvPr/>
          </p:nvSpPr>
          <p:spPr>
            <a:xfrm>
              <a:off x="10869325" y="6839213"/>
              <a:ext cx="315325" cy="47500"/>
            </a:xfrm>
            <a:custGeom>
              <a:avLst/>
              <a:gdLst/>
              <a:ahLst/>
              <a:cxnLst/>
              <a:rect l="l" t="t" r="r" b="b"/>
              <a:pathLst>
                <a:path w="12613" h="1900" extrusionOk="0">
                  <a:moveTo>
                    <a:pt x="299" y="1"/>
                  </a:moveTo>
                  <a:cubicBezTo>
                    <a:pt x="217" y="1"/>
                    <a:pt x="136" y="28"/>
                    <a:pt x="27" y="55"/>
                  </a:cubicBezTo>
                  <a:cubicBezTo>
                    <a:pt x="0" y="570"/>
                    <a:pt x="0" y="1086"/>
                    <a:pt x="27" y="1601"/>
                  </a:cubicBezTo>
                  <a:cubicBezTo>
                    <a:pt x="353" y="1628"/>
                    <a:pt x="624" y="1655"/>
                    <a:pt x="922" y="1682"/>
                  </a:cubicBezTo>
                  <a:lnTo>
                    <a:pt x="1980" y="1682"/>
                  </a:lnTo>
                  <a:cubicBezTo>
                    <a:pt x="2658" y="1710"/>
                    <a:pt x="3309" y="1737"/>
                    <a:pt x="3987" y="1764"/>
                  </a:cubicBezTo>
                  <a:cubicBezTo>
                    <a:pt x="4855" y="1791"/>
                    <a:pt x="5750" y="1818"/>
                    <a:pt x="6646" y="1818"/>
                  </a:cubicBezTo>
                  <a:cubicBezTo>
                    <a:pt x="7703" y="1818"/>
                    <a:pt x="8761" y="1818"/>
                    <a:pt x="9819" y="1845"/>
                  </a:cubicBezTo>
                  <a:cubicBezTo>
                    <a:pt x="10578" y="1845"/>
                    <a:pt x="11365" y="1872"/>
                    <a:pt x="12125" y="1899"/>
                  </a:cubicBezTo>
                  <a:cubicBezTo>
                    <a:pt x="12477" y="1899"/>
                    <a:pt x="12559" y="1845"/>
                    <a:pt x="12586" y="1465"/>
                  </a:cubicBezTo>
                  <a:cubicBezTo>
                    <a:pt x="12613" y="1113"/>
                    <a:pt x="12586" y="787"/>
                    <a:pt x="12586" y="462"/>
                  </a:cubicBezTo>
                  <a:cubicBezTo>
                    <a:pt x="12586" y="408"/>
                    <a:pt x="12559" y="353"/>
                    <a:pt x="12559" y="326"/>
                  </a:cubicBezTo>
                  <a:cubicBezTo>
                    <a:pt x="12396" y="265"/>
                    <a:pt x="12248" y="235"/>
                    <a:pt x="12093" y="235"/>
                  </a:cubicBezTo>
                  <a:cubicBezTo>
                    <a:pt x="12041" y="235"/>
                    <a:pt x="11989" y="238"/>
                    <a:pt x="11935" y="245"/>
                  </a:cubicBezTo>
                  <a:cubicBezTo>
                    <a:pt x="11311" y="245"/>
                    <a:pt x="10687" y="245"/>
                    <a:pt x="10090" y="191"/>
                  </a:cubicBezTo>
                  <a:cubicBezTo>
                    <a:pt x="8571" y="136"/>
                    <a:pt x="7025" y="55"/>
                    <a:pt x="5533" y="55"/>
                  </a:cubicBezTo>
                  <a:cubicBezTo>
                    <a:pt x="5072" y="55"/>
                    <a:pt x="4611" y="55"/>
                    <a:pt x="4177" y="28"/>
                  </a:cubicBezTo>
                  <a:lnTo>
                    <a:pt x="299" y="1"/>
                  </a:lnTo>
                  <a:close/>
                </a:path>
              </a:pathLst>
            </a:custGeom>
            <a:solidFill>
              <a:srgbClr val="FFFDFE"/>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1521" name="Google Shape;1521;p62"/>
            <p:cNvSpPr/>
            <p:nvPr/>
          </p:nvSpPr>
          <p:spPr>
            <a:xfrm>
              <a:off x="10830675" y="6827513"/>
              <a:ext cx="377725" cy="295475"/>
            </a:xfrm>
            <a:custGeom>
              <a:avLst/>
              <a:gdLst/>
              <a:ahLst/>
              <a:cxnLst/>
              <a:rect l="l" t="t" r="r" b="b"/>
              <a:pathLst>
                <a:path w="15109" h="11819" extrusionOk="0">
                  <a:moveTo>
                    <a:pt x="1845" y="469"/>
                  </a:moveTo>
                  <a:lnTo>
                    <a:pt x="5723" y="496"/>
                  </a:lnTo>
                  <a:cubicBezTo>
                    <a:pt x="6157" y="523"/>
                    <a:pt x="6618" y="523"/>
                    <a:pt x="7079" y="523"/>
                  </a:cubicBezTo>
                  <a:cubicBezTo>
                    <a:pt x="8571" y="523"/>
                    <a:pt x="10117" y="604"/>
                    <a:pt x="11636" y="659"/>
                  </a:cubicBezTo>
                  <a:cubicBezTo>
                    <a:pt x="12233" y="713"/>
                    <a:pt x="12857" y="713"/>
                    <a:pt x="13481" y="713"/>
                  </a:cubicBezTo>
                  <a:cubicBezTo>
                    <a:pt x="13535" y="706"/>
                    <a:pt x="13587" y="703"/>
                    <a:pt x="13639" y="703"/>
                  </a:cubicBezTo>
                  <a:cubicBezTo>
                    <a:pt x="13794" y="703"/>
                    <a:pt x="13942" y="733"/>
                    <a:pt x="14105" y="794"/>
                  </a:cubicBezTo>
                  <a:cubicBezTo>
                    <a:pt x="14105" y="821"/>
                    <a:pt x="14132" y="876"/>
                    <a:pt x="14132" y="930"/>
                  </a:cubicBezTo>
                  <a:cubicBezTo>
                    <a:pt x="14132" y="1255"/>
                    <a:pt x="14159" y="1581"/>
                    <a:pt x="14132" y="1933"/>
                  </a:cubicBezTo>
                  <a:cubicBezTo>
                    <a:pt x="14105" y="2313"/>
                    <a:pt x="14023" y="2367"/>
                    <a:pt x="13671" y="2367"/>
                  </a:cubicBezTo>
                  <a:cubicBezTo>
                    <a:pt x="12911" y="2340"/>
                    <a:pt x="12124" y="2313"/>
                    <a:pt x="11365" y="2313"/>
                  </a:cubicBezTo>
                  <a:cubicBezTo>
                    <a:pt x="10307" y="2286"/>
                    <a:pt x="9249" y="2286"/>
                    <a:pt x="8192" y="2286"/>
                  </a:cubicBezTo>
                  <a:cubicBezTo>
                    <a:pt x="7296" y="2286"/>
                    <a:pt x="6401" y="2259"/>
                    <a:pt x="5533" y="2232"/>
                  </a:cubicBezTo>
                  <a:cubicBezTo>
                    <a:pt x="4855" y="2205"/>
                    <a:pt x="4204" y="2178"/>
                    <a:pt x="3526" y="2150"/>
                  </a:cubicBezTo>
                  <a:lnTo>
                    <a:pt x="2468" y="2150"/>
                  </a:lnTo>
                  <a:cubicBezTo>
                    <a:pt x="2170" y="2123"/>
                    <a:pt x="1899" y="2096"/>
                    <a:pt x="1573" y="2069"/>
                  </a:cubicBezTo>
                  <a:cubicBezTo>
                    <a:pt x="1546" y="1554"/>
                    <a:pt x="1546" y="1038"/>
                    <a:pt x="1573" y="523"/>
                  </a:cubicBezTo>
                  <a:cubicBezTo>
                    <a:pt x="1682" y="496"/>
                    <a:pt x="1763" y="469"/>
                    <a:pt x="1845" y="469"/>
                  </a:cubicBezTo>
                  <a:close/>
                  <a:moveTo>
                    <a:pt x="3662" y="2584"/>
                  </a:moveTo>
                  <a:cubicBezTo>
                    <a:pt x="4991" y="2666"/>
                    <a:pt x="6347" y="2693"/>
                    <a:pt x="7649" y="2720"/>
                  </a:cubicBezTo>
                  <a:cubicBezTo>
                    <a:pt x="8924" y="2747"/>
                    <a:pt x="10226" y="2774"/>
                    <a:pt x="11528" y="2801"/>
                  </a:cubicBezTo>
                  <a:lnTo>
                    <a:pt x="12124" y="2801"/>
                  </a:lnTo>
                  <a:cubicBezTo>
                    <a:pt x="12477" y="2801"/>
                    <a:pt x="12504" y="2801"/>
                    <a:pt x="12640" y="3127"/>
                  </a:cubicBezTo>
                  <a:cubicBezTo>
                    <a:pt x="12775" y="3561"/>
                    <a:pt x="12938" y="3995"/>
                    <a:pt x="13047" y="4456"/>
                  </a:cubicBezTo>
                  <a:cubicBezTo>
                    <a:pt x="13589" y="6409"/>
                    <a:pt x="14050" y="8389"/>
                    <a:pt x="14457" y="10369"/>
                  </a:cubicBezTo>
                  <a:cubicBezTo>
                    <a:pt x="14484" y="10532"/>
                    <a:pt x="14484" y="10694"/>
                    <a:pt x="14457" y="10830"/>
                  </a:cubicBezTo>
                  <a:cubicBezTo>
                    <a:pt x="14403" y="11074"/>
                    <a:pt x="14186" y="11264"/>
                    <a:pt x="13942" y="11264"/>
                  </a:cubicBezTo>
                  <a:cubicBezTo>
                    <a:pt x="13671" y="11264"/>
                    <a:pt x="13399" y="11291"/>
                    <a:pt x="13128" y="11291"/>
                  </a:cubicBezTo>
                  <a:lnTo>
                    <a:pt x="9466" y="11237"/>
                  </a:lnTo>
                  <a:cubicBezTo>
                    <a:pt x="8653" y="11210"/>
                    <a:pt x="7405" y="11210"/>
                    <a:pt x="6184" y="11183"/>
                  </a:cubicBezTo>
                  <a:cubicBezTo>
                    <a:pt x="4828" y="11128"/>
                    <a:pt x="3472" y="11128"/>
                    <a:pt x="2116" y="11128"/>
                  </a:cubicBezTo>
                  <a:cubicBezTo>
                    <a:pt x="1845" y="11128"/>
                    <a:pt x="1573" y="11183"/>
                    <a:pt x="1302" y="11183"/>
                  </a:cubicBezTo>
                  <a:cubicBezTo>
                    <a:pt x="1139" y="11183"/>
                    <a:pt x="1004" y="11183"/>
                    <a:pt x="868" y="11101"/>
                  </a:cubicBezTo>
                  <a:cubicBezTo>
                    <a:pt x="678" y="11020"/>
                    <a:pt x="570" y="10830"/>
                    <a:pt x="570" y="10613"/>
                  </a:cubicBezTo>
                  <a:cubicBezTo>
                    <a:pt x="597" y="10559"/>
                    <a:pt x="597" y="10532"/>
                    <a:pt x="597" y="10477"/>
                  </a:cubicBezTo>
                  <a:cubicBezTo>
                    <a:pt x="760" y="9555"/>
                    <a:pt x="977" y="8633"/>
                    <a:pt x="1221" y="7711"/>
                  </a:cubicBezTo>
                  <a:cubicBezTo>
                    <a:pt x="1709" y="6165"/>
                    <a:pt x="2197" y="4619"/>
                    <a:pt x="2767" y="3073"/>
                  </a:cubicBezTo>
                  <a:cubicBezTo>
                    <a:pt x="2794" y="3018"/>
                    <a:pt x="2821" y="2937"/>
                    <a:pt x="2821" y="2883"/>
                  </a:cubicBezTo>
                  <a:cubicBezTo>
                    <a:pt x="2875" y="2720"/>
                    <a:pt x="3038" y="2584"/>
                    <a:pt x="3228" y="2584"/>
                  </a:cubicBezTo>
                  <a:close/>
                  <a:moveTo>
                    <a:pt x="4136" y="1"/>
                  </a:moveTo>
                  <a:cubicBezTo>
                    <a:pt x="3418" y="1"/>
                    <a:pt x="2699" y="8"/>
                    <a:pt x="1980" y="8"/>
                  </a:cubicBezTo>
                  <a:lnTo>
                    <a:pt x="1790" y="8"/>
                  </a:lnTo>
                  <a:cubicBezTo>
                    <a:pt x="1411" y="8"/>
                    <a:pt x="1221" y="116"/>
                    <a:pt x="1139" y="604"/>
                  </a:cubicBezTo>
                  <a:cubicBezTo>
                    <a:pt x="1085" y="984"/>
                    <a:pt x="1085" y="1364"/>
                    <a:pt x="1085" y="1716"/>
                  </a:cubicBezTo>
                  <a:cubicBezTo>
                    <a:pt x="1058" y="1879"/>
                    <a:pt x="1058" y="2015"/>
                    <a:pt x="1085" y="2150"/>
                  </a:cubicBezTo>
                  <a:cubicBezTo>
                    <a:pt x="1112" y="2503"/>
                    <a:pt x="1248" y="2612"/>
                    <a:pt x="1573" y="2612"/>
                  </a:cubicBezTo>
                  <a:lnTo>
                    <a:pt x="2034" y="2612"/>
                  </a:lnTo>
                  <a:cubicBezTo>
                    <a:pt x="2143" y="2612"/>
                    <a:pt x="2251" y="2639"/>
                    <a:pt x="2360" y="2666"/>
                  </a:cubicBezTo>
                  <a:cubicBezTo>
                    <a:pt x="2333" y="2747"/>
                    <a:pt x="2306" y="2829"/>
                    <a:pt x="2279" y="2910"/>
                  </a:cubicBezTo>
                  <a:cubicBezTo>
                    <a:pt x="1682" y="4456"/>
                    <a:pt x="1194" y="6029"/>
                    <a:pt x="705" y="7629"/>
                  </a:cubicBezTo>
                  <a:cubicBezTo>
                    <a:pt x="434" y="8579"/>
                    <a:pt x="217" y="9555"/>
                    <a:pt x="54" y="10559"/>
                  </a:cubicBezTo>
                  <a:cubicBezTo>
                    <a:pt x="0" y="10857"/>
                    <a:pt x="109" y="11183"/>
                    <a:pt x="298" y="11427"/>
                  </a:cubicBezTo>
                  <a:cubicBezTo>
                    <a:pt x="380" y="11589"/>
                    <a:pt x="570" y="11671"/>
                    <a:pt x="760" y="11671"/>
                  </a:cubicBezTo>
                  <a:lnTo>
                    <a:pt x="1166" y="11671"/>
                  </a:lnTo>
                  <a:cubicBezTo>
                    <a:pt x="2143" y="11644"/>
                    <a:pt x="3119" y="11644"/>
                    <a:pt x="4069" y="11644"/>
                  </a:cubicBezTo>
                  <a:cubicBezTo>
                    <a:pt x="5805" y="11671"/>
                    <a:pt x="7541" y="11725"/>
                    <a:pt x="9276" y="11779"/>
                  </a:cubicBezTo>
                  <a:lnTo>
                    <a:pt x="11880" y="11779"/>
                  </a:lnTo>
                  <a:cubicBezTo>
                    <a:pt x="12179" y="11779"/>
                    <a:pt x="12477" y="11806"/>
                    <a:pt x="12748" y="11806"/>
                  </a:cubicBezTo>
                  <a:cubicBezTo>
                    <a:pt x="13020" y="11806"/>
                    <a:pt x="13279" y="11819"/>
                    <a:pt x="13534" y="11819"/>
                  </a:cubicBezTo>
                  <a:cubicBezTo>
                    <a:pt x="13661" y="11819"/>
                    <a:pt x="13788" y="11816"/>
                    <a:pt x="13915" y="11806"/>
                  </a:cubicBezTo>
                  <a:cubicBezTo>
                    <a:pt x="14132" y="11806"/>
                    <a:pt x="14322" y="11752"/>
                    <a:pt x="14511" y="11671"/>
                  </a:cubicBezTo>
                  <a:cubicBezTo>
                    <a:pt x="14891" y="11562"/>
                    <a:pt x="15108" y="11210"/>
                    <a:pt x="15027" y="10830"/>
                  </a:cubicBezTo>
                  <a:cubicBezTo>
                    <a:pt x="15000" y="10613"/>
                    <a:pt x="14972" y="10423"/>
                    <a:pt x="14945" y="10206"/>
                  </a:cubicBezTo>
                  <a:cubicBezTo>
                    <a:pt x="14674" y="8986"/>
                    <a:pt x="14403" y="7765"/>
                    <a:pt x="14105" y="6572"/>
                  </a:cubicBezTo>
                  <a:cubicBezTo>
                    <a:pt x="13833" y="5405"/>
                    <a:pt x="13562" y="4239"/>
                    <a:pt x="13182" y="3100"/>
                  </a:cubicBezTo>
                  <a:cubicBezTo>
                    <a:pt x="13155" y="3018"/>
                    <a:pt x="13128" y="2937"/>
                    <a:pt x="13128" y="2856"/>
                  </a:cubicBezTo>
                  <a:lnTo>
                    <a:pt x="13128" y="2856"/>
                  </a:lnTo>
                  <a:lnTo>
                    <a:pt x="13454" y="2883"/>
                  </a:lnTo>
                  <a:lnTo>
                    <a:pt x="14186" y="2883"/>
                  </a:lnTo>
                  <a:cubicBezTo>
                    <a:pt x="14484" y="2883"/>
                    <a:pt x="14566" y="2829"/>
                    <a:pt x="14620" y="2557"/>
                  </a:cubicBezTo>
                  <a:lnTo>
                    <a:pt x="14620" y="2449"/>
                  </a:lnTo>
                  <a:cubicBezTo>
                    <a:pt x="14620" y="1879"/>
                    <a:pt x="14620" y="1310"/>
                    <a:pt x="14620" y="740"/>
                  </a:cubicBezTo>
                  <a:cubicBezTo>
                    <a:pt x="14620" y="414"/>
                    <a:pt x="14538" y="333"/>
                    <a:pt x="14240" y="279"/>
                  </a:cubicBezTo>
                  <a:lnTo>
                    <a:pt x="13996" y="279"/>
                  </a:lnTo>
                  <a:cubicBezTo>
                    <a:pt x="13237" y="252"/>
                    <a:pt x="12450" y="170"/>
                    <a:pt x="11690" y="170"/>
                  </a:cubicBezTo>
                  <a:cubicBezTo>
                    <a:pt x="10931" y="170"/>
                    <a:pt x="10172" y="89"/>
                    <a:pt x="9412" y="89"/>
                  </a:cubicBezTo>
                  <a:cubicBezTo>
                    <a:pt x="8354" y="89"/>
                    <a:pt x="7324" y="89"/>
                    <a:pt x="6293" y="35"/>
                  </a:cubicBezTo>
                  <a:cubicBezTo>
                    <a:pt x="5574" y="8"/>
                    <a:pt x="4855" y="1"/>
                    <a:pt x="4136" y="1"/>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1522" name="Google Shape;1522;p62"/>
            <p:cNvSpPr/>
            <p:nvPr/>
          </p:nvSpPr>
          <p:spPr>
            <a:xfrm>
              <a:off x="10856425" y="6982063"/>
              <a:ext cx="320100" cy="118250"/>
            </a:xfrm>
            <a:custGeom>
              <a:avLst/>
              <a:gdLst/>
              <a:ahLst/>
              <a:cxnLst/>
              <a:rect l="l" t="t" r="r" b="b"/>
              <a:pathLst>
                <a:path w="12804" h="4730" extrusionOk="0">
                  <a:moveTo>
                    <a:pt x="10700" y="457"/>
                  </a:moveTo>
                  <a:cubicBezTo>
                    <a:pt x="10916" y="457"/>
                    <a:pt x="11116" y="568"/>
                    <a:pt x="11257" y="769"/>
                  </a:cubicBezTo>
                  <a:cubicBezTo>
                    <a:pt x="11420" y="1013"/>
                    <a:pt x="11610" y="1258"/>
                    <a:pt x="11773" y="1529"/>
                  </a:cubicBezTo>
                  <a:cubicBezTo>
                    <a:pt x="11854" y="1664"/>
                    <a:pt x="11908" y="1800"/>
                    <a:pt x="11935" y="1963"/>
                  </a:cubicBezTo>
                  <a:cubicBezTo>
                    <a:pt x="12071" y="2424"/>
                    <a:pt x="12179" y="2912"/>
                    <a:pt x="12288" y="3400"/>
                  </a:cubicBezTo>
                  <a:cubicBezTo>
                    <a:pt x="12342" y="3672"/>
                    <a:pt x="12342" y="3943"/>
                    <a:pt x="12288" y="4214"/>
                  </a:cubicBezTo>
                  <a:cubicBezTo>
                    <a:pt x="12010" y="4254"/>
                    <a:pt x="11732" y="4279"/>
                    <a:pt x="11454" y="4279"/>
                  </a:cubicBezTo>
                  <a:cubicBezTo>
                    <a:pt x="11352" y="4279"/>
                    <a:pt x="11250" y="4276"/>
                    <a:pt x="11149" y="4268"/>
                  </a:cubicBezTo>
                  <a:cubicBezTo>
                    <a:pt x="10552" y="4241"/>
                    <a:pt x="9955" y="4241"/>
                    <a:pt x="9359" y="4214"/>
                  </a:cubicBezTo>
                  <a:cubicBezTo>
                    <a:pt x="7460" y="4078"/>
                    <a:pt x="5561" y="4160"/>
                    <a:pt x="3690" y="4106"/>
                  </a:cubicBezTo>
                  <a:cubicBezTo>
                    <a:pt x="3183" y="4106"/>
                    <a:pt x="2689" y="4081"/>
                    <a:pt x="2191" y="4081"/>
                  </a:cubicBezTo>
                  <a:cubicBezTo>
                    <a:pt x="1942" y="4081"/>
                    <a:pt x="1692" y="4087"/>
                    <a:pt x="1438" y="4106"/>
                  </a:cubicBezTo>
                  <a:lnTo>
                    <a:pt x="1004" y="4106"/>
                  </a:lnTo>
                  <a:cubicBezTo>
                    <a:pt x="869" y="4106"/>
                    <a:pt x="706" y="4078"/>
                    <a:pt x="543" y="4051"/>
                  </a:cubicBezTo>
                  <a:cubicBezTo>
                    <a:pt x="570" y="3943"/>
                    <a:pt x="598" y="3861"/>
                    <a:pt x="598" y="3807"/>
                  </a:cubicBezTo>
                  <a:cubicBezTo>
                    <a:pt x="815" y="2885"/>
                    <a:pt x="1140" y="2017"/>
                    <a:pt x="1547" y="1203"/>
                  </a:cubicBezTo>
                  <a:cubicBezTo>
                    <a:pt x="1626" y="986"/>
                    <a:pt x="1835" y="841"/>
                    <a:pt x="2047" y="841"/>
                  </a:cubicBezTo>
                  <a:cubicBezTo>
                    <a:pt x="2126" y="841"/>
                    <a:pt x="2206" y="861"/>
                    <a:pt x="2279" y="905"/>
                  </a:cubicBezTo>
                  <a:cubicBezTo>
                    <a:pt x="2361" y="932"/>
                    <a:pt x="2442" y="959"/>
                    <a:pt x="2523" y="1013"/>
                  </a:cubicBezTo>
                  <a:cubicBezTo>
                    <a:pt x="2813" y="1151"/>
                    <a:pt x="3129" y="1219"/>
                    <a:pt x="3446" y="1219"/>
                  </a:cubicBezTo>
                  <a:cubicBezTo>
                    <a:pt x="3693" y="1219"/>
                    <a:pt x="3941" y="1178"/>
                    <a:pt x="4178" y="1095"/>
                  </a:cubicBezTo>
                  <a:lnTo>
                    <a:pt x="4775" y="905"/>
                  </a:lnTo>
                  <a:cubicBezTo>
                    <a:pt x="4870" y="864"/>
                    <a:pt x="4971" y="844"/>
                    <a:pt x="5073" y="844"/>
                  </a:cubicBezTo>
                  <a:cubicBezTo>
                    <a:pt x="5175" y="844"/>
                    <a:pt x="5276" y="864"/>
                    <a:pt x="5371" y="905"/>
                  </a:cubicBezTo>
                  <a:cubicBezTo>
                    <a:pt x="5453" y="932"/>
                    <a:pt x="5507" y="932"/>
                    <a:pt x="5588" y="959"/>
                  </a:cubicBezTo>
                  <a:cubicBezTo>
                    <a:pt x="5845" y="1045"/>
                    <a:pt x="6107" y="1086"/>
                    <a:pt x="6367" y="1086"/>
                  </a:cubicBezTo>
                  <a:cubicBezTo>
                    <a:pt x="6684" y="1086"/>
                    <a:pt x="6999" y="1024"/>
                    <a:pt x="7297" y="905"/>
                  </a:cubicBezTo>
                  <a:cubicBezTo>
                    <a:pt x="7460" y="851"/>
                    <a:pt x="7650" y="796"/>
                    <a:pt x="7812" y="742"/>
                  </a:cubicBezTo>
                  <a:cubicBezTo>
                    <a:pt x="7926" y="708"/>
                    <a:pt x="8044" y="693"/>
                    <a:pt x="8164" y="693"/>
                  </a:cubicBezTo>
                  <a:cubicBezTo>
                    <a:pt x="8329" y="693"/>
                    <a:pt x="8496" y="722"/>
                    <a:pt x="8653" y="769"/>
                  </a:cubicBezTo>
                  <a:cubicBezTo>
                    <a:pt x="8828" y="839"/>
                    <a:pt x="9012" y="874"/>
                    <a:pt x="9198" y="874"/>
                  </a:cubicBezTo>
                  <a:cubicBezTo>
                    <a:pt x="9445" y="874"/>
                    <a:pt x="9696" y="812"/>
                    <a:pt x="9928" y="688"/>
                  </a:cubicBezTo>
                  <a:cubicBezTo>
                    <a:pt x="10091" y="607"/>
                    <a:pt x="10281" y="525"/>
                    <a:pt x="10471" y="498"/>
                  </a:cubicBezTo>
                  <a:cubicBezTo>
                    <a:pt x="10548" y="470"/>
                    <a:pt x="10625" y="457"/>
                    <a:pt x="10700" y="457"/>
                  </a:cubicBezTo>
                  <a:close/>
                  <a:moveTo>
                    <a:pt x="10693" y="0"/>
                  </a:moveTo>
                  <a:cubicBezTo>
                    <a:pt x="10602" y="0"/>
                    <a:pt x="10509" y="12"/>
                    <a:pt x="10416" y="37"/>
                  </a:cubicBezTo>
                  <a:cubicBezTo>
                    <a:pt x="10199" y="91"/>
                    <a:pt x="9982" y="173"/>
                    <a:pt x="9765" y="254"/>
                  </a:cubicBezTo>
                  <a:cubicBezTo>
                    <a:pt x="9586" y="352"/>
                    <a:pt x="9388" y="400"/>
                    <a:pt x="9193" y="400"/>
                  </a:cubicBezTo>
                  <a:cubicBezTo>
                    <a:pt x="9063" y="400"/>
                    <a:pt x="8935" y="379"/>
                    <a:pt x="8816" y="335"/>
                  </a:cubicBezTo>
                  <a:cubicBezTo>
                    <a:pt x="8626" y="256"/>
                    <a:pt x="8428" y="214"/>
                    <a:pt x="8230" y="214"/>
                  </a:cubicBezTo>
                  <a:cubicBezTo>
                    <a:pt x="8089" y="214"/>
                    <a:pt x="7948" y="236"/>
                    <a:pt x="7812" y="281"/>
                  </a:cubicBezTo>
                  <a:cubicBezTo>
                    <a:pt x="7568" y="335"/>
                    <a:pt x="7324" y="417"/>
                    <a:pt x="7080" y="498"/>
                  </a:cubicBezTo>
                  <a:cubicBezTo>
                    <a:pt x="6857" y="573"/>
                    <a:pt x="6617" y="614"/>
                    <a:pt x="6378" y="614"/>
                  </a:cubicBezTo>
                  <a:cubicBezTo>
                    <a:pt x="6183" y="614"/>
                    <a:pt x="5989" y="586"/>
                    <a:pt x="5805" y="525"/>
                  </a:cubicBezTo>
                  <a:cubicBezTo>
                    <a:pt x="5670" y="498"/>
                    <a:pt x="5561" y="471"/>
                    <a:pt x="5453" y="444"/>
                  </a:cubicBezTo>
                  <a:cubicBezTo>
                    <a:pt x="5314" y="406"/>
                    <a:pt x="5176" y="386"/>
                    <a:pt x="5040" y="386"/>
                  </a:cubicBezTo>
                  <a:cubicBezTo>
                    <a:pt x="4883" y="386"/>
                    <a:pt x="4730" y="413"/>
                    <a:pt x="4585" y="471"/>
                  </a:cubicBezTo>
                  <a:lnTo>
                    <a:pt x="4178" y="634"/>
                  </a:lnTo>
                  <a:cubicBezTo>
                    <a:pt x="3964" y="717"/>
                    <a:pt x="3735" y="758"/>
                    <a:pt x="3506" y="758"/>
                  </a:cubicBezTo>
                  <a:cubicBezTo>
                    <a:pt x="3212" y="758"/>
                    <a:pt x="2918" y="690"/>
                    <a:pt x="2659" y="552"/>
                  </a:cubicBezTo>
                  <a:cubicBezTo>
                    <a:pt x="2578" y="525"/>
                    <a:pt x="2469" y="498"/>
                    <a:pt x="2388" y="444"/>
                  </a:cubicBezTo>
                  <a:cubicBezTo>
                    <a:pt x="2292" y="405"/>
                    <a:pt x="2189" y="387"/>
                    <a:pt x="2085" y="387"/>
                  </a:cubicBezTo>
                  <a:cubicBezTo>
                    <a:pt x="1896" y="387"/>
                    <a:pt x="1705" y="447"/>
                    <a:pt x="1547" y="552"/>
                  </a:cubicBezTo>
                  <a:cubicBezTo>
                    <a:pt x="1384" y="661"/>
                    <a:pt x="1221" y="824"/>
                    <a:pt x="1140" y="1013"/>
                  </a:cubicBezTo>
                  <a:cubicBezTo>
                    <a:pt x="815" y="1637"/>
                    <a:pt x="543" y="2288"/>
                    <a:pt x="326" y="2966"/>
                  </a:cubicBezTo>
                  <a:cubicBezTo>
                    <a:pt x="245" y="3265"/>
                    <a:pt x="164" y="3590"/>
                    <a:pt x="82" y="3916"/>
                  </a:cubicBezTo>
                  <a:cubicBezTo>
                    <a:pt x="1" y="4295"/>
                    <a:pt x="136" y="4485"/>
                    <a:pt x="543" y="4540"/>
                  </a:cubicBezTo>
                  <a:cubicBezTo>
                    <a:pt x="678" y="4559"/>
                    <a:pt x="812" y="4578"/>
                    <a:pt x="946" y="4578"/>
                  </a:cubicBezTo>
                  <a:cubicBezTo>
                    <a:pt x="1002" y="4578"/>
                    <a:pt x="1057" y="4575"/>
                    <a:pt x="1113" y="4567"/>
                  </a:cubicBezTo>
                  <a:lnTo>
                    <a:pt x="6917" y="4567"/>
                  </a:lnTo>
                  <a:cubicBezTo>
                    <a:pt x="7324" y="4567"/>
                    <a:pt x="7758" y="4567"/>
                    <a:pt x="8192" y="4594"/>
                  </a:cubicBezTo>
                  <a:cubicBezTo>
                    <a:pt x="9169" y="4648"/>
                    <a:pt x="10145" y="4702"/>
                    <a:pt x="11122" y="4729"/>
                  </a:cubicBezTo>
                  <a:cubicBezTo>
                    <a:pt x="11501" y="4729"/>
                    <a:pt x="11908" y="4702"/>
                    <a:pt x="12261" y="4675"/>
                  </a:cubicBezTo>
                  <a:cubicBezTo>
                    <a:pt x="12641" y="4648"/>
                    <a:pt x="12776" y="4512"/>
                    <a:pt x="12803" y="4133"/>
                  </a:cubicBezTo>
                  <a:cubicBezTo>
                    <a:pt x="12803" y="3861"/>
                    <a:pt x="12803" y="3590"/>
                    <a:pt x="12749" y="3292"/>
                  </a:cubicBezTo>
                  <a:cubicBezTo>
                    <a:pt x="12668" y="2858"/>
                    <a:pt x="12532" y="2451"/>
                    <a:pt x="12451" y="2017"/>
                  </a:cubicBezTo>
                  <a:cubicBezTo>
                    <a:pt x="12396" y="1719"/>
                    <a:pt x="12288" y="1420"/>
                    <a:pt x="12125" y="1176"/>
                  </a:cubicBezTo>
                  <a:cubicBezTo>
                    <a:pt x="11908" y="905"/>
                    <a:pt x="11718" y="634"/>
                    <a:pt x="11501" y="390"/>
                  </a:cubicBezTo>
                  <a:cubicBezTo>
                    <a:pt x="11292" y="138"/>
                    <a:pt x="11002" y="0"/>
                    <a:pt x="10693"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1523" name="Google Shape;1523;p62"/>
            <p:cNvSpPr/>
            <p:nvPr/>
          </p:nvSpPr>
          <p:spPr>
            <a:xfrm>
              <a:off x="10870000" y="6993463"/>
              <a:ext cx="295000" cy="95575"/>
            </a:xfrm>
            <a:custGeom>
              <a:avLst/>
              <a:gdLst/>
              <a:ahLst/>
              <a:cxnLst/>
              <a:rect l="l" t="t" r="r" b="b"/>
              <a:pathLst>
                <a:path w="11800" h="3823" extrusionOk="0">
                  <a:moveTo>
                    <a:pt x="10157" y="1"/>
                  </a:moveTo>
                  <a:cubicBezTo>
                    <a:pt x="10082" y="1"/>
                    <a:pt x="10005" y="14"/>
                    <a:pt x="9928" y="42"/>
                  </a:cubicBezTo>
                  <a:cubicBezTo>
                    <a:pt x="9738" y="69"/>
                    <a:pt x="9548" y="151"/>
                    <a:pt x="9385" y="232"/>
                  </a:cubicBezTo>
                  <a:cubicBezTo>
                    <a:pt x="9153" y="356"/>
                    <a:pt x="8902" y="418"/>
                    <a:pt x="8655" y="418"/>
                  </a:cubicBezTo>
                  <a:cubicBezTo>
                    <a:pt x="8469" y="418"/>
                    <a:pt x="8285" y="383"/>
                    <a:pt x="8110" y="313"/>
                  </a:cubicBezTo>
                  <a:cubicBezTo>
                    <a:pt x="7953" y="266"/>
                    <a:pt x="7786" y="237"/>
                    <a:pt x="7621" y="237"/>
                  </a:cubicBezTo>
                  <a:cubicBezTo>
                    <a:pt x="7501" y="237"/>
                    <a:pt x="7383" y="252"/>
                    <a:pt x="7269" y="286"/>
                  </a:cubicBezTo>
                  <a:cubicBezTo>
                    <a:pt x="7107" y="340"/>
                    <a:pt x="6917" y="395"/>
                    <a:pt x="6754" y="449"/>
                  </a:cubicBezTo>
                  <a:cubicBezTo>
                    <a:pt x="6456" y="568"/>
                    <a:pt x="6141" y="630"/>
                    <a:pt x="5824" y="630"/>
                  </a:cubicBezTo>
                  <a:cubicBezTo>
                    <a:pt x="5564" y="630"/>
                    <a:pt x="5302" y="589"/>
                    <a:pt x="5045" y="503"/>
                  </a:cubicBezTo>
                  <a:cubicBezTo>
                    <a:pt x="4964" y="476"/>
                    <a:pt x="4910" y="476"/>
                    <a:pt x="4828" y="449"/>
                  </a:cubicBezTo>
                  <a:cubicBezTo>
                    <a:pt x="4733" y="408"/>
                    <a:pt x="4632" y="388"/>
                    <a:pt x="4530" y="388"/>
                  </a:cubicBezTo>
                  <a:cubicBezTo>
                    <a:pt x="4428" y="388"/>
                    <a:pt x="4327" y="408"/>
                    <a:pt x="4232" y="449"/>
                  </a:cubicBezTo>
                  <a:lnTo>
                    <a:pt x="3635" y="639"/>
                  </a:lnTo>
                  <a:cubicBezTo>
                    <a:pt x="3398" y="722"/>
                    <a:pt x="3150" y="763"/>
                    <a:pt x="2903" y="763"/>
                  </a:cubicBezTo>
                  <a:cubicBezTo>
                    <a:pt x="2586" y="763"/>
                    <a:pt x="2270" y="695"/>
                    <a:pt x="1980" y="557"/>
                  </a:cubicBezTo>
                  <a:cubicBezTo>
                    <a:pt x="1899" y="503"/>
                    <a:pt x="1818" y="476"/>
                    <a:pt x="1736" y="449"/>
                  </a:cubicBezTo>
                  <a:cubicBezTo>
                    <a:pt x="1663" y="405"/>
                    <a:pt x="1583" y="385"/>
                    <a:pt x="1504" y="385"/>
                  </a:cubicBezTo>
                  <a:cubicBezTo>
                    <a:pt x="1292" y="385"/>
                    <a:pt x="1083" y="530"/>
                    <a:pt x="1004" y="747"/>
                  </a:cubicBezTo>
                  <a:cubicBezTo>
                    <a:pt x="597" y="1561"/>
                    <a:pt x="272" y="2429"/>
                    <a:pt x="55" y="3351"/>
                  </a:cubicBezTo>
                  <a:cubicBezTo>
                    <a:pt x="55" y="3405"/>
                    <a:pt x="27" y="3487"/>
                    <a:pt x="0" y="3595"/>
                  </a:cubicBezTo>
                  <a:cubicBezTo>
                    <a:pt x="163" y="3622"/>
                    <a:pt x="326" y="3650"/>
                    <a:pt x="461" y="3650"/>
                  </a:cubicBezTo>
                  <a:lnTo>
                    <a:pt x="895" y="3650"/>
                  </a:lnTo>
                  <a:cubicBezTo>
                    <a:pt x="1149" y="3631"/>
                    <a:pt x="1399" y="3625"/>
                    <a:pt x="1648" y="3625"/>
                  </a:cubicBezTo>
                  <a:cubicBezTo>
                    <a:pt x="2146" y="3625"/>
                    <a:pt x="2640" y="3650"/>
                    <a:pt x="3147" y="3650"/>
                  </a:cubicBezTo>
                  <a:cubicBezTo>
                    <a:pt x="5018" y="3704"/>
                    <a:pt x="6917" y="3622"/>
                    <a:pt x="8816" y="3758"/>
                  </a:cubicBezTo>
                  <a:cubicBezTo>
                    <a:pt x="9412" y="3785"/>
                    <a:pt x="10009" y="3785"/>
                    <a:pt x="10606" y="3812"/>
                  </a:cubicBezTo>
                  <a:cubicBezTo>
                    <a:pt x="10707" y="3820"/>
                    <a:pt x="10809" y="3823"/>
                    <a:pt x="10911" y="3823"/>
                  </a:cubicBezTo>
                  <a:cubicBezTo>
                    <a:pt x="11189" y="3823"/>
                    <a:pt x="11467" y="3798"/>
                    <a:pt x="11745" y="3758"/>
                  </a:cubicBezTo>
                  <a:cubicBezTo>
                    <a:pt x="11799" y="3487"/>
                    <a:pt x="11799" y="3216"/>
                    <a:pt x="11745" y="2944"/>
                  </a:cubicBezTo>
                  <a:cubicBezTo>
                    <a:pt x="11636" y="2456"/>
                    <a:pt x="11528" y="1968"/>
                    <a:pt x="11392" y="1507"/>
                  </a:cubicBezTo>
                  <a:cubicBezTo>
                    <a:pt x="11365" y="1344"/>
                    <a:pt x="11311" y="1208"/>
                    <a:pt x="11230" y="1073"/>
                  </a:cubicBezTo>
                  <a:cubicBezTo>
                    <a:pt x="11067" y="802"/>
                    <a:pt x="10877" y="557"/>
                    <a:pt x="10714" y="313"/>
                  </a:cubicBezTo>
                  <a:cubicBezTo>
                    <a:pt x="10573" y="112"/>
                    <a:pt x="10373" y="1"/>
                    <a:pt x="10157" y="1"/>
                  </a:cubicBezTo>
                  <a:close/>
                </a:path>
              </a:pathLst>
            </a:custGeom>
            <a:solidFill>
              <a:srgbClr val="ED6A3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1524" name="Google Shape;1524;p62"/>
            <p:cNvSpPr/>
            <p:nvPr/>
          </p:nvSpPr>
          <p:spPr>
            <a:xfrm>
              <a:off x="10999500" y="7052138"/>
              <a:ext cx="45475" cy="20375"/>
            </a:xfrm>
            <a:custGeom>
              <a:avLst/>
              <a:gdLst/>
              <a:ahLst/>
              <a:cxnLst/>
              <a:rect l="l" t="t" r="r" b="b"/>
              <a:pathLst>
                <a:path w="1819" h="815" extrusionOk="0">
                  <a:moveTo>
                    <a:pt x="164" y="1"/>
                  </a:moveTo>
                  <a:cubicBezTo>
                    <a:pt x="55" y="28"/>
                    <a:pt x="1" y="136"/>
                    <a:pt x="55" y="245"/>
                  </a:cubicBezTo>
                  <a:cubicBezTo>
                    <a:pt x="109" y="353"/>
                    <a:pt x="164" y="462"/>
                    <a:pt x="272" y="570"/>
                  </a:cubicBezTo>
                  <a:cubicBezTo>
                    <a:pt x="462" y="706"/>
                    <a:pt x="679" y="814"/>
                    <a:pt x="950" y="814"/>
                  </a:cubicBezTo>
                  <a:cubicBezTo>
                    <a:pt x="1140" y="760"/>
                    <a:pt x="1330" y="733"/>
                    <a:pt x="1520" y="652"/>
                  </a:cubicBezTo>
                  <a:cubicBezTo>
                    <a:pt x="1683" y="597"/>
                    <a:pt x="1764" y="489"/>
                    <a:pt x="1791" y="353"/>
                  </a:cubicBezTo>
                  <a:cubicBezTo>
                    <a:pt x="1818" y="272"/>
                    <a:pt x="1791" y="190"/>
                    <a:pt x="1737" y="136"/>
                  </a:cubicBezTo>
                  <a:cubicBezTo>
                    <a:pt x="1720" y="103"/>
                    <a:pt x="1672" y="80"/>
                    <a:pt x="1625" y="80"/>
                  </a:cubicBezTo>
                  <a:cubicBezTo>
                    <a:pt x="1596" y="80"/>
                    <a:pt x="1568" y="88"/>
                    <a:pt x="1547" y="109"/>
                  </a:cubicBezTo>
                  <a:cubicBezTo>
                    <a:pt x="1466" y="136"/>
                    <a:pt x="1411" y="190"/>
                    <a:pt x="1357" y="245"/>
                  </a:cubicBezTo>
                  <a:cubicBezTo>
                    <a:pt x="1243" y="307"/>
                    <a:pt x="1120" y="338"/>
                    <a:pt x="998" y="338"/>
                  </a:cubicBezTo>
                  <a:cubicBezTo>
                    <a:pt x="804" y="338"/>
                    <a:pt x="612" y="259"/>
                    <a:pt x="462" y="109"/>
                  </a:cubicBezTo>
                  <a:cubicBezTo>
                    <a:pt x="435" y="82"/>
                    <a:pt x="408" y="28"/>
                    <a:pt x="381" y="28"/>
                  </a:cubicBezTo>
                  <a:cubicBezTo>
                    <a:pt x="326" y="1"/>
                    <a:pt x="245" y="1"/>
                    <a:pt x="164" y="1"/>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1525" name="Google Shape;1525;p62"/>
            <p:cNvSpPr/>
            <p:nvPr/>
          </p:nvSpPr>
          <p:spPr>
            <a:xfrm>
              <a:off x="11054425" y="7032488"/>
              <a:ext cx="12250" cy="12225"/>
            </a:xfrm>
            <a:custGeom>
              <a:avLst/>
              <a:gdLst/>
              <a:ahLst/>
              <a:cxnLst/>
              <a:rect l="l" t="t" r="r" b="b"/>
              <a:pathLst>
                <a:path w="490" h="489" extrusionOk="0">
                  <a:moveTo>
                    <a:pt x="245" y="0"/>
                  </a:moveTo>
                  <a:cubicBezTo>
                    <a:pt x="109" y="0"/>
                    <a:pt x="1" y="109"/>
                    <a:pt x="1" y="244"/>
                  </a:cubicBezTo>
                  <a:cubicBezTo>
                    <a:pt x="1" y="380"/>
                    <a:pt x="109" y="488"/>
                    <a:pt x="245" y="488"/>
                  </a:cubicBezTo>
                  <a:cubicBezTo>
                    <a:pt x="381" y="461"/>
                    <a:pt x="489" y="326"/>
                    <a:pt x="462" y="217"/>
                  </a:cubicBezTo>
                  <a:cubicBezTo>
                    <a:pt x="462" y="81"/>
                    <a:pt x="354" y="0"/>
                    <a:pt x="245"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1526" name="Google Shape;1526;p62"/>
            <p:cNvSpPr/>
            <p:nvPr/>
          </p:nvSpPr>
          <p:spPr>
            <a:xfrm>
              <a:off x="10973075" y="7030363"/>
              <a:ext cx="11550" cy="11625"/>
            </a:xfrm>
            <a:custGeom>
              <a:avLst/>
              <a:gdLst/>
              <a:ahLst/>
              <a:cxnLst/>
              <a:rect l="l" t="t" r="r" b="b"/>
              <a:pathLst>
                <a:path w="462" h="465" extrusionOk="0">
                  <a:moveTo>
                    <a:pt x="236" y="0"/>
                  </a:moveTo>
                  <a:cubicBezTo>
                    <a:pt x="113" y="0"/>
                    <a:pt x="0" y="124"/>
                    <a:pt x="0" y="248"/>
                  </a:cubicBezTo>
                  <a:cubicBezTo>
                    <a:pt x="0" y="356"/>
                    <a:pt x="81" y="438"/>
                    <a:pt x="190" y="465"/>
                  </a:cubicBezTo>
                  <a:cubicBezTo>
                    <a:pt x="326" y="465"/>
                    <a:pt x="461" y="356"/>
                    <a:pt x="461" y="194"/>
                  </a:cubicBezTo>
                  <a:cubicBezTo>
                    <a:pt x="461" y="85"/>
                    <a:pt x="380" y="4"/>
                    <a:pt x="271" y="4"/>
                  </a:cubicBezTo>
                  <a:cubicBezTo>
                    <a:pt x="260" y="1"/>
                    <a:pt x="248" y="0"/>
                    <a:pt x="236"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1527" name="Google Shape;1527;p62"/>
            <p:cNvSpPr/>
            <p:nvPr/>
          </p:nvSpPr>
          <p:spPr>
            <a:xfrm>
              <a:off x="10989350" y="6907363"/>
              <a:ext cx="42725" cy="70650"/>
            </a:xfrm>
            <a:custGeom>
              <a:avLst/>
              <a:gdLst/>
              <a:ahLst/>
              <a:cxnLst/>
              <a:rect l="l" t="t" r="r" b="b"/>
              <a:pathLst>
                <a:path w="1709" h="2826" extrusionOk="0">
                  <a:moveTo>
                    <a:pt x="977" y="638"/>
                  </a:moveTo>
                  <a:cubicBezTo>
                    <a:pt x="1004" y="692"/>
                    <a:pt x="1058" y="747"/>
                    <a:pt x="1085" y="801"/>
                  </a:cubicBezTo>
                  <a:cubicBezTo>
                    <a:pt x="1221" y="1153"/>
                    <a:pt x="1275" y="1533"/>
                    <a:pt x="1194" y="1913"/>
                  </a:cubicBezTo>
                  <a:cubicBezTo>
                    <a:pt x="1166" y="2021"/>
                    <a:pt x="1112" y="2130"/>
                    <a:pt x="1058" y="2238"/>
                  </a:cubicBezTo>
                  <a:cubicBezTo>
                    <a:pt x="1018" y="2318"/>
                    <a:pt x="935" y="2368"/>
                    <a:pt x="851" y="2368"/>
                  </a:cubicBezTo>
                  <a:cubicBezTo>
                    <a:pt x="820" y="2368"/>
                    <a:pt x="789" y="2361"/>
                    <a:pt x="760" y="2347"/>
                  </a:cubicBezTo>
                  <a:cubicBezTo>
                    <a:pt x="651" y="2347"/>
                    <a:pt x="570" y="2266"/>
                    <a:pt x="543" y="2157"/>
                  </a:cubicBezTo>
                  <a:cubicBezTo>
                    <a:pt x="488" y="1940"/>
                    <a:pt x="488" y="1723"/>
                    <a:pt x="543" y="1506"/>
                  </a:cubicBezTo>
                  <a:cubicBezTo>
                    <a:pt x="624" y="1181"/>
                    <a:pt x="760" y="909"/>
                    <a:pt x="977" y="638"/>
                  </a:cubicBezTo>
                  <a:close/>
                  <a:moveTo>
                    <a:pt x="1038" y="0"/>
                  </a:moveTo>
                  <a:cubicBezTo>
                    <a:pt x="933" y="0"/>
                    <a:pt x="822" y="75"/>
                    <a:pt x="705" y="231"/>
                  </a:cubicBezTo>
                  <a:cubicBezTo>
                    <a:pt x="543" y="448"/>
                    <a:pt x="380" y="719"/>
                    <a:pt x="244" y="964"/>
                  </a:cubicBezTo>
                  <a:cubicBezTo>
                    <a:pt x="81" y="1289"/>
                    <a:pt x="0" y="1669"/>
                    <a:pt x="27" y="2021"/>
                  </a:cubicBezTo>
                  <a:cubicBezTo>
                    <a:pt x="27" y="2401"/>
                    <a:pt x="298" y="2754"/>
                    <a:pt x="705" y="2808"/>
                  </a:cubicBezTo>
                  <a:cubicBezTo>
                    <a:pt x="756" y="2820"/>
                    <a:pt x="806" y="2825"/>
                    <a:pt x="856" y="2825"/>
                  </a:cubicBezTo>
                  <a:cubicBezTo>
                    <a:pt x="1154" y="2825"/>
                    <a:pt x="1426" y="2626"/>
                    <a:pt x="1519" y="2347"/>
                  </a:cubicBezTo>
                  <a:cubicBezTo>
                    <a:pt x="1655" y="2076"/>
                    <a:pt x="1709" y="1804"/>
                    <a:pt x="1709" y="1506"/>
                  </a:cubicBezTo>
                  <a:cubicBezTo>
                    <a:pt x="1709" y="1072"/>
                    <a:pt x="1600" y="638"/>
                    <a:pt x="1356" y="258"/>
                  </a:cubicBezTo>
                  <a:cubicBezTo>
                    <a:pt x="1257" y="89"/>
                    <a:pt x="1151" y="0"/>
                    <a:pt x="1038"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1528" name="Google Shape;1528;p62"/>
            <p:cNvSpPr/>
            <p:nvPr/>
          </p:nvSpPr>
          <p:spPr>
            <a:xfrm>
              <a:off x="11001550" y="6923313"/>
              <a:ext cx="19675" cy="43275"/>
            </a:xfrm>
            <a:custGeom>
              <a:avLst/>
              <a:gdLst/>
              <a:ahLst/>
              <a:cxnLst/>
              <a:rect l="l" t="t" r="r" b="b"/>
              <a:pathLst>
                <a:path w="787" h="1731" extrusionOk="0">
                  <a:moveTo>
                    <a:pt x="489" y="0"/>
                  </a:moveTo>
                  <a:cubicBezTo>
                    <a:pt x="272" y="271"/>
                    <a:pt x="136" y="543"/>
                    <a:pt x="55" y="868"/>
                  </a:cubicBezTo>
                  <a:cubicBezTo>
                    <a:pt x="0" y="1085"/>
                    <a:pt x="0" y="1302"/>
                    <a:pt x="55" y="1519"/>
                  </a:cubicBezTo>
                  <a:cubicBezTo>
                    <a:pt x="82" y="1628"/>
                    <a:pt x="163" y="1709"/>
                    <a:pt x="272" y="1709"/>
                  </a:cubicBezTo>
                  <a:cubicBezTo>
                    <a:pt x="301" y="1723"/>
                    <a:pt x="332" y="1730"/>
                    <a:pt x="363" y="1730"/>
                  </a:cubicBezTo>
                  <a:cubicBezTo>
                    <a:pt x="447" y="1730"/>
                    <a:pt x="530" y="1680"/>
                    <a:pt x="570" y="1600"/>
                  </a:cubicBezTo>
                  <a:cubicBezTo>
                    <a:pt x="624" y="1492"/>
                    <a:pt x="678" y="1383"/>
                    <a:pt x="706" y="1275"/>
                  </a:cubicBezTo>
                  <a:cubicBezTo>
                    <a:pt x="787" y="895"/>
                    <a:pt x="733" y="515"/>
                    <a:pt x="597" y="163"/>
                  </a:cubicBezTo>
                  <a:cubicBezTo>
                    <a:pt x="570" y="109"/>
                    <a:pt x="516" y="54"/>
                    <a:pt x="489" y="0"/>
                  </a:cubicBezTo>
                  <a:close/>
                </a:path>
              </a:pathLst>
            </a:custGeom>
            <a:solidFill>
              <a:srgbClr val="FECA2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grpSp>
      <p:grpSp>
        <p:nvGrpSpPr>
          <p:cNvPr id="1529" name="Google Shape;1529;p62"/>
          <p:cNvGrpSpPr/>
          <p:nvPr/>
        </p:nvGrpSpPr>
        <p:grpSpPr>
          <a:xfrm>
            <a:off x="6875633" y="1545501"/>
            <a:ext cx="605800" cy="773567"/>
            <a:chOff x="5905475" y="2032050"/>
            <a:chExt cx="454350" cy="580175"/>
          </a:xfrm>
        </p:grpSpPr>
        <p:sp>
          <p:nvSpPr>
            <p:cNvPr id="1530" name="Google Shape;1530;p62"/>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1531" name="Google Shape;1531;p62"/>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1532" name="Google Shape;1532;p62"/>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1533" name="Google Shape;1533;p62"/>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1534" name="Google Shape;1534;p62"/>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1535" name="Google Shape;1535;p62"/>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grpSp>
      <p:grpSp>
        <p:nvGrpSpPr>
          <p:cNvPr id="1536" name="Google Shape;1536;p62"/>
          <p:cNvGrpSpPr/>
          <p:nvPr/>
        </p:nvGrpSpPr>
        <p:grpSpPr>
          <a:xfrm>
            <a:off x="6364429" y="4508261"/>
            <a:ext cx="427316" cy="348480"/>
            <a:chOff x="5426900" y="3064075"/>
            <a:chExt cx="281450" cy="229525"/>
          </a:xfrm>
        </p:grpSpPr>
        <p:sp>
          <p:nvSpPr>
            <p:cNvPr id="1537" name="Google Shape;1537;p62"/>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1538" name="Google Shape;1538;p62"/>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1539" name="Google Shape;1539;p62"/>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1540" name="Google Shape;1540;p62"/>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1541" name="Google Shape;1541;p62"/>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rgbClr val="ED6A3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1542" name="Google Shape;1542;p62"/>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1543" name="Google Shape;1543;p62"/>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rgbClr val="ED6A3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1544" name="Google Shape;1544;p62"/>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1545" name="Google Shape;1545;p62"/>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rgbClr val="ED6A3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grpSp>
      <p:grpSp>
        <p:nvGrpSpPr>
          <p:cNvPr id="1546" name="Google Shape;1546;p62"/>
          <p:cNvGrpSpPr/>
          <p:nvPr/>
        </p:nvGrpSpPr>
        <p:grpSpPr>
          <a:xfrm rot="5973180">
            <a:off x="4205655" y="1721815"/>
            <a:ext cx="440480" cy="359155"/>
            <a:chOff x="5426900" y="3064075"/>
            <a:chExt cx="281450" cy="229525"/>
          </a:xfrm>
        </p:grpSpPr>
        <p:sp>
          <p:nvSpPr>
            <p:cNvPr id="1547" name="Google Shape;1547;p62"/>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1548" name="Google Shape;1548;p62"/>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1549" name="Google Shape;1549;p62"/>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1550" name="Google Shape;1550;p62"/>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1551" name="Google Shape;1551;p62"/>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rgbClr val="ED6A3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1552" name="Google Shape;1552;p62"/>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1553" name="Google Shape;1553;p62"/>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rgbClr val="ED6A3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1554" name="Google Shape;1554;p62"/>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1555" name="Google Shape;1555;p62"/>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rgbClr val="ED6A3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grpSp>
      <p:grpSp>
        <p:nvGrpSpPr>
          <p:cNvPr id="1556" name="Google Shape;1556;p62"/>
          <p:cNvGrpSpPr/>
          <p:nvPr/>
        </p:nvGrpSpPr>
        <p:grpSpPr>
          <a:xfrm>
            <a:off x="11172717" y="3193193"/>
            <a:ext cx="312768" cy="471592"/>
            <a:chOff x="7509313" y="3231788"/>
            <a:chExt cx="249575" cy="365575"/>
          </a:xfrm>
        </p:grpSpPr>
        <p:sp>
          <p:nvSpPr>
            <p:cNvPr id="1557" name="Google Shape;1557;p62"/>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1558" name="Google Shape;1558;p62"/>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1559" name="Google Shape;1559;p62"/>
            <p:cNvSpPr/>
            <p:nvPr/>
          </p:nvSpPr>
          <p:spPr>
            <a:xfrm>
              <a:off x="7560863" y="3329488"/>
              <a:ext cx="149200" cy="172950"/>
            </a:xfrm>
            <a:custGeom>
              <a:avLst/>
              <a:gdLst/>
              <a:ahLst/>
              <a:cxnLst/>
              <a:rect l="l" t="t" r="r" b="b"/>
              <a:pathLst>
                <a:path w="5968" h="6918" extrusionOk="0">
                  <a:moveTo>
                    <a:pt x="2957" y="1"/>
                  </a:moveTo>
                  <a:cubicBezTo>
                    <a:pt x="2577" y="1764"/>
                    <a:pt x="1248" y="2713"/>
                    <a:pt x="0" y="3852"/>
                  </a:cubicBezTo>
                  <a:cubicBezTo>
                    <a:pt x="543" y="4178"/>
                    <a:pt x="977" y="4395"/>
                    <a:pt x="1356" y="4666"/>
                  </a:cubicBezTo>
                  <a:cubicBezTo>
                    <a:pt x="1763" y="4965"/>
                    <a:pt x="2116" y="5290"/>
                    <a:pt x="2441" y="5670"/>
                  </a:cubicBezTo>
                  <a:cubicBezTo>
                    <a:pt x="2767" y="6077"/>
                    <a:pt x="3065" y="6483"/>
                    <a:pt x="3309" y="6917"/>
                  </a:cubicBezTo>
                  <a:cubicBezTo>
                    <a:pt x="3770" y="5371"/>
                    <a:pt x="4774" y="4314"/>
                    <a:pt x="5967" y="3418"/>
                  </a:cubicBezTo>
                  <a:cubicBezTo>
                    <a:pt x="5371" y="2930"/>
                    <a:pt x="4801" y="2415"/>
                    <a:pt x="4259" y="1872"/>
                  </a:cubicBezTo>
                  <a:cubicBezTo>
                    <a:pt x="3770" y="1276"/>
                    <a:pt x="3336" y="652"/>
                    <a:pt x="2957" y="1"/>
                  </a:cubicBezTo>
                  <a:close/>
                </a:path>
              </a:pathLst>
            </a:custGeom>
            <a:solidFill>
              <a:srgbClr val="4E8CC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grpSp>
      <p:sp>
        <p:nvSpPr>
          <p:cNvPr id="3" name="Subtitle 2"/>
          <p:cNvSpPr>
            <a:spLocks noGrp="1"/>
          </p:cNvSpPr>
          <p:nvPr>
            <p:ph type="subTitle" idx="1"/>
          </p:nvPr>
        </p:nvSpPr>
        <p:spPr/>
        <p:txBody>
          <a:bodyPr/>
          <a:lstStyle/>
          <a:p>
            <a:endParaRPr lang="vi-VN"/>
          </a:p>
        </p:txBody>
      </p:sp>
    </p:spTree>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221"/>
        <p:cNvGrpSpPr/>
        <p:nvPr/>
      </p:nvGrpSpPr>
      <p:grpSpPr>
        <a:xfrm>
          <a:off x="0" y="0"/>
          <a:ext cx="0" cy="0"/>
          <a:chOff x="0" y="0"/>
          <a:chExt cx="0" cy="0"/>
        </a:xfrm>
      </p:grpSpPr>
      <p:sp>
        <p:nvSpPr>
          <p:cNvPr id="2222" name="Google Shape;2222;p74"/>
          <p:cNvSpPr txBox="1">
            <a:spLocks noGrp="1"/>
          </p:cNvSpPr>
          <p:nvPr>
            <p:ph type="title"/>
          </p:nvPr>
        </p:nvSpPr>
        <p:spPr>
          <a:xfrm>
            <a:off x="960000" y="780288"/>
            <a:ext cx="10272000" cy="560800"/>
          </a:xfrm>
          <a:prstGeom prst="rect">
            <a:avLst/>
          </a:prstGeom>
        </p:spPr>
        <p:txBody>
          <a:bodyPr spcFirstLastPara="1" wrap="square" lIns="121900" tIns="121900" rIns="121900" bIns="121900" anchor="t" anchorCtr="0">
            <a:noAutofit/>
          </a:bodyPr>
          <a:lstStyle/>
          <a:p>
            <a:r>
              <a:rPr lang="vi-VN" sz="3600" b="1" dirty="0">
                <a:latin typeface="Calibri" panose="020F0502020204030204" pitchFamily="34" charset="0"/>
                <a:cs typeface="Calibri" panose="020F0502020204030204" pitchFamily="34" charset="0"/>
              </a:rPr>
              <a:t>QUAN SÁT VÀ TRẢ LỜI CÂU HỎI</a:t>
            </a:r>
            <a:endParaRPr sz="3600" b="1" dirty="0">
              <a:solidFill>
                <a:schemeClr val="accent3"/>
              </a:solidFill>
              <a:latin typeface="Calibri" panose="020F0502020204030204" pitchFamily="34" charset="0"/>
              <a:cs typeface="Calibri" panose="020F0502020204030204" pitchFamily="34" charset="0"/>
            </a:endParaRPr>
          </a:p>
        </p:txBody>
      </p:sp>
      <p:grpSp>
        <p:nvGrpSpPr>
          <p:cNvPr id="2224" name="Google Shape;2224;p74"/>
          <p:cNvGrpSpPr/>
          <p:nvPr/>
        </p:nvGrpSpPr>
        <p:grpSpPr>
          <a:xfrm>
            <a:off x="2341653" y="787852"/>
            <a:ext cx="427271" cy="545673"/>
            <a:chOff x="5905475" y="2032050"/>
            <a:chExt cx="454350" cy="580175"/>
          </a:xfrm>
        </p:grpSpPr>
        <p:sp>
          <p:nvSpPr>
            <p:cNvPr id="2225" name="Google Shape;2225;p74"/>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26" name="Google Shape;2226;p74"/>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27" name="Google Shape;2227;p74"/>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28" name="Google Shape;2228;p74"/>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29" name="Google Shape;2229;p74"/>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30" name="Google Shape;2230;p74"/>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2231" name="Google Shape;2231;p74"/>
          <p:cNvGrpSpPr/>
          <p:nvPr/>
        </p:nvGrpSpPr>
        <p:grpSpPr>
          <a:xfrm rot="5973186">
            <a:off x="10881520" y="1271747"/>
            <a:ext cx="700961" cy="571520"/>
            <a:chOff x="5426900" y="3064075"/>
            <a:chExt cx="281450" cy="229525"/>
          </a:xfrm>
        </p:grpSpPr>
        <p:sp>
          <p:nvSpPr>
            <p:cNvPr id="2232" name="Google Shape;2232;p74"/>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33" name="Google Shape;2233;p74"/>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34" name="Google Shape;2234;p74"/>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35" name="Google Shape;2235;p74"/>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36" name="Google Shape;2236;p74"/>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rgbClr val="ED6A3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37" name="Google Shape;2237;p74"/>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38" name="Google Shape;2238;p74"/>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rgbClr val="ED6A3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39" name="Google Shape;2239;p74"/>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40" name="Google Shape;2240;p74"/>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rgbClr val="ED6A3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2241" name="Google Shape;2241;p74"/>
          <p:cNvGrpSpPr/>
          <p:nvPr/>
        </p:nvGrpSpPr>
        <p:grpSpPr>
          <a:xfrm rot="5973186">
            <a:off x="1184001" y="5459004"/>
            <a:ext cx="700961" cy="571520"/>
            <a:chOff x="5426900" y="3064075"/>
            <a:chExt cx="281450" cy="229525"/>
          </a:xfrm>
        </p:grpSpPr>
        <p:sp>
          <p:nvSpPr>
            <p:cNvPr id="2242" name="Google Shape;2242;p74"/>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43" name="Google Shape;2243;p74"/>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44" name="Google Shape;2244;p74"/>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45" name="Google Shape;2245;p74"/>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46" name="Google Shape;2246;p74"/>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l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47" name="Google Shape;2247;p74"/>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48" name="Google Shape;2248;p74"/>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l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49" name="Google Shape;2249;p74"/>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50" name="Google Shape;2250;p74"/>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l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pic>
        <p:nvPicPr>
          <p:cNvPr id="2" name="Picture 1"/>
          <p:cNvPicPr>
            <a:picLocks noChangeAspect="1"/>
          </p:cNvPicPr>
          <p:nvPr/>
        </p:nvPicPr>
        <p:blipFill>
          <a:blip r:embed="rId1"/>
          <a:stretch>
            <a:fillRect/>
          </a:stretch>
        </p:blipFill>
        <p:spPr>
          <a:xfrm>
            <a:off x="5948628" y="3271212"/>
            <a:ext cx="4801270" cy="1571844"/>
          </a:xfrm>
          <a:prstGeom prst="rect">
            <a:avLst/>
          </a:prstGeom>
        </p:spPr>
      </p:pic>
      <p:sp>
        <p:nvSpPr>
          <p:cNvPr id="7" name="Rectangle 6"/>
          <p:cNvSpPr/>
          <p:nvPr/>
        </p:nvSpPr>
        <p:spPr>
          <a:xfrm>
            <a:off x="1511403" y="3306422"/>
            <a:ext cx="4248743" cy="1835567"/>
          </a:xfrm>
          <a:prstGeom prst="rect">
            <a:avLst/>
          </a:prstGeom>
        </p:spPr>
        <p:txBody>
          <a:bodyPr wrap="square">
            <a:spAutoFit/>
          </a:bodyPr>
          <a:lstStyle/>
          <a:p>
            <a:pPr lvl="0" algn="just">
              <a:lnSpc>
                <a:spcPct val="120000"/>
              </a:lnSpc>
              <a:spcAft>
                <a:spcPts val="600"/>
              </a:spcAft>
              <a:buClr>
                <a:srgbClr val="000000"/>
              </a:buClr>
              <a:buSzPts val="1100"/>
              <a:tabLst>
                <a:tab pos="561340" algn="l"/>
              </a:tabLst>
            </a:pPr>
            <a:r>
              <a:rPr lang="vi-VN" sz="2400" b="1" dirty="0">
                <a:latin typeface="Calibri" panose="020F0502020204030204" pitchFamily="34" charset="0"/>
                <a:ea typeface="Segoe UI" panose="020B0502040204020203" pitchFamily="34" charset="0"/>
                <a:cs typeface="Calibri" panose="020F0502020204030204" pitchFamily="34" charset="0"/>
              </a:rPr>
              <a:t>1. Hãy cho biết phân tử chất nào là phân tử đơn chất, phân tử chất nào là phân tử hợp chất? Giải thích.</a:t>
            </a:r>
            <a:endParaRPr lang="vi-VN" sz="2400" b="1" dirty="0">
              <a:latin typeface="Calibri" panose="020F0502020204030204" pitchFamily="34" charset="0"/>
              <a:ea typeface="Segoe UI" panose="020B0502040204020203" pitchFamily="34" charset="0"/>
              <a:cs typeface="Calibri" panose="020F0502020204030204" pitchFamily="34" charset="0"/>
            </a:endParaRPr>
          </a:p>
        </p:txBody>
      </p:sp>
    </p:spTree>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221"/>
        <p:cNvGrpSpPr/>
        <p:nvPr/>
      </p:nvGrpSpPr>
      <p:grpSpPr>
        <a:xfrm>
          <a:off x="0" y="0"/>
          <a:ext cx="0" cy="0"/>
          <a:chOff x="0" y="0"/>
          <a:chExt cx="0" cy="0"/>
        </a:xfrm>
      </p:grpSpPr>
      <p:sp>
        <p:nvSpPr>
          <p:cNvPr id="2222" name="Google Shape;2222;p74"/>
          <p:cNvSpPr txBox="1">
            <a:spLocks noGrp="1"/>
          </p:cNvSpPr>
          <p:nvPr>
            <p:ph type="title"/>
          </p:nvPr>
        </p:nvSpPr>
        <p:spPr>
          <a:xfrm>
            <a:off x="960000" y="780288"/>
            <a:ext cx="10272000" cy="560800"/>
          </a:xfrm>
          <a:prstGeom prst="rect">
            <a:avLst/>
          </a:prstGeom>
        </p:spPr>
        <p:txBody>
          <a:bodyPr spcFirstLastPara="1" wrap="square" lIns="121900" tIns="121900" rIns="121900" bIns="121900" anchor="t" anchorCtr="0">
            <a:noAutofit/>
          </a:bodyPr>
          <a:lstStyle/>
          <a:p>
            <a:r>
              <a:rPr lang="vi-VN" sz="3600" b="1" dirty="0">
                <a:latin typeface="Calibri" panose="020F0502020204030204" pitchFamily="34" charset="0"/>
                <a:cs typeface="Calibri" panose="020F0502020204030204" pitchFamily="34" charset="0"/>
              </a:rPr>
              <a:t>QUAN SÁT VÀ TRẢ LỜI CÂU HỎI</a:t>
            </a:r>
            <a:endParaRPr sz="3600" b="1" dirty="0">
              <a:solidFill>
                <a:schemeClr val="accent3"/>
              </a:solidFill>
              <a:latin typeface="Calibri" panose="020F0502020204030204" pitchFamily="34" charset="0"/>
              <a:cs typeface="Calibri" panose="020F0502020204030204" pitchFamily="34" charset="0"/>
            </a:endParaRPr>
          </a:p>
        </p:txBody>
      </p:sp>
      <p:grpSp>
        <p:nvGrpSpPr>
          <p:cNvPr id="2224" name="Google Shape;2224;p74"/>
          <p:cNvGrpSpPr/>
          <p:nvPr/>
        </p:nvGrpSpPr>
        <p:grpSpPr>
          <a:xfrm>
            <a:off x="2341653" y="787852"/>
            <a:ext cx="427271" cy="545673"/>
            <a:chOff x="5905475" y="2032050"/>
            <a:chExt cx="454350" cy="580175"/>
          </a:xfrm>
        </p:grpSpPr>
        <p:sp>
          <p:nvSpPr>
            <p:cNvPr id="2225" name="Google Shape;2225;p74"/>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26" name="Google Shape;2226;p74"/>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27" name="Google Shape;2227;p74"/>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28" name="Google Shape;2228;p74"/>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29" name="Google Shape;2229;p74"/>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30" name="Google Shape;2230;p74"/>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2231" name="Google Shape;2231;p74"/>
          <p:cNvGrpSpPr/>
          <p:nvPr/>
        </p:nvGrpSpPr>
        <p:grpSpPr>
          <a:xfrm rot="5973186">
            <a:off x="10881520" y="1271747"/>
            <a:ext cx="700961" cy="571520"/>
            <a:chOff x="5426900" y="3064075"/>
            <a:chExt cx="281450" cy="229525"/>
          </a:xfrm>
        </p:grpSpPr>
        <p:sp>
          <p:nvSpPr>
            <p:cNvPr id="2232" name="Google Shape;2232;p74"/>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33" name="Google Shape;2233;p74"/>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34" name="Google Shape;2234;p74"/>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35" name="Google Shape;2235;p74"/>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36" name="Google Shape;2236;p74"/>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rgbClr val="ED6A3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37" name="Google Shape;2237;p74"/>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38" name="Google Shape;2238;p74"/>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rgbClr val="ED6A3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39" name="Google Shape;2239;p74"/>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40" name="Google Shape;2240;p74"/>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rgbClr val="ED6A3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2241" name="Google Shape;2241;p74"/>
          <p:cNvGrpSpPr/>
          <p:nvPr/>
        </p:nvGrpSpPr>
        <p:grpSpPr>
          <a:xfrm rot="5973186">
            <a:off x="1184001" y="5459004"/>
            <a:ext cx="700961" cy="571520"/>
            <a:chOff x="5426900" y="3064075"/>
            <a:chExt cx="281450" cy="229525"/>
          </a:xfrm>
        </p:grpSpPr>
        <p:sp>
          <p:nvSpPr>
            <p:cNvPr id="2242" name="Google Shape;2242;p74"/>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43" name="Google Shape;2243;p74"/>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44" name="Google Shape;2244;p74"/>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45" name="Google Shape;2245;p74"/>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46" name="Google Shape;2246;p74"/>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l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47" name="Google Shape;2247;p74"/>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48" name="Google Shape;2248;p74"/>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l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49" name="Google Shape;2249;p74"/>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50" name="Google Shape;2250;p74"/>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l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pic>
        <p:nvPicPr>
          <p:cNvPr id="2" name="Picture 1"/>
          <p:cNvPicPr>
            <a:picLocks noChangeAspect="1"/>
          </p:cNvPicPr>
          <p:nvPr/>
        </p:nvPicPr>
        <p:blipFill>
          <a:blip r:embed="rId1"/>
          <a:stretch>
            <a:fillRect/>
          </a:stretch>
        </p:blipFill>
        <p:spPr>
          <a:xfrm>
            <a:off x="5948628" y="3271212"/>
            <a:ext cx="4801270" cy="1571844"/>
          </a:xfrm>
          <a:prstGeom prst="rect">
            <a:avLst/>
          </a:prstGeom>
        </p:spPr>
      </p:pic>
      <p:sp>
        <p:nvSpPr>
          <p:cNvPr id="4" name="Rectangle 3"/>
          <p:cNvSpPr/>
          <p:nvPr/>
        </p:nvSpPr>
        <p:spPr>
          <a:xfrm>
            <a:off x="1511403" y="2702956"/>
            <a:ext cx="4553203" cy="2989921"/>
          </a:xfrm>
          <a:prstGeom prst="rect">
            <a:avLst/>
          </a:prstGeom>
        </p:spPr>
        <p:txBody>
          <a:bodyPr wrap="square">
            <a:spAutoFit/>
          </a:bodyPr>
          <a:lstStyle/>
          <a:p>
            <a:pPr marL="342900" lvl="0" indent="-342900">
              <a:lnSpc>
                <a:spcPct val="129000"/>
              </a:lnSpc>
              <a:spcAft>
                <a:spcPts val="600"/>
              </a:spcAft>
              <a:buClr>
                <a:srgbClr val="000000"/>
              </a:buClr>
              <a:buSzPts val="1000"/>
              <a:buFont typeface="Symbol" panose="05050102010706020507" pitchFamily="18" charset="2"/>
              <a:buChar char="-"/>
              <a:tabLst>
                <a:tab pos="539750" algn="l"/>
              </a:tabLst>
            </a:pPr>
            <a:r>
              <a:rPr lang="vi-VN" sz="2400" b="1" dirty="0">
                <a:latin typeface="Calibri" panose="020F0502020204030204" pitchFamily="34" charset="0"/>
                <a:ea typeface="Segoe UI" panose="020B0502040204020203" pitchFamily="34" charset="0"/>
                <a:cs typeface="Calibri" panose="020F0502020204030204" pitchFamily="34" charset="0"/>
              </a:rPr>
              <a:t>Phân tử Hình 5.7 (a), (b) là đơn chất vì được tạo thành từ 1 nguyên tố.</a:t>
            </a:r>
            <a:endParaRPr lang="vi-VN" sz="2400" b="1" dirty="0">
              <a:latin typeface="Calibri" panose="020F0502020204030204" pitchFamily="34" charset="0"/>
              <a:ea typeface="Segoe UI" panose="020B0502040204020203" pitchFamily="34" charset="0"/>
              <a:cs typeface="Calibri" panose="020F0502020204030204" pitchFamily="34" charset="0"/>
            </a:endParaRPr>
          </a:p>
          <a:p>
            <a:pPr marL="342900" lvl="0" indent="-342900">
              <a:lnSpc>
                <a:spcPct val="129000"/>
              </a:lnSpc>
              <a:spcAft>
                <a:spcPts val="600"/>
              </a:spcAft>
              <a:buClr>
                <a:srgbClr val="000000"/>
              </a:buClr>
              <a:buSzPts val="1000"/>
              <a:buFont typeface="Symbol" panose="05050102010706020507" pitchFamily="18" charset="2"/>
              <a:buChar char="-"/>
              <a:tabLst>
                <a:tab pos="541655" algn="l"/>
              </a:tabLst>
            </a:pPr>
            <a:r>
              <a:rPr lang="vi-VN" sz="2400" b="1" dirty="0">
                <a:latin typeface="Calibri" panose="020F0502020204030204" pitchFamily="34" charset="0"/>
                <a:ea typeface="Segoe UI" panose="020B0502040204020203" pitchFamily="34" charset="0"/>
                <a:cs typeface="Calibri" panose="020F0502020204030204" pitchFamily="34" charset="0"/>
              </a:rPr>
              <a:t>Phân tử Hình 5.7 (c) là hợp chất vì được tạo thành từ nhiều nguyên tố.</a:t>
            </a:r>
            <a:endParaRPr lang="vi-VN" sz="2400" b="1" dirty="0">
              <a:latin typeface="Calibri" panose="020F0502020204030204" pitchFamily="34" charset="0"/>
              <a:ea typeface="Segoe UI" panose="020B0502040204020203" pitchFamily="34" charset="0"/>
              <a:cs typeface="Calibri" panose="020F0502020204030204" pitchFamily="34" charset="0"/>
            </a:endParaRPr>
          </a:p>
        </p:txBody>
      </p:sp>
    </p:spTree>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221"/>
        <p:cNvGrpSpPr/>
        <p:nvPr/>
      </p:nvGrpSpPr>
      <p:grpSpPr>
        <a:xfrm>
          <a:off x="0" y="0"/>
          <a:ext cx="0" cy="0"/>
          <a:chOff x="0" y="0"/>
          <a:chExt cx="0" cy="0"/>
        </a:xfrm>
      </p:grpSpPr>
      <p:sp>
        <p:nvSpPr>
          <p:cNvPr id="2222" name="Google Shape;2222;p74"/>
          <p:cNvSpPr txBox="1">
            <a:spLocks noGrp="1"/>
          </p:cNvSpPr>
          <p:nvPr>
            <p:ph type="title"/>
          </p:nvPr>
        </p:nvSpPr>
        <p:spPr>
          <a:xfrm>
            <a:off x="960000" y="780288"/>
            <a:ext cx="10272000" cy="560800"/>
          </a:xfrm>
          <a:prstGeom prst="rect">
            <a:avLst/>
          </a:prstGeom>
        </p:spPr>
        <p:txBody>
          <a:bodyPr spcFirstLastPara="1" wrap="square" lIns="121900" tIns="121900" rIns="121900" bIns="121900" anchor="t" anchorCtr="0">
            <a:noAutofit/>
          </a:bodyPr>
          <a:lstStyle/>
          <a:p>
            <a:r>
              <a:rPr lang="vi-VN" sz="3600" b="1" dirty="0">
                <a:latin typeface="Calibri" panose="020F0502020204030204" pitchFamily="34" charset="0"/>
                <a:cs typeface="Calibri" panose="020F0502020204030204" pitchFamily="34" charset="0"/>
              </a:rPr>
              <a:t>QUAN SÁT VÀ TRẢ LỜI CÂU HỎI</a:t>
            </a:r>
            <a:endParaRPr sz="3600" b="1" dirty="0">
              <a:solidFill>
                <a:schemeClr val="accent3"/>
              </a:solidFill>
              <a:latin typeface="Calibri" panose="020F0502020204030204" pitchFamily="34" charset="0"/>
              <a:cs typeface="Calibri" panose="020F0502020204030204" pitchFamily="34" charset="0"/>
            </a:endParaRPr>
          </a:p>
        </p:txBody>
      </p:sp>
      <p:grpSp>
        <p:nvGrpSpPr>
          <p:cNvPr id="2224" name="Google Shape;2224;p74"/>
          <p:cNvGrpSpPr/>
          <p:nvPr/>
        </p:nvGrpSpPr>
        <p:grpSpPr>
          <a:xfrm>
            <a:off x="2341653" y="787852"/>
            <a:ext cx="427271" cy="545673"/>
            <a:chOff x="5905475" y="2032050"/>
            <a:chExt cx="454350" cy="580175"/>
          </a:xfrm>
        </p:grpSpPr>
        <p:sp>
          <p:nvSpPr>
            <p:cNvPr id="2225" name="Google Shape;2225;p74"/>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26" name="Google Shape;2226;p74"/>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27" name="Google Shape;2227;p74"/>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28" name="Google Shape;2228;p74"/>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29" name="Google Shape;2229;p74"/>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30" name="Google Shape;2230;p74"/>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2231" name="Google Shape;2231;p74"/>
          <p:cNvGrpSpPr/>
          <p:nvPr/>
        </p:nvGrpSpPr>
        <p:grpSpPr>
          <a:xfrm rot="5973186">
            <a:off x="10881520" y="1271747"/>
            <a:ext cx="700961" cy="571520"/>
            <a:chOff x="5426900" y="3064075"/>
            <a:chExt cx="281450" cy="229525"/>
          </a:xfrm>
        </p:grpSpPr>
        <p:sp>
          <p:nvSpPr>
            <p:cNvPr id="2232" name="Google Shape;2232;p74"/>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33" name="Google Shape;2233;p74"/>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34" name="Google Shape;2234;p74"/>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35" name="Google Shape;2235;p74"/>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36" name="Google Shape;2236;p74"/>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rgbClr val="ED6A3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37" name="Google Shape;2237;p74"/>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38" name="Google Shape;2238;p74"/>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rgbClr val="ED6A3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39" name="Google Shape;2239;p74"/>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40" name="Google Shape;2240;p74"/>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rgbClr val="ED6A3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2241" name="Google Shape;2241;p74"/>
          <p:cNvGrpSpPr/>
          <p:nvPr/>
        </p:nvGrpSpPr>
        <p:grpSpPr>
          <a:xfrm rot="5973186">
            <a:off x="1184001" y="5459004"/>
            <a:ext cx="700961" cy="571520"/>
            <a:chOff x="5426900" y="3064075"/>
            <a:chExt cx="281450" cy="229525"/>
          </a:xfrm>
        </p:grpSpPr>
        <p:sp>
          <p:nvSpPr>
            <p:cNvPr id="2242" name="Google Shape;2242;p74"/>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43" name="Google Shape;2243;p74"/>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44" name="Google Shape;2244;p74"/>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45" name="Google Shape;2245;p74"/>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46" name="Google Shape;2246;p74"/>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l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47" name="Google Shape;2247;p74"/>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48" name="Google Shape;2248;p74"/>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l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49" name="Google Shape;2249;p74"/>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50" name="Google Shape;2250;p74"/>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l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pic>
        <p:nvPicPr>
          <p:cNvPr id="3" name="Picture 2"/>
          <p:cNvPicPr>
            <a:picLocks noChangeAspect="1"/>
          </p:cNvPicPr>
          <p:nvPr/>
        </p:nvPicPr>
        <p:blipFill>
          <a:blip r:embed="rId1"/>
          <a:stretch>
            <a:fillRect/>
          </a:stretch>
        </p:blipFill>
        <p:spPr>
          <a:xfrm>
            <a:off x="6416315" y="3134204"/>
            <a:ext cx="4248743" cy="2772162"/>
          </a:xfrm>
          <a:prstGeom prst="rect">
            <a:avLst/>
          </a:prstGeom>
        </p:spPr>
      </p:pic>
      <p:sp>
        <p:nvSpPr>
          <p:cNvPr id="5" name="Rectangle 4"/>
          <p:cNvSpPr/>
          <p:nvPr/>
        </p:nvSpPr>
        <p:spPr>
          <a:xfrm>
            <a:off x="1665983" y="3818233"/>
            <a:ext cx="3765192" cy="916854"/>
          </a:xfrm>
          <a:prstGeom prst="rect">
            <a:avLst/>
          </a:prstGeom>
        </p:spPr>
        <p:txBody>
          <a:bodyPr wrap="square">
            <a:spAutoFit/>
          </a:bodyPr>
          <a:lstStyle/>
          <a:p>
            <a:pPr lvl="0">
              <a:lnSpc>
                <a:spcPct val="115000"/>
              </a:lnSpc>
              <a:spcAft>
                <a:spcPts val="600"/>
              </a:spcAft>
              <a:buClr>
                <a:srgbClr val="000000"/>
              </a:buClr>
              <a:buSzPts val="1100"/>
              <a:tabLst>
                <a:tab pos="578485" algn="l"/>
              </a:tabLst>
            </a:pPr>
            <a:r>
              <a:rPr lang="vi-VN" sz="2400" b="1" dirty="0">
                <a:latin typeface="Calibri" panose="020F0502020204030204" pitchFamily="34" charset="0"/>
                <a:ea typeface="Segoe UI" panose="020B0502040204020203" pitchFamily="34" charset="0"/>
                <a:cs typeface="Calibri" panose="020F0502020204030204" pitchFamily="34" charset="0"/>
              </a:rPr>
              <a:t>2. Muối ăn (Hình 5.8) là đơn chất hay hợp chất? Vì sao?</a:t>
            </a:r>
            <a:endParaRPr lang="vi-VN" sz="2400" b="1" dirty="0">
              <a:latin typeface="Calibri" panose="020F0502020204030204" pitchFamily="34" charset="0"/>
              <a:ea typeface="Segoe UI" panose="020B0502040204020203" pitchFamily="34" charset="0"/>
              <a:cs typeface="Calibri" panose="020F0502020204030204" pitchFamily="34" charset="0"/>
            </a:endParaRPr>
          </a:p>
        </p:txBody>
      </p:sp>
    </p:spTree>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221"/>
        <p:cNvGrpSpPr/>
        <p:nvPr/>
      </p:nvGrpSpPr>
      <p:grpSpPr>
        <a:xfrm>
          <a:off x="0" y="0"/>
          <a:ext cx="0" cy="0"/>
          <a:chOff x="0" y="0"/>
          <a:chExt cx="0" cy="0"/>
        </a:xfrm>
      </p:grpSpPr>
      <p:sp>
        <p:nvSpPr>
          <p:cNvPr id="2222" name="Google Shape;2222;p74"/>
          <p:cNvSpPr txBox="1">
            <a:spLocks noGrp="1"/>
          </p:cNvSpPr>
          <p:nvPr>
            <p:ph type="title"/>
          </p:nvPr>
        </p:nvSpPr>
        <p:spPr>
          <a:xfrm>
            <a:off x="960000" y="780288"/>
            <a:ext cx="10272000" cy="560800"/>
          </a:xfrm>
          <a:prstGeom prst="rect">
            <a:avLst/>
          </a:prstGeom>
        </p:spPr>
        <p:txBody>
          <a:bodyPr spcFirstLastPara="1" wrap="square" lIns="121900" tIns="121900" rIns="121900" bIns="121900" anchor="t" anchorCtr="0">
            <a:noAutofit/>
          </a:bodyPr>
          <a:lstStyle/>
          <a:p>
            <a:r>
              <a:rPr lang="vi-VN" sz="3600" b="1" dirty="0">
                <a:latin typeface="Calibri" panose="020F0502020204030204" pitchFamily="34" charset="0"/>
                <a:cs typeface="Calibri" panose="020F0502020204030204" pitchFamily="34" charset="0"/>
              </a:rPr>
              <a:t>QUAN SÁT VÀ TRẢ LỜI CÂU HỎI</a:t>
            </a:r>
            <a:endParaRPr sz="3600" b="1" dirty="0">
              <a:solidFill>
                <a:schemeClr val="accent3"/>
              </a:solidFill>
              <a:latin typeface="Calibri" panose="020F0502020204030204" pitchFamily="34" charset="0"/>
              <a:cs typeface="Calibri" panose="020F0502020204030204" pitchFamily="34" charset="0"/>
            </a:endParaRPr>
          </a:p>
        </p:txBody>
      </p:sp>
      <p:grpSp>
        <p:nvGrpSpPr>
          <p:cNvPr id="2224" name="Google Shape;2224;p74"/>
          <p:cNvGrpSpPr/>
          <p:nvPr/>
        </p:nvGrpSpPr>
        <p:grpSpPr>
          <a:xfrm>
            <a:off x="2341653" y="787852"/>
            <a:ext cx="427271" cy="545673"/>
            <a:chOff x="5905475" y="2032050"/>
            <a:chExt cx="454350" cy="580175"/>
          </a:xfrm>
        </p:grpSpPr>
        <p:sp>
          <p:nvSpPr>
            <p:cNvPr id="2225" name="Google Shape;2225;p74"/>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26" name="Google Shape;2226;p74"/>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27" name="Google Shape;2227;p74"/>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28" name="Google Shape;2228;p74"/>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29" name="Google Shape;2229;p74"/>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30" name="Google Shape;2230;p74"/>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2231" name="Google Shape;2231;p74"/>
          <p:cNvGrpSpPr/>
          <p:nvPr/>
        </p:nvGrpSpPr>
        <p:grpSpPr>
          <a:xfrm rot="5973186">
            <a:off x="10881520" y="1271747"/>
            <a:ext cx="700961" cy="571520"/>
            <a:chOff x="5426900" y="3064075"/>
            <a:chExt cx="281450" cy="229525"/>
          </a:xfrm>
        </p:grpSpPr>
        <p:sp>
          <p:nvSpPr>
            <p:cNvPr id="2232" name="Google Shape;2232;p74"/>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33" name="Google Shape;2233;p74"/>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34" name="Google Shape;2234;p74"/>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35" name="Google Shape;2235;p74"/>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36" name="Google Shape;2236;p74"/>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rgbClr val="ED6A3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37" name="Google Shape;2237;p74"/>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38" name="Google Shape;2238;p74"/>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rgbClr val="ED6A3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39" name="Google Shape;2239;p74"/>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40" name="Google Shape;2240;p74"/>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rgbClr val="ED6A3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2241" name="Google Shape;2241;p74"/>
          <p:cNvGrpSpPr/>
          <p:nvPr/>
        </p:nvGrpSpPr>
        <p:grpSpPr>
          <a:xfrm rot="5973186">
            <a:off x="1184001" y="5459004"/>
            <a:ext cx="700961" cy="571520"/>
            <a:chOff x="5426900" y="3064075"/>
            <a:chExt cx="281450" cy="229525"/>
          </a:xfrm>
        </p:grpSpPr>
        <p:sp>
          <p:nvSpPr>
            <p:cNvPr id="2242" name="Google Shape;2242;p74"/>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43" name="Google Shape;2243;p74"/>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44" name="Google Shape;2244;p74"/>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45" name="Google Shape;2245;p74"/>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46" name="Google Shape;2246;p74"/>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l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47" name="Google Shape;2247;p74"/>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48" name="Google Shape;2248;p74"/>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l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49" name="Google Shape;2249;p74"/>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50" name="Google Shape;2250;p74"/>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l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pic>
        <p:nvPicPr>
          <p:cNvPr id="3" name="Picture 2"/>
          <p:cNvPicPr>
            <a:picLocks noChangeAspect="1"/>
          </p:cNvPicPr>
          <p:nvPr/>
        </p:nvPicPr>
        <p:blipFill>
          <a:blip r:embed="rId1"/>
          <a:stretch>
            <a:fillRect/>
          </a:stretch>
        </p:blipFill>
        <p:spPr>
          <a:xfrm>
            <a:off x="6416315" y="3134204"/>
            <a:ext cx="4248743" cy="2772162"/>
          </a:xfrm>
          <a:prstGeom prst="rect">
            <a:avLst/>
          </a:prstGeom>
        </p:spPr>
      </p:pic>
      <p:sp>
        <p:nvSpPr>
          <p:cNvPr id="5" name="Rectangle 4"/>
          <p:cNvSpPr/>
          <p:nvPr/>
        </p:nvSpPr>
        <p:spPr>
          <a:xfrm>
            <a:off x="1625260" y="3208916"/>
            <a:ext cx="4309985" cy="2401555"/>
          </a:xfrm>
          <a:prstGeom prst="rect">
            <a:avLst/>
          </a:prstGeom>
        </p:spPr>
        <p:txBody>
          <a:bodyPr wrap="square">
            <a:spAutoFit/>
          </a:bodyPr>
          <a:lstStyle/>
          <a:p>
            <a:pPr marL="342900" lvl="0" indent="-342900" algn="just">
              <a:lnSpc>
                <a:spcPct val="127000"/>
              </a:lnSpc>
              <a:spcAft>
                <a:spcPts val="600"/>
              </a:spcAft>
              <a:buClr>
                <a:srgbClr val="000000"/>
              </a:buClr>
              <a:buSzPts val="1000"/>
              <a:buFont typeface="Symbol" panose="05050102010706020507" pitchFamily="18" charset="2"/>
              <a:buChar char="-"/>
              <a:tabLst>
                <a:tab pos="513080" algn="l"/>
              </a:tabLst>
            </a:pPr>
            <a:r>
              <a:rPr lang="vi-VN" sz="2400" b="1" dirty="0">
                <a:latin typeface="Calibri" panose="020F0502020204030204" pitchFamily="34" charset="0"/>
                <a:ea typeface="Segoe UI" panose="020B0502040204020203" pitchFamily="34" charset="0"/>
                <a:cs typeface="Calibri" panose="020F0502020204030204" pitchFamily="34" charset="0"/>
              </a:rPr>
              <a:t>Muối ăn là hợp chất vì nó được tạo bởi từ nhiều nguyên tố hoá học (gồm nguyên tố Na và nguyên tố Cl).</a:t>
            </a:r>
            <a:endParaRPr lang="vi-VN" sz="2400" b="1" dirty="0">
              <a:latin typeface="Calibri" panose="020F0502020204030204" pitchFamily="34" charset="0"/>
              <a:ea typeface="Segoe UI" panose="020B0502040204020203" pitchFamily="34" charset="0"/>
              <a:cs typeface="Calibri" panose="020F0502020204030204" pitchFamily="34" charset="0"/>
            </a:endParaRPr>
          </a:p>
        </p:txBody>
      </p:sp>
    </p:spTree>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221"/>
        <p:cNvGrpSpPr/>
        <p:nvPr/>
      </p:nvGrpSpPr>
      <p:grpSpPr>
        <a:xfrm>
          <a:off x="0" y="0"/>
          <a:ext cx="0" cy="0"/>
          <a:chOff x="0" y="0"/>
          <a:chExt cx="0" cy="0"/>
        </a:xfrm>
      </p:grpSpPr>
      <p:sp>
        <p:nvSpPr>
          <p:cNvPr id="2222" name="Google Shape;2222;p74"/>
          <p:cNvSpPr txBox="1">
            <a:spLocks noGrp="1"/>
          </p:cNvSpPr>
          <p:nvPr>
            <p:ph type="title"/>
          </p:nvPr>
        </p:nvSpPr>
        <p:spPr>
          <a:xfrm>
            <a:off x="960000" y="780288"/>
            <a:ext cx="10272000" cy="560800"/>
          </a:xfrm>
          <a:prstGeom prst="rect">
            <a:avLst/>
          </a:prstGeom>
        </p:spPr>
        <p:txBody>
          <a:bodyPr spcFirstLastPara="1" wrap="square" lIns="121900" tIns="121900" rIns="121900" bIns="121900" anchor="t" anchorCtr="0">
            <a:noAutofit/>
          </a:bodyPr>
          <a:lstStyle/>
          <a:p>
            <a:r>
              <a:rPr lang="vi-VN" sz="3600" b="1" dirty="0">
                <a:latin typeface="Calibri" panose="020F0502020204030204" pitchFamily="34" charset="0"/>
                <a:cs typeface="Calibri" panose="020F0502020204030204" pitchFamily="34" charset="0"/>
              </a:rPr>
              <a:t>QUAN SÁT VÀ TRẢ LỜI CÂU HỎI</a:t>
            </a:r>
            <a:endParaRPr sz="3600" b="1" dirty="0">
              <a:solidFill>
                <a:schemeClr val="accent3"/>
              </a:solidFill>
              <a:latin typeface="Calibri" panose="020F0502020204030204" pitchFamily="34" charset="0"/>
              <a:cs typeface="Calibri" panose="020F0502020204030204" pitchFamily="34" charset="0"/>
            </a:endParaRPr>
          </a:p>
        </p:txBody>
      </p:sp>
      <p:grpSp>
        <p:nvGrpSpPr>
          <p:cNvPr id="2224" name="Google Shape;2224;p74"/>
          <p:cNvGrpSpPr/>
          <p:nvPr/>
        </p:nvGrpSpPr>
        <p:grpSpPr>
          <a:xfrm>
            <a:off x="2341653" y="787852"/>
            <a:ext cx="427271" cy="545673"/>
            <a:chOff x="5905475" y="2032050"/>
            <a:chExt cx="454350" cy="580175"/>
          </a:xfrm>
        </p:grpSpPr>
        <p:sp>
          <p:nvSpPr>
            <p:cNvPr id="2225" name="Google Shape;2225;p74"/>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26" name="Google Shape;2226;p74"/>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27" name="Google Shape;2227;p74"/>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28" name="Google Shape;2228;p74"/>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29" name="Google Shape;2229;p74"/>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30" name="Google Shape;2230;p74"/>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2231" name="Google Shape;2231;p74"/>
          <p:cNvGrpSpPr/>
          <p:nvPr/>
        </p:nvGrpSpPr>
        <p:grpSpPr>
          <a:xfrm rot="5973186">
            <a:off x="10881520" y="1271747"/>
            <a:ext cx="700961" cy="571520"/>
            <a:chOff x="5426900" y="3064075"/>
            <a:chExt cx="281450" cy="229525"/>
          </a:xfrm>
        </p:grpSpPr>
        <p:sp>
          <p:nvSpPr>
            <p:cNvPr id="2232" name="Google Shape;2232;p74"/>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33" name="Google Shape;2233;p74"/>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34" name="Google Shape;2234;p74"/>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35" name="Google Shape;2235;p74"/>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36" name="Google Shape;2236;p74"/>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rgbClr val="ED6A3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37" name="Google Shape;2237;p74"/>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38" name="Google Shape;2238;p74"/>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rgbClr val="ED6A3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39" name="Google Shape;2239;p74"/>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40" name="Google Shape;2240;p74"/>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rgbClr val="ED6A3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2241" name="Google Shape;2241;p74"/>
          <p:cNvGrpSpPr/>
          <p:nvPr/>
        </p:nvGrpSpPr>
        <p:grpSpPr>
          <a:xfrm rot="5973186">
            <a:off x="1184001" y="5459004"/>
            <a:ext cx="700961" cy="571520"/>
            <a:chOff x="5426900" y="3064075"/>
            <a:chExt cx="281450" cy="229525"/>
          </a:xfrm>
        </p:grpSpPr>
        <p:sp>
          <p:nvSpPr>
            <p:cNvPr id="2242" name="Google Shape;2242;p74"/>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43" name="Google Shape;2243;p74"/>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44" name="Google Shape;2244;p74"/>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45" name="Google Shape;2245;p74"/>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46" name="Google Shape;2246;p74"/>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l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47" name="Google Shape;2247;p74"/>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48" name="Google Shape;2248;p74"/>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l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49" name="Google Shape;2249;p74"/>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50" name="Google Shape;2250;p74"/>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l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sp>
        <p:nvSpPr>
          <p:cNvPr id="4" name="Rectangle 3"/>
          <p:cNvSpPr/>
          <p:nvPr/>
        </p:nvSpPr>
        <p:spPr>
          <a:xfrm>
            <a:off x="1806049" y="1639539"/>
            <a:ext cx="8167510" cy="833305"/>
          </a:xfrm>
          <a:prstGeom prst="rect">
            <a:avLst/>
          </a:prstGeom>
        </p:spPr>
        <p:txBody>
          <a:bodyPr wrap="square">
            <a:spAutoFit/>
          </a:bodyPr>
          <a:lstStyle/>
          <a:p>
            <a:pPr lvl="0" algn="just">
              <a:lnSpc>
                <a:spcPct val="125000"/>
              </a:lnSpc>
              <a:spcAft>
                <a:spcPts val="600"/>
              </a:spcAft>
              <a:buClr>
                <a:srgbClr val="000000"/>
              </a:buClr>
              <a:buSzPts val="1100"/>
              <a:tabLst>
                <a:tab pos="558800" algn="l"/>
              </a:tabLst>
            </a:pPr>
            <a:r>
              <a:rPr lang="vi-VN" sz="2000" b="1" dirty="0">
                <a:latin typeface="Calibri" panose="020F0502020204030204" pitchFamily="34" charset="0"/>
                <a:ea typeface="Segoe UI" panose="020B0502040204020203" pitchFamily="34" charset="0"/>
                <a:cs typeface="Calibri" panose="020F0502020204030204" pitchFamily="34" charset="0"/>
              </a:rPr>
              <a:t>3. Hãy nêu một số ví dụ về phân tử hợp chất mà em biết và cho biết phân tử đó được tạo thành từ các nguyên tử của nguyên tố nào.</a:t>
            </a:r>
            <a:endParaRPr lang="vi-VN" sz="2000" b="1" dirty="0">
              <a:latin typeface="Calibri" panose="020F0502020204030204" pitchFamily="34" charset="0"/>
              <a:ea typeface="Segoe UI" panose="020B0502040204020203" pitchFamily="34" charset="0"/>
              <a:cs typeface="Calibri" panose="020F0502020204030204" pitchFamily="34" charset="0"/>
            </a:endParaRPr>
          </a:p>
        </p:txBody>
      </p:sp>
      <p:graphicFrame>
        <p:nvGraphicFramePr>
          <p:cNvPr id="7" name="Table 6"/>
          <p:cNvGraphicFramePr>
            <a:graphicFrameLocks noGrp="1"/>
          </p:cNvGraphicFramePr>
          <p:nvPr/>
        </p:nvGraphicFramePr>
        <p:xfrm>
          <a:off x="1806049" y="2926401"/>
          <a:ext cx="8167510" cy="2645664"/>
        </p:xfrm>
        <a:graphic>
          <a:graphicData uri="http://schemas.openxmlformats.org/drawingml/2006/table">
            <a:tbl>
              <a:tblPr firstRow="1" firstCol="1" bandRow="1">
                <a:tableStyleId>{5C22544A-7EE6-4342-B048-85BDC9FD1C3A}</a:tableStyleId>
              </a:tblPr>
              <a:tblGrid>
                <a:gridCol w="3328276"/>
                <a:gridCol w="4839234"/>
              </a:tblGrid>
              <a:tr h="244475">
                <a:tc>
                  <a:txBody>
                    <a:bodyPr/>
                    <a:lstStyle/>
                    <a:p>
                      <a:pPr indent="254000" algn="ctr">
                        <a:lnSpc>
                          <a:spcPct val="130000"/>
                        </a:lnSpc>
                        <a:spcAft>
                          <a:spcPts val="0"/>
                        </a:spcAft>
                      </a:pPr>
                      <a:r>
                        <a:rPr lang="vi-VN" sz="2000">
                          <a:effectLst/>
                          <a:latin typeface="Calibri" panose="020F0502020204030204" pitchFamily="34" charset="0"/>
                          <a:cs typeface="Calibri" panose="020F0502020204030204" pitchFamily="34" charset="0"/>
                        </a:rPr>
                        <a:t>Phân tử hợp chất</a:t>
                      </a:r>
                      <a:endParaRPr lang="vi-VN" sz="1600">
                        <a:effectLst/>
                        <a:latin typeface="Calibri" panose="020F0502020204030204" pitchFamily="34" charset="0"/>
                        <a:ea typeface="Segoe UI" panose="020B0502040204020203" pitchFamily="34" charset="0"/>
                        <a:cs typeface="Calibri" panose="020F0502020204030204" pitchFamily="34" charset="0"/>
                      </a:endParaRPr>
                    </a:p>
                  </a:txBody>
                  <a:tcPr marL="6350" marR="6350" marT="0" marB="0" anchor="b"/>
                </a:tc>
                <a:tc>
                  <a:txBody>
                    <a:bodyPr/>
                    <a:lstStyle/>
                    <a:p>
                      <a:pPr indent="254000" algn="ctr">
                        <a:lnSpc>
                          <a:spcPct val="130000"/>
                        </a:lnSpc>
                        <a:spcAft>
                          <a:spcPts val="0"/>
                        </a:spcAft>
                      </a:pPr>
                      <a:r>
                        <a:rPr lang="vi-VN" sz="2000" dirty="0">
                          <a:effectLst/>
                          <a:latin typeface="Calibri" panose="020F0502020204030204" pitchFamily="34" charset="0"/>
                          <a:cs typeface="Calibri" panose="020F0502020204030204" pitchFamily="34" charset="0"/>
                        </a:rPr>
                        <a:t>Đặc điểm cấu tạo</a:t>
                      </a:r>
                      <a:endParaRPr lang="vi-VN" sz="1600" dirty="0">
                        <a:effectLst/>
                        <a:latin typeface="Calibri" panose="020F0502020204030204" pitchFamily="34" charset="0"/>
                        <a:ea typeface="Segoe UI" panose="020B0502040204020203" pitchFamily="34" charset="0"/>
                        <a:cs typeface="Calibri" panose="020F0502020204030204" pitchFamily="34" charset="0"/>
                      </a:endParaRPr>
                    </a:p>
                  </a:txBody>
                  <a:tcPr marL="6350" marR="6350" marT="0" marB="0" anchor="b"/>
                </a:tc>
              </a:tr>
              <a:tr h="228600">
                <a:tc>
                  <a:txBody>
                    <a:bodyPr/>
                    <a:lstStyle/>
                    <a:p>
                      <a:pPr indent="254000" algn="l">
                        <a:lnSpc>
                          <a:spcPct val="130000"/>
                        </a:lnSpc>
                        <a:spcAft>
                          <a:spcPts val="0"/>
                        </a:spcAft>
                      </a:pPr>
                      <a:r>
                        <a:rPr lang="vi-VN" sz="2000" dirty="0">
                          <a:effectLst/>
                          <a:latin typeface="Calibri" panose="020F0502020204030204" pitchFamily="34" charset="0"/>
                          <a:cs typeface="Calibri" panose="020F0502020204030204" pitchFamily="34" charset="0"/>
                        </a:rPr>
                        <a:t>Phân tử khí </a:t>
                      </a:r>
                      <a:r>
                        <a:rPr lang="en-US" sz="2000" dirty="0">
                          <a:effectLst/>
                          <a:latin typeface="Calibri" panose="020F0502020204030204" pitchFamily="34" charset="0"/>
                          <a:cs typeface="Calibri" panose="020F0502020204030204" pitchFamily="34" charset="0"/>
                        </a:rPr>
                        <a:t>ammonia</a:t>
                      </a:r>
                      <a:endParaRPr lang="vi-VN" sz="1600" dirty="0">
                        <a:effectLst/>
                        <a:latin typeface="Calibri" panose="020F0502020204030204" pitchFamily="34" charset="0"/>
                        <a:ea typeface="Segoe UI" panose="020B0502040204020203" pitchFamily="34" charset="0"/>
                        <a:cs typeface="Calibri" panose="020F0502020204030204" pitchFamily="34" charset="0"/>
                      </a:endParaRPr>
                    </a:p>
                  </a:txBody>
                  <a:tcPr marL="6350" marR="6350" marT="0" marB="0" anchor="ctr"/>
                </a:tc>
                <a:tc>
                  <a:txBody>
                    <a:bodyPr/>
                    <a:lstStyle/>
                    <a:p>
                      <a:pPr indent="254000" algn="l">
                        <a:lnSpc>
                          <a:spcPct val="130000"/>
                        </a:lnSpc>
                        <a:spcAft>
                          <a:spcPts val="0"/>
                        </a:spcAft>
                      </a:pPr>
                      <a:r>
                        <a:rPr lang="vi-VN" sz="2000" dirty="0">
                          <a:effectLst/>
                          <a:latin typeface="Calibri" panose="020F0502020204030204" pitchFamily="34" charset="0"/>
                          <a:cs typeface="Calibri" panose="020F0502020204030204" pitchFamily="34" charset="0"/>
                        </a:rPr>
                        <a:t>1 nguyên tử nitrogen và 3 nguyên tử hydrogen</a:t>
                      </a:r>
                      <a:endParaRPr lang="vi-VN" sz="1600" dirty="0">
                        <a:effectLst/>
                        <a:latin typeface="Calibri" panose="020F0502020204030204" pitchFamily="34" charset="0"/>
                        <a:ea typeface="Segoe UI" panose="020B0502040204020203" pitchFamily="34" charset="0"/>
                        <a:cs typeface="Calibri" panose="020F0502020204030204" pitchFamily="34" charset="0"/>
                      </a:endParaRPr>
                    </a:p>
                  </a:txBody>
                  <a:tcPr marL="6350" marR="6350" marT="0" marB="0" anchor="ctr"/>
                </a:tc>
              </a:tr>
              <a:tr h="237490">
                <a:tc>
                  <a:txBody>
                    <a:bodyPr/>
                    <a:lstStyle/>
                    <a:p>
                      <a:pPr indent="254000" algn="l">
                        <a:lnSpc>
                          <a:spcPct val="130000"/>
                        </a:lnSpc>
                        <a:spcAft>
                          <a:spcPts val="0"/>
                        </a:spcAft>
                      </a:pPr>
                      <a:r>
                        <a:rPr lang="vi-VN" sz="2000" dirty="0">
                          <a:effectLst/>
                          <a:latin typeface="Calibri" panose="020F0502020204030204" pitchFamily="34" charset="0"/>
                          <a:cs typeface="Calibri" panose="020F0502020204030204" pitchFamily="34" charset="0"/>
                        </a:rPr>
                        <a:t>Phân tử ethanol (có trong cón sát khuẩn)</a:t>
                      </a:r>
                      <a:endParaRPr lang="vi-VN" sz="1600" dirty="0">
                        <a:effectLst/>
                        <a:latin typeface="Calibri" panose="020F0502020204030204" pitchFamily="34" charset="0"/>
                        <a:ea typeface="Segoe UI" panose="020B0502040204020203" pitchFamily="34" charset="0"/>
                        <a:cs typeface="Calibri" panose="020F0502020204030204" pitchFamily="34" charset="0"/>
                      </a:endParaRPr>
                    </a:p>
                  </a:txBody>
                  <a:tcPr marL="6350" marR="6350" marT="0" marB="0" anchor="ctr"/>
                </a:tc>
                <a:tc>
                  <a:txBody>
                    <a:bodyPr/>
                    <a:lstStyle/>
                    <a:p>
                      <a:pPr indent="254000" algn="l">
                        <a:lnSpc>
                          <a:spcPct val="130000"/>
                        </a:lnSpc>
                        <a:spcAft>
                          <a:spcPts val="0"/>
                        </a:spcAft>
                      </a:pPr>
                      <a:r>
                        <a:rPr lang="vi-VN" sz="2000" dirty="0">
                          <a:effectLst/>
                          <a:latin typeface="Calibri" panose="020F0502020204030204" pitchFamily="34" charset="0"/>
                          <a:cs typeface="Calibri" panose="020F0502020204030204" pitchFamily="34" charset="0"/>
                        </a:rPr>
                        <a:t>2 nguyên tửcarbon, 6 nguyên tử hydrogen và 1 nguyên tửoxygen</a:t>
                      </a:r>
                      <a:endParaRPr lang="vi-VN" sz="1600" dirty="0">
                        <a:effectLst/>
                        <a:latin typeface="Calibri" panose="020F0502020204030204" pitchFamily="34" charset="0"/>
                        <a:ea typeface="Segoe UI" panose="020B0502040204020203" pitchFamily="34" charset="0"/>
                        <a:cs typeface="Calibri" panose="020F0502020204030204" pitchFamily="34" charset="0"/>
                      </a:endParaRPr>
                    </a:p>
                  </a:txBody>
                  <a:tcPr marL="6350" marR="6350" marT="0" marB="0" anchor="ctr"/>
                </a:tc>
              </a:tr>
              <a:tr h="237490">
                <a:tc>
                  <a:txBody>
                    <a:bodyPr/>
                    <a:lstStyle/>
                    <a:p>
                      <a:pPr indent="254000" algn="l">
                        <a:lnSpc>
                          <a:spcPct val="130000"/>
                        </a:lnSpc>
                        <a:spcAft>
                          <a:spcPts val="0"/>
                        </a:spcAft>
                      </a:pPr>
                      <a:r>
                        <a:rPr lang="vi-VN" sz="2000" dirty="0">
                          <a:effectLst/>
                          <a:latin typeface="Calibri" panose="020F0502020204030204" pitchFamily="34" charset="0"/>
                          <a:cs typeface="Calibri" panose="020F0502020204030204" pitchFamily="34" charset="0"/>
                        </a:rPr>
                        <a:t>Phân tử glucose (có trong quả nho chín)</a:t>
                      </a:r>
                      <a:endParaRPr lang="vi-VN" sz="1600" dirty="0">
                        <a:effectLst/>
                        <a:latin typeface="Calibri" panose="020F0502020204030204" pitchFamily="34" charset="0"/>
                        <a:ea typeface="Segoe UI" panose="020B0502040204020203" pitchFamily="34" charset="0"/>
                        <a:cs typeface="Calibri" panose="020F0502020204030204" pitchFamily="34" charset="0"/>
                      </a:endParaRPr>
                    </a:p>
                  </a:txBody>
                  <a:tcPr marL="6350" marR="6350" marT="0" marB="0" anchor="ctr"/>
                </a:tc>
                <a:tc>
                  <a:txBody>
                    <a:bodyPr/>
                    <a:lstStyle/>
                    <a:p>
                      <a:pPr indent="254000" algn="l">
                        <a:lnSpc>
                          <a:spcPct val="130000"/>
                        </a:lnSpc>
                        <a:spcAft>
                          <a:spcPts val="0"/>
                        </a:spcAft>
                      </a:pPr>
                      <a:r>
                        <a:rPr lang="vi-VN" sz="2000" dirty="0">
                          <a:effectLst/>
                          <a:latin typeface="Calibri" panose="020F0502020204030204" pitchFamily="34" charset="0"/>
                          <a:cs typeface="Calibri" panose="020F0502020204030204" pitchFamily="34" charset="0"/>
                        </a:rPr>
                        <a:t>6 nguyên tửcarbon, 12 nguyên tử hydrogen và 6 nguyên tửoxygen</a:t>
                      </a:r>
                      <a:endParaRPr lang="vi-VN" sz="1600" dirty="0">
                        <a:effectLst/>
                        <a:latin typeface="Calibri" panose="020F0502020204030204" pitchFamily="34" charset="0"/>
                        <a:ea typeface="Segoe UI" panose="020B0502040204020203" pitchFamily="34" charset="0"/>
                        <a:cs typeface="Calibri" panose="020F0502020204030204" pitchFamily="34" charset="0"/>
                      </a:endParaRPr>
                    </a:p>
                  </a:txBody>
                  <a:tcPr marL="6350" marR="6350" marT="0" marB="0" anchor="ctr"/>
                </a:tc>
              </a:tr>
            </a:tbl>
          </a:graphicData>
        </a:graphic>
      </p:graphicFrame>
    </p:spTree>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181"/>
        <p:cNvGrpSpPr/>
        <p:nvPr/>
      </p:nvGrpSpPr>
      <p:grpSpPr>
        <a:xfrm>
          <a:off x="0" y="0"/>
          <a:ext cx="0" cy="0"/>
          <a:chOff x="0" y="0"/>
          <a:chExt cx="0" cy="0"/>
        </a:xfrm>
      </p:grpSpPr>
      <p:sp>
        <p:nvSpPr>
          <p:cNvPr id="1187" name="Google Shape;1187;p57"/>
          <p:cNvSpPr/>
          <p:nvPr/>
        </p:nvSpPr>
        <p:spPr>
          <a:xfrm>
            <a:off x="909671" y="2072210"/>
            <a:ext cx="10111004" cy="1935177"/>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algn="ctr"/>
            <a:r>
              <a:rPr lang="vi-VN" sz="3200" b="1" dirty="0">
                <a:latin typeface="Calibri" panose="020F0502020204030204" pitchFamily="34" charset="0"/>
                <a:cs typeface="Calibri" panose="020F0502020204030204" pitchFamily="34" charset="0"/>
              </a:rPr>
              <a:t>Hợp chất là chất được tạo nên từ </a:t>
            </a:r>
            <a:r>
              <a:rPr lang="vi-VN" sz="2800" b="1" dirty="0">
                <a:latin typeface="Calibri" panose="020F0502020204030204" pitchFamily="34" charset="0"/>
                <a:cs typeface="Calibri" panose="020F0502020204030204" pitchFamily="34" charset="0"/>
              </a:rPr>
              <a:t>2 hay nhiều nguyên tố hóa học.</a:t>
            </a:r>
            <a:endParaRPr sz="2800" b="1" dirty="0">
              <a:latin typeface="Calibri" panose="020F0502020204030204" pitchFamily="34" charset="0"/>
              <a:cs typeface="Calibri" panose="020F0502020204030204" pitchFamily="34" charset="0"/>
            </a:endParaRPr>
          </a:p>
        </p:txBody>
      </p:sp>
      <p:grpSp>
        <p:nvGrpSpPr>
          <p:cNvPr id="1201" name="Google Shape;1201;p57"/>
          <p:cNvGrpSpPr/>
          <p:nvPr/>
        </p:nvGrpSpPr>
        <p:grpSpPr>
          <a:xfrm>
            <a:off x="2309837" y="787852"/>
            <a:ext cx="427271" cy="545673"/>
            <a:chOff x="5905475" y="2032050"/>
            <a:chExt cx="454350" cy="580175"/>
          </a:xfrm>
        </p:grpSpPr>
        <p:sp>
          <p:nvSpPr>
            <p:cNvPr id="1202" name="Google Shape;1202;p57"/>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1203" name="Google Shape;1203;p57"/>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1204" name="Google Shape;1204;p57"/>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121900" tIns="121900" rIns="121900" bIns="121900" anchor="ctr" anchorCtr="0">
              <a:noAutofit/>
            </a:bodyPr>
            <a:lstStyle/>
            <a:p>
              <a:endParaRPr sz="2400"/>
            </a:p>
          </p:txBody>
        </p:sp>
        <p:sp>
          <p:nvSpPr>
            <p:cNvPr id="1205" name="Google Shape;1205;p57"/>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121900" tIns="121900" rIns="121900" bIns="121900" anchor="ctr" anchorCtr="0">
              <a:noAutofit/>
            </a:bodyPr>
            <a:lstStyle/>
            <a:p>
              <a:endParaRPr sz="2400"/>
            </a:p>
          </p:txBody>
        </p:sp>
        <p:sp>
          <p:nvSpPr>
            <p:cNvPr id="1206" name="Google Shape;1206;p57"/>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121900" tIns="121900" rIns="121900" bIns="121900" anchor="ctr" anchorCtr="0">
              <a:noAutofit/>
            </a:bodyPr>
            <a:lstStyle/>
            <a:p>
              <a:endParaRPr sz="2400"/>
            </a:p>
          </p:txBody>
        </p:sp>
        <p:sp>
          <p:nvSpPr>
            <p:cNvPr id="1207" name="Google Shape;1207;p57"/>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121900" tIns="121900" rIns="121900" bIns="121900" anchor="ctr" anchorCtr="0">
              <a:noAutofit/>
            </a:bodyPr>
            <a:lstStyle/>
            <a:p>
              <a:endParaRPr sz="2400"/>
            </a:p>
          </p:txBody>
        </p:sp>
      </p:grpSp>
      <p:grpSp>
        <p:nvGrpSpPr>
          <p:cNvPr id="1208" name="Google Shape;1208;p57"/>
          <p:cNvGrpSpPr/>
          <p:nvPr/>
        </p:nvGrpSpPr>
        <p:grpSpPr>
          <a:xfrm>
            <a:off x="9345461" y="856659"/>
            <a:ext cx="325739" cy="408075"/>
            <a:chOff x="7249250" y="2312150"/>
            <a:chExt cx="433317" cy="542846"/>
          </a:xfrm>
        </p:grpSpPr>
        <p:sp>
          <p:nvSpPr>
            <p:cNvPr id="1209" name="Google Shape;1209;p57"/>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1210" name="Google Shape;1210;p57"/>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121900" tIns="121900" rIns="121900" bIns="121900" anchor="ctr" anchorCtr="0">
              <a:noAutofit/>
            </a:bodyPr>
            <a:lstStyle/>
            <a:p>
              <a:endParaRPr sz="2400"/>
            </a:p>
          </p:txBody>
        </p:sp>
        <p:sp>
          <p:nvSpPr>
            <p:cNvPr id="1211" name="Google Shape;1211;p57"/>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grpSp>
      <p:grpSp>
        <p:nvGrpSpPr>
          <p:cNvPr id="1212" name="Google Shape;1212;p57"/>
          <p:cNvGrpSpPr/>
          <p:nvPr/>
        </p:nvGrpSpPr>
        <p:grpSpPr>
          <a:xfrm rot="5973186">
            <a:off x="10797901" y="5627271"/>
            <a:ext cx="700961" cy="571520"/>
            <a:chOff x="5426900" y="3064075"/>
            <a:chExt cx="281450" cy="229525"/>
          </a:xfrm>
        </p:grpSpPr>
        <p:sp>
          <p:nvSpPr>
            <p:cNvPr id="1213" name="Google Shape;1213;p57"/>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1214" name="Google Shape;1214;p57"/>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1215" name="Google Shape;1215;p57"/>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1216" name="Google Shape;1216;p57"/>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121900" tIns="121900" rIns="121900" bIns="121900" anchor="ctr" anchorCtr="0">
              <a:noAutofit/>
            </a:bodyPr>
            <a:lstStyle/>
            <a:p>
              <a:endParaRPr sz="2400"/>
            </a:p>
          </p:txBody>
        </p:sp>
        <p:sp>
          <p:nvSpPr>
            <p:cNvPr id="1217" name="Google Shape;1217;p57"/>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218" name="Google Shape;1218;p57"/>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121900" tIns="121900" rIns="121900" bIns="121900" anchor="ctr" anchorCtr="0">
              <a:noAutofit/>
            </a:bodyPr>
            <a:lstStyle/>
            <a:p>
              <a:endParaRPr sz="2400"/>
            </a:p>
          </p:txBody>
        </p:sp>
        <p:sp>
          <p:nvSpPr>
            <p:cNvPr id="1219" name="Google Shape;1219;p57"/>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220" name="Google Shape;1220;p57"/>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121900" tIns="121900" rIns="121900" bIns="121900" anchor="ctr" anchorCtr="0">
              <a:noAutofit/>
            </a:bodyPr>
            <a:lstStyle/>
            <a:p>
              <a:endParaRPr sz="2400"/>
            </a:p>
          </p:txBody>
        </p:sp>
        <p:sp>
          <p:nvSpPr>
            <p:cNvPr id="1221" name="Google Shape;1221;p57"/>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grpSp>
      <p:sp>
        <p:nvSpPr>
          <p:cNvPr id="66" name="Google Shape;775;p50"/>
          <p:cNvSpPr txBox="1">
            <a:spLocks noGrp="1"/>
          </p:cNvSpPr>
          <p:nvPr>
            <p:ph type="title"/>
          </p:nvPr>
        </p:nvSpPr>
        <p:spPr>
          <a:xfrm>
            <a:off x="2966123" y="787852"/>
            <a:ext cx="10278000" cy="560800"/>
          </a:xfrm>
          <a:prstGeom prst="rect">
            <a:avLst/>
          </a:prstGeom>
        </p:spPr>
        <p:txBody>
          <a:bodyPr spcFirstLastPara="1" wrap="square" lIns="121900" tIns="121900" rIns="121900" bIns="121900" anchor="t" anchorCtr="0">
            <a:noAutofit/>
          </a:bodyPr>
          <a:lstStyle/>
          <a:p>
            <a:pPr algn="l"/>
            <a:r>
              <a:rPr lang="vi-VN" sz="4800" b="1" dirty="0">
                <a:solidFill>
                  <a:schemeClr val="bg2">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 Hợp chất</a:t>
            </a:r>
            <a:endParaRPr sz="4800" b="1" dirty="0">
              <a:solidFill>
                <a:schemeClr val="bg2">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47"/>
          <p:cNvSpPr/>
          <p:nvPr/>
        </p:nvSpPr>
        <p:spPr>
          <a:xfrm>
            <a:off x="1627500" y="1473133"/>
            <a:ext cx="8835867" cy="3348881"/>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chemeClr val="accent3"/>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defTabSz="1219200">
              <a:buClr>
                <a:srgbClr val="000000"/>
              </a:buClr>
            </a:pPr>
            <a:endParaRPr sz="1600" kern="0">
              <a:solidFill>
                <a:srgbClr val="000000"/>
              </a:solidFill>
              <a:latin typeface="Arial" panose="020B0604020202020204"/>
              <a:cs typeface="Arial" panose="020B0604020202020204"/>
              <a:sym typeface="Arial" panose="020B0604020202020204"/>
            </a:endParaRPr>
          </a:p>
        </p:txBody>
      </p:sp>
      <p:sp>
        <p:nvSpPr>
          <p:cNvPr id="582" name="Google Shape;582;p47"/>
          <p:cNvSpPr txBox="1">
            <a:spLocks noGrp="1"/>
          </p:cNvSpPr>
          <p:nvPr>
            <p:ph type="title"/>
          </p:nvPr>
        </p:nvSpPr>
        <p:spPr>
          <a:xfrm>
            <a:off x="2103800" y="2059883"/>
            <a:ext cx="7984400" cy="2107200"/>
          </a:xfrm>
          <a:prstGeom prst="rect">
            <a:avLst/>
          </a:prstGeom>
        </p:spPr>
        <p:txBody>
          <a:bodyPr spcFirstLastPara="1" wrap="square" lIns="121900" tIns="121900" rIns="121900" bIns="121900" anchor="t" anchorCtr="0">
            <a:noAutofit/>
          </a:bodyPr>
          <a:lstStyle/>
          <a:p>
            <a:r>
              <a:rPr lang="vi-VN" sz="143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Ghét gô!!!</a:t>
            </a:r>
            <a:endParaRPr sz="143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grpSp>
        <p:nvGrpSpPr>
          <p:cNvPr id="583" name="Google Shape;583;p47"/>
          <p:cNvGrpSpPr/>
          <p:nvPr/>
        </p:nvGrpSpPr>
        <p:grpSpPr>
          <a:xfrm>
            <a:off x="9990231" y="1371592"/>
            <a:ext cx="421333" cy="538016"/>
            <a:chOff x="5905475" y="2032050"/>
            <a:chExt cx="454350" cy="580175"/>
          </a:xfrm>
        </p:grpSpPr>
        <p:sp>
          <p:nvSpPr>
            <p:cNvPr id="584" name="Google Shape;584;p47"/>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585" name="Google Shape;585;p47"/>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586" name="Google Shape;586;p47"/>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587" name="Google Shape;587;p47"/>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588" name="Google Shape;588;p47"/>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589" name="Google Shape;589;p47"/>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590" name="Google Shape;590;p47"/>
          <p:cNvGrpSpPr/>
          <p:nvPr/>
        </p:nvGrpSpPr>
        <p:grpSpPr>
          <a:xfrm>
            <a:off x="1764199" y="4577266"/>
            <a:ext cx="167116" cy="244740"/>
            <a:chOff x="7509313" y="3231788"/>
            <a:chExt cx="249575" cy="365575"/>
          </a:xfrm>
        </p:grpSpPr>
        <p:sp>
          <p:nvSpPr>
            <p:cNvPr id="591" name="Google Shape;591;p47"/>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592" name="Google Shape;592;p47"/>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593" name="Google Shape;593;p47"/>
            <p:cNvSpPr/>
            <p:nvPr/>
          </p:nvSpPr>
          <p:spPr>
            <a:xfrm>
              <a:off x="7560863" y="3329488"/>
              <a:ext cx="149200" cy="172950"/>
            </a:xfrm>
            <a:custGeom>
              <a:avLst/>
              <a:gdLst/>
              <a:ahLst/>
              <a:cxnLst/>
              <a:rect l="l" t="t" r="r" b="b"/>
              <a:pathLst>
                <a:path w="5968" h="6918" extrusionOk="0">
                  <a:moveTo>
                    <a:pt x="2957" y="1"/>
                  </a:moveTo>
                  <a:cubicBezTo>
                    <a:pt x="2577" y="1764"/>
                    <a:pt x="1248" y="2713"/>
                    <a:pt x="0" y="3852"/>
                  </a:cubicBezTo>
                  <a:cubicBezTo>
                    <a:pt x="543" y="4178"/>
                    <a:pt x="977" y="4395"/>
                    <a:pt x="1356" y="4666"/>
                  </a:cubicBezTo>
                  <a:cubicBezTo>
                    <a:pt x="1763" y="4965"/>
                    <a:pt x="2116" y="5290"/>
                    <a:pt x="2441" y="5670"/>
                  </a:cubicBezTo>
                  <a:cubicBezTo>
                    <a:pt x="2767" y="6077"/>
                    <a:pt x="3065" y="6483"/>
                    <a:pt x="3309" y="6917"/>
                  </a:cubicBezTo>
                  <a:cubicBezTo>
                    <a:pt x="3770" y="5371"/>
                    <a:pt x="4774" y="4314"/>
                    <a:pt x="5967" y="3418"/>
                  </a:cubicBezTo>
                  <a:cubicBezTo>
                    <a:pt x="5371" y="2930"/>
                    <a:pt x="4801" y="2415"/>
                    <a:pt x="4259" y="1872"/>
                  </a:cubicBezTo>
                  <a:cubicBezTo>
                    <a:pt x="3770" y="1276"/>
                    <a:pt x="3336" y="652"/>
                    <a:pt x="2957" y="1"/>
                  </a:cubicBezTo>
                  <a:close/>
                </a:path>
              </a:pathLst>
            </a:custGeom>
            <a:solidFill>
              <a:srgbClr val="4E8CC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594" name="Google Shape;594;p47"/>
          <p:cNvGrpSpPr/>
          <p:nvPr/>
        </p:nvGrpSpPr>
        <p:grpSpPr>
          <a:xfrm>
            <a:off x="9714536" y="4358430"/>
            <a:ext cx="1238277" cy="1376121"/>
            <a:chOff x="5117700" y="3973625"/>
            <a:chExt cx="956150" cy="1062588"/>
          </a:xfrm>
        </p:grpSpPr>
        <p:sp>
          <p:nvSpPr>
            <p:cNvPr id="595" name="Google Shape;595;p47"/>
            <p:cNvSpPr/>
            <p:nvPr/>
          </p:nvSpPr>
          <p:spPr>
            <a:xfrm>
              <a:off x="5140750" y="3999200"/>
              <a:ext cx="339075" cy="116175"/>
            </a:xfrm>
            <a:custGeom>
              <a:avLst/>
              <a:gdLst/>
              <a:ahLst/>
              <a:cxnLst/>
              <a:rect l="l" t="t" r="r" b="b"/>
              <a:pathLst>
                <a:path w="13563" h="4647" extrusionOk="0">
                  <a:moveTo>
                    <a:pt x="12817" y="1"/>
                  </a:moveTo>
                  <a:cubicBezTo>
                    <a:pt x="12793" y="1"/>
                    <a:pt x="12771" y="3"/>
                    <a:pt x="12749" y="8"/>
                  </a:cubicBezTo>
                  <a:cubicBezTo>
                    <a:pt x="12071" y="36"/>
                    <a:pt x="11393" y="36"/>
                    <a:pt x="10687" y="117"/>
                  </a:cubicBezTo>
                  <a:cubicBezTo>
                    <a:pt x="9358" y="253"/>
                    <a:pt x="8029" y="442"/>
                    <a:pt x="6673" y="605"/>
                  </a:cubicBezTo>
                  <a:cubicBezTo>
                    <a:pt x="4585" y="822"/>
                    <a:pt x="2496" y="985"/>
                    <a:pt x="407" y="1202"/>
                  </a:cubicBezTo>
                  <a:cubicBezTo>
                    <a:pt x="299" y="1202"/>
                    <a:pt x="163" y="1256"/>
                    <a:pt x="55" y="1283"/>
                  </a:cubicBezTo>
                  <a:cubicBezTo>
                    <a:pt x="28" y="1392"/>
                    <a:pt x="1" y="1473"/>
                    <a:pt x="1" y="1582"/>
                  </a:cubicBezTo>
                  <a:cubicBezTo>
                    <a:pt x="82" y="2504"/>
                    <a:pt x="190" y="3453"/>
                    <a:pt x="299" y="4403"/>
                  </a:cubicBezTo>
                  <a:cubicBezTo>
                    <a:pt x="299" y="4484"/>
                    <a:pt x="380" y="4538"/>
                    <a:pt x="435" y="4647"/>
                  </a:cubicBezTo>
                  <a:cubicBezTo>
                    <a:pt x="1926" y="4484"/>
                    <a:pt x="3418" y="4294"/>
                    <a:pt x="4883" y="4131"/>
                  </a:cubicBezTo>
                  <a:cubicBezTo>
                    <a:pt x="7514" y="3833"/>
                    <a:pt x="10118" y="3535"/>
                    <a:pt x="12722" y="3209"/>
                  </a:cubicBezTo>
                  <a:cubicBezTo>
                    <a:pt x="12993" y="3182"/>
                    <a:pt x="13264" y="3101"/>
                    <a:pt x="13508" y="3046"/>
                  </a:cubicBezTo>
                  <a:cubicBezTo>
                    <a:pt x="13563" y="2558"/>
                    <a:pt x="13318" y="876"/>
                    <a:pt x="13074" y="36"/>
                  </a:cubicBezTo>
                  <a:cubicBezTo>
                    <a:pt x="13009" y="36"/>
                    <a:pt x="12909" y="1"/>
                    <a:pt x="12817"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596" name="Google Shape;596;p47"/>
            <p:cNvSpPr/>
            <p:nvPr/>
          </p:nvSpPr>
          <p:spPr>
            <a:xfrm>
              <a:off x="5117700" y="3973625"/>
              <a:ext cx="387900" cy="828625"/>
            </a:xfrm>
            <a:custGeom>
              <a:avLst/>
              <a:gdLst/>
              <a:ahLst/>
              <a:cxnLst/>
              <a:rect l="l" t="t" r="r" b="b"/>
              <a:pathLst>
                <a:path w="15516" h="33145" extrusionOk="0">
                  <a:moveTo>
                    <a:pt x="13739" y="1024"/>
                  </a:moveTo>
                  <a:cubicBezTo>
                    <a:pt x="13831" y="1024"/>
                    <a:pt x="13931" y="1059"/>
                    <a:pt x="13996" y="1059"/>
                  </a:cubicBezTo>
                  <a:cubicBezTo>
                    <a:pt x="14240" y="1899"/>
                    <a:pt x="14485" y="3581"/>
                    <a:pt x="14430" y="4069"/>
                  </a:cubicBezTo>
                  <a:cubicBezTo>
                    <a:pt x="14186" y="4124"/>
                    <a:pt x="13915" y="4205"/>
                    <a:pt x="13644" y="4232"/>
                  </a:cubicBezTo>
                  <a:cubicBezTo>
                    <a:pt x="11040" y="4558"/>
                    <a:pt x="8436" y="4856"/>
                    <a:pt x="5805" y="5154"/>
                  </a:cubicBezTo>
                  <a:cubicBezTo>
                    <a:pt x="4340" y="5317"/>
                    <a:pt x="2848" y="5507"/>
                    <a:pt x="1357" y="5670"/>
                  </a:cubicBezTo>
                  <a:cubicBezTo>
                    <a:pt x="1302" y="5561"/>
                    <a:pt x="1221" y="5507"/>
                    <a:pt x="1221" y="5426"/>
                  </a:cubicBezTo>
                  <a:cubicBezTo>
                    <a:pt x="1112" y="4476"/>
                    <a:pt x="1004" y="3527"/>
                    <a:pt x="923" y="2605"/>
                  </a:cubicBezTo>
                  <a:cubicBezTo>
                    <a:pt x="923" y="2496"/>
                    <a:pt x="950" y="2415"/>
                    <a:pt x="977" y="2306"/>
                  </a:cubicBezTo>
                  <a:cubicBezTo>
                    <a:pt x="1085" y="2279"/>
                    <a:pt x="1221" y="2225"/>
                    <a:pt x="1329" y="2225"/>
                  </a:cubicBezTo>
                  <a:cubicBezTo>
                    <a:pt x="3418" y="2008"/>
                    <a:pt x="5507" y="1845"/>
                    <a:pt x="7595" y="1628"/>
                  </a:cubicBezTo>
                  <a:cubicBezTo>
                    <a:pt x="8951" y="1465"/>
                    <a:pt x="10280" y="1276"/>
                    <a:pt x="11609" y="1140"/>
                  </a:cubicBezTo>
                  <a:cubicBezTo>
                    <a:pt x="12315" y="1059"/>
                    <a:pt x="12993" y="1059"/>
                    <a:pt x="13671" y="1031"/>
                  </a:cubicBezTo>
                  <a:cubicBezTo>
                    <a:pt x="13693" y="1026"/>
                    <a:pt x="13715" y="1024"/>
                    <a:pt x="13739" y="1024"/>
                  </a:cubicBezTo>
                  <a:close/>
                  <a:moveTo>
                    <a:pt x="12179" y="5426"/>
                  </a:moveTo>
                  <a:cubicBezTo>
                    <a:pt x="12260" y="5643"/>
                    <a:pt x="12342" y="5805"/>
                    <a:pt x="12369" y="5968"/>
                  </a:cubicBezTo>
                  <a:cubicBezTo>
                    <a:pt x="12477" y="6863"/>
                    <a:pt x="12559" y="7758"/>
                    <a:pt x="12667" y="8653"/>
                  </a:cubicBezTo>
                  <a:cubicBezTo>
                    <a:pt x="12884" y="10715"/>
                    <a:pt x="13101" y="12776"/>
                    <a:pt x="13345" y="14810"/>
                  </a:cubicBezTo>
                  <a:cubicBezTo>
                    <a:pt x="13535" y="16601"/>
                    <a:pt x="13752" y="18391"/>
                    <a:pt x="13969" y="20181"/>
                  </a:cubicBezTo>
                  <a:cubicBezTo>
                    <a:pt x="14105" y="21483"/>
                    <a:pt x="14295" y="22812"/>
                    <a:pt x="14430" y="24141"/>
                  </a:cubicBezTo>
                  <a:cubicBezTo>
                    <a:pt x="14512" y="25117"/>
                    <a:pt x="14512" y="26121"/>
                    <a:pt x="14512" y="27125"/>
                  </a:cubicBezTo>
                  <a:cubicBezTo>
                    <a:pt x="14512" y="27369"/>
                    <a:pt x="14485" y="27640"/>
                    <a:pt x="14403" y="27884"/>
                  </a:cubicBezTo>
                  <a:cubicBezTo>
                    <a:pt x="14159" y="28508"/>
                    <a:pt x="13942" y="29132"/>
                    <a:pt x="13671" y="29728"/>
                  </a:cubicBezTo>
                  <a:cubicBezTo>
                    <a:pt x="13400" y="30325"/>
                    <a:pt x="12966" y="30786"/>
                    <a:pt x="12477" y="31220"/>
                  </a:cubicBezTo>
                  <a:cubicBezTo>
                    <a:pt x="11769" y="31827"/>
                    <a:pt x="10998" y="32088"/>
                    <a:pt x="10191" y="32088"/>
                  </a:cubicBezTo>
                  <a:cubicBezTo>
                    <a:pt x="9699" y="32088"/>
                    <a:pt x="9193" y="31991"/>
                    <a:pt x="8680" y="31817"/>
                  </a:cubicBezTo>
                  <a:cubicBezTo>
                    <a:pt x="8246" y="31681"/>
                    <a:pt x="7839" y="31437"/>
                    <a:pt x="7459" y="31220"/>
                  </a:cubicBezTo>
                  <a:cubicBezTo>
                    <a:pt x="6564" y="30678"/>
                    <a:pt x="5941" y="29891"/>
                    <a:pt x="5561" y="28888"/>
                  </a:cubicBezTo>
                  <a:cubicBezTo>
                    <a:pt x="5235" y="28020"/>
                    <a:pt x="5045" y="27125"/>
                    <a:pt x="4910" y="26202"/>
                  </a:cubicBezTo>
                  <a:cubicBezTo>
                    <a:pt x="4666" y="24629"/>
                    <a:pt x="4503" y="23056"/>
                    <a:pt x="4286" y="21483"/>
                  </a:cubicBezTo>
                  <a:cubicBezTo>
                    <a:pt x="4015" y="19367"/>
                    <a:pt x="4015" y="17224"/>
                    <a:pt x="3879" y="15109"/>
                  </a:cubicBezTo>
                  <a:cubicBezTo>
                    <a:pt x="3825" y="14159"/>
                    <a:pt x="3716" y="13210"/>
                    <a:pt x="3662" y="12261"/>
                  </a:cubicBezTo>
                  <a:cubicBezTo>
                    <a:pt x="3581" y="11257"/>
                    <a:pt x="3554" y="10226"/>
                    <a:pt x="3472" y="9223"/>
                  </a:cubicBezTo>
                  <a:cubicBezTo>
                    <a:pt x="3418" y="8545"/>
                    <a:pt x="3364" y="7840"/>
                    <a:pt x="3310" y="7161"/>
                  </a:cubicBezTo>
                  <a:cubicBezTo>
                    <a:pt x="3310" y="6944"/>
                    <a:pt x="3310" y="6700"/>
                    <a:pt x="3310" y="6402"/>
                  </a:cubicBezTo>
                  <a:cubicBezTo>
                    <a:pt x="6266" y="6022"/>
                    <a:pt x="9223" y="5778"/>
                    <a:pt x="12179" y="5426"/>
                  </a:cubicBezTo>
                  <a:close/>
                  <a:moveTo>
                    <a:pt x="13969" y="1"/>
                  </a:moveTo>
                  <a:cubicBezTo>
                    <a:pt x="12830" y="1"/>
                    <a:pt x="11745" y="109"/>
                    <a:pt x="10633" y="245"/>
                  </a:cubicBezTo>
                  <a:cubicBezTo>
                    <a:pt x="9358" y="408"/>
                    <a:pt x="8083" y="570"/>
                    <a:pt x="6808" y="706"/>
                  </a:cubicBezTo>
                  <a:cubicBezTo>
                    <a:pt x="4856" y="923"/>
                    <a:pt x="2876" y="1140"/>
                    <a:pt x="895" y="1330"/>
                  </a:cubicBezTo>
                  <a:cubicBezTo>
                    <a:pt x="733" y="1357"/>
                    <a:pt x="597" y="1384"/>
                    <a:pt x="462" y="1411"/>
                  </a:cubicBezTo>
                  <a:cubicBezTo>
                    <a:pt x="190" y="1493"/>
                    <a:pt x="28" y="1655"/>
                    <a:pt x="0" y="1981"/>
                  </a:cubicBezTo>
                  <a:cubicBezTo>
                    <a:pt x="0" y="2089"/>
                    <a:pt x="0" y="2198"/>
                    <a:pt x="0" y="2333"/>
                  </a:cubicBezTo>
                  <a:cubicBezTo>
                    <a:pt x="55" y="3229"/>
                    <a:pt x="82" y="4124"/>
                    <a:pt x="163" y="5019"/>
                  </a:cubicBezTo>
                  <a:cubicBezTo>
                    <a:pt x="217" y="5398"/>
                    <a:pt x="326" y="5751"/>
                    <a:pt x="434" y="6131"/>
                  </a:cubicBezTo>
                  <a:cubicBezTo>
                    <a:pt x="536" y="6461"/>
                    <a:pt x="781" y="6649"/>
                    <a:pt x="1123" y="6649"/>
                  </a:cubicBezTo>
                  <a:cubicBezTo>
                    <a:pt x="1146" y="6649"/>
                    <a:pt x="1170" y="6648"/>
                    <a:pt x="1194" y="6646"/>
                  </a:cubicBezTo>
                  <a:cubicBezTo>
                    <a:pt x="1411" y="6646"/>
                    <a:pt x="1601" y="6592"/>
                    <a:pt x="1818" y="6565"/>
                  </a:cubicBezTo>
                  <a:cubicBezTo>
                    <a:pt x="1980" y="6538"/>
                    <a:pt x="2143" y="6510"/>
                    <a:pt x="2387" y="6483"/>
                  </a:cubicBezTo>
                  <a:cubicBezTo>
                    <a:pt x="2387" y="6700"/>
                    <a:pt x="2414" y="6863"/>
                    <a:pt x="2414" y="6999"/>
                  </a:cubicBezTo>
                  <a:cubicBezTo>
                    <a:pt x="2469" y="8111"/>
                    <a:pt x="2550" y="9223"/>
                    <a:pt x="2604" y="10335"/>
                  </a:cubicBezTo>
                  <a:cubicBezTo>
                    <a:pt x="2740" y="12505"/>
                    <a:pt x="2876" y="14675"/>
                    <a:pt x="3011" y="16845"/>
                  </a:cubicBezTo>
                  <a:cubicBezTo>
                    <a:pt x="3065" y="17794"/>
                    <a:pt x="3065" y="18743"/>
                    <a:pt x="3174" y="19693"/>
                  </a:cubicBezTo>
                  <a:cubicBezTo>
                    <a:pt x="3364" y="21727"/>
                    <a:pt x="3581" y="23734"/>
                    <a:pt x="3852" y="25768"/>
                  </a:cubicBezTo>
                  <a:cubicBezTo>
                    <a:pt x="3988" y="26799"/>
                    <a:pt x="4259" y="27803"/>
                    <a:pt x="4530" y="28806"/>
                  </a:cubicBezTo>
                  <a:cubicBezTo>
                    <a:pt x="4964" y="30434"/>
                    <a:pt x="6022" y="31573"/>
                    <a:pt x="7514" y="32332"/>
                  </a:cubicBezTo>
                  <a:cubicBezTo>
                    <a:pt x="8002" y="32576"/>
                    <a:pt x="8517" y="32793"/>
                    <a:pt x="9033" y="32956"/>
                  </a:cubicBezTo>
                  <a:cubicBezTo>
                    <a:pt x="9490" y="33080"/>
                    <a:pt x="9934" y="33144"/>
                    <a:pt x="10363" y="33144"/>
                  </a:cubicBezTo>
                  <a:cubicBezTo>
                    <a:pt x="11434" y="33144"/>
                    <a:pt x="12412" y="32743"/>
                    <a:pt x="13264" y="31871"/>
                  </a:cubicBezTo>
                  <a:cubicBezTo>
                    <a:pt x="14729" y="30352"/>
                    <a:pt x="15407" y="28535"/>
                    <a:pt x="15434" y="26474"/>
                  </a:cubicBezTo>
                  <a:cubicBezTo>
                    <a:pt x="15461" y="24900"/>
                    <a:pt x="15244" y="23327"/>
                    <a:pt x="15081" y="21781"/>
                  </a:cubicBezTo>
                  <a:cubicBezTo>
                    <a:pt x="14864" y="19910"/>
                    <a:pt x="14566" y="18038"/>
                    <a:pt x="14349" y="16139"/>
                  </a:cubicBezTo>
                  <a:cubicBezTo>
                    <a:pt x="14159" y="14675"/>
                    <a:pt x="14023" y="13183"/>
                    <a:pt x="13861" y="11691"/>
                  </a:cubicBezTo>
                  <a:cubicBezTo>
                    <a:pt x="13671" y="9874"/>
                    <a:pt x="13481" y="8029"/>
                    <a:pt x="13264" y="6185"/>
                  </a:cubicBezTo>
                  <a:cubicBezTo>
                    <a:pt x="13237" y="5914"/>
                    <a:pt x="13183" y="5643"/>
                    <a:pt x="13155" y="5317"/>
                  </a:cubicBezTo>
                  <a:cubicBezTo>
                    <a:pt x="13345" y="5263"/>
                    <a:pt x="13508" y="5236"/>
                    <a:pt x="13644" y="5181"/>
                  </a:cubicBezTo>
                  <a:cubicBezTo>
                    <a:pt x="14105" y="5100"/>
                    <a:pt x="14539" y="5019"/>
                    <a:pt x="14973" y="4910"/>
                  </a:cubicBezTo>
                  <a:cubicBezTo>
                    <a:pt x="15298" y="4856"/>
                    <a:pt x="15461" y="4612"/>
                    <a:pt x="15488" y="4313"/>
                  </a:cubicBezTo>
                  <a:cubicBezTo>
                    <a:pt x="15515" y="4178"/>
                    <a:pt x="15515" y="4042"/>
                    <a:pt x="15488" y="3879"/>
                  </a:cubicBezTo>
                  <a:cubicBezTo>
                    <a:pt x="15353" y="2876"/>
                    <a:pt x="15190" y="1872"/>
                    <a:pt x="15027" y="869"/>
                  </a:cubicBezTo>
                  <a:cubicBezTo>
                    <a:pt x="14891" y="164"/>
                    <a:pt x="14702" y="28"/>
                    <a:pt x="13969"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597" name="Google Shape;597;p47"/>
            <p:cNvSpPr/>
            <p:nvPr/>
          </p:nvSpPr>
          <p:spPr>
            <a:xfrm>
              <a:off x="5722550" y="4204600"/>
              <a:ext cx="328900" cy="170500"/>
            </a:xfrm>
            <a:custGeom>
              <a:avLst/>
              <a:gdLst/>
              <a:ahLst/>
              <a:cxnLst/>
              <a:rect l="l" t="t" r="r" b="b"/>
              <a:pathLst>
                <a:path w="13156" h="6820" extrusionOk="0">
                  <a:moveTo>
                    <a:pt x="1169" y="1"/>
                  </a:moveTo>
                  <a:cubicBezTo>
                    <a:pt x="998" y="1"/>
                    <a:pt x="910" y="111"/>
                    <a:pt x="787" y="391"/>
                  </a:cubicBezTo>
                  <a:cubicBezTo>
                    <a:pt x="543" y="960"/>
                    <a:pt x="326" y="1530"/>
                    <a:pt x="82" y="2100"/>
                  </a:cubicBezTo>
                  <a:cubicBezTo>
                    <a:pt x="28" y="2262"/>
                    <a:pt x="28" y="2425"/>
                    <a:pt x="1" y="2561"/>
                  </a:cubicBezTo>
                  <a:cubicBezTo>
                    <a:pt x="598" y="2913"/>
                    <a:pt x="11122" y="6629"/>
                    <a:pt x="11990" y="6819"/>
                  </a:cubicBezTo>
                  <a:cubicBezTo>
                    <a:pt x="12044" y="6765"/>
                    <a:pt x="12125" y="6683"/>
                    <a:pt x="12180" y="6602"/>
                  </a:cubicBezTo>
                  <a:cubicBezTo>
                    <a:pt x="12451" y="5924"/>
                    <a:pt x="12749" y="5246"/>
                    <a:pt x="12993" y="4568"/>
                  </a:cubicBezTo>
                  <a:cubicBezTo>
                    <a:pt x="13156" y="4161"/>
                    <a:pt x="13075" y="4080"/>
                    <a:pt x="12695" y="3917"/>
                  </a:cubicBezTo>
                  <a:cubicBezTo>
                    <a:pt x="12586" y="3863"/>
                    <a:pt x="12478" y="3835"/>
                    <a:pt x="12369" y="3808"/>
                  </a:cubicBezTo>
                  <a:cubicBezTo>
                    <a:pt x="11339" y="3456"/>
                    <a:pt x="10308" y="3103"/>
                    <a:pt x="9277" y="2750"/>
                  </a:cubicBezTo>
                  <a:lnTo>
                    <a:pt x="1547" y="92"/>
                  </a:lnTo>
                  <a:cubicBezTo>
                    <a:pt x="1383" y="34"/>
                    <a:pt x="1263" y="1"/>
                    <a:pt x="1169"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598" name="Google Shape;598;p47"/>
            <p:cNvSpPr/>
            <p:nvPr/>
          </p:nvSpPr>
          <p:spPr>
            <a:xfrm>
              <a:off x="5563200" y="4177900"/>
              <a:ext cx="510650" cy="858300"/>
            </a:xfrm>
            <a:custGeom>
              <a:avLst/>
              <a:gdLst/>
              <a:ahLst/>
              <a:cxnLst/>
              <a:rect l="l" t="t" r="r" b="b"/>
              <a:pathLst>
                <a:path w="20426" h="34332" extrusionOk="0">
                  <a:moveTo>
                    <a:pt x="7543" y="1069"/>
                  </a:moveTo>
                  <a:cubicBezTo>
                    <a:pt x="7637" y="1069"/>
                    <a:pt x="7757" y="1102"/>
                    <a:pt x="7921" y="1160"/>
                  </a:cubicBezTo>
                  <a:lnTo>
                    <a:pt x="15651" y="3818"/>
                  </a:lnTo>
                  <a:cubicBezTo>
                    <a:pt x="16682" y="4171"/>
                    <a:pt x="17713" y="4524"/>
                    <a:pt x="18743" y="4876"/>
                  </a:cubicBezTo>
                  <a:cubicBezTo>
                    <a:pt x="18852" y="4903"/>
                    <a:pt x="18960" y="4931"/>
                    <a:pt x="19069" y="4985"/>
                  </a:cubicBezTo>
                  <a:cubicBezTo>
                    <a:pt x="19449" y="5148"/>
                    <a:pt x="19530" y="5229"/>
                    <a:pt x="19367" y="5636"/>
                  </a:cubicBezTo>
                  <a:cubicBezTo>
                    <a:pt x="19123" y="6314"/>
                    <a:pt x="18825" y="6992"/>
                    <a:pt x="18554" y="7670"/>
                  </a:cubicBezTo>
                  <a:cubicBezTo>
                    <a:pt x="18499" y="7751"/>
                    <a:pt x="18418" y="7833"/>
                    <a:pt x="18364" y="7887"/>
                  </a:cubicBezTo>
                  <a:cubicBezTo>
                    <a:pt x="17496" y="7697"/>
                    <a:pt x="6972" y="3981"/>
                    <a:pt x="6375" y="3629"/>
                  </a:cubicBezTo>
                  <a:cubicBezTo>
                    <a:pt x="6402" y="3493"/>
                    <a:pt x="6402" y="3330"/>
                    <a:pt x="6456" y="3168"/>
                  </a:cubicBezTo>
                  <a:cubicBezTo>
                    <a:pt x="6700" y="2598"/>
                    <a:pt x="6917" y="2028"/>
                    <a:pt x="7161" y="1459"/>
                  </a:cubicBezTo>
                  <a:cubicBezTo>
                    <a:pt x="7284" y="1179"/>
                    <a:pt x="7372" y="1069"/>
                    <a:pt x="7543" y="1069"/>
                  </a:cubicBezTo>
                  <a:close/>
                  <a:moveTo>
                    <a:pt x="8165" y="5337"/>
                  </a:moveTo>
                  <a:cubicBezTo>
                    <a:pt x="10932" y="6314"/>
                    <a:pt x="13644" y="7263"/>
                    <a:pt x="16411" y="8213"/>
                  </a:cubicBezTo>
                  <a:cubicBezTo>
                    <a:pt x="16384" y="8402"/>
                    <a:pt x="16356" y="8565"/>
                    <a:pt x="16329" y="8728"/>
                  </a:cubicBezTo>
                  <a:cubicBezTo>
                    <a:pt x="15353" y="12607"/>
                    <a:pt x="14268" y="16458"/>
                    <a:pt x="13074" y="20283"/>
                  </a:cubicBezTo>
                  <a:cubicBezTo>
                    <a:pt x="12803" y="21178"/>
                    <a:pt x="12559" y="22073"/>
                    <a:pt x="12288" y="22941"/>
                  </a:cubicBezTo>
                  <a:cubicBezTo>
                    <a:pt x="11610" y="25165"/>
                    <a:pt x="10742" y="27308"/>
                    <a:pt x="9765" y="29423"/>
                  </a:cubicBezTo>
                  <a:cubicBezTo>
                    <a:pt x="9521" y="29966"/>
                    <a:pt x="9223" y="30481"/>
                    <a:pt x="8925" y="30997"/>
                  </a:cubicBezTo>
                  <a:cubicBezTo>
                    <a:pt x="8219" y="32217"/>
                    <a:pt x="7107" y="32895"/>
                    <a:pt x="5778" y="33275"/>
                  </a:cubicBezTo>
                  <a:cubicBezTo>
                    <a:pt x="5456" y="33360"/>
                    <a:pt x="5123" y="33402"/>
                    <a:pt x="4787" y="33402"/>
                  </a:cubicBezTo>
                  <a:cubicBezTo>
                    <a:pt x="4585" y="33402"/>
                    <a:pt x="4381" y="33387"/>
                    <a:pt x="4178" y="33356"/>
                  </a:cubicBezTo>
                  <a:cubicBezTo>
                    <a:pt x="2984" y="33194"/>
                    <a:pt x="1493" y="32163"/>
                    <a:pt x="1140" y="30427"/>
                  </a:cubicBezTo>
                  <a:cubicBezTo>
                    <a:pt x="977" y="29640"/>
                    <a:pt x="977" y="28881"/>
                    <a:pt x="1059" y="28094"/>
                  </a:cubicBezTo>
                  <a:cubicBezTo>
                    <a:pt x="1221" y="26304"/>
                    <a:pt x="1628" y="24595"/>
                    <a:pt x="2062" y="22859"/>
                  </a:cubicBezTo>
                  <a:cubicBezTo>
                    <a:pt x="2713" y="20201"/>
                    <a:pt x="3663" y="17652"/>
                    <a:pt x="4585" y="15102"/>
                  </a:cubicBezTo>
                  <a:cubicBezTo>
                    <a:pt x="5615" y="12281"/>
                    <a:pt x="6646" y="9433"/>
                    <a:pt x="7677" y="6612"/>
                  </a:cubicBezTo>
                  <a:cubicBezTo>
                    <a:pt x="7840" y="6205"/>
                    <a:pt x="8002" y="5771"/>
                    <a:pt x="8165" y="5337"/>
                  </a:cubicBezTo>
                  <a:close/>
                  <a:moveTo>
                    <a:pt x="7092" y="0"/>
                  </a:moveTo>
                  <a:cubicBezTo>
                    <a:pt x="6810" y="0"/>
                    <a:pt x="6680" y="185"/>
                    <a:pt x="6511" y="618"/>
                  </a:cubicBezTo>
                  <a:cubicBezTo>
                    <a:pt x="6185" y="1404"/>
                    <a:pt x="5860" y="2218"/>
                    <a:pt x="5561" y="3005"/>
                  </a:cubicBezTo>
                  <a:cubicBezTo>
                    <a:pt x="5480" y="3222"/>
                    <a:pt x="5398" y="3439"/>
                    <a:pt x="5344" y="3683"/>
                  </a:cubicBezTo>
                  <a:cubicBezTo>
                    <a:pt x="5290" y="4063"/>
                    <a:pt x="5371" y="4252"/>
                    <a:pt x="5751" y="4415"/>
                  </a:cubicBezTo>
                  <a:cubicBezTo>
                    <a:pt x="6104" y="4551"/>
                    <a:pt x="6456" y="4686"/>
                    <a:pt x="6809" y="4822"/>
                  </a:cubicBezTo>
                  <a:cubicBezTo>
                    <a:pt x="6944" y="4876"/>
                    <a:pt x="7080" y="4958"/>
                    <a:pt x="7216" y="5039"/>
                  </a:cubicBezTo>
                  <a:cubicBezTo>
                    <a:pt x="7053" y="5500"/>
                    <a:pt x="6890" y="5880"/>
                    <a:pt x="6755" y="6287"/>
                  </a:cubicBezTo>
                  <a:cubicBezTo>
                    <a:pt x="5588" y="9460"/>
                    <a:pt x="4449" y="12634"/>
                    <a:pt x="3283" y="15834"/>
                  </a:cubicBezTo>
                  <a:cubicBezTo>
                    <a:pt x="2089" y="18981"/>
                    <a:pt x="1086" y="22181"/>
                    <a:pt x="462" y="25490"/>
                  </a:cubicBezTo>
                  <a:cubicBezTo>
                    <a:pt x="191" y="26901"/>
                    <a:pt x="1" y="28311"/>
                    <a:pt x="109" y="29749"/>
                  </a:cubicBezTo>
                  <a:cubicBezTo>
                    <a:pt x="191" y="31186"/>
                    <a:pt x="733" y="32407"/>
                    <a:pt x="1927" y="33302"/>
                  </a:cubicBezTo>
                  <a:cubicBezTo>
                    <a:pt x="2853" y="34000"/>
                    <a:pt x="3861" y="34332"/>
                    <a:pt x="4885" y="34332"/>
                  </a:cubicBezTo>
                  <a:cubicBezTo>
                    <a:pt x="5811" y="34332"/>
                    <a:pt x="6749" y="34061"/>
                    <a:pt x="7650" y="33546"/>
                  </a:cubicBezTo>
                  <a:cubicBezTo>
                    <a:pt x="8057" y="33329"/>
                    <a:pt x="8436" y="33004"/>
                    <a:pt x="8762" y="32678"/>
                  </a:cubicBezTo>
                  <a:cubicBezTo>
                    <a:pt x="9494" y="31919"/>
                    <a:pt x="10037" y="31024"/>
                    <a:pt x="10471" y="30074"/>
                  </a:cubicBezTo>
                  <a:cubicBezTo>
                    <a:pt x="11366" y="28203"/>
                    <a:pt x="12179" y="26331"/>
                    <a:pt x="12803" y="24351"/>
                  </a:cubicBezTo>
                  <a:cubicBezTo>
                    <a:pt x="13834" y="21042"/>
                    <a:pt x="14838" y="17706"/>
                    <a:pt x="15787" y="14343"/>
                  </a:cubicBezTo>
                  <a:cubicBezTo>
                    <a:pt x="16275" y="12742"/>
                    <a:pt x="16655" y="11088"/>
                    <a:pt x="17089" y="9487"/>
                  </a:cubicBezTo>
                  <a:cubicBezTo>
                    <a:pt x="17170" y="9189"/>
                    <a:pt x="17170" y="8864"/>
                    <a:pt x="17414" y="8592"/>
                  </a:cubicBezTo>
                  <a:cubicBezTo>
                    <a:pt x="17658" y="8647"/>
                    <a:pt x="17903" y="8728"/>
                    <a:pt x="18147" y="8782"/>
                  </a:cubicBezTo>
                  <a:cubicBezTo>
                    <a:pt x="18319" y="8831"/>
                    <a:pt x="18459" y="8858"/>
                    <a:pt x="18578" y="8858"/>
                  </a:cubicBezTo>
                  <a:cubicBezTo>
                    <a:pt x="18853" y="8858"/>
                    <a:pt x="19015" y="8716"/>
                    <a:pt x="19204" y="8375"/>
                  </a:cubicBezTo>
                  <a:cubicBezTo>
                    <a:pt x="19666" y="7534"/>
                    <a:pt x="20018" y="6666"/>
                    <a:pt x="20317" y="5744"/>
                  </a:cubicBezTo>
                  <a:cubicBezTo>
                    <a:pt x="20344" y="5582"/>
                    <a:pt x="20371" y="5419"/>
                    <a:pt x="20398" y="5256"/>
                  </a:cubicBezTo>
                  <a:cubicBezTo>
                    <a:pt x="20425" y="4795"/>
                    <a:pt x="20317" y="4578"/>
                    <a:pt x="19855" y="4388"/>
                  </a:cubicBezTo>
                  <a:cubicBezTo>
                    <a:pt x="19394" y="4171"/>
                    <a:pt x="18933" y="3981"/>
                    <a:pt x="18472" y="3818"/>
                  </a:cubicBezTo>
                  <a:cubicBezTo>
                    <a:pt x="16519" y="3140"/>
                    <a:pt x="14566" y="2517"/>
                    <a:pt x="12613" y="1838"/>
                  </a:cubicBezTo>
                  <a:cubicBezTo>
                    <a:pt x="10932" y="1269"/>
                    <a:pt x="9250" y="672"/>
                    <a:pt x="7568" y="103"/>
                  </a:cubicBezTo>
                  <a:cubicBezTo>
                    <a:pt x="7369" y="36"/>
                    <a:pt x="7216" y="0"/>
                    <a:pt x="7092" y="0"/>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599" name="Google Shape;599;p47"/>
            <p:cNvSpPr/>
            <p:nvPr/>
          </p:nvSpPr>
          <p:spPr>
            <a:xfrm>
              <a:off x="5200425" y="4108563"/>
              <a:ext cx="280775" cy="667100"/>
            </a:xfrm>
            <a:custGeom>
              <a:avLst/>
              <a:gdLst/>
              <a:ahLst/>
              <a:cxnLst/>
              <a:rect l="l" t="t" r="r" b="b"/>
              <a:pathLst>
                <a:path w="11231" h="26684" extrusionOk="0">
                  <a:moveTo>
                    <a:pt x="8897" y="1"/>
                  </a:moveTo>
                  <a:cubicBezTo>
                    <a:pt x="5914" y="380"/>
                    <a:pt x="2957" y="597"/>
                    <a:pt x="1" y="1004"/>
                  </a:cubicBezTo>
                  <a:cubicBezTo>
                    <a:pt x="1" y="1303"/>
                    <a:pt x="1" y="1520"/>
                    <a:pt x="28" y="1764"/>
                  </a:cubicBezTo>
                  <a:cubicBezTo>
                    <a:pt x="55" y="2442"/>
                    <a:pt x="136" y="3120"/>
                    <a:pt x="164" y="3825"/>
                  </a:cubicBezTo>
                  <a:cubicBezTo>
                    <a:pt x="245" y="4829"/>
                    <a:pt x="272" y="5860"/>
                    <a:pt x="353" y="6863"/>
                  </a:cubicBezTo>
                  <a:cubicBezTo>
                    <a:pt x="408" y="7812"/>
                    <a:pt x="516" y="8762"/>
                    <a:pt x="570" y="9711"/>
                  </a:cubicBezTo>
                  <a:cubicBezTo>
                    <a:pt x="733" y="11827"/>
                    <a:pt x="706" y="13970"/>
                    <a:pt x="1004" y="16085"/>
                  </a:cubicBezTo>
                  <a:cubicBezTo>
                    <a:pt x="1194" y="17658"/>
                    <a:pt x="1384" y="19232"/>
                    <a:pt x="1601" y="20805"/>
                  </a:cubicBezTo>
                  <a:cubicBezTo>
                    <a:pt x="1737" y="21727"/>
                    <a:pt x="1927" y="22622"/>
                    <a:pt x="2252" y="23490"/>
                  </a:cubicBezTo>
                  <a:cubicBezTo>
                    <a:pt x="2632" y="24494"/>
                    <a:pt x="3256" y="25253"/>
                    <a:pt x="4178" y="25795"/>
                  </a:cubicBezTo>
                  <a:cubicBezTo>
                    <a:pt x="4558" y="26040"/>
                    <a:pt x="4964" y="26284"/>
                    <a:pt x="5371" y="26419"/>
                  </a:cubicBezTo>
                  <a:cubicBezTo>
                    <a:pt x="5876" y="26591"/>
                    <a:pt x="6372" y="26683"/>
                    <a:pt x="6856" y="26683"/>
                  </a:cubicBezTo>
                  <a:cubicBezTo>
                    <a:pt x="7673" y="26683"/>
                    <a:pt x="8453" y="26419"/>
                    <a:pt x="9169" y="25823"/>
                  </a:cubicBezTo>
                  <a:cubicBezTo>
                    <a:pt x="9684" y="25389"/>
                    <a:pt x="10091" y="24928"/>
                    <a:pt x="10362" y="24331"/>
                  </a:cubicBezTo>
                  <a:cubicBezTo>
                    <a:pt x="10633" y="23734"/>
                    <a:pt x="10877" y="23110"/>
                    <a:pt x="11094" y="22486"/>
                  </a:cubicBezTo>
                  <a:cubicBezTo>
                    <a:pt x="11176" y="22242"/>
                    <a:pt x="11230" y="21971"/>
                    <a:pt x="11230" y="21700"/>
                  </a:cubicBezTo>
                  <a:cubicBezTo>
                    <a:pt x="11203" y="20723"/>
                    <a:pt x="11203" y="19720"/>
                    <a:pt x="11122" y="18716"/>
                  </a:cubicBezTo>
                  <a:cubicBezTo>
                    <a:pt x="11013" y="17414"/>
                    <a:pt x="10823" y="16085"/>
                    <a:pt x="10660" y="14783"/>
                  </a:cubicBezTo>
                  <a:cubicBezTo>
                    <a:pt x="10443" y="12993"/>
                    <a:pt x="10227" y="11203"/>
                    <a:pt x="10037" y="9413"/>
                  </a:cubicBezTo>
                  <a:cubicBezTo>
                    <a:pt x="9793" y="7351"/>
                    <a:pt x="9576" y="5317"/>
                    <a:pt x="9359" y="3256"/>
                  </a:cubicBezTo>
                  <a:cubicBezTo>
                    <a:pt x="9250" y="2361"/>
                    <a:pt x="9169" y="1465"/>
                    <a:pt x="9060" y="570"/>
                  </a:cubicBezTo>
                  <a:cubicBezTo>
                    <a:pt x="9033" y="408"/>
                    <a:pt x="8952" y="218"/>
                    <a:pt x="8897" y="1"/>
                  </a:cubicBezTo>
                  <a:close/>
                </a:path>
              </a:pathLst>
            </a:custGeom>
            <a:solidFill>
              <a:srgbClr val="4E8CC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00" name="Google Shape;600;p47"/>
            <p:cNvSpPr/>
            <p:nvPr/>
          </p:nvSpPr>
          <p:spPr>
            <a:xfrm>
              <a:off x="5140750" y="3998713"/>
              <a:ext cx="339075" cy="116650"/>
            </a:xfrm>
            <a:custGeom>
              <a:avLst/>
              <a:gdLst/>
              <a:ahLst/>
              <a:cxnLst/>
              <a:rect l="l" t="t" r="r" b="b"/>
              <a:pathLst>
                <a:path w="13563" h="4666" extrusionOk="0">
                  <a:moveTo>
                    <a:pt x="12776" y="1"/>
                  </a:moveTo>
                  <a:cubicBezTo>
                    <a:pt x="12071" y="28"/>
                    <a:pt x="11393" y="55"/>
                    <a:pt x="10715" y="136"/>
                  </a:cubicBezTo>
                  <a:cubicBezTo>
                    <a:pt x="9359" y="272"/>
                    <a:pt x="8030" y="462"/>
                    <a:pt x="6701" y="597"/>
                  </a:cubicBezTo>
                  <a:cubicBezTo>
                    <a:pt x="4612" y="814"/>
                    <a:pt x="2496" y="1004"/>
                    <a:pt x="408" y="1221"/>
                  </a:cubicBezTo>
                  <a:cubicBezTo>
                    <a:pt x="299" y="1221"/>
                    <a:pt x="191" y="1276"/>
                    <a:pt x="55" y="1303"/>
                  </a:cubicBezTo>
                  <a:cubicBezTo>
                    <a:pt x="55" y="1411"/>
                    <a:pt x="1" y="1493"/>
                    <a:pt x="1" y="1574"/>
                  </a:cubicBezTo>
                  <a:cubicBezTo>
                    <a:pt x="109" y="2523"/>
                    <a:pt x="218" y="3473"/>
                    <a:pt x="299" y="4395"/>
                  </a:cubicBezTo>
                  <a:cubicBezTo>
                    <a:pt x="326" y="4476"/>
                    <a:pt x="408" y="4558"/>
                    <a:pt x="462" y="4666"/>
                  </a:cubicBezTo>
                  <a:cubicBezTo>
                    <a:pt x="1954" y="4476"/>
                    <a:pt x="3419" y="4313"/>
                    <a:pt x="4910" y="4151"/>
                  </a:cubicBezTo>
                  <a:cubicBezTo>
                    <a:pt x="7514" y="3852"/>
                    <a:pt x="10118" y="3554"/>
                    <a:pt x="12722" y="3228"/>
                  </a:cubicBezTo>
                  <a:cubicBezTo>
                    <a:pt x="12993" y="3201"/>
                    <a:pt x="13264" y="3120"/>
                    <a:pt x="13536" y="3066"/>
                  </a:cubicBezTo>
                  <a:cubicBezTo>
                    <a:pt x="13563" y="2577"/>
                    <a:pt x="13319" y="896"/>
                    <a:pt x="13075" y="55"/>
                  </a:cubicBezTo>
                  <a:cubicBezTo>
                    <a:pt x="12993" y="28"/>
                    <a:pt x="12885" y="1"/>
                    <a:pt x="12776" y="1"/>
                  </a:cubicBezTo>
                  <a:close/>
                </a:path>
              </a:pathLst>
            </a:custGeom>
            <a:solidFill>
              <a:srgbClr val="4E8CC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01" name="Google Shape;601;p47"/>
            <p:cNvSpPr/>
            <p:nvPr/>
          </p:nvSpPr>
          <p:spPr>
            <a:xfrm>
              <a:off x="5117700" y="3973638"/>
              <a:ext cx="387900" cy="827925"/>
            </a:xfrm>
            <a:custGeom>
              <a:avLst/>
              <a:gdLst/>
              <a:ahLst/>
              <a:cxnLst/>
              <a:rect l="l" t="t" r="r" b="b"/>
              <a:pathLst>
                <a:path w="15516" h="33117" extrusionOk="0">
                  <a:moveTo>
                    <a:pt x="13698" y="1004"/>
                  </a:moveTo>
                  <a:cubicBezTo>
                    <a:pt x="13807" y="1004"/>
                    <a:pt x="13915" y="1031"/>
                    <a:pt x="13997" y="1058"/>
                  </a:cubicBezTo>
                  <a:cubicBezTo>
                    <a:pt x="14241" y="1899"/>
                    <a:pt x="14485" y="3580"/>
                    <a:pt x="14458" y="4069"/>
                  </a:cubicBezTo>
                  <a:cubicBezTo>
                    <a:pt x="14186" y="4123"/>
                    <a:pt x="13915" y="4204"/>
                    <a:pt x="13644" y="4231"/>
                  </a:cubicBezTo>
                  <a:cubicBezTo>
                    <a:pt x="11040" y="4557"/>
                    <a:pt x="8436" y="4855"/>
                    <a:pt x="5832" y="5154"/>
                  </a:cubicBezTo>
                  <a:cubicBezTo>
                    <a:pt x="4341" y="5316"/>
                    <a:pt x="2876" y="5479"/>
                    <a:pt x="1384" y="5669"/>
                  </a:cubicBezTo>
                  <a:cubicBezTo>
                    <a:pt x="1330" y="5561"/>
                    <a:pt x="1248" y="5479"/>
                    <a:pt x="1221" y="5398"/>
                  </a:cubicBezTo>
                  <a:cubicBezTo>
                    <a:pt x="1140" y="4476"/>
                    <a:pt x="1031" y="3526"/>
                    <a:pt x="923" y="2577"/>
                  </a:cubicBezTo>
                  <a:cubicBezTo>
                    <a:pt x="923" y="2496"/>
                    <a:pt x="977" y="2414"/>
                    <a:pt x="977" y="2306"/>
                  </a:cubicBezTo>
                  <a:cubicBezTo>
                    <a:pt x="1113" y="2279"/>
                    <a:pt x="1221" y="2224"/>
                    <a:pt x="1330" y="2224"/>
                  </a:cubicBezTo>
                  <a:cubicBezTo>
                    <a:pt x="3418" y="2007"/>
                    <a:pt x="5534" y="1817"/>
                    <a:pt x="7623" y="1600"/>
                  </a:cubicBezTo>
                  <a:cubicBezTo>
                    <a:pt x="8952" y="1465"/>
                    <a:pt x="10281" y="1275"/>
                    <a:pt x="11637" y="1139"/>
                  </a:cubicBezTo>
                  <a:cubicBezTo>
                    <a:pt x="12315" y="1058"/>
                    <a:pt x="12993" y="1031"/>
                    <a:pt x="13698" y="1004"/>
                  </a:cubicBezTo>
                  <a:close/>
                  <a:moveTo>
                    <a:pt x="12206" y="5398"/>
                  </a:moveTo>
                  <a:cubicBezTo>
                    <a:pt x="12261" y="5615"/>
                    <a:pt x="12342" y="5805"/>
                    <a:pt x="12369" y="5967"/>
                  </a:cubicBezTo>
                  <a:cubicBezTo>
                    <a:pt x="12478" y="6862"/>
                    <a:pt x="12559" y="7758"/>
                    <a:pt x="12668" y="8653"/>
                  </a:cubicBezTo>
                  <a:cubicBezTo>
                    <a:pt x="12885" y="10714"/>
                    <a:pt x="13102" y="12748"/>
                    <a:pt x="13346" y="14810"/>
                  </a:cubicBezTo>
                  <a:cubicBezTo>
                    <a:pt x="13536" y="16600"/>
                    <a:pt x="13752" y="18390"/>
                    <a:pt x="13969" y="20180"/>
                  </a:cubicBezTo>
                  <a:cubicBezTo>
                    <a:pt x="14132" y="21482"/>
                    <a:pt x="14322" y="22811"/>
                    <a:pt x="14431" y="24113"/>
                  </a:cubicBezTo>
                  <a:cubicBezTo>
                    <a:pt x="14512" y="25117"/>
                    <a:pt x="14512" y="26120"/>
                    <a:pt x="14539" y="27097"/>
                  </a:cubicBezTo>
                  <a:cubicBezTo>
                    <a:pt x="14539" y="27368"/>
                    <a:pt x="14485" y="27639"/>
                    <a:pt x="14403" y="27883"/>
                  </a:cubicBezTo>
                  <a:cubicBezTo>
                    <a:pt x="14186" y="28507"/>
                    <a:pt x="13942" y="29131"/>
                    <a:pt x="13671" y="29728"/>
                  </a:cubicBezTo>
                  <a:cubicBezTo>
                    <a:pt x="13400" y="30325"/>
                    <a:pt x="12993" y="30786"/>
                    <a:pt x="12478" y="31220"/>
                  </a:cubicBezTo>
                  <a:cubicBezTo>
                    <a:pt x="11762" y="31816"/>
                    <a:pt x="10982" y="32080"/>
                    <a:pt x="10165" y="32080"/>
                  </a:cubicBezTo>
                  <a:cubicBezTo>
                    <a:pt x="9681" y="32080"/>
                    <a:pt x="9185" y="31988"/>
                    <a:pt x="8680" y="31816"/>
                  </a:cubicBezTo>
                  <a:cubicBezTo>
                    <a:pt x="8273" y="31681"/>
                    <a:pt x="7867" y="31437"/>
                    <a:pt x="7487" y="31192"/>
                  </a:cubicBezTo>
                  <a:cubicBezTo>
                    <a:pt x="6565" y="30650"/>
                    <a:pt x="5941" y="29891"/>
                    <a:pt x="5561" y="28887"/>
                  </a:cubicBezTo>
                  <a:cubicBezTo>
                    <a:pt x="5236" y="28019"/>
                    <a:pt x="5046" y="27124"/>
                    <a:pt x="4910" y="26202"/>
                  </a:cubicBezTo>
                  <a:cubicBezTo>
                    <a:pt x="4693" y="24629"/>
                    <a:pt x="4503" y="23055"/>
                    <a:pt x="4313" y="21482"/>
                  </a:cubicBezTo>
                  <a:cubicBezTo>
                    <a:pt x="4015" y="19367"/>
                    <a:pt x="4042" y="17224"/>
                    <a:pt x="3879" y="15108"/>
                  </a:cubicBezTo>
                  <a:cubicBezTo>
                    <a:pt x="3825" y="14159"/>
                    <a:pt x="3717" y="13209"/>
                    <a:pt x="3662" y="12260"/>
                  </a:cubicBezTo>
                  <a:cubicBezTo>
                    <a:pt x="3581" y="11257"/>
                    <a:pt x="3554" y="10226"/>
                    <a:pt x="3473" y="9222"/>
                  </a:cubicBezTo>
                  <a:cubicBezTo>
                    <a:pt x="3445" y="8517"/>
                    <a:pt x="3364" y="7839"/>
                    <a:pt x="3337" y="7161"/>
                  </a:cubicBezTo>
                  <a:cubicBezTo>
                    <a:pt x="3310" y="6917"/>
                    <a:pt x="3310" y="6700"/>
                    <a:pt x="3310" y="6401"/>
                  </a:cubicBezTo>
                  <a:cubicBezTo>
                    <a:pt x="6266" y="5994"/>
                    <a:pt x="9223" y="5777"/>
                    <a:pt x="12206" y="5398"/>
                  </a:cubicBezTo>
                  <a:close/>
                  <a:moveTo>
                    <a:pt x="13969" y="0"/>
                  </a:moveTo>
                  <a:cubicBezTo>
                    <a:pt x="12857" y="0"/>
                    <a:pt x="11745" y="81"/>
                    <a:pt x="10633" y="244"/>
                  </a:cubicBezTo>
                  <a:cubicBezTo>
                    <a:pt x="9358" y="380"/>
                    <a:pt x="8111" y="570"/>
                    <a:pt x="6836" y="705"/>
                  </a:cubicBezTo>
                  <a:cubicBezTo>
                    <a:pt x="4856" y="922"/>
                    <a:pt x="2876" y="1112"/>
                    <a:pt x="896" y="1329"/>
                  </a:cubicBezTo>
                  <a:cubicBezTo>
                    <a:pt x="760" y="1329"/>
                    <a:pt x="597" y="1356"/>
                    <a:pt x="462" y="1411"/>
                  </a:cubicBezTo>
                  <a:cubicBezTo>
                    <a:pt x="191" y="1492"/>
                    <a:pt x="28" y="1655"/>
                    <a:pt x="28" y="1953"/>
                  </a:cubicBezTo>
                  <a:cubicBezTo>
                    <a:pt x="1" y="2089"/>
                    <a:pt x="1" y="2197"/>
                    <a:pt x="1" y="2306"/>
                  </a:cubicBezTo>
                  <a:cubicBezTo>
                    <a:pt x="55" y="3201"/>
                    <a:pt x="109" y="4123"/>
                    <a:pt x="191" y="5018"/>
                  </a:cubicBezTo>
                  <a:cubicBezTo>
                    <a:pt x="218" y="5371"/>
                    <a:pt x="326" y="5750"/>
                    <a:pt x="435" y="6103"/>
                  </a:cubicBezTo>
                  <a:cubicBezTo>
                    <a:pt x="543" y="6483"/>
                    <a:pt x="814" y="6645"/>
                    <a:pt x="1194" y="6645"/>
                  </a:cubicBezTo>
                  <a:cubicBezTo>
                    <a:pt x="1411" y="6618"/>
                    <a:pt x="1628" y="6591"/>
                    <a:pt x="1818" y="6564"/>
                  </a:cubicBezTo>
                  <a:cubicBezTo>
                    <a:pt x="1981" y="6537"/>
                    <a:pt x="2143" y="6510"/>
                    <a:pt x="2388" y="6483"/>
                  </a:cubicBezTo>
                  <a:cubicBezTo>
                    <a:pt x="2415" y="6700"/>
                    <a:pt x="2415" y="6835"/>
                    <a:pt x="2415" y="6971"/>
                  </a:cubicBezTo>
                  <a:cubicBezTo>
                    <a:pt x="2496" y="8083"/>
                    <a:pt x="2550" y="9195"/>
                    <a:pt x="2605" y="10307"/>
                  </a:cubicBezTo>
                  <a:cubicBezTo>
                    <a:pt x="2740" y="12477"/>
                    <a:pt x="2903" y="14674"/>
                    <a:pt x="3011" y="16844"/>
                  </a:cubicBezTo>
                  <a:cubicBezTo>
                    <a:pt x="3093" y="17793"/>
                    <a:pt x="3066" y="18743"/>
                    <a:pt x="3174" y="19692"/>
                  </a:cubicBezTo>
                  <a:cubicBezTo>
                    <a:pt x="3364" y="21699"/>
                    <a:pt x="3581" y="23733"/>
                    <a:pt x="3852" y="25741"/>
                  </a:cubicBezTo>
                  <a:cubicBezTo>
                    <a:pt x="3988" y="26771"/>
                    <a:pt x="4259" y="27802"/>
                    <a:pt x="4530" y="28806"/>
                  </a:cubicBezTo>
                  <a:cubicBezTo>
                    <a:pt x="4964" y="30433"/>
                    <a:pt x="6022" y="31572"/>
                    <a:pt x="7514" y="32332"/>
                  </a:cubicBezTo>
                  <a:cubicBezTo>
                    <a:pt x="8002" y="32576"/>
                    <a:pt x="8518" y="32793"/>
                    <a:pt x="9033" y="32928"/>
                  </a:cubicBezTo>
                  <a:cubicBezTo>
                    <a:pt x="9490" y="33052"/>
                    <a:pt x="9934" y="33117"/>
                    <a:pt x="10363" y="33117"/>
                  </a:cubicBezTo>
                  <a:cubicBezTo>
                    <a:pt x="11435" y="33117"/>
                    <a:pt x="12412" y="32715"/>
                    <a:pt x="13264" y="31843"/>
                  </a:cubicBezTo>
                  <a:cubicBezTo>
                    <a:pt x="14729" y="30352"/>
                    <a:pt x="15407" y="28534"/>
                    <a:pt x="15434" y="26446"/>
                  </a:cubicBezTo>
                  <a:cubicBezTo>
                    <a:pt x="15461" y="24873"/>
                    <a:pt x="15271" y="23327"/>
                    <a:pt x="15082" y="21781"/>
                  </a:cubicBezTo>
                  <a:cubicBezTo>
                    <a:pt x="14865" y="19882"/>
                    <a:pt x="14566" y="18010"/>
                    <a:pt x="14349" y="16139"/>
                  </a:cubicBezTo>
                  <a:cubicBezTo>
                    <a:pt x="14159" y="14647"/>
                    <a:pt x="14024" y="13182"/>
                    <a:pt x="13861" y="11690"/>
                  </a:cubicBezTo>
                  <a:cubicBezTo>
                    <a:pt x="13671" y="9846"/>
                    <a:pt x="13481" y="8002"/>
                    <a:pt x="13291" y="6184"/>
                  </a:cubicBezTo>
                  <a:cubicBezTo>
                    <a:pt x="13237" y="5886"/>
                    <a:pt x="13210" y="5615"/>
                    <a:pt x="13156" y="5316"/>
                  </a:cubicBezTo>
                  <a:cubicBezTo>
                    <a:pt x="13346" y="5262"/>
                    <a:pt x="13508" y="5208"/>
                    <a:pt x="13644" y="5181"/>
                  </a:cubicBezTo>
                  <a:cubicBezTo>
                    <a:pt x="14105" y="5072"/>
                    <a:pt x="14539" y="4991"/>
                    <a:pt x="14973" y="4910"/>
                  </a:cubicBezTo>
                  <a:cubicBezTo>
                    <a:pt x="15299" y="4828"/>
                    <a:pt x="15461" y="4611"/>
                    <a:pt x="15488" y="4313"/>
                  </a:cubicBezTo>
                  <a:cubicBezTo>
                    <a:pt x="15516" y="4177"/>
                    <a:pt x="15516" y="4014"/>
                    <a:pt x="15488" y="3879"/>
                  </a:cubicBezTo>
                  <a:cubicBezTo>
                    <a:pt x="15353" y="2875"/>
                    <a:pt x="15190" y="1872"/>
                    <a:pt x="15027" y="868"/>
                  </a:cubicBezTo>
                  <a:cubicBezTo>
                    <a:pt x="14892" y="163"/>
                    <a:pt x="14702" y="0"/>
                    <a:pt x="13969"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02" name="Google Shape;602;p47"/>
            <p:cNvSpPr/>
            <p:nvPr/>
          </p:nvSpPr>
          <p:spPr>
            <a:xfrm>
              <a:off x="5234350" y="4346888"/>
              <a:ext cx="227850" cy="409200"/>
            </a:xfrm>
            <a:custGeom>
              <a:avLst/>
              <a:gdLst/>
              <a:ahLst/>
              <a:cxnLst/>
              <a:rect l="l" t="t" r="r" b="b"/>
              <a:pathLst>
                <a:path w="9114" h="16368" extrusionOk="0">
                  <a:moveTo>
                    <a:pt x="7161" y="938"/>
                  </a:moveTo>
                  <a:cubicBezTo>
                    <a:pt x="7378" y="1290"/>
                    <a:pt x="7378" y="1616"/>
                    <a:pt x="7405" y="1941"/>
                  </a:cubicBezTo>
                  <a:cubicBezTo>
                    <a:pt x="7622" y="3243"/>
                    <a:pt x="7839" y="4545"/>
                    <a:pt x="7974" y="5874"/>
                  </a:cubicBezTo>
                  <a:cubicBezTo>
                    <a:pt x="8137" y="7718"/>
                    <a:pt x="8300" y="9563"/>
                    <a:pt x="8137" y="11407"/>
                  </a:cubicBezTo>
                  <a:cubicBezTo>
                    <a:pt x="8083" y="11950"/>
                    <a:pt x="7947" y="12465"/>
                    <a:pt x="7812" y="13008"/>
                  </a:cubicBezTo>
                  <a:cubicBezTo>
                    <a:pt x="7595" y="13957"/>
                    <a:pt x="6998" y="14635"/>
                    <a:pt x="6211" y="15178"/>
                  </a:cubicBezTo>
                  <a:cubicBezTo>
                    <a:pt x="5964" y="15357"/>
                    <a:pt x="5698" y="15463"/>
                    <a:pt x="5399" y="15463"/>
                  </a:cubicBezTo>
                  <a:cubicBezTo>
                    <a:pt x="5336" y="15463"/>
                    <a:pt x="5273" y="15458"/>
                    <a:pt x="5208" y="15449"/>
                  </a:cubicBezTo>
                  <a:cubicBezTo>
                    <a:pt x="4720" y="15367"/>
                    <a:pt x="4258" y="15178"/>
                    <a:pt x="3879" y="14852"/>
                  </a:cubicBezTo>
                  <a:cubicBezTo>
                    <a:pt x="3445" y="14472"/>
                    <a:pt x="3038" y="14065"/>
                    <a:pt x="2794" y="13550"/>
                  </a:cubicBezTo>
                  <a:cubicBezTo>
                    <a:pt x="2468" y="12872"/>
                    <a:pt x="2143" y="12221"/>
                    <a:pt x="1926" y="11516"/>
                  </a:cubicBezTo>
                  <a:cubicBezTo>
                    <a:pt x="1465" y="9997"/>
                    <a:pt x="1139" y="8451"/>
                    <a:pt x="1058" y="6851"/>
                  </a:cubicBezTo>
                  <a:cubicBezTo>
                    <a:pt x="1004" y="5440"/>
                    <a:pt x="949" y="4030"/>
                    <a:pt x="922" y="2592"/>
                  </a:cubicBezTo>
                  <a:cubicBezTo>
                    <a:pt x="895" y="2375"/>
                    <a:pt x="922" y="2185"/>
                    <a:pt x="922" y="1887"/>
                  </a:cubicBezTo>
                  <a:cubicBezTo>
                    <a:pt x="3065" y="1561"/>
                    <a:pt x="5099" y="1236"/>
                    <a:pt x="7161" y="938"/>
                  </a:cubicBezTo>
                  <a:close/>
                  <a:moveTo>
                    <a:pt x="7486" y="1"/>
                  </a:moveTo>
                  <a:cubicBezTo>
                    <a:pt x="7322" y="1"/>
                    <a:pt x="7111" y="28"/>
                    <a:pt x="6835" y="70"/>
                  </a:cubicBezTo>
                  <a:cubicBezTo>
                    <a:pt x="4801" y="341"/>
                    <a:pt x="2794" y="639"/>
                    <a:pt x="787" y="938"/>
                  </a:cubicBezTo>
                  <a:cubicBezTo>
                    <a:pt x="163" y="1019"/>
                    <a:pt x="27" y="1182"/>
                    <a:pt x="27" y="1833"/>
                  </a:cubicBezTo>
                  <a:cubicBezTo>
                    <a:pt x="27" y="2456"/>
                    <a:pt x="27" y="3053"/>
                    <a:pt x="27" y="3677"/>
                  </a:cubicBezTo>
                  <a:lnTo>
                    <a:pt x="0" y="3677"/>
                  </a:lnTo>
                  <a:cubicBezTo>
                    <a:pt x="54" y="4654"/>
                    <a:pt x="108" y="5630"/>
                    <a:pt x="163" y="6606"/>
                  </a:cubicBezTo>
                  <a:cubicBezTo>
                    <a:pt x="244" y="8342"/>
                    <a:pt x="570" y="10024"/>
                    <a:pt x="1058" y="11706"/>
                  </a:cubicBezTo>
                  <a:cubicBezTo>
                    <a:pt x="1302" y="12574"/>
                    <a:pt x="1682" y="13387"/>
                    <a:pt x="2143" y="14147"/>
                  </a:cubicBezTo>
                  <a:cubicBezTo>
                    <a:pt x="2550" y="14825"/>
                    <a:pt x="3065" y="15449"/>
                    <a:pt x="3743" y="15856"/>
                  </a:cubicBezTo>
                  <a:cubicBezTo>
                    <a:pt x="4287" y="16158"/>
                    <a:pt x="4847" y="16367"/>
                    <a:pt x="5411" y="16367"/>
                  </a:cubicBezTo>
                  <a:cubicBezTo>
                    <a:pt x="5859" y="16367"/>
                    <a:pt x="6309" y="16234"/>
                    <a:pt x="6754" y="15910"/>
                  </a:cubicBezTo>
                  <a:cubicBezTo>
                    <a:pt x="7568" y="15286"/>
                    <a:pt x="8246" y="14581"/>
                    <a:pt x="8571" y="13604"/>
                  </a:cubicBezTo>
                  <a:cubicBezTo>
                    <a:pt x="8842" y="12818"/>
                    <a:pt x="9005" y="12058"/>
                    <a:pt x="9059" y="11245"/>
                  </a:cubicBezTo>
                  <a:cubicBezTo>
                    <a:pt x="9114" y="9943"/>
                    <a:pt x="9059" y="8668"/>
                    <a:pt x="8951" y="7393"/>
                  </a:cubicBezTo>
                  <a:cubicBezTo>
                    <a:pt x="8761" y="5277"/>
                    <a:pt x="8517" y="3162"/>
                    <a:pt x="8164" y="1046"/>
                  </a:cubicBezTo>
                  <a:cubicBezTo>
                    <a:pt x="8043" y="237"/>
                    <a:pt x="7967" y="1"/>
                    <a:pt x="7486" y="1"/>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03" name="Google Shape;603;p47"/>
            <p:cNvSpPr/>
            <p:nvPr/>
          </p:nvSpPr>
          <p:spPr>
            <a:xfrm>
              <a:off x="5256725" y="4370313"/>
              <a:ext cx="185125" cy="363150"/>
            </a:xfrm>
            <a:custGeom>
              <a:avLst/>
              <a:gdLst/>
              <a:ahLst/>
              <a:cxnLst/>
              <a:rect l="l" t="t" r="r" b="b"/>
              <a:pathLst>
                <a:path w="7405" h="14526" extrusionOk="0">
                  <a:moveTo>
                    <a:pt x="6266" y="1"/>
                  </a:moveTo>
                  <a:cubicBezTo>
                    <a:pt x="4204" y="299"/>
                    <a:pt x="2170" y="624"/>
                    <a:pt x="27" y="950"/>
                  </a:cubicBezTo>
                  <a:cubicBezTo>
                    <a:pt x="27" y="1248"/>
                    <a:pt x="0" y="1438"/>
                    <a:pt x="27" y="1655"/>
                  </a:cubicBezTo>
                  <a:cubicBezTo>
                    <a:pt x="54" y="3093"/>
                    <a:pt x="109" y="4503"/>
                    <a:pt x="163" y="5914"/>
                  </a:cubicBezTo>
                  <a:cubicBezTo>
                    <a:pt x="244" y="7514"/>
                    <a:pt x="570" y="9060"/>
                    <a:pt x="1031" y="10579"/>
                  </a:cubicBezTo>
                  <a:cubicBezTo>
                    <a:pt x="1248" y="11284"/>
                    <a:pt x="1573" y="11935"/>
                    <a:pt x="1899" y="12613"/>
                  </a:cubicBezTo>
                  <a:cubicBezTo>
                    <a:pt x="2143" y="13128"/>
                    <a:pt x="2550" y="13535"/>
                    <a:pt x="2984" y="13915"/>
                  </a:cubicBezTo>
                  <a:cubicBezTo>
                    <a:pt x="3363" y="14241"/>
                    <a:pt x="3825" y="14430"/>
                    <a:pt x="4313" y="14512"/>
                  </a:cubicBezTo>
                  <a:cubicBezTo>
                    <a:pt x="4378" y="14521"/>
                    <a:pt x="4441" y="14526"/>
                    <a:pt x="4504" y="14526"/>
                  </a:cubicBezTo>
                  <a:cubicBezTo>
                    <a:pt x="4803" y="14526"/>
                    <a:pt x="5069" y="14420"/>
                    <a:pt x="5316" y="14241"/>
                  </a:cubicBezTo>
                  <a:cubicBezTo>
                    <a:pt x="6103" y="13698"/>
                    <a:pt x="6700" y="13020"/>
                    <a:pt x="6917" y="12071"/>
                  </a:cubicBezTo>
                  <a:cubicBezTo>
                    <a:pt x="7052" y="11528"/>
                    <a:pt x="7188" y="11013"/>
                    <a:pt x="7242" y="10470"/>
                  </a:cubicBezTo>
                  <a:cubicBezTo>
                    <a:pt x="7405" y="8626"/>
                    <a:pt x="7242" y="6781"/>
                    <a:pt x="7079" y="4937"/>
                  </a:cubicBezTo>
                  <a:cubicBezTo>
                    <a:pt x="6944" y="3608"/>
                    <a:pt x="6727" y="2306"/>
                    <a:pt x="6510" y="1004"/>
                  </a:cubicBezTo>
                  <a:cubicBezTo>
                    <a:pt x="6483" y="679"/>
                    <a:pt x="6483" y="353"/>
                    <a:pt x="6266" y="1"/>
                  </a:cubicBezTo>
                  <a:close/>
                </a:path>
              </a:pathLst>
            </a:custGeom>
            <a:solidFill>
              <a:srgbClr val="ED6A3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04" name="Google Shape;604;p47"/>
            <p:cNvSpPr/>
            <p:nvPr/>
          </p:nvSpPr>
          <p:spPr>
            <a:xfrm>
              <a:off x="5344875" y="4657713"/>
              <a:ext cx="59700" cy="36075"/>
            </a:xfrm>
            <a:custGeom>
              <a:avLst/>
              <a:gdLst/>
              <a:ahLst/>
              <a:cxnLst/>
              <a:rect l="l" t="t" r="r" b="b"/>
              <a:pathLst>
                <a:path w="2388" h="1443" extrusionOk="0">
                  <a:moveTo>
                    <a:pt x="2074" y="1"/>
                  </a:moveTo>
                  <a:cubicBezTo>
                    <a:pt x="2001" y="1"/>
                    <a:pt x="1923" y="16"/>
                    <a:pt x="1845" y="32"/>
                  </a:cubicBezTo>
                  <a:cubicBezTo>
                    <a:pt x="1763" y="32"/>
                    <a:pt x="1709" y="86"/>
                    <a:pt x="1682" y="141"/>
                  </a:cubicBezTo>
                  <a:cubicBezTo>
                    <a:pt x="1476" y="384"/>
                    <a:pt x="1257" y="537"/>
                    <a:pt x="998" y="537"/>
                  </a:cubicBezTo>
                  <a:cubicBezTo>
                    <a:pt x="882" y="537"/>
                    <a:pt x="758" y="506"/>
                    <a:pt x="624" y="439"/>
                  </a:cubicBezTo>
                  <a:cubicBezTo>
                    <a:pt x="559" y="402"/>
                    <a:pt x="494" y="384"/>
                    <a:pt x="432" y="384"/>
                  </a:cubicBezTo>
                  <a:cubicBezTo>
                    <a:pt x="313" y="384"/>
                    <a:pt x="207" y="450"/>
                    <a:pt x="136" y="575"/>
                  </a:cubicBezTo>
                  <a:cubicBezTo>
                    <a:pt x="0" y="737"/>
                    <a:pt x="54" y="954"/>
                    <a:pt x="217" y="1144"/>
                  </a:cubicBezTo>
                  <a:cubicBezTo>
                    <a:pt x="434" y="1388"/>
                    <a:pt x="733" y="1443"/>
                    <a:pt x="1139" y="1443"/>
                  </a:cubicBezTo>
                  <a:cubicBezTo>
                    <a:pt x="1546" y="1415"/>
                    <a:pt x="1953" y="1198"/>
                    <a:pt x="2224" y="765"/>
                  </a:cubicBezTo>
                  <a:cubicBezTo>
                    <a:pt x="2306" y="656"/>
                    <a:pt x="2360" y="466"/>
                    <a:pt x="2360" y="303"/>
                  </a:cubicBezTo>
                  <a:cubicBezTo>
                    <a:pt x="2387" y="222"/>
                    <a:pt x="2306" y="59"/>
                    <a:pt x="2224" y="32"/>
                  </a:cubicBezTo>
                  <a:cubicBezTo>
                    <a:pt x="2178" y="9"/>
                    <a:pt x="2128" y="1"/>
                    <a:pt x="2074" y="1"/>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05" name="Google Shape;605;p47"/>
            <p:cNvSpPr/>
            <p:nvPr/>
          </p:nvSpPr>
          <p:spPr>
            <a:xfrm>
              <a:off x="5318425" y="4618488"/>
              <a:ext cx="21725" cy="23100"/>
            </a:xfrm>
            <a:custGeom>
              <a:avLst/>
              <a:gdLst/>
              <a:ahLst/>
              <a:cxnLst/>
              <a:rect l="l" t="t" r="r" b="b"/>
              <a:pathLst>
                <a:path w="869" h="924" extrusionOk="0">
                  <a:moveTo>
                    <a:pt x="434" y="1"/>
                  </a:moveTo>
                  <a:cubicBezTo>
                    <a:pt x="217" y="28"/>
                    <a:pt x="0" y="245"/>
                    <a:pt x="0" y="489"/>
                  </a:cubicBezTo>
                  <a:cubicBezTo>
                    <a:pt x="27" y="706"/>
                    <a:pt x="190" y="896"/>
                    <a:pt x="407" y="923"/>
                  </a:cubicBezTo>
                  <a:cubicBezTo>
                    <a:pt x="651" y="923"/>
                    <a:pt x="841" y="733"/>
                    <a:pt x="868" y="462"/>
                  </a:cubicBezTo>
                  <a:cubicBezTo>
                    <a:pt x="868" y="218"/>
                    <a:pt x="678" y="1"/>
                    <a:pt x="434" y="1"/>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06" name="Google Shape;606;p47"/>
            <p:cNvSpPr/>
            <p:nvPr/>
          </p:nvSpPr>
          <p:spPr>
            <a:xfrm>
              <a:off x="5385550" y="4605538"/>
              <a:ext cx="21050" cy="20450"/>
            </a:xfrm>
            <a:custGeom>
              <a:avLst/>
              <a:gdLst/>
              <a:ahLst/>
              <a:cxnLst/>
              <a:rect l="l" t="t" r="r" b="b"/>
              <a:pathLst>
                <a:path w="842" h="818" extrusionOk="0">
                  <a:moveTo>
                    <a:pt x="422" y="1"/>
                  </a:moveTo>
                  <a:cubicBezTo>
                    <a:pt x="408" y="1"/>
                    <a:pt x="394" y="2"/>
                    <a:pt x="380" y="4"/>
                  </a:cubicBezTo>
                  <a:cubicBezTo>
                    <a:pt x="190" y="4"/>
                    <a:pt x="1" y="220"/>
                    <a:pt x="1" y="437"/>
                  </a:cubicBezTo>
                  <a:cubicBezTo>
                    <a:pt x="28" y="627"/>
                    <a:pt x="245" y="817"/>
                    <a:pt x="435" y="817"/>
                  </a:cubicBezTo>
                  <a:cubicBezTo>
                    <a:pt x="652" y="790"/>
                    <a:pt x="841" y="600"/>
                    <a:pt x="814" y="383"/>
                  </a:cubicBezTo>
                  <a:cubicBezTo>
                    <a:pt x="814" y="180"/>
                    <a:pt x="624" y="1"/>
                    <a:pt x="422" y="1"/>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07" name="Google Shape;607;p47"/>
            <p:cNvSpPr/>
            <p:nvPr/>
          </p:nvSpPr>
          <p:spPr>
            <a:xfrm>
              <a:off x="5260775" y="4246913"/>
              <a:ext cx="80725" cy="65175"/>
            </a:xfrm>
            <a:custGeom>
              <a:avLst/>
              <a:gdLst/>
              <a:ahLst/>
              <a:cxnLst/>
              <a:rect l="l" t="t" r="r" b="b"/>
              <a:pathLst>
                <a:path w="3229" h="2607" extrusionOk="0">
                  <a:moveTo>
                    <a:pt x="1303" y="787"/>
                  </a:moveTo>
                  <a:cubicBezTo>
                    <a:pt x="1493" y="841"/>
                    <a:pt x="1628" y="895"/>
                    <a:pt x="1764" y="949"/>
                  </a:cubicBezTo>
                  <a:cubicBezTo>
                    <a:pt x="1954" y="1031"/>
                    <a:pt x="2035" y="1139"/>
                    <a:pt x="1981" y="1329"/>
                  </a:cubicBezTo>
                  <a:cubicBezTo>
                    <a:pt x="1954" y="1519"/>
                    <a:pt x="1818" y="1600"/>
                    <a:pt x="1655" y="1627"/>
                  </a:cubicBezTo>
                  <a:cubicBezTo>
                    <a:pt x="1625" y="1632"/>
                    <a:pt x="1595" y="1634"/>
                    <a:pt x="1567" y="1634"/>
                  </a:cubicBezTo>
                  <a:cubicBezTo>
                    <a:pt x="1422" y="1634"/>
                    <a:pt x="1312" y="1574"/>
                    <a:pt x="1221" y="1438"/>
                  </a:cubicBezTo>
                  <a:cubicBezTo>
                    <a:pt x="1113" y="1248"/>
                    <a:pt x="1113" y="1058"/>
                    <a:pt x="1303" y="787"/>
                  </a:cubicBezTo>
                  <a:close/>
                  <a:moveTo>
                    <a:pt x="1655" y="0"/>
                  </a:moveTo>
                  <a:cubicBezTo>
                    <a:pt x="1411" y="27"/>
                    <a:pt x="1303" y="27"/>
                    <a:pt x="1194" y="27"/>
                  </a:cubicBezTo>
                  <a:cubicBezTo>
                    <a:pt x="679" y="27"/>
                    <a:pt x="408" y="298"/>
                    <a:pt x="245" y="759"/>
                  </a:cubicBezTo>
                  <a:cubicBezTo>
                    <a:pt x="1" y="1438"/>
                    <a:pt x="353" y="2224"/>
                    <a:pt x="1032" y="2495"/>
                  </a:cubicBezTo>
                  <a:cubicBezTo>
                    <a:pt x="1209" y="2570"/>
                    <a:pt x="1393" y="2606"/>
                    <a:pt x="1575" y="2606"/>
                  </a:cubicBezTo>
                  <a:cubicBezTo>
                    <a:pt x="2115" y="2606"/>
                    <a:pt x="2632" y="2291"/>
                    <a:pt x="2876" y="1763"/>
                  </a:cubicBezTo>
                  <a:cubicBezTo>
                    <a:pt x="3229" y="1031"/>
                    <a:pt x="2767" y="163"/>
                    <a:pt x="1954" y="27"/>
                  </a:cubicBezTo>
                  <a:cubicBezTo>
                    <a:pt x="1818" y="0"/>
                    <a:pt x="1683" y="0"/>
                    <a:pt x="1655"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08" name="Google Shape;608;p47"/>
            <p:cNvSpPr/>
            <p:nvPr/>
          </p:nvSpPr>
          <p:spPr>
            <a:xfrm>
              <a:off x="5288575" y="4266563"/>
              <a:ext cx="23100" cy="21225"/>
            </a:xfrm>
            <a:custGeom>
              <a:avLst/>
              <a:gdLst/>
              <a:ahLst/>
              <a:cxnLst/>
              <a:rect l="l" t="t" r="r" b="b"/>
              <a:pathLst>
                <a:path w="924" h="849" extrusionOk="0">
                  <a:moveTo>
                    <a:pt x="191" y="1"/>
                  </a:moveTo>
                  <a:cubicBezTo>
                    <a:pt x="1" y="272"/>
                    <a:pt x="1" y="462"/>
                    <a:pt x="109" y="652"/>
                  </a:cubicBezTo>
                  <a:cubicBezTo>
                    <a:pt x="200" y="788"/>
                    <a:pt x="310" y="848"/>
                    <a:pt x="455" y="848"/>
                  </a:cubicBezTo>
                  <a:cubicBezTo>
                    <a:pt x="483" y="848"/>
                    <a:pt x="513" y="846"/>
                    <a:pt x="543" y="841"/>
                  </a:cubicBezTo>
                  <a:cubicBezTo>
                    <a:pt x="706" y="814"/>
                    <a:pt x="842" y="733"/>
                    <a:pt x="869" y="543"/>
                  </a:cubicBezTo>
                  <a:cubicBezTo>
                    <a:pt x="923" y="353"/>
                    <a:pt x="842" y="245"/>
                    <a:pt x="652" y="163"/>
                  </a:cubicBezTo>
                  <a:cubicBezTo>
                    <a:pt x="516" y="109"/>
                    <a:pt x="381" y="55"/>
                    <a:pt x="191" y="1"/>
                  </a:cubicBezTo>
                  <a:close/>
                </a:path>
              </a:pathLst>
            </a:custGeom>
            <a:solidFill>
              <a:srgbClr val="ED6A3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09" name="Google Shape;609;p47"/>
            <p:cNvSpPr/>
            <p:nvPr/>
          </p:nvSpPr>
          <p:spPr>
            <a:xfrm>
              <a:off x="5327925" y="4145788"/>
              <a:ext cx="67150" cy="67250"/>
            </a:xfrm>
            <a:custGeom>
              <a:avLst/>
              <a:gdLst/>
              <a:ahLst/>
              <a:cxnLst/>
              <a:rect l="l" t="t" r="r" b="b"/>
              <a:pathLst>
                <a:path w="2686" h="2690" extrusionOk="0">
                  <a:moveTo>
                    <a:pt x="1236" y="923"/>
                  </a:moveTo>
                  <a:cubicBezTo>
                    <a:pt x="1441" y="923"/>
                    <a:pt x="1656" y="1102"/>
                    <a:pt x="1682" y="1306"/>
                  </a:cubicBezTo>
                  <a:cubicBezTo>
                    <a:pt x="1709" y="1495"/>
                    <a:pt x="1546" y="1685"/>
                    <a:pt x="1356" y="1685"/>
                  </a:cubicBezTo>
                  <a:cubicBezTo>
                    <a:pt x="1344" y="1687"/>
                    <a:pt x="1332" y="1688"/>
                    <a:pt x="1320" y="1688"/>
                  </a:cubicBezTo>
                  <a:cubicBezTo>
                    <a:pt x="1143" y="1688"/>
                    <a:pt x="975" y="1509"/>
                    <a:pt x="949" y="1306"/>
                  </a:cubicBezTo>
                  <a:cubicBezTo>
                    <a:pt x="922" y="1143"/>
                    <a:pt x="1031" y="953"/>
                    <a:pt x="1194" y="926"/>
                  </a:cubicBezTo>
                  <a:cubicBezTo>
                    <a:pt x="1208" y="924"/>
                    <a:pt x="1222" y="923"/>
                    <a:pt x="1236" y="923"/>
                  </a:cubicBezTo>
                  <a:close/>
                  <a:moveTo>
                    <a:pt x="1355" y="1"/>
                  </a:moveTo>
                  <a:cubicBezTo>
                    <a:pt x="1328" y="1"/>
                    <a:pt x="1302" y="2"/>
                    <a:pt x="1275" y="4"/>
                  </a:cubicBezTo>
                  <a:cubicBezTo>
                    <a:pt x="597" y="31"/>
                    <a:pt x="0" y="655"/>
                    <a:pt x="0" y="1278"/>
                  </a:cubicBezTo>
                  <a:cubicBezTo>
                    <a:pt x="27" y="2023"/>
                    <a:pt x="653" y="2690"/>
                    <a:pt x="1317" y="2690"/>
                  </a:cubicBezTo>
                  <a:cubicBezTo>
                    <a:pt x="1330" y="2690"/>
                    <a:pt x="1343" y="2689"/>
                    <a:pt x="1356" y="2689"/>
                  </a:cubicBezTo>
                  <a:cubicBezTo>
                    <a:pt x="2034" y="2662"/>
                    <a:pt x="2685" y="2011"/>
                    <a:pt x="2685" y="1333"/>
                  </a:cubicBezTo>
                  <a:cubicBezTo>
                    <a:pt x="2659" y="654"/>
                    <a:pt x="2030" y="1"/>
                    <a:pt x="1355" y="1"/>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10" name="Google Shape;610;p47"/>
            <p:cNvSpPr/>
            <p:nvPr/>
          </p:nvSpPr>
          <p:spPr>
            <a:xfrm>
              <a:off x="5350975" y="4168863"/>
              <a:ext cx="19675" cy="19125"/>
            </a:xfrm>
            <a:custGeom>
              <a:avLst/>
              <a:gdLst/>
              <a:ahLst/>
              <a:cxnLst/>
              <a:rect l="l" t="t" r="r" b="b"/>
              <a:pathLst>
                <a:path w="787" h="765" extrusionOk="0">
                  <a:moveTo>
                    <a:pt x="314" y="0"/>
                  </a:moveTo>
                  <a:cubicBezTo>
                    <a:pt x="300" y="0"/>
                    <a:pt x="286" y="1"/>
                    <a:pt x="272" y="3"/>
                  </a:cubicBezTo>
                  <a:cubicBezTo>
                    <a:pt x="109" y="30"/>
                    <a:pt x="0" y="220"/>
                    <a:pt x="27" y="383"/>
                  </a:cubicBezTo>
                  <a:cubicBezTo>
                    <a:pt x="53" y="586"/>
                    <a:pt x="221" y="765"/>
                    <a:pt x="398" y="765"/>
                  </a:cubicBezTo>
                  <a:cubicBezTo>
                    <a:pt x="410" y="765"/>
                    <a:pt x="422" y="764"/>
                    <a:pt x="434" y="762"/>
                  </a:cubicBezTo>
                  <a:cubicBezTo>
                    <a:pt x="624" y="762"/>
                    <a:pt x="787" y="572"/>
                    <a:pt x="760" y="383"/>
                  </a:cubicBezTo>
                  <a:cubicBezTo>
                    <a:pt x="734" y="179"/>
                    <a:pt x="519" y="0"/>
                    <a:pt x="314" y="0"/>
                  </a:cubicBezTo>
                  <a:close/>
                </a:path>
              </a:pathLst>
            </a:custGeom>
            <a:solidFill>
              <a:srgbClr val="ED6A3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11" name="Google Shape;611;p47"/>
            <p:cNvSpPr/>
            <p:nvPr/>
          </p:nvSpPr>
          <p:spPr>
            <a:xfrm>
              <a:off x="5587625" y="4310638"/>
              <a:ext cx="385875" cy="702325"/>
            </a:xfrm>
            <a:custGeom>
              <a:avLst/>
              <a:gdLst/>
              <a:ahLst/>
              <a:cxnLst/>
              <a:rect l="l" t="t" r="r" b="b"/>
              <a:pathLst>
                <a:path w="15435" h="28093" extrusionOk="0">
                  <a:moveTo>
                    <a:pt x="7215" y="1"/>
                  </a:moveTo>
                  <a:cubicBezTo>
                    <a:pt x="7026" y="462"/>
                    <a:pt x="6863" y="869"/>
                    <a:pt x="6700" y="1303"/>
                  </a:cubicBezTo>
                  <a:cubicBezTo>
                    <a:pt x="5669" y="4123"/>
                    <a:pt x="4666" y="6944"/>
                    <a:pt x="3635" y="9792"/>
                  </a:cubicBezTo>
                  <a:cubicBezTo>
                    <a:pt x="2686" y="12342"/>
                    <a:pt x="1736" y="14892"/>
                    <a:pt x="1085" y="17550"/>
                  </a:cubicBezTo>
                  <a:cubicBezTo>
                    <a:pt x="679" y="19259"/>
                    <a:pt x="245" y="20994"/>
                    <a:pt x="82" y="22785"/>
                  </a:cubicBezTo>
                  <a:cubicBezTo>
                    <a:pt x="1" y="23544"/>
                    <a:pt x="1" y="24331"/>
                    <a:pt x="163" y="25117"/>
                  </a:cubicBezTo>
                  <a:cubicBezTo>
                    <a:pt x="516" y="26853"/>
                    <a:pt x="2008" y="27884"/>
                    <a:pt x="3201" y="28047"/>
                  </a:cubicBezTo>
                  <a:cubicBezTo>
                    <a:pt x="3405" y="28077"/>
                    <a:pt x="3608" y="28092"/>
                    <a:pt x="3811" y="28092"/>
                  </a:cubicBezTo>
                  <a:cubicBezTo>
                    <a:pt x="4150" y="28092"/>
                    <a:pt x="4490" y="28050"/>
                    <a:pt x="4829" y="27965"/>
                  </a:cubicBezTo>
                  <a:cubicBezTo>
                    <a:pt x="6158" y="27586"/>
                    <a:pt x="7243" y="26907"/>
                    <a:pt x="7948" y="25660"/>
                  </a:cubicBezTo>
                  <a:cubicBezTo>
                    <a:pt x="8246" y="25172"/>
                    <a:pt x="8545" y="24656"/>
                    <a:pt x="8789" y="24114"/>
                  </a:cubicBezTo>
                  <a:cubicBezTo>
                    <a:pt x="9765" y="21998"/>
                    <a:pt x="10633" y="19855"/>
                    <a:pt x="11338" y="17631"/>
                  </a:cubicBezTo>
                  <a:cubicBezTo>
                    <a:pt x="11610" y="16736"/>
                    <a:pt x="11827" y="15841"/>
                    <a:pt x="12098" y="14973"/>
                  </a:cubicBezTo>
                  <a:cubicBezTo>
                    <a:pt x="13291" y="11149"/>
                    <a:pt x="14376" y="7297"/>
                    <a:pt x="15353" y="3418"/>
                  </a:cubicBezTo>
                  <a:cubicBezTo>
                    <a:pt x="15380" y="3256"/>
                    <a:pt x="15407" y="3093"/>
                    <a:pt x="15434" y="2903"/>
                  </a:cubicBezTo>
                  <a:cubicBezTo>
                    <a:pt x="12667" y="1954"/>
                    <a:pt x="9955" y="977"/>
                    <a:pt x="7215" y="1"/>
                  </a:cubicBezTo>
                  <a:close/>
                </a:path>
              </a:pathLst>
            </a:custGeom>
            <a:solidFill>
              <a:srgbClr val="4E8CC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12" name="Google Shape;612;p47"/>
            <p:cNvSpPr/>
            <p:nvPr/>
          </p:nvSpPr>
          <p:spPr>
            <a:xfrm>
              <a:off x="5722575" y="4204588"/>
              <a:ext cx="328900" cy="170500"/>
            </a:xfrm>
            <a:custGeom>
              <a:avLst/>
              <a:gdLst/>
              <a:ahLst/>
              <a:cxnLst/>
              <a:rect l="l" t="t" r="r" b="b"/>
              <a:pathLst>
                <a:path w="13156" h="6820" extrusionOk="0">
                  <a:moveTo>
                    <a:pt x="1175" y="1"/>
                  </a:moveTo>
                  <a:cubicBezTo>
                    <a:pt x="998" y="1"/>
                    <a:pt x="909" y="112"/>
                    <a:pt x="787" y="391"/>
                  </a:cubicBezTo>
                  <a:cubicBezTo>
                    <a:pt x="543" y="961"/>
                    <a:pt x="326" y="1530"/>
                    <a:pt x="82" y="2100"/>
                  </a:cubicBezTo>
                  <a:cubicBezTo>
                    <a:pt x="27" y="2235"/>
                    <a:pt x="27" y="2398"/>
                    <a:pt x="0" y="2561"/>
                  </a:cubicBezTo>
                  <a:cubicBezTo>
                    <a:pt x="597" y="2886"/>
                    <a:pt x="11148" y="6630"/>
                    <a:pt x="12016" y="6819"/>
                  </a:cubicBezTo>
                  <a:cubicBezTo>
                    <a:pt x="12070" y="6738"/>
                    <a:pt x="12152" y="6684"/>
                    <a:pt x="12179" y="6602"/>
                  </a:cubicBezTo>
                  <a:cubicBezTo>
                    <a:pt x="12450" y="5924"/>
                    <a:pt x="12748" y="5246"/>
                    <a:pt x="12993" y="4568"/>
                  </a:cubicBezTo>
                  <a:cubicBezTo>
                    <a:pt x="13155" y="4161"/>
                    <a:pt x="13074" y="4080"/>
                    <a:pt x="12694" y="3917"/>
                  </a:cubicBezTo>
                  <a:cubicBezTo>
                    <a:pt x="12586" y="3863"/>
                    <a:pt x="12477" y="3836"/>
                    <a:pt x="12369" y="3782"/>
                  </a:cubicBezTo>
                  <a:cubicBezTo>
                    <a:pt x="11338" y="3429"/>
                    <a:pt x="10307" y="3076"/>
                    <a:pt x="9277" y="2724"/>
                  </a:cubicBezTo>
                  <a:lnTo>
                    <a:pt x="1573" y="93"/>
                  </a:lnTo>
                  <a:cubicBezTo>
                    <a:pt x="1400" y="35"/>
                    <a:pt x="1274" y="1"/>
                    <a:pt x="1175" y="1"/>
                  </a:cubicBezTo>
                  <a:close/>
                </a:path>
              </a:pathLst>
            </a:custGeom>
            <a:solidFill>
              <a:srgbClr val="4E8CC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13" name="Google Shape;613;p47"/>
            <p:cNvSpPr/>
            <p:nvPr/>
          </p:nvSpPr>
          <p:spPr>
            <a:xfrm>
              <a:off x="5563225" y="4177763"/>
              <a:ext cx="510625" cy="858450"/>
            </a:xfrm>
            <a:custGeom>
              <a:avLst/>
              <a:gdLst/>
              <a:ahLst/>
              <a:cxnLst/>
              <a:rect l="l" t="t" r="r" b="b"/>
              <a:pathLst>
                <a:path w="20425" h="34338" extrusionOk="0">
                  <a:moveTo>
                    <a:pt x="7549" y="1074"/>
                  </a:moveTo>
                  <a:cubicBezTo>
                    <a:pt x="7648" y="1074"/>
                    <a:pt x="7774" y="1108"/>
                    <a:pt x="7947" y="1166"/>
                  </a:cubicBezTo>
                  <a:lnTo>
                    <a:pt x="15651" y="3797"/>
                  </a:lnTo>
                  <a:cubicBezTo>
                    <a:pt x="16681" y="4149"/>
                    <a:pt x="17712" y="4502"/>
                    <a:pt x="18743" y="4855"/>
                  </a:cubicBezTo>
                  <a:cubicBezTo>
                    <a:pt x="18851" y="4909"/>
                    <a:pt x="18960" y="4936"/>
                    <a:pt x="19068" y="4990"/>
                  </a:cubicBezTo>
                  <a:cubicBezTo>
                    <a:pt x="19448" y="5153"/>
                    <a:pt x="19529" y="5234"/>
                    <a:pt x="19367" y="5641"/>
                  </a:cubicBezTo>
                  <a:cubicBezTo>
                    <a:pt x="19122" y="6319"/>
                    <a:pt x="18824" y="6997"/>
                    <a:pt x="18553" y="7675"/>
                  </a:cubicBezTo>
                  <a:cubicBezTo>
                    <a:pt x="18526" y="7757"/>
                    <a:pt x="18444" y="7811"/>
                    <a:pt x="18390" y="7892"/>
                  </a:cubicBezTo>
                  <a:cubicBezTo>
                    <a:pt x="17522" y="7703"/>
                    <a:pt x="6971" y="3959"/>
                    <a:pt x="6374" y="3634"/>
                  </a:cubicBezTo>
                  <a:cubicBezTo>
                    <a:pt x="6401" y="3471"/>
                    <a:pt x="6401" y="3308"/>
                    <a:pt x="6456" y="3173"/>
                  </a:cubicBezTo>
                  <a:cubicBezTo>
                    <a:pt x="6700" y="2603"/>
                    <a:pt x="6917" y="2034"/>
                    <a:pt x="7161" y="1464"/>
                  </a:cubicBezTo>
                  <a:cubicBezTo>
                    <a:pt x="7283" y="1185"/>
                    <a:pt x="7372" y="1074"/>
                    <a:pt x="7549" y="1074"/>
                  </a:cubicBezTo>
                  <a:close/>
                  <a:moveTo>
                    <a:pt x="8191" y="5316"/>
                  </a:moveTo>
                  <a:cubicBezTo>
                    <a:pt x="10931" y="6292"/>
                    <a:pt x="13643" y="7269"/>
                    <a:pt x="16410" y="8218"/>
                  </a:cubicBezTo>
                  <a:cubicBezTo>
                    <a:pt x="16383" y="8408"/>
                    <a:pt x="16356" y="8571"/>
                    <a:pt x="16329" y="8733"/>
                  </a:cubicBezTo>
                  <a:cubicBezTo>
                    <a:pt x="15352" y="12612"/>
                    <a:pt x="14267" y="16464"/>
                    <a:pt x="13074" y="20288"/>
                  </a:cubicBezTo>
                  <a:cubicBezTo>
                    <a:pt x="12803" y="21156"/>
                    <a:pt x="12586" y="22051"/>
                    <a:pt x="12314" y="22946"/>
                  </a:cubicBezTo>
                  <a:cubicBezTo>
                    <a:pt x="11609" y="25170"/>
                    <a:pt x="10741" y="27313"/>
                    <a:pt x="9765" y="29429"/>
                  </a:cubicBezTo>
                  <a:cubicBezTo>
                    <a:pt x="9521" y="29971"/>
                    <a:pt x="9222" y="30487"/>
                    <a:pt x="8924" y="30975"/>
                  </a:cubicBezTo>
                  <a:cubicBezTo>
                    <a:pt x="8219" y="32222"/>
                    <a:pt x="7134" y="32901"/>
                    <a:pt x="5805" y="33280"/>
                  </a:cubicBezTo>
                  <a:cubicBezTo>
                    <a:pt x="5466" y="33365"/>
                    <a:pt x="5126" y="33407"/>
                    <a:pt x="4787" y="33407"/>
                  </a:cubicBezTo>
                  <a:cubicBezTo>
                    <a:pt x="4584" y="33407"/>
                    <a:pt x="4381" y="33392"/>
                    <a:pt x="4177" y="33362"/>
                  </a:cubicBezTo>
                  <a:cubicBezTo>
                    <a:pt x="2984" y="33199"/>
                    <a:pt x="1492" y="32168"/>
                    <a:pt x="1139" y="30432"/>
                  </a:cubicBezTo>
                  <a:cubicBezTo>
                    <a:pt x="977" y="29646"/>
                    <a:pt x="977" y="28859"/>
                    <a:pt x="1058" y="28100"/>
                  </a:cubicBezTo>
                  <a:cubicBezTo>
                    <a:pt x="1221" y="26309"/>
                    <a:pt x="1655" y="24574"/>
                    <a:pt x="2061" y="22865"/>
                  </a:cubicBezTo>
                  <a:cubicBezTo>
                    <a:pt x="2712" y="20207"/>
                    <a:pt x="3662" y="17657"/>
                    <a:pt x="4611" y="15107"/>
                  </a:cubicBezTo>
                  <a:cubicBezTo>
                    <a:pt x="5642" y="12259"/>
                    <a:pt x="6645" y="9438"/>
                    <a:pt x="7676" y="6618"/>
                  </a:cubicBezTo>
                  <a:cubicBezTo>
                    <a:pt x="7839" y="6184"/>
                    <a:pt x="8002" y="5777"/>
                    <a:pt x="8191" y="5316"/>
                  </a:cubicBezTo>
                  <a:close/>
                  <a:moveTo>
                    <a:pt x="7097" y="0"/>
                  </a:moveTo>
                  <a:cubicBezTo>
                    <a:pt x="6818" y="0"/>
                    <a:pt x="6676" y="179"/>
                    <a:pt x="6510" y="623"/>
                  </a:cubicBezTo>
                  <a:cubicBezTo>
                    <a:pt x="6211" y="1410"/>
                    <a:pt x="5886" y="2196"/>
                    <a:pt x="5560" y="2983"/>
                  </a:cubicBezTo>
                  <a:cubicBezTo>
                    <a:pt x="5479" y="3227"/>
                    <a:pt x="5398" y="3444"/>
                    <a:pt x="5371" y="3661"/>
                  </a:cubicBezTo>
                  <a:cubicBezTo>
                    <a:pt x="5289" y="4068"/>
                    <a:pt x="5398" y="4258"/>
                    <a:pt x="5750" y="4393"/>
                  </a:cubicBezTo>
                  <a:cubicBezTo>
                    <a:pt x="6103" y="4556"/>
                    <a:pt x="6456" y="4665"/>
                    <a:pt x="6808" y="4827"/>
                  </a:cubicBezTo>
                  <a:cubicBezTo>
                    <a:pt x="6971" y="4882"/>
                    <a:pt x="7079" y="4963"/>
                    <a:pt x="7242" y="5044"/>
                  </a:cubicBezTo>
                  <a:cubicBezTo>
                    <a:pt x="7052" y="5478"/>
                    <a:pt x="6917" y="5885"/>
                    <a:pt x="6754" y="6265"/>
                  </a:cubicBezTo>
                  <a:cubicBezTo>
                    <a:pt x="5615" y="9466"/>
                    <a:pt x="4448" y="12639"/>
                    <a:pt x="3282" y="15813"/>
                  </a:cubicBezTo>
                  <a:cubicBezTo>
                    <a:pt x="2089" y="18986"/>
                    <a:pt x="1085" y="22187"/>
                    <a:pt x="461" y="25496"/>
                  </a:cubicBezTo>
                  <a:cubicBezTo>
                    <a:pt x="190" y="26906"/>
                    <a:pt x="0" y="28317"/>
                    <a:pt x="109" y="29727"/>
                  </a:cubicBezTo>
                  <a:cubicBezTo>
                    <a:pt x="190" y="31165"/>
                    <a:pt x="760" y="32412"/>
                    <a:pt x="1926" y="33307"/>
                  </a:cubicBezTo>
                  <a:cubicBezTo>
                    <a:pt x="2866" y="34006"/>
                    <a:pt x="3874" y="34337"/>
                    <a:pt x="4894" y="34337"/>
                  </a:cubicBezTo>
                  <a:cubicBezTo>
                    <a:pt x="5816" y="34337"/>
                    <a:pt x="6748" y="34067"/>
                    <a:pt x="7649" y="33552"/>
                  </a:cubicBezTo>
                  <a:cubicBezTo>
                    <a:pt x="8056" y="33335"/>
                    <a:pt x="8436" y="33009"/>
                    <a:pt x="8761" y="32656"/>
                  </a:cubicBezTo>
                  <a:cubicBezTo>
                    <a:pt x="9493" y="31924"/>
                    <a:pt x="10036" y="31029"/>
                    <a:pt x="10497" y="30080"/>
                  </a:cubicBezTo>
                  <a:cubicBezTo>
                    <a:pt x="11365" y="28208"/>
                    <a:pt x="12179" y="26309"/>
                    <a:pt x="12803" y="24357"/>
                  </a:cubicBezTo>
                  <a:cubicBezTo>
                    <a:pt x="13860" y="21020"/>
                    <a:pt x="14837" y="17684"/>
                    <a:pt x="15813" y="14348"/>
                  </a:cubicBezTo>
                  <a:cubicBezTo>
                    <a:pt x="16274" y="12748"/>
                    <a:pt x="16654" y="11093"/>
                    <a:pt x="17088" y="9466"/>
                  </a:cubicBezTo>
                  <a:cubicBezTo>
                    <a:pt x="17169" y="9194"/>
                    <a:pt x="17169" y="8869"/>
                    <a:pt x="17414" y="8571"/>
                  </a:cubicBezTo>
                  <a:cubicBezTo>
                    <a:pt x="17658" y="8652"/>
                    <a:pt x="17902" y="8733"/>
                    <a:pt x="18146" y="8787"/>
                  </a:cubicBezTo>
                  <a:cubicBezTo>
                    <a:pt x="18316" y="8836"/>
                    <a:pt x="18455" y="8863"/>
                    <a:pt x="18573" y="8863"/>
                  </a:cubicBezTo>
                  <a:cubicBezTo>
                    <a:pt x="18850" y="8863"/>
                    <a:pt x="19014" y="8715"/>
                    <a:pt x="19204" y="8354"/>
                  </a:cubicBezTo>
                  <a:cubicBezTo>
                    <a:pt x="19665" y="7540"/>
                    <a:pt x="20017" y="6645"/>
                    <a:pt x="20316" y="5750"/>
                  </a:cubicBezTo>
                  <a:cubicBezTo>
                    <a:pt x="20343" y="5587"/>
                    <a:pt x="20397" y="5424"/>
                    <a:pt x="20397" y="5261"/>
                  </a:cubicBezTo>
                  <a:cubicBezTo>
                    <a:pt x="20424" y="4800"/>
                    <a:pt x="20316" y="4583"/>
                    <a:pt x="19855" y="4366"/>
                  </a:cubicBezTo>
                  <a:cubicBezTo>
                    <a:pt x="19421" y="4176"/>
                    <a:pt x="18960" y="3959"/>
                    <a:pt x="18471" y="3824"/>
                  </a:cubicBezTo>
                  <a:cubicBezTo>
                    <a:pt x="16519" y="3146"/>
                    <a:pt x="14566" y="2495"/>
                    <a:pt x="12613" y="1844"/>
                  </a:cubicBezTo>
                  <a:cubicBezTo>
                    <a:pt x="10931" y="1274"/>
                    <a:pt x="9276" y="677"/>
                    <a:pt x="7595" y="108"/>
                  </a:cubicBezTo>
                  <a:cubicBezTo>
                    <a:pt x="7388" y="39"/>
                    <a:pt x="7228" y="0"/>
                    <a:pt x="7097"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14" name="Google Shape;614;p47"/>
            <p:cNvSpPr/>
            <p:nvPr/>
          </p:nvSpPr>
          <p:spPr>
            <a:xfrm>
              <a:off x="5614750" y="4524738"/>
              <a:ext cx="290925" cy="473775"/>
            </a:xfrm>
            <a:custGeom>
              <a:avLst/>
              <a:gdLst/>
              <a:ahLst/>
              <a:cxnLst/>
              <a:rect l="l" t="t" r="r" b="b"/>
              <a:pathLst>
                <a:path w="11637" h="18951" extrusionOk="0">
                  <a:moveTo>
                    <a:pt x="4693" y="984"/>
                  </a:moveTo>
                  <a:cubicBezTo>
                    <a:pt x="6564" y="1689"/>
                    <a:pt x="8436" y="2368"/>
                    <a:pt x="10308" y="3046"/>
                  </a:cubicBezTo>
                  <a:cubicBezTo>
                    <a:pt x="10389" y="3100"/>
                    <a:pt x="10443" y="3154"/>
                    <a:pt x="10552" y="3236"/>
                  </a:cubicBezTo>
                  <a:cubicBezTo>
                    <a:pt x="10497" y="3344"/>
                    <a:pt x="10497" y="3480"/>
                    <a:pt x="10443" y="3588"/>
                  </a:cubicBezTo>
                  <a:cubicBezTo>
                    <a:pt x="9250" y="7277"/>
                    <a:pt x="8002" y="10939"/>
                    <a:pt x="6619" y="14573"/>
                  </a:cubicBezTo>
                  <a:cubicBezTo>
                    <a:pt x="6456" y="14980"/>
                    <a:pt x="6239" y="15387"/>
                    <a:pt x="6022" y="15794"/>
                  </a:cubicBezTo>
                  <a:cubicBezTo>
                    <a:pt x="5480" y="16716"/>
                    <a:pt x="4693" y="17367"/>
                    <a:pt x="3716" y="17828"/>
                  </a:cubicBezTo>
                  <a:cubicBezTo>
                    <a:pt x="3417" y="17969"/>
                    <a:pt x="3123" y="18032"/>
                    <a:pt x="2845" y="18032"/>
                  </a:cubicBezTo>
                  <a:cubicBezTo>
                    <a:pt x="1887" y="18032"/>
                    <a:pt x="1112" y="17282"/>
                    <a:pt x="923" y="16336"/>
                  </a:cubicBezTo>
                  <a:cubicBezTo>
                    <a:pt x="814" y="15658"/>
                    <a:pt x="814" y="14980"/>
                    <a:pt x="896" y="14275"/>
                  </a:cubicBezTo>
                  <a:cubicBezTo>
                    <a:pt x="1221" y="11671"/>
                    <a:pt x="1709" y="9148"/>
                    <a:pt x="2604" y="6680"/>
                  </a:cubicBezTo>
                  <a:cubicBezTo>
                    <a:pt x="3255" y="4890"/>
                    <a:pt x="3879" y="3100"/>
                    <a:pt x="4530" y="1337"/>
                  </a:cubicBezTo>
                  <a:cubicBezTo>
                    <a:pt x="4557" y="1228"/>
                    <a:pt x="4612" y="1120"/>
                    <a:pt x="4693" y="984"/>
                  </a:cubicBezTo>
                  <a:close/>
                  <a:moveTo>
                    <a:pt x="4349" y="0"/>
                  </a:moveTo>
                  <a:cubicBezTo>
                    <a:pt x="4051" y="0"/>
                    <a:pt x="3954" y="216"/>
                    <a:pt x="3744" y="794"/>
                  </a:cubicBezTo>
                  <a:cubicBezTo>
                    <a:pt x="3174" y="2368"/>
                    <a:pt x="2659" y="3941"/>
                    <a:pt x="2062" y="5487"/>
                  </a:cubicBezTo>
                  <a:cubicBezTo>
                    <a:pt x="1221" y="7684"/>
                    <a:pt x="624" y="9935"/>
                    <a:pt x="245" y="12268"/>
                  </a:cubicBezTo>
                  <a:cubicBezTo>
                    <a:pt x="109" y="13081"/>
                    <a:pt x="0" y="14736"/>
                    <a:pt x="28" y="14736"/>
                  </a:cubicBezTo>
                  <a:cubicBezTo>
                    <a:pt x="28" y="15034"/>
                    <a:pt x="28" y="15306"/>
                    <a:pt x="28" y="15604"/>
                  </a:cubicBezTo>
                  <a:cubicBezTo>
                    <a:pt x="55" y="16228"/>
                    <a:pt x="190" y="16825"/>
                    <a:pt x="434" y="17394"/>
                  </a:cubicBezTo>
                  <a:cubicBezTo>
                    <a:pt x="837" y="18310"/>
                    <a:pt x="1828" y="18950"/>
                    <a:pt x="2802" y="18950"/>
                  </a:cubicBezTo>
                  <a:cubicBezTo>
                    <a:pt x="3010" y="18950"/>
                    <a:pt x="3217" y="18921"/>
                    <a:pt x="3418" y="18859"/>
                  </a:cubicBezTo>
                  <a:cubicBezTo>
                    <a:pt x="4449" y="18533"/>
                    <a:pt x="5371" y="18018"/>
                    <a:pt x="6103" y="17177"/>
                  </a:cubicBezTo>
                  <a:cubicBezTo>
                    <a:pt x="6700" y="16445"/>
                    <a:pt x="7134" y="15604"/>
                    <a:pt x="7487" y="14709"/>
                  </a:cubicBezTo>
                  <a:cubicBezTo>
                    <a:pt x="8545" y="12024"/>
                    <a:pt x="9494" y="9284"/>
                    <a:pt x="10443" y="6572"/>
                  </a:cubicBezTo>
                  <a:cubicBezTo>
                    <a:pt x="10796" y="5568"/>
                    <a:pt x="11094" y="4592"/>
                    <a:pt x="11365" y="3588"/>
                  </a:cubicBezTo>
                  <a:cubicBezTo>
                    <a:pt x="11637" y="2639"/>
                    <a:pt x="11528" y="2476"/>
                    <a:pt x="10633" y="2151"/>
                  </a:cubicBezTo>
                  <a:cubicBezTo>
                    <a:pt x="9385" y="1717"/>
                    <a:pt x="8138" y="1228"/>
                    <a:pt x="6890" y="794"/>
                  </a:cubicBezTo>
                  <a:cubicBezTo>
                    <a:pt x="6293" y="577"/>
                    <a:pt x="5697" y="360"/>
                    <a:pt x="5073" y="171"/>
                  </a:cubicBezTo>
                  <a:cubicBezTo>
                    <a:pt x="4737" y="65"/>
                    <a:pt x="4513" y="0"/>
                    <a:pt x="4349"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15" name="Google Shape;615;p47"/>
            <p:cNvSpPr/>
            <p:nvPr/>
          </p:nvSpPr>
          <p:spPr>
            <a:xfrm>
              <a:off x="5635100" y="4549338"/>
              <a:ext cx="243450" cy="426225"/>
            </a:xfrm>
            <a:custGeom>
              <a:avLst/>
              <a:gdLst/>
              <a:ahLst/>
              <a:cxnLst/>
              <a:rect l="l" t="t" r="r" b="b"/>
              <a:pathLst>
                <a:path w="9738" h="17049" extrusionOk="0">
                  <a:moveTo>
                    <a:pt x="3879" y="0"/>
                  </a:moveTo>
                  <a:cubicBezTo>
                    <a:pt x="3798" y="136"/>
                    <a:pt x="3743" y="244"/>
                    <a:pt x="3716" y="353"/>
                  </a:cubicBezTo>
                  <a:cubicBezTo>
                    <a:pt x="3065" y="2116"/>
                    <a:pt x="2441" y="3906"/>
                    <a:pt x="1790" y="5696"/>
                  </a:cubicBezTo>
                  <a:cubicBezTo>
                    <a:pt x="895" y="8164"/>
                    <a:pt x="407" y="10687"/>
                    <a:pt x="82" y="13291"/>
                  </a:cubicBezTo>
                  <a:cubicBezTo>
                    <a:pt x="0" y="13996"/>
                    <a:pt x="0" y="14674"/>
                    <a:pt x="109" y="15352"/>
                  </a:cubicBezTo>
                  <a:cubicBezTo>
                    <a:pt x="298" y="16298"/>
                    <a:pt x="1073" y="17048"/>
                    <a:pt x="2031" y="17048"/>
                  </a:cubicBezTo>
                  <a:cubicBezTo>
                    <a:pt x="2309" y="17048"/>
                    <a:pt x="2603" y="16985"/>
                    <a:pt x="2902" y="16844"/>
                  </a:cubicBezTo>
                  <a:cubicBezTo>
                    <a:pt x="3879" y="16383"/>
                    <a:pt x="4666" y="15732"/>
                    <a:pt x="5208" y="14810"/>
                  </a:cubicBezTo>
                  <a:cubicBezTo>
                    <a:pt x="5425" y="14403"/>
                    <a:pt x="5642" y="13996"/>
                    <a:pt x="5805" y="13589"/>
                  </a:cubicBezTo>
                  <a:cubicBezTo>
                    <a:pt x="7188" y="9955"/>
                    <a:pt x="8436" y="6293"/>
                    <a:pt x="9629" y="2604"/>
                  </a:cubicBezTo>
                  <a:cubicBezTo>
                    <a:pt x="9683" y="2496"/>
                    <a:pt x="9683" y="2360"/>
                    <a:pt x="9738" y="2252"/>
                  </a:cubicBezTo>
                  <a:cubicBezTo>
                    <a:pt x="9629" y="2170"/>
                    <a:pt x="9575" y="2116"/>
                    <a:pt x="9494" y="2062"/>
                  </a:cubicBezTo>
                  <a:cubicBezTo>
                    <a:pt x="7622" y="1384"/>
                    <a:pt x="5750" y="705"/>
                    <a:pt x="3879" y="0"/>
                  </a:cubicBezTo>
                  <a:close/>
                </a:path>
              </a:pathLst>
            </a:custGeom>
            <a:solidFill>
              <a:srgbClr val="FECA2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16" name="Google Shape;616;p47"/>
            <p:cNvSpPr/>
            <p:nvPr/>
          </p:nvSpPr>
          <p:spPr>
            <a:xfrm>
              <a:off x="5658150" y="4892613"/>
              <a:ext cx="67825" cy="51400"/>
            </a:xfrm>
            <a:custGeom>
              <a:avLst/>
              <a:gdLst/>
              <a:ahLst/>
              <a:cxnLst/>
              <a:rect l="l" t="t" r="r" b="b"/>
              <a:pathLst>
                <a:path w="2713" h="2056" extrusionOk="0">
                  <a:moveTo>
                    <a:pt x="440" y="1"/>
                  </a:moveTo>
                  <a:cubicBezTo>
                    <a:pt x="286" y="1"/>
                    <a:pt x="131" y="85"/>
                    <a:pt x="55" y="238"/>
                  </a:cubicBezTo>
                  <a:cubicBezTo>
                    <a:pt x="28" y="374"/>
                    <a:pt x="0" y="536"/>
                    <a:pt x="0" y="672"/>
                  </a:cubicBezTo>
                  <a:cubicBezTo>
                    <a:pt x="55" y="1404"/>
                    <a:pt x="787" y="2055"/>
                    <a:pt x="1709" y="2055"/>
                  </a:cubicBezTo>
                  <a:cubicBezTo>
                    <a:pt x="2008" y="2055"/>
                    <a:pt x="2360" y="1865"/>
                    <a:pt x="2631" y="1486"/>
                  </a:cubicBezTo>
                  <a:cubicBezTo>
                    <a:pt x="2686" y="1377"/>
                    <a:pt x="2713" y="1214"/>
                    <a:pt x="2686" y="1106"/>
                  </a:cubicBezTo>
                  <a:cubicBezTo>
                    <a:pt x="2640" y="970"/>
                    <a:pt x="2500" y="909"/>
                    <a:pt x="2360" y="909"/>
                  </a:cubicBezTo>
                  <a:cubicBezTo>
                    <a:pt x="2332" y="909"/>
                    <a:pt x="2305" y="912"/>
                    <a:pt x="2279" y="916"/>
                  </a:cubicBezTo>
                  <a:cubicBezTo>
                    <a:pt x="2116" y="943"/>
                    <a:pt x="2008" y="997"/>
                    <a:pt x="1845" y="1025"/>
                  </a:cubicBezTo>
                  <a:cubicBezTo>
                    <a:pt x="1724" y="1060"/>
                    <a:pt x="1620" y="1079"/>
                    <a:pt x="1528" y="1079"/>
                  </a:cubicBezTo>
                  <a:cubicBezTo>
                    <a:pt x="1270" y="1079"/>
                    <a:pt x="1110" y="931"/>
                    <a:pt x="950" y="591"/>
                  </a:cubicBezTo>
                  <a:cubicBezTo>
                    <a:pt x="896" y="455"/>
                    <a:pt x="841" y="292"/>
                    <a:pt x="760" y="157"/>
                  </a:cubicBezTo>
                  <a:cubicBezTo>
                    <a:pt x="677" y="50"/>
                    <a:pt x="559" y="1"/>
                    <a:pt x="440" y="1"/>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17" name="Google Shape;617;p47"/>
            <p:cNvSpPr/>
            <p:nvPr/>
          </p:nvSpPr>
          <p:spPr>
            <a:xfrm>
              <a:off x="5665600" y="4846288"/>
              <a:ext cx="22400" cy="21775"/>
            </a:xfrm>
            <a:custGeom>
              <a:avLst/>
              <a:gdLst/>
              <a:ahLst/>
              <a:cxnLst/>
              <a:rect l="l" t="t" r="r" b="b"/>
              <a:pathLst>
                <a:path w="896" h="871" extrusionOk="0">
                  <a:moveTo>
                    <a:pt x="420" y="0"/>
                  </a:moveTo>
                  <a:cubicBezTo>
                    <a:pt x="194" y="0"/>
                    <a:pt x="1" y="206"/>
                    <a:pt x="1" y="436"/>
                  </a:cubicBezTo>
                  <a:cubicBezTo>
                    <a:pt x="28" y="653"/>
                    <a:pt x="245" y="870"/>
                    <a:pt x="489" y="870"/>
                  </a:cubicBezTo>
                  <a:cubicBezTo>
                    <a:pt x="679" y="870"/>
                    <a:pt x="869" y="681"/>
                    <a:pt x="869" y="464"/>
                  </a:cubicBezTo>
                  <a:cubicBezTo>
                    <a:pt x="896" y="219"/>
                    <a:pt x="706" y="2"/>
                    <a:pt x="462" y="2"/>
                  </a:cubicBezTo>
                  <a:cubicBezTo>
                    <a:pt x="448" y="1"/>
                    <a:pt x="434" y="0"/>
                    <a:pt x="420"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18" name="Google Shape;618;p47"/>
            <p:cNvSpPr/>
            <p:nvPr/>
          </p:nvSpPr>
          <p:spPr>
            <a:xfrm>
              <a:off x="5740200" y="4882288"/>
              <a:ext cx="19675" cy="19675"/>
            </a:xfrm>
            <a:custGeom>
              <a:avLst/>
              <a:gdLst/>
              <a:ahLst/>
              <a:cxnLst/>
              <a:rect l="l" t="t" r="r" b="b"/>
              <a:pathLst>
                <a:path w="787" h="787" extrusionOk="0">
                  <a:moveTo>
                    <a:pt x="462" y="0"/>
                  </a:moveTo>
                  <a:cubicBezTo>
                    <a:pt x="217" y="0"/>
                    <a:pt x="0" y="217"/>
                    <a:pt x="28" y="434"/>
                  </a:cubicBezTo>
                  <a:cubicBezTo>
                    <a:pt x="55" y="624"/>
                    <a:pt x="217" y="787"/>
                    <a:pt x="407" y="787"/>
                  </a:cubicBezTo>
                  <a:cubicBezTo>
                    <a:pt x="624" y="759"/>
                    <a:pt x="787" y="597"/>
                    <a:pt x="787" y="353"/>
                  </a:cubicBezTo>
                  <a:cubicBezTo>
                    <a:pt x="787" y="163"/>
                    <a:pt x="651" y="0"/>
                    <a:pt x="462"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619" name="Google Shape;619;p47"/>
          <p:cNvGrpSpPr/>
          <p:nvPr/>
        </p:nvGrpSpPr>
        <p:grpSpPr>
          <a:xfrm rot="5973186">
            <a:off x="1311101" y="1230771"/>
            <a:ext cx="700961" cy="571520"/>
            <a:chOff x="5426900" y="3064075"/>
            <a:chExt cx="281450" cy="229525"/>
          </a:xfrm>
        </p:grpSpPr>
        <p:sp>
          <p:nvSpPr>
            <p:cNvPr id="620" name="Google Shape;620;p47"/>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21" name="Google Shape;621;p47"/>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22" name="Google Shape;622;p47"/>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23" name="Google Shape;623;p47"/>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24" name="Google Shape;624;p47"/>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25" name="Google Shape;625;p47"/>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26" name="Google Shape;626;p47"/>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27" name="Google Shape;627;p47"/>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28" name="Google Shape;628;p47"/>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spTree>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061"/>
        <p:cNvGrpSpPr/>
        <p:nvPr/>
      </p:nvGrpSpPr>
      <p:grpSpPr>
        <a:xfrm>
          <a:off x="0" y="0"/>
          <a:ext cx="0" cy="0"/>
          <a:chOff x="0" y="0"/>
          <a:chExt cx="0" cy="0"/>
        </a:xfrm>
      </p:grpSpPr>
      <p:grpSp>
        <p:nvGrpSpPr>
          <p:cNvPr id="2064" name="Google Shape;2064;p71"/>
          <p:cNvGrpSpPr/>
          <p:nvPr/>
        </p:nvGrpSpPr>
        <p:grpSpPr>
          <a:xfrm rot="2091312">
            <a:off x="10488194" y="1224699"/>
            <a:ext cx="1716344" cy="915678"/>
            <a:chOff x="-1255925" y="2426113"/>
            <a:chExt cx="1884700" cy="1286913"/>
          </a:xfrm>
        </p:grpSpPr>
        <p:grpSp>
          <p:nvGrpSpPr>
            <p:cNvPr id="2065" name="Google Shape;2065;p71"/>
            <p:cNvGrpSpPr/>
            <p:nvPr/>
          </p:nvGrpSpPr>
          <p:grpSpPr>
            <a:xfrm>
              <a:off x="-1252600" y="2426113"/>
              <a:ext cx="1881375" cy="1286900"/>
              <a:chOff x="-1952025" y="4174963"/>
              <a:chExt cx="1881375" cy="1286900"/>
            </a:xfrm>
          </p:grpSpPr>
          <p:sp>
            <p:nvSpPr>
              <p:cNvPr id="2066" name="Google Shape;2066;p71"/>
              <p:cNvSpPr/>
              <p:nvPr/>
            </p:nvSpPr>
            <p:spPr>
              <a:xfrm>
                <a:off x="-1796925" y="4174963"/>
                <a:ext cx="1531125" cy="986900"/>
              </a:xfrm>
              <a:custGeom>
                <a:avLst/>
                <a:gdLst/>
                <a:ahLst/>
                <a:cxnLst/>
                <a:rect l="l" t="t" r="r" b="b"/>
                <a:pathLst>
                  <a:path w="61245" h="39476" extrusionOk="0">
                    <a:moveTo>
                      <a:pt x="31657" y="1"/>
                    </a:moveTo>
                    <a:cubicBezTo>
                      <a:pt x="31256" y="1"/>
                      <a:pt x="30856" y="1"/>
                      <a:pt x="30456" y="34"/>
                    </a:cubicBezTo>
                    <a:lnTo>
                      <a:pt x="29288" y="101"/>
                    </a:lnTo>
                    <a:lnTo>
                      <a:pt x="28087" y="234"/>
                    </a:lnTo>
                    <a:lnTo>
                      <a:pt x="27087" y="301"/>
                    </a:lnTo>
                    <a:cubicBezTo>
                      <a:pt x="26753" y="334"/>
                      <a:pt x="26420" y="367"/>
                      <a:pt x="26119" y="434"/>
                    </a:cubicBezTo>
                    <a:lnTo>
                      <a:pt x="25285" y="568"/>
                    </a:lnTo>
                    <a:lnTo>
                      <a:pt x="24885" y="634"/>
                    </a:lnTo>
                    <a:cubicBezTo>
                      <a:pt x="24752" y="668"/>
                      <a:pt x="24618" y="701"/>
                      <a:pt x="24485" y="701"/>
                    </a:cubicBezTo>
                    <a:cubicBezTo>
                      <a:pt x="23884" y="801"/>
                      <a:pt x="23251" y="935"/>
                      <a:pt x="22650" y="1135"/>
                    </a:cubicBezTo>
                    <a:cubicBezTo>
                      <a:pt x="22083" y="1335"/>
                      <a:pt x="21549" y="1535"/>
                      <a:pt x="20916" y="1735"/>
                    </a:cubicBezTo>
                    <a:cubicBezTo>
                      <a:pt x="20449" y="1935"/>
                      <a:pt x="19982" y="2102"/>
                      <a:pt x="19481" y="2269"/>
                    </a:cubicBezTo>
                    <a:cubicBezTo>
                      <a:pt x="19248" y="2336"/>
                      <a:pt x="19014" y="2436"/>
                      <a:pt x="18781" y="2536"/>
                    </a:cubicBezTo>
                    <a:cubicBezTo>
                      <a:pt x="18547" y="2636"/>
                      <a:pt x="18347" y="2769"/>
                      <a:pt x="18114" y="2869"/>
                    </a:cubicBezTo>
                    <a:cubicBezTo>
                      <a:pt x="17813" y="3069"/>
                      <a:pt x="17513" y="3270"/>
                      <a:pt x="17213" y="3470"/>
                    </a:cubicBezTo>
                    <a:cubicBezTo>
                      <a:pt x="16913" y="3670"/>
                      <a:pt x="16613" y="3870"/>
                      <a:pt x="16279" y="4037"/>
                    </a:cubicBezTo>
                    <a:lnTo>
                      <a:pt x="15445" y="4470"/>
                    </a:lnTo>
                    <a:cubicBezTo>
                      <a:pt x="15145" y="4671"/>
                      <a:pt x="14845" y="4837"/>
                      <a:pt x="14544" y="5071"/>
                    </a:cubicBezTo>
                    <a:cubicBezTo>
                      <a:pt x="14077" y="5404"/>
                      <a:pt x="13610" y="5771"/>
                      <a:pt x="13177" y="6138"/>
                    </a:cubicBezTo>
                    <a:lnTo>
                      <a:pt x="12510" y="6705"/>
                    </a:lnTo>
                    <a:cubicBezTo>
                      <a:pt x="12276" y="6905"/>
                      <a:pt x="12076" y="7106"/>
                      <a:pt x="11876" y="7306"/>
                    </a:cubicBezTo>
                    <a:cubicBezTo>
                      <a:pt x="11409" y="7773"/>
                      <a:pt x="10909" y="8206"/>
                      <a:pt x="10442" y="8640"/>
                    </a:cubicBezTo>
                    <a:cubicBezTo>
                      <a:pt x="9941" y="9107"/>
                      <a:pt x="9508" y="9574"/>
                      <a:pt x="9074" y="10108"/>
                    </a:cubicBezTo>
                    <a:cubicBezTo>
                      <a:pt x="8640" y="10641"/>
                      <a:pt x="8240" y="11275"/>
                      <a:pt x="7840" y="11842"/>
                    </a:cubicBezTo>
                    <a:cubicBezTo>
                      <a:pt x="7406" y="12443"/>
                      <a:pt x="7072" y="13077"/>
                      <a:pt x="6672" y="13677"/>
                    </a:cubicBezTo>
                    <a:cubicBezTo>
                      <a:pt x="6305" y="14277"/>
                      <a:pt x="6038" y="14778"/>
                      <a:pt x="5705" y="15311"/>
                    </a:cubicBezTo>
                    <a:cubicBezTo>
                      <a:pt x="5538" y="15578"/>
                      <a:pt x="5338" y="15845"/>
                      <a:pt x="5204" y="16112"/>
                    </a:cubicBezTo>
                    <a:lnTo>
                      <a:pt x="4737" y="16979"/>
                    </a:lnTo>
                    <a:cubicBezTo>
                      <a:pt x="4537" y="17346"/>
                      <a:pt x="4337" y="17713"/>
                      <a:pt x="4137" y="18113"/>
                    </a:cubicBezTo>
                    <a:cubicBezTo>
                      <a:pt x="3937" y="18480"/>
                      <a:pt x="3737" y="18881"/>
                      <a:pt x="3570" y="19281"/>
                    </a:cubicBezTo>
                    <a:lnTo>
                      <a:pt x="3103" y="20382"/>
                    </a:lnTo>
                    <a:cubicBezTo>
                      <a:pt x="2970" y="20749"/>
                      <a:pt x="2836" y="21116"/>
                      <a:pt x="2703" y="21483"/>
                    </a:cubicBezTo>
                    <a:cubicBezTo>
                      <a:pt x="2402" y="22250"/>
                      <a:pt x="2169" y="23017"/>
                      <a:pt x="1935" y="23784"/>
                    </a:cubicBezTo>
                    <a:cubicBezTo>
                      <a:pt x="1468" y="25319"/>
                      <a:pt x="1102" y="26853"/>
                      <a:pt x="801" y="28454"/>
                    </a:cubicBezTo>
                    <a:cubicBezTo>
                      <a:pt x="501" y="29755"/>
                      <a:pt x="301" y="31089"/>
                      <a:pt x="201" y="32424"/>
                    </a:cubicBezTo>
                    <a:cubicBezTo>
                      <a:pt x="168" y="33024"/>
                      <a:pt x="67" y="33725"/>
                      <a:pt x="101" y="34292"/>
                    </a:cubicBezTo>
                    <a:cubicBezTo>
                      <a:pt x="134" y="35059"/>
                      <a:pt x="134" y="35860"/>
                      <a:pt x="101" y="36660"/>
                    </a:cubicBezTo>
                    <a:cubicBezTo>
                      <a:pt x="67" y="37060"/>
                      <a:pt x="67" y="37427"/>
                      <a:pt x="34" y="37828"/>
                    </a:cubicBezTo>
                    <a:cubicBezTo>
                      <a:pt x="34" y="38028"/>
                      <a:pt x="34" y="38228"/>
                      <a:pt x="1" y="38428"/>
                    </a:cubicBezTo>
                    <a:lnTo>
                      <a:pt x="1" y="38828"/>
                    </a:lnTo>
                    <a:lnTo>
                      <a:pt x="1" y="39129"/>
                    </a:lnTo>
                    <a:lnTo>
                      <a:pt x="168" y="39129"/>
                    </a:lnTo>
                    <a:lnTo>
                      <a:pt x="1102" y="39229"/>
                    </a:lnTo>
                    <a:lnTo>
                      <a:pt x="1869" y="39262"/>
                    </a:lnTo>
                    <a:cubicBezTo>
                      <a:pt x="2402" y="39262"/>
                      <a:pt x="2903" y="39295"/>
                      <a:pt x="3403" y="39295"/>
                    </a:cubicBezTo>
                    <a:cubicBezTo>
                      <a:pt x="4037" y="39295"/>
                      <a:pt x="4671" y="39295"/>
                      <a:pt x="5305" y="39229"/>
                    </a:cubicBezTo>
                    <a:cubicBezTo>
                      <a:pt x="5538" y="39229"/>
                      <a:pt x="5638" y="39195"/>
                      <a:pt x="5671" y="39129"/>
                    </a:cubicBezTo>
                    <a:cubicBezTo>
                      <a:pt x="5671" y="39129"/>
                      <a:pt x="5671" y="39095"/>
                      <a:pt x="5671" y="39095"/>
                    </a:cubicBezTo>
                    <a:cubicBezTo>
                      <a:pt x="5671" y="39095"/>
                      <a:pt x="5705" y="39129"/>
                      <a:pt x="5705" y="39129"/>
                    </a:cubicBezTo>
                    <a:lnTo>
                      <a:pt x="5805" y="39129"/>
                    </a:lnTo>
                    <a:cubicBezTo>
                      <a:pt x="5872" y="39062"/>
                      <a:pt x="5938" y="38995"/>
                      <a:pt x="5938" y="38895"/>
                    </a:cubicBezTo>
                    <a:cubicBezTo>
                      <a:pt x="6072" y="38495"/>
                      <a:pt x="6172" y="38061"/>
                      <a:pt x="6172" y="37627"/>
                    </a:cubicBezTo>
                    <a:cubicBezTo>
                      <a:pt x="6272" y="36827"/>
                      <a:pt x="6305" y="36060"/>
                      <a:pt x="6405" y="35259"/>
                    </a:cubicBezTo>
                    <a:cubicBezTo>
                      <a:pt x="6572" y="34392"/>
                      <a:pt x="6806" y="33391"/>
                      <a:pt x="6972" y="32490"/>
                    </a:cubicBezTo>
                    <a:cubicBezTo>
                      <a:pt x="7339" y="30589"/>
                      <a:pt x="7806" y="28688"/>
                      <a:pt x="8373" y="26820"/>
                    </a:cubicBezTo>
                    <a:cubicBezTo>
                      <a:pt x="8840" y="25519"/>
                      <a:pt x="9174" y="24218"/>
                      <a:pt x="9708" y="22950"/>
                    </a:cubicBezTo>
                    <a:cubicBezTo>
                      <a:pt x="9808" y="22650"/>
                      <a:pt x="9941" y="22383"/>
                      <a:pt x="10041" y="22116"/>
                    </a:cubicBezTo>
                    <a:cubicBezTo>
                      <a:pt x="10141" y="21850"/>
                      <a:pt x="10275" y="21549"/>
                      <a:pt x="10375" y="21282"/>
                    </a:cubicBezTo>
                    <a:cubicBezTo>
                      <a:pt x="10608" y="20715"/>
                      <a:pt x="10808" y="20182"/>
                      <a:pt x="11042" y="19648"/>
                    </a:cubicBezTo>
                    <a:cubicBezTo>
                      <a:pt x="11209" y="19248"/>
                      <a:pt x="11409" y="18847"/>
                      <a:pt x="11576" y="18447"/>
                    </a:cubicBezTo>
                    <a:cubicBezTo>
                      <a:pt x="11776" y="18080"/>
                      <a:pt x="12009" y="17713"/>
                      <a:pt x="12209" y="17313"/>
                    </a:cubicBezTo>
                    <a:cubicBezTo>
                      <a:pt x="12877" y="16346"/>
                      <a:pt x="13577" y="15445"/>
                      <a:pt x="14378" y="14578"/>
                    </a:cubicBezTo>
                    <a:cubicBezTo>
                      <a:pt x="15712" y="12876"/>
                      <a:pt x="17313" y="11375"/>
                      <a:pt x="19048" y="10074"/>
                    </a:cubicBezTo>
                    <a:cubicBezTo>
                      <a:pt x="20349" y="9207"/>
                      <a:pt x="21750" y="8540"/>
                      <a:pt x="23251" y="8106"/>
                    </a:cubicBezTo>
                    <a:cubicBezTo>
                      <a:pt x="24752" y="7739"/>
                      <a:pt x="26286" y="7439"/>
                      <a:pt x="27821" y="7272"/>
                    </a:cubicBezTo>
                    <a:cubicBezTo>
                      <a:pt x="29275" y="7140"/>
                      <a:pt x="30709" y="6966"/>
                      <a:pt x="32155" y="6966"/>
                    </a:cubicBezTo>
                    <a:cubicBezTo>
                      <a:pt x="32532" y="6966"/>
                      <a:pt x="32911" y="6978"/>
                      <a:pt x="33291" y="7006"/>
                    </a:cubicBezTo>
                    <a:cubicBezTo>
                      <a:pt x="35092" y="7106"/>
                      <a:pt x="36827" y="7473"/>
                      <a:pt x="38528" y="8040"/>
                    </a:cubicBezTo>
                    <a:lnTo>
                      <a:pt x="39629" y="8440"/>
                    </a:lnTo>
                    <a:cubicBezTo>
                      <a:pt x="39996" y="8607"/>
                      <a:pt x="40363" y="8707"/>
                      <a:pt x="40696" y="8907"/>
                    </a:cubicBezTo>
                    <a:cubicBezTo>
                      <a:pt x="41330" y="9174"/>
                      <a:pt x="41897" y="9541"/>
                      <a:pt x="42431" y="9908"/>
                    </a:cubicBezTo>
                    <a:cubicBezTo>
                      <a:pt x="43832" y="10908"/>
                      <a:pt x="45166" y="12042"/>
                      <a:pt x="46367" y="13243"/>
                    </a:cubicBezTo>
                    <a:cubicBezTo>
                      <a:pt x="47735" y="14744"/>
                      <a:pt x="48936" y="16379"/>
                      <a:pt x="49936" y="18147"/>
                    </a:cubicBezTo>
                    <a:cubicBezTo>
                      <a:pt x="50937" y="19915"/>
                      <a:pt x="51804" y="21749"/>
                      <a:pt x="52472" y="23651"/>
                    </a:cubicBezTo>
                    <a:cubicBezTo>
                      <a:pt x="53005" y="25085"/>
                      <a:pt x="53239" y="26520"/>
                      <a:pt x="53639" y="27987"/>
                    </a:cubicBezTo>
                    <a:cubicBezTo>
                      <a:pt x="53939" y="28955"/>
                      <a:pt x="54206" y="29922"/>
                      <a:pt x="54406" y="30923"/>
                    </a:cubicBezTo>
                    <a:cubicBezTo>
                      <a:pt x="54673" y="33324"/>
                      <a:pt x="55207" y="35726"/>
                      <a:pt x="55240" y="38195"/>
                    </a:cubicBezTo>
                    <a:lnTo>
                      <a:pt x="55240" y="38595"/>
                    </a:lnTo>
                    <a:lnTo>
                      <a:pt x="55240" y="39329"/>
                    </a:lnTo>
                    <a:lnTo>
                      <a:pt x="56007" y="39395"/>
                    </a:lnTo>
                    <a:lnTo>
                      <a:pt x="56441" y="39429"/>
                    </a:lnTo>
                    <a:cubicBezTo>
                      <a:pt x="56741" y="39429"/>
                      <a:pt x="57041" y="39462"/>
                      <a:pt x="57342" y="39462"/>
                    </a:cubicBezTo>
                    <a:cubicBezTo>
                      <a:pt x="57518" y="39472"/>
                      <a:pt x="57696" y="39476"/>
                      <a:pt x="57876" y="39476"/>
                    </a:cubicBezTo>
                    <a:cubicBezTo>
                      <a:pt x="58311" y="39476"/>
                      <a:pt x="58752" y="39452"/>
                      <a:pt x="59176" y="39429"/>
                    </a:cubicBezTo>
                    <a:cubicBezTo>
                      <a:pt x="59293" y="39412"/>
                      <a:pt x="59410" y="39404"/>
                      <a:pt x="59527" y="39404"/>
                    </a:cubicBezTo>
                    <a:cubicBezTo>
                      <a:pt x="59643" y="39404"/>
                      <a:pt x="59760" y="39412"/>
                      <a:pt x="59877" y="39429"/>
                    </a:cubicBezTo>
                    <a:lnTo>
                      <a:pt x="61244" y="39429"/>
                    </a:lnTo>
                    <a:lnTo>
                      <a:pt x="61244" y="38228"/>
                    </a:lnTo>
                    <a:cubicBezTo>
                      <a:pt x="61244" y="37994"/>
                      <a:pt x="61244" y="37694"/>
                      <a:pt x="61244" y="37394"/>
                    </a:cubicBezTo>
                    <a:cubicBezTo>
                      <a:pt x="61244" y="36827"/>
                      <a:pt x="61211" y="36260"/>
                      <a:pt x="61211" y="35659"/>
                    </a:cubicBezTo>
                    <a:cubicBezTo>
                      <a:pt x="61144" y="34492"/>
                      <a:pt x="61078" y="33358"/>
                      <a:pt x="60978" y="32157"/>
                    </a:cubicBezTo>
                    <a:cubicBezTo>
                      <a:pt x="60911" y="31556"/>
                      <a:pt x="60878" y="30956"/>
                      <a:pt x="60811" y="30356"/>
                    </a:cubicBezTo>
                    <a:lnTo>
                      <a:pt x="60644" y="29255"/>
                    </a:lnTo>
                    <a:cubicBezTo>
                      <a:pt x="60444" y="27921"/>
                      <a:pt x="60244" y="26620"/>
                      <a:pt x="59944" y="25319"/>
                    </a:cubicBezTo>
                    <a:cubicBezTo>
                      <a:pt x="59643" y="23918"/>
                      <a:pt x="59243" y="22517"/>
                      <a:pt x="58743" y="21182"/>
                    </a:cubicBezTo>
                    <a:cubicBezTo>
                      <a:pt x="58309" y="19715"/>
                      <a:pt x="57742" y="18280"/>
                      <a:pt x="57075" y="16879"/>
                    </a:cubicBezTo>
                    <a:cubicBezTo>
                      <a:pt x="56608" y="15879"/>
                      <a:pt x="56041" y="14911"/>
                      <a:pt x="55540" y="13910"/>
                    </a:cubicBezTo>
                    <a:cubicBezTo>
                      <a:pt x="54740" y="12343"/>
                      <a:pt x="53706" y="10875"/>
                      <a:pt x="52505" y="9607"/>
                    </a:cubicBezTo>
                    <a:cubicBezTo>
                      <a:pt x="51204" y="8173"/>
                      <a:pt x="49803" y="6839"/>
                      <a:pt x="48335" y="5605"/>
                    </a:cubicBezTo>
                    <a:cubicBezTo>
                      <a:pt x="48102" y="5404"/>
                      <a:pt x="47835" y="5204"/>
                      <a:pt x="47568" y="5004"/>
                    </a:cubicBezTo>
                    <a:cubicBezTo>
                      <a:pt x="47335" y="4804"/>
                      <a:pt x="47068" y="4570"/>
                      <a:pt x="46801" y="4404"/>
                    </a:cubicBezTo>
                    <a:cubicBezTo>
                      <a:pt x="46534" y="4237"/>
                      <a:pt x="46267" y="4037"/>
                      <a:pt x="46000" y="3870"/>
                    </a:cubicBezTo>
                    <a:cubicBezTo>
                      <a:pt x="45733" y="3670"/>
                      <a:pt x="45467" y="3536"/>
                      <a:pt x="45166" y="3370"/>
                    </a:cubicBezTo>
                    <a:cubicBezTo>
                      <a:pt x="43999" y="2736"/>
                      <a:pt x="42765" y="2169"/>
                      <a:pt x="41464" y="1668"/>
                    </a:cubicBezTo>
                    <a:cubicBezTo>
                      <a:pt x="38728" y="601"/>
                      <a:pt x="35793" y="67"/>
                      <a:pt x="32858" y="1"/>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2067" name="Google Shape;2067;p71"/>
              <p:cNvSpPr/>
              <p:nvPr/>
            </p:nvSpPr>
            <p:spPr>
              <a:xfrm>
                <a:off x="-1464175" y="4556913"/>
                <a:ext cx="865625" cy="604400"/>
              </a:xfrm>
              <a:custGeom>
                <a:avLst/>
                <a:gdLst/>
                <a:ahLst/>
                <a:cxnLst/>
                <a:rect l="l" t="t" r="r" b="b"/>
                <a:pathLst>
                  <a:path w="34625" h="24176" extrusionOk="0">
                    <a:moveTo>
                      <a:pt x="18280" y="0"/>
                    </a:moveTo>
                    <a:cubicBezTo>
                      <a:pt x="18046" y="0"/>
                      <a:pt x="17813" y="0"/>
                      <a:pt x="17579" y="33"/>
                    </a:cubicBezTo>
                    <a:cubicBezTo>
                      <a:pt x="17346" y="67"/>
                      <a:pt x="17146" y="67"/>
                      <a:pt x="16912" y="67"/>
                    </a:cubicBezTo>
                    <a:lnTo>
                      <a:pt x="16245" y="167"/>
                    </a:lnTo>
                    <a:cubicBezTo>
                      <a:pt x="16012" y="200"/>
                      <a:pt x="15778" y="200"/>
                      <a:pt x="15545" y="267"/>
                    </a:cubicBezTo>
                    <a:cubicBezTo>
                      <a:pt x="15178" y="334"/>
                      <a:pt x="14811" y="367"/>
                      <a:pt x="14444" y="467"/>
                    </a:cubicBezTo>
                    <a:cubicBezTo>
                      <a:pt x="14144" y="534"/>
                      <a:pt x="13843" y="634"/>
                      <a:pt x="13543" y="701"/>
                    </a:cubicBezTo>
                    <a:cubicBezTo>
                      <a:pt x="13210" y="801"/>
                      <a:pt x="12876" y="934"/>
                      <a:pt x="12543" y="1068"/>
                    </a:cubicBezTo>
                    <a:lnTo>
                      <a:pt x="12309" y="1168"/>
                    </a:lnTo>
                    <a:lnTo>
                      <a:pt x="12076" y="1301"/>
                    </a:lnTo>
                    <a:cubicBezTo>
                      <a:pt x="11909" y="1368"/>
                      <a:pt x="11775" y="1468"/>
                      <a:pt x="11609" y="1535"/>
                    </a:cubicBezTo>
                    <a:cubicBezTo>
                      <a:pt x="11442" y="1601"/>
                      <a:pt x="11342" y="1668"/>
                      <a:pt x="11175" y="1735"/>
                    </a:cubicBezTo>
                    <a:lnTo>
                      <a:pt x="10808" y="1901"/>
                    </a:lnTo>
                    <a:cubicBezTo>
                      <a:pt x="10541" y="2035"/>
                      <a:pt x="10274" y="2168"/>
                      <a:pt x="10041" y="2368"/>
                    </a:cubicBezTo>
                    <a:cubicBezTo>
                      <a:pt x="9907" y="2502"/>
                      <a:pt x="9741" y="2635"/>
                      <a:pt x="9574" y="2769"/>
                    </a:cubicBezTo>
                    <a:cubicBezTo>
                      <a:pt x="9407" y="2902"/>
                      <a:pt x="9240" y="3036"/>
                      <a:pt x="9073" y="3169"/>
                    </a:cubicBezTo>
                    <a:cubicBezTo>
                      <a:pt x="8740" y="3369"/>
                      <a:pt x="8440" y="3603"/>
                      <a:pt x="8139" y="3870"/>
                    </a:cubicBezTo>
                    <a:lnTo>
                      <a:pt x="7406" y="4570"/>
                    </a:lnTo>
                    <a:cubicBezTo>
                      <a:pt x="7172" y="4804"/>
                      <a:pt x="6939" y="5070"/>
                      <a:pt x="6738" y="5304"/>
                    </a:cubicBezTo>
                    <a:cubicBezTo>
                      <a:pt x="6505" y="5571"/>
                      <a:pt x="6238" y="5904"/>
                      <a:pt x="5971" y="6171"/>
                    </a:cubicBezTo>
                    <a:cubicBezTo>
                      <a:pt x="5838" y="6305"/>
                      <a:pt x="5704" y="6471"/>
                      <a:pt x="5604" y="6605"/>
                    </a:cubicBezTo>
                    <a:cubicBezTo>
                      <a:pt x="5471" y="6738"/>
                      <a:pt x="5371" y="6905"/>
                      <a:pt x="5271" y="7072"/>
                    </a:cubicBezTo>
                    <a:lnTo>
                      <a:pt x="4904" y="7606"/>
                    </a:lnTo>
                    <a:cubicBezTo>
                      <a:pt x="4804" y="7772"/>
                      <a:pt x="4704" y="7973"/>
                      <a:pt x="4604" y="8139"/>
                    </a:cubicBezTo>
                    <a:cubicBezTo>
                      <a:pt x="4403" y="8506"/>
                      <a:pt x="4170" y="8873"/>
                      <a:pt x="4003" y="9273"/>
                    </a:cubicBezTo>
                    <a:cubicBezTo>
                      <a:pt x="3803" y="9640"/>
                      <a:pt x="3636" y="9941"/>
                      <a:pt x="3469" y="10274"/>
                    </a:cubicBezTo>
                    <a:cubicBezTo>
                      <a:pt x="3303" y="10608"/>
                      <a:pt x="3136" y="10908"/>
                      <a:pt x="2936" y="11275"/>
                    </a:cubicBezTo>
                    <a:cubicBezTo>
                      <a:pt x="2736" y="11742"/>
                      <a:pt x="2535" y="12176"/>
                      <a:pt x="2335" y="12676"/>
                    </a:cubicBezTo>
                    <a:cubicBezTo>
                      <a:pt x="2002" y="13543"/>
                      <a:pt x="1701" y="14444"/>
                      <a:pt x="1435" y="15378"/>
                    </a:cubicBezTo>
                    <a:cubicBezTo>
                      <a:pt x="1201" y="16278"/>
                      <a:pt x="934" y="17212"/>
                      <a:pt x="767" y="18146"/>
                    </a:cubicBezTo>
                    <a:cubicBezTo>
                      <a:pt x="567" y="18914"/>
                      <a:pt x="434" y="19714"/>
                      <a:pt x="300" y="20515"/>
                    </a:cubicBezTo>
                    <a:cubicBezTo>
                      <a:pt x="267" y="20882"/>
                      <a:pt x="200" y="21282"/>
                      <a:pt x="200" y="21616"/>
                    </a:cubicBezTo>
                    <a:cubicBezTo>
                      <a:pt x="167" y="22083"/>
                      <a:pt x="134" y="22550"/>
                      <a:pt x="67" y="23050"/>
                    </a:cubicBezTo>
                    <a:cubicBezTo>
                      <a:pt x="67" y="23150"/>
                      <a:pt x="67" y="23250"/>
                      <a:pt x="34" y="23384"/>
                    </a:cubicBezTo>
                    <a:cubicBezTo>
                      <a:pt x="34" y="23484"/>
                      <a:pt x="0" y="23617"/>
                      <a:pt x="0" y="23784"/>
                    </a:cubicBezTo>
                    <a:lnTo>
                      <a:pt x="0" y="23917"/>
                    </a:lnTo>
                    <a:lnTo>
                      <a:pt x="100" y="23917"/>
                    </a:lnTo>
                    <a:lnTo>
                      <a:pt x="334" y="23951"/>
                    </a:lnTo>
                    <a:lnTo>
                      <a:pt x="701" y="23984"/>
                    </a:lnTo>
                    <a:cubicBezTo>
                      <a:pt x="1268" y="24051"/>
                      <a:pt x="1868" y="24084"/>
                      <a:pt x="2435" y="24084"/>
                    </a:cubicBezTo>
                    <a:cubicBezTo>
                      <a:pt x="2802" y="24084"/>
                      <a:pt x="4103" y="24084"/>
                      <a:pt x="4470" y="24051"/>
                    </a:cubicBezTo>
                    <a:cubicBezTo>
                      <a:pt x="4604" y="24051"/>
                      <a:pt x="4670" y="24017"/>
                      <a:pt x="4670" y="23984"/>
                    </a:cubicBezTo>
                    <a:lnTo>
                      <a:pt x="4670" y="23951"/>
                    </a:lnTo>
                    <a:cubicBezTo>
                      <a:pt x="4670" y="23951"/>
                      <a:pt x="4704" y="23984"/>
                      <a:pt x="4704" y="23984"/>
                    </a:cubicBezTo>
                    <a:lnTo>
                      <a:pt x="4770" y="23984"/>
                    </a:lnTo>
                    <a:cubicBezTo>
                      <a:pt x="4804" y="23951"/>
                      <a:pt x="4837" y="23917"/>
                      <a:pt x="4837" y="23851"/>
                    </a:cubicBezTo>
                    <a:cubicBezTo>
                      <a:pt x="4904" y="23617"/>
                      <a:pt x="4970" y="23350"/>
                      <a:pt x="4970" y="23083"/>
                    </a:cubicBezTo>
                    <a:cubicBezTo>
                      <a:pt x="5037" y="22616"/>
                      <a:pt x="5037" y="22149"/>
                      <a:pt x="5104" y="21682"/>
                    </a:cubicBezTo>
                    <a:cubicBezTo>
                      <a:pt x="5171" y="21149"/>
                      <a:pt x="5304" y="20548"/>
                      <a:pt x="5404" y="20014"/>
                    </a:cubicBezTo>
                    <a:cubicBezTo>
                      <a:pt x="5604" y="18880"/>
                      <a:pt x="5871" y="17713"/>
                      <a:pt x="6205" y="16612"/>
                    </a:cubicBezTo>
                    <a:cubicBezTo>
                      <a:pt x="6438" y="15845"/>
                      <a:pt x="6638" y="15044"/>
                      <a:pt x="6939" y="14277"/>
                    </a:cubicBezTo>
                    <a:lnTo>
                      <a:pt x="7139" y="13777"/>
                    </a:lnTo>
                    <a:lnTo>
                      <a:pt x="7305" y="13310"/>
                    </a:lnTo>
                    <a:cubicBezTo>
                      <a:pt x="7439" y="12976"/>
                      <a:pt x="7539" y="12643"/>
                      <a:pt x="7672" y="12309"/>
                    </a:cubicBezTo>
                    <a:cubicBezTo>
                      <a:pt x="7772" y="12075"/>
                      <a:pt x="7873" y="11842"/>
                      <a:pt x="7973" y="11608"/>
                    </a:cubicBezTo>
                    <a:cubicBezTo>
                      <a:pt x="8106" y="11375"/>
                      <a:pt x="8206" y="11141"/>
                      <a:pt x="8340" y="10908"/>
                    </a:cubicBezTo>
                    <a:cubicBezTo>
                      <a:pt x="8506" y="10641"/>
                      <a:pt x="8706" y="10341"/>
                      <a:pt x="8907" y="10074"/>
                    </a:cubicBezTo>
                    <a:cubicBezTo>
                      <a:pt x="9007" y="9941"/>
                      <a:pt x="9140" y="9807"/>
                      <a:pt x="9240" y="9674"/>
                    </a:cubicBezTo>
                    <a:cubicBezTo>
                      <a:pt x="9340" y="9540"/>
                      <a:pt x="9440" y="9407"/>
                      <a:pt x="9540" y="9273"/>
                    </a:cubicBezTo>
                    <a:cubicBezTo>
                      <a:pt x="10308" y="8273"/>
                      <a:pt x="11208" y="7372"/>
                      <a:pt x="12209" y="6572"/>
                    </a:cubicBezTo>
                    <a:cubicBezTo>
                      <a:pt x="12943" y="6071"/>
                      <a:pt x="13743" y="5671"/>
                      <a:pt x="14611" y="5404"/>
                    </a:cubicBezTo>
                    <a:cubicBezTo>
                      <a:pt x="15445" y="5171"/>
                      <a:pt x="16312" y="5004"/>
                      <a:pt x="17213" y="4937"/>
                    </a:cubicBezTo>
                    <a:cubicBezTo>
                      <a:pt x="17760" y="4823"/>
                      <a:pt x="18322" y="4771"/>
                      <a:pt x="18890" y="4771"/>
                    </a:cubicBezTo>
                    <a:cubicBezTo>
                      <a:pt x="19153" y="4771"/>
                      <a:pt x="19417" y="4782"/>
                      <a:pt x="19681" y="4804"/>
                    </a:cubicBezTo>
                    <a:cubicBezTo>
                      <a:pt x="20181" y="4837"/>
                      <a:pt x="19714" y="4937"/>
                      <a:pt x="20215" y="5037"/>
                    </a:cubicBezTo>
                    <a:cubicBezTo>
                      <a:pt x="20682" y="5171"/>
                      <a:pt x="21182" y="5337"/>
                      <a:pt x="21649" y="5504"/>
                    </a:cubicBezTo>
                    <a:cubicBezTo>
                      <a:pt x="22049" y="5671"/>
                      <a:pt x="22483" y="5871"/>
                      <a:pt x="22883" y="6071"/>
                    </a:cubicBezTo>
                    <a:cubicBezTo>
                      <a:pt x="23217" y="6238"/>
                      <a:pt x="23517" y="6471"/>
                      <a:pt x="23817" y="6705"/>
                    </a:cubicBezTo>
                    <a:cubicBezTo>
                      <a:pt x="25552" y="8073"/>
                      <a:pt x="26953" y="9807"/>
                      <a:pt x="27887" y="11809"/>
                    </a:cubicBezTo>
                    <a:cubicBezTo>
                      <a:pt x="28454" y="12876"/>
                      <a:pt x="28888" y="14010"/>
                      <a:pt x="29254" y="15144"/>
                    </a:cubicBezTo>
                    <a:cubicBezTo>
                      <a:pt x="29521" y="16012"/>
                      <a:pt x="29655" y="16846"/>
                      <a:pt x="29855" y="17746"/>
                    </a:cubicBezTo>
                    <a:cubicBezTo>
                      <a:pt x="30022" y="18347"/>
                      <a:pt x="30188" y="18914"/>
                      <a:pt x="30255" y="19514"/>
                    </a:cubicBezTo>
                    <a:cubicBezTo>
                      <a:pt x="30355" y="20248"/>
                      <a:pt x="30422" y="20948"/>
                      <a:pt x="30522" y="21682"/>
                    </a:cubicBezTo>
                    <a:cubicBezTo>
                      <a:pt x="30555" y="22049"/>
                      <a:pt x="30622" y="22416"/>
                      <a:pt x="30622" y="22783"/>
                    </a:cubicBezTo>
                    <a:cubicBezTo>
                      <a:pt x="30622" y="22950"/>
                      <a:pt x="30655" y="23150"/>
                      <a:pt x="30655" y="23317"/>
                    </a:cubicBezTo>
                    <a:lnTo>
                      <a:pt x="30655" y="23584"/>
                    </a:lnTo>
                    <a:lnTo>
                      <a:pt x="30655" y="24051"/>
                    </a:lnTo>
                    <a:lnTo>
                      <a:pt x="31156" y="24051"/>
                    </a:lnTo>
                    <a:lnTo>
                      <a:pt x="31456" y="24084"/>
                    </a:lnTo>
                    <a:lnTo>
                      <a:pt x="32090" y="24151"/>
                    </a:lnTo>
                    <a:cubicBezTo>
                      <a:pt x="32407" y="24167"/>
                      <a:pt x="32724" y="24176"/>
                      <a:pt x="33036" y="24176"/>
                    </a:cubicBezTo>
                    <a:cubicBezTo>
                      <a:pt x="33349" y="24176"/>
                      <a:pt x="33658" y="24167"/>
                      <a:pt x="33958" y="24151"/>
                    </a:cubicBezTo>
                    <a:cubicBezTo>
                      <a:pt x="33991" y="24134"/>
                      <a:pt x="34025" y="24126"/>
                      <a:pt x="34058" y="24126"/>
                    </a:cubicBezTo>
                    <a:cubicBezTo>
                      <a:pt x="34091" y="24126"/>
                      <a:pt x="34125" y="24134"/>
                      <a:pt x="34158" y="24151"/>
                    </a:cubicBezTo>
                    <a:lnTo>
                      <a:pt x="34625" y="24151"/>
                    </a:lnTo>
                    <a:lnTo>
                      <a:pt x="34625" y="23917"/>
                    </a:lnTo>
                    <a:lnTo>
                      <a:pt x="34625" y="23283"/>
                    </a:lnTo>
                    <a:lnTo>
                      <a:pt x="34625" y="22716"/>
                    </a:lnTo>
                    <a:cubicBezTo>
                      <a:pt x="34625" y="22316"/>
                      <a:pt x="34625" y="21949"/>
                      <a:pt x="34592" y="21582"/>
                    </a:cubicBezTo>
                    <a:cubicBezTo>
                      <a:pt x="34558" y="20815"/>
                      <a:pt x="34492" y="20048"/>
                      <a:pt x="34425" y="19281"/>
                    </a:cubicBezTo>
                    <a:cubicBezTo>
                      <a:pt x="34391" y="18914"/>
                      <a:pt x="34358" y="18547"/>
                      <a:pt x="34325" y="18213"/>
                    </a:cubicBezTo>
                    <a:lnTo>
                      <a:pt x="34225" y="17546"/>
                    </a:lnTo>
                    <a:cubicBezTo>
                      <a:pt x="34091" y="16745"/>
                      <a:pt x="33958" y="15978"/>
                      <a:pt x="33791" y="15178"/>
                    </a:cubicBezTo>
                    <a:cubicBezTo>
                      <a:pt x="33624" y="14410"/>
                      <a:pt x="33324" y="13510"/>
                      <a:pt x="33091" y="12709"/>
                    </a:cubicBezTo>
                    <a:cubicBezTo>
                      <a:pt x="32790" y="11842"/>
                      <a:pt x="32457" y="11008"/>
                      <a:pt x="32090" y="10174"/>
                    </a:cubicBezTo>
                    <a:cubicBezTo>
                      <a:pt x="31956" y="9874"/>
                      <a:pt x="31790" y="9574"/>
                      <a:pt x="31623" y="9307"/>
                    </a:cubicBezTo>
                    <a:cubicBezTo>
                      <a:pt x="31489" y="9007"/>
                      <a:pt x="31323" y="8706"/>
                      <a:pt x="31189" y="8406"/>
                    </a:cubicBezTo>
                    <a:cubicBezTo>
                      <a:pt x="30722" y="7472"/>
                      <a:pt x="30088" y="6638"/>
                      <a:pt x="29388" y="5904"/>
                    </a:cubicBezTo>
                    <a:cubicBezTo>
                      <a:pt x="28621" y="5070"/>
                      <a:pt x="27820" y="4303"/>
                      <a:pt x="26986" y="3536"/>
                    </a:cubicBezTo>
                    <a:cubicBezTo>
                      <a:pt x="26452" y="3036"/>
                      <a:pt x="25852" y="2569"/>
                      <a:pt x="25218" y="2168"/>
                    </a:cubicBezTo>
                    <a:cubicBezTo>
                      <a:pt x="24885" y="1968"/>
                      <a:pt x="24551" y="1801"/>
                      <a:pt x="24218" y="1601"/>
                    </a:cubicBezTo>
                    <a:cubicBezTo>
                      <a:pt x="23884" y="1401"/>
                      <a:pt x="23517" y="1234"/>
                      <a:pt x="23150" y="1068"/>
                    </a:cubicBezTo>
                    <a:cubicBezTo>
                      <a:pt x="22817" y="934"/>
                      <a:pt x="22383" y="767"/>
                      <a:pt x="21983" y="634"/>
                    </a:cubicBezTo>
                    <a:cubicBezTo>
                      <a:pt x="21582" y="467"/>
                      <a:pt x="21182" y="367"/>
                      <a:pt x="20782" y="300"/>
                    </a:cubicBezTo>
                    <a:cubicBezTo>
                      <a:pt x="19948" y="100"/>
                      <a:pt x="19114" y="0"/>
                      <a:pt x="18280" y="0"/>
                    </a:cubicBezTo>
                    <a:close/>
                  </a:path>
                </a:pathLst>
              </a:custGeom>
              <a:solidFill>
                <a:srgbClr val="FFFFFF"/>
              </a:solidFill>
              <a:ln w="114300" cap="flat" cmpd="sng">
                <a:solidFill>
                  <a:srgbClr val="FFFFFF"/>
                </a:solidFill>
                <a:prstDash val="solid"/>
                <a:miter lim="33357"/>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2068" name="Google Shape;2068;p71"/>
              <p:cNvSpPr/>
              <p:nvPr/>
            </p:nvSpPr>
            <p:spPr>
              <a:xfrm>
                <a:off x="-1952025" y="4921613"/>
                <a:ext cx="733050" cy="527125"/>
              </a:xfrm>
              <a:custGeom>
                <a:avLst/>
                <a:gdLst/>
                <a:ahLst/>
                <a:cxnLst/>
                <a:rect l="l" t="t" r="r" b="b"/>
                <a:pathLst>
                  <a:path w="29322" h="21085" extrusionOk="0">
                    <a:moveTo>
                      <a:pt x="11823" y="1"/>
                    </a:moveTo>
                    <a:cubicBezTo>
                      <a:pt x="11685" y="1"/>
                      <a:pt x="11547" y="9"/>
                      <a:pt x="11408" y="23"/>
                    </a:cubicBezTo>
                    <a:cubicBezTo>
                      <a:pt x="10741" y="156"/>
                      <a:pt x="10141" y="456"/>
                      <a:pt x="9607" y="857"/>
                    </a:cubicBezTo>
                    <a:cubicBezTo>
                      <a:pt x="9274" y="1123"/>
                      <a:pt x="8973" y="1424"/>
                      <a:pt x="8740" y="1757"/>
                    </a:cubicBezTo>
                    <a:cubicBezTo>
                      <a:pt x="8540" y="2024"/>
                      <a:pt x="8373" y="2324"/>
                      <a:pt x="8240" y="2591"/>
                    </a:cubicBezTo>
                    <a:cubicBezTo>
                      <a:pt x="8173" y="2758"/>
                      <a:pt x="8139" y="2925"/>
                      <a:pt x="8073" y="3091"/>
                    </a:cubicBezTo>
                    <a:cubicBezTo>
                      <a:pt x="8073" y="3158"/>
                      <a:pt x="8039" y="3258"/>
                      <a:pt x="8006" y="3325"/>
                    </a:cubicBezTo>
                    <a:cubicBezTo>
                      <a:pt x="8006" y="3325"/>
                      <a:pt x="8006" y="3358"/>
                      <a:pt x="8006" y="3392"/>
                    </a:cubicBezTo>
                    <a:lnTo>
                      <a:pt x="8006" y="3425"/>
                    </a:lnTo>
                    <a:lnTo>
                      <a:pt x="7973" y="3392"/>
                    </a:lnTo>
                    <a:lnTo>
                      <a:pt x="7939" y="3392"/>
                    </a:lnTo>
                    <a:lnTo>
                      <a:pt x="7773" y="3292"/>
                    </a:lnTo>
                    <a:cubicBezTo>
                      <a:pt x="7539" y="3158"/>
                      <a:pt x="7306" y="3091"/>
                      <a:pt x="7039" y="3025"/>
                    </a:cubicBezTo>
                    <a:cubicBezTo>
                      <a:pt x="6438" y="2891"/>
                      <a:pt x="5871" y="2691"/>
                      <a:pt x="5171" y="2558"/>
                    </a:cubicBezTo>
                    <a:cubicBezTo>
                      <a:pt x="5121" y="2549"/>
                      <a:pt x="5069" y="2545"/>
                      <a:pt x="5015" y="2545"/>
                    </a:cubicBezTo>
                    <a:cubicBezTo>
                      <a:pt x="4856" y="2545"/>
                      <a:pt x="4687" y="2583"/>
                      <a:pt x="4537" y="2658"/>
                    </a:cubicBezTo>
                    <a:cubicBezTo>
                      <a:pt x="4437" y="2725"/>
                      <a:pt x="4437" y="2825"/>
                      <a:pt x="4537" y="2958"/>
                    </a:cubicBezTo>
                    <a:cubicBezTo>
                      <a:pt x="4637" y="3025"/>
                      <a:pt x="4737" y="3091"/>
                      <a:pt x="4837" y="3125"/>
                    </a:cubicBezTo>
                    <a:cubicBezTo>
                      <a:pt x="4937" y="3158"/>
                      <a:pt x="5004" y="3192"/>
                      <a:pt x="5104" y="3192"/>
                    </a:cubicBezTo>
                    <a:cubicBezTo>
                      <a:pt x="5571" y="3192"/>
                      <a:pt x="6038" y="3292"/>
                      <a:pt x="6472" y="3458"/>
                    </a:cubicBezTo>
                    <a:cubicBezTo>
                      <a:pt x="6705" y="3558"/>
                      <a:pt x="6939" y="3659"/>
                      <a:pt x="7139" y="3759"/>
                    </a:cubicBezTo>
                    <a:lnTo>
                      <a:pt x="8006" y="4126"/>
                    </a:lnTo>
                    <a:cubicBezTo>
                      <a:pt x="8206" y="4226"/>
                      <a:pt x="8373" y="4292"/>
                      <a:pt x="8540" y="4359"/>
                    </a:cubicBezTo>
                    <a:cubicBezTo>
                      <a:pt x="8573" y="4192"/>
                      <a:pt x="8573" y="3992"/>
                      <a:pt x="8606" y="3825"/>
                    </a:cubicBezTo>
                    <a:lnTo>
                      <a:pt x="8673" y="3558"/>
                    </a:lnTo>
                    <a:lnTo>
                      <a:pt x="8673" y="3458"/>
                    </a:lnTo>
                    <a:lnTo>
                      <a:pt x="8673" y="3425"/>
                    </a:lnTo>
                    <a:lnTo>
                      <a:pt x="8673" y="3358"/>
                    </a:lnTo>
                    <a:cubicBezTo>
                      <a:pt x="8707" y="3158"/>
                      <a:pt x="8807" y="2991"/>
                      <a:pt x="8873" y="2791"/>
                    </a:cubicBezTo>
                    <a:cubicBezTo>
                      <a:pt x="9040" y="2458"/>
                      <a:pt x="9240" y="2091"/>
                      <a:pt x="9507" y="1791"/>
                    </a:cubicBezTo>
                    <a:cubicBezTo>
                      <a:pt x="9674" y="1557"/>
                      <a:pt x="9907" y="1357"/>
                      <a:pt x="10141" y="1190"/>
                    </a:cubicBezTo>
                    <a:cubicBezTo>
                      <a:pt x="10374" y="990"/>
                      <a:pt x="10675" y="857"/>
                      <a:pt x="10975" y="790"/>
                    </a:cubicBezTo>
                    <a:cubicBezTo>
                      <a:pt x="11274" y="720"/>
                      <a:pt x="11576" y="686"/>
                      <a:pt x="11877" y="686"/>
                    </a:cubicBezTo>
                    <a:cubicBezTo>
                      <a:pt x="12582" y="686"/>
                      <a:pt x="13279" y="873"/>
                      <a:pt x="13910" y="1223"/>
                    </a:cubicBezTo>
                    <a:cubicBezTo>
                      <a:pt x="14077" y="1357"/>
                      <a:pt x="14277" y="1457"/>
                      <a:pt x="14444" y="1590"/>
                    </a:cubicBezTo>
                    <a:cubicBezTo>
                      <a:pt x="15245" y="2191"/>
                      <a:pt x="15878" y="3025"/>
                      <a:pt x="16212" y="3992"/>
                    </a:cubicBezTo>
                    <a:cubicBezTo>
                      <a:pt x="16279" y="4192"/>
                      <a:pt x="16345" y="4459"/>
                      <a:pt x="16412" y="4726"/>
                    </a:cubicBezTo>
                    <a:cubicBezTo>
                      <a:pt x="16479" y="4993"/>
                      <a:pt x="16512" y="5260"/>
                      <a:pt x="16579" y="5493"/>
                    </a:cubicBezTo>
                    <a:cubicBezTo>
                      <a:pt x="16646" y="5994"/>
                      <a:pt x="16746" y="6427"/>
                      <a:pt x="16812" y="6894"/>
                    </a:cubicBezTo>
                    <a:cubicBezTo>
                      <a:pt x="16912" y="6527"/>
                      <a:pt x="17012" y="6127"/>
                      <a:pt x="17146" y="5693"/>
                    </a:cubicBezTo>
                    <a:cubicBezTo>
                      <a:pt x="17179" y="5560"/>
                      <a:pt x="17213" y="5426"/>
                      <a:pt x="17246" y="5293"/>
                    </a:cubicBezTo>
                    <a:lnTo>
                      <a:pt x="17379" y="4959"/>
                    </a:lnTo>
                    <a:cubicBezTo>
                      <a:pt x="17446" y="4693"/>
                      <a:pt x="17546" y="4459"/>
                      <a:pt x="17646" y="4226"/>
                    </a:cubicBezTo>
                    <a:lnTo>
                      <a:pt x="17713" y="4059"/>
                    </a:lnTo>
                    <a:cubicBezTo>
                      <a:pt x="17746" y="3992"/>
                      <a:pt x="17780" y="3959"/>
                      <a:pt x="17813" y="3892"/>
                    </a:cubicBezTo>
                    <a:cubicBezTo>
                      <a:pt x="17880" y="3759"/>
                      <a:pt x="17980" y="3625"/>
                      <a:pt x="18047" y="3492"/>
                    </a:cubicBezTo>
                    <a:cubicBezTo>
                      <a:pt x="18213" y="3258"/>
                      <a:pt x="18380" y="3058"/>
                      <a:pt x="18580" y="2891"/>
                    </a:cubicBezTo>
                    <a:cubicBezTo>
                      <a:pt x="18981" y="2491"/>
                      <a:pt x="19481" y="2191"/>
                      <a:pt x="20015" y="1991"/>
                    </a:cubicBezTo>
                    <a:cubicBezTo>
                      <a:pt x="20481" y="1816"/>
                      <a:pt x="20972" y="1717"/>
                      <a:pt x="21466" y="1717"/>
                    </a:cubicBezTo>
                    <a:cubicBezTo>
                      <a:pt x="21538" y="1717"/>
                      <a:pt x="21610" y="1720"/>
                      <a:pt x="21682" y="1724"/>
                    </a:cubicBezTo>
                    <a:cubicBezTo>
                      <a:pt x="22250" y="1757"/>
                      <a:pt x="22783" y="1924"/>
                      <a:pt x="23284" y="2191"/>
                    </a:cubicBezTo>
                    <a:cubicBezTo>
                      <a:pt x="23550" y="2324"/>
                      <a:pt x="23684" y="2391"/>
                      <a:pt x="23817" y="2458"/>
                    </a:cubicBezTo>
                    <a:cubicBezTo>
                      <a:pt x="24017" y="2558"/>
                      <a:pt x="24184" y="2658"/>
                      <a:pt x="24351" y="2791"/>
                    </a:cubicBezTo>
                    <a:cubicBezTo>
                      <a:pt x="24585" y="2991"/>
                      <a:pt x="24818" y="3192"/>
                      <a:pt x="25018" y="3425"/>
                    </a:cubicBezTo>
                    <a:cubicBezTo>
                      <a:pt x="25252" y="3659"/>
                      <a:pt x="25418" y="3925"/>
                      <a:pt x="25519" y="4226"/>
                    </a:cubicBezTo>
                    <a:cubicBezTo>
                      <a:pt x="25719" y="4959"/>
                      <a:pt x="25785" y="5326"/>
                      <a:pt x="25852" y="5593"/>
                    </a:cubicBezTo>
                    <a:cubicBezTo>
                      <a:pt x="25952" y="5860"/>
                      <a:pt x="25986" y="6127"/>
                      <a:pt x="25986" y="6394"/>
                    </a:cubicBezTo>
                    <a:cubicBezTo>
                      <a:pt x="25986" y="6627"/>
                      <a:pt x="25952" y="6827"/>
                      <a:pt x="25919" y="7061"/>
                    </a:cubicBezTo>
                    <a:cubicBezTo>
                      <a:pt x="25885" y="7228"/>
                      <a:pt x="25819" y="7395"/>
                      <a:pt x="25785" y="7561"/>
                    </a:cubicBezTo>
                    <a:cubicBezTo>
                      <a:pt x="25685" y="7728"/>
                      <a:pt x="25585" y="7895"/>
                      <a:pt x="25519" y="8028"/>
                    </a:cubicBezTo>
                    <a:lnTo>
                      <a:pt x="25385" y="8295"/>
                    </a:lnTo>
                    <a:lnTo>
                      <a:pt x="25185" y="8562"/>
                    </a:lnTo>
                    <a:lnTo>
                      <a:pt x="24851" y="9029"/>
                    </a:lnTo>
                    <a:lnTo>
                      <a:pt x="24785" y="9162"/>
                    </a:lnTo>
                    <a:cubicBezTo>
                      <a:pt x="24785" y="9162"/>
                      <a:pt x="24751" y="9196"/>
                      <a:pt x="24785" y="9196"/>
                    </a:cubicBezTo>
                    <a:lnTo>
                      <a:pt x="24851" y="9229"/>
                    </a:lnTo>
                    <a:lnTo>
                      <a:pt x="25085" y="9363"/>
                    </a:lnTo>
                    <a:lnTo>
                      <a:pt x="25619" y="9596"/>
                    </a:lnTo>
                    <a:lnTo>
                      <a:pt x="25852" y="9730"/>
                    </a:lnTo>
                    <a:cubicBezTo>
                      <a:pt x="26586" y="10130"/>
                      <a:pt x="27220" y="10630"/>
                      <a:pt x="27753" y="11264"/>
                    </a:cubicBezTo>
                    <a:cubicBezTo>
                      <a:pt x="27920" y="11497"/>
                      <a:pt x="28120" y="11731"/>
                      <a:pt x="28254" y="11964"/>
                    </a:cubicBezTo>
                    <a:cubicBezTo>
                      <a:pt x="28521" y="12331"/>
                      <a:pt x="28654" y="12798"/>
                      <a:pt x="28687" y="13265"/>
                    </a:cubicBezTo>
                    <a:cubicBezTo>
                      <a:pt x="28687" y="13699"/>
                      <a:pt x="28654" y="14133"/>
                      <a:pt x="28554" y="14600"/>
                    </a:cubicBezTo>
                    <a:cubicBezTo>
                      <a:pt x="28454" y="14967"/>
                      <a:pt x="28287" y="15334"/>
                      <a:pt x="28020" y="15634"/>
                    </a:cubicBezTo>
                    <a:cubicBezTo>
                      <a:pt x="27753" y="15901"/>
                      <a:pt x="27420" y="16101"/>
                      <a:pt x="27053" y="16234"/>
                    </a:cubicBezTo>
                    <a:cubicBezTo>
                      <a:pt x="26719" y="16334"/>
                      <a:pt x="26386" y="16368"/>
                      <a:pt x="26019" y="16368"/>
                    </a:cubicBezTo>
                    <a:cubicBezTo>
                      <a:pt x="25685" y="16334"/>
                      <a:pt x="25318" y="16268"/>
                      <a:pt x="24985" y="16167"/>
                    </a:cubicBezTo>
                    <a:cubicBezTo>
                      <a:pt x="24751" y="16101"/>
                      <a:pt x="24551" y="16001"/>
                      <a:pt x="24351" y="15867"/>
                    </a:cubicBezTo>
                    <a:cubicBezTo>
                      <a:pt x="23984" y="15634"/>
                      <a:pt x="23584" y="15434"/>
                      <a:pt x="23150" y="15200"/>
                    </a:cubicBezTo>
                    <a:lnTo>
                      <a:pt x="22983" y="15133"/>
                    </a:lnTo>
                    <a:lnTo>
                      <a:pt x="22983" y="15133"/>
                    </a:lnTo>
                    <a:cubicBezTo>
                      <a:pt x="23050" y="15367"/>
                      <a:pt x="23117" y="15767"/>
                      <a:pt x="23184" y="16201"/>
                    </a:cubicBezTo>
                    <a:cubicBezTo>
                      <a:pt x="23217" y="16301"/>
                      <a:pt x="23217" y="16434"/>
                      <a:pt x="23217" y="16534"/>
                    </a:cubicBezTo>
                    <a:lnTo>
                      <a:pt x="23217" y="16701"/>
                    </a:lnTo>
                    <a:cubicBezTo>
                      <a:pt x="23217" y="16801"/>
                      <a:pt x="23217" y="16901"/>
                      <a:pt x="23217" y="17001"/>
                    </a:cubicBezTo>
                    <a:cubicBezTo>
                      <a:pt x="23184" y="17368"/>
                      <a:pt x="23083" y="17702"/>
                      <a:pt x="22917" y="18035"/>
                    </a:cubicBezTo>
                    <a:cubicBezTo>
                      <a:pt x="22717" y="18436"/>
                      <a:pt x="22416" y="18803"/>
                      <a:pt x="22083" y="19103"/>
                    </a:cubicBezTo>
                    <a:cubicBezTo>
                      <a:pt x="21749" y="19370"/>
                      <a:pt x="21316" y="19570"/>
                      <a:pt x="20882" y="19670"/>
                    </a:cubicBezTo>
                    <a:cubicBezTo>
                      <a:pt x="20687" y="19719"/>
                      <a:pt x="20473" y="19750"/>
                      <a:pt x="20268" y="19750"/>
                    </a:cubicBezTo>
                    <a:cubicBezTo>
                      <a:pt x="20193" y="19750"/>
                      <a:pt x="20119" y="19746"/>
                      <a:pt x="20048" y="19737"/>
                    </a:cubicBezTo>
                    <a:cubicBezTo>
                      <a:pt x="19848" y="19703"/>
                      <a:pt x="19681" y="19670"/>
                      <a:pt x="19481" y="19603"/>
                    </a:cubicBezTo>
                    <a:cubicBezTo>
                      <a:pt x="19314" y="19537"/>
                      <a:pt x="19114" y="19470"/>
                      <a:pt x="18947" y="19403"/>
                    </a:cubicBezTo>
                    <a:cubicBezTo>
                      <a:pt x="18680" y="19270"/>
                      <a:pt x="18447" y="19103"/>
                      <a:pt x="18247" y="18903"/>
                    </a:cubicBezTo>
                    <a:cubicBezTo>
                      <a:pt x="17980" y="18636"/>
                      <a:pt x="17780" y="18369"/>
                      <a:pt x="17580" y="18069"/>
                    </a:cubicBezTo>
                    <a:cubicBezTo>
                      <a:pt x="17513" y="17935"/>
                      <a:pt x="17446" y="17702"/>
                      <a:pt x="17379" y="17535"/>
                    </a:cubicBezTo>
                    <a:cubicBezTo>
                      <a:pt x="17346" y="17468"/>
                      <a:pt x="17313" y="17402"/>
                      <a:pt x="17313" y="17368"/>
                    </a:cubicBezTo>
                    <a:lnTo>
                      <a:pt x="17279" y="17101"/>
                    </a:lnTo>
                    <a:lnTo>
                      <a:pt x="17179" y="16568"/>
                    </a:lnTo>
                    <a:cubicBezTo>
                      <a:pt x="17079" y="15767"/>
                      <a:pt x="16946" y="15000"/>
                      <a:pt x="16846" y="14199"/>
                    </a:cubicBezTo>
                    <a:cubicBezTo>
                      <a:pt x="16779" y="14566"/>
                      <a:pt x="16746" y="15067"/>
                      <a:pt x="16679" y="15634"/>
                    </a:cubicBezTo>
                    <a:cubicBezTo>
                      <a:pt x="16612" y="16167"/>
                      <a:pt x="16545" y="16701"/>
                      <a:pt x="16479" y="17235"/>
                    </a:cubicBezTo>
                    <a:lnTo>
                      <a:pt x="16345" y="17769"/>
                    </a:lnTo>
                    <a:lnTo>
                      <a:pt x="16312" y="18035"/>
                    </a:lnTo>
                    <a:cubicBezTo>
                      <a:pt x="16279" y="18069"/>
                      <a:pt x="16279" y="18102"/>
                      <a:pt x="16245" y="18136"/>
                    </a:cubicBezTo>
                    <a:lnTo>
                      <a:pt x="16245" y="18202"/>
                    </a:lnTo>
                    <a:cubicBezTo>
                      <a:pt x="16179" y="18369"/>
                      <a:pt x="16078" y="18502"/>
                      <a:pt x="16012" y="18669"/>
                    </a:cubicBezTo>
                    <a:cubicBezTo>
                      <a:pt x="15812" y="18969"/>
                      <a:pt x="15578" y="19236"/>
                      <a:pt x="15278" y="19436"/>
                    </a:cubicBezTo>
                    <a:cubicBezTo>
                      <a:pt x="14944" y="19670"/>
                      <a:pt x="14611" y="19870"/>
                      <a:pt x="14244" y="20037"/>
                    </a:cubicBezTo>
                    <a:cubicBezTo>
                      <a:pt x="13810" y="20270"/>
                      <a:pt x="13343" y="20471"/>
                      <a:pt x="12843" y="20637"/>
                    </a:cubicBezTo>
                    <a:cubicBezTo>
                      <a:pt x="12643" y="20687"/>
                      <a:pt x="12643" y="20704"/>
                      <a:pt x="12639" y="20704"/>
                    </a:cubicBezTo>
                    <a:cubicBezTo>
                      <a:pt x="12634" y="20704"/>
                      <a:pt x="12626" y="20687"/>
                      <a:pt x="12409" y="20671"/>
                    </a:cubicBezTo>
                    <a:cubicBezTo>
                      <a:pt x="11775" y="20571"/>
                      <a:pt x="11142" y="20370"/>
                      <a:pt x="10608" y="20004"/>
                    </a:cubicBezTo>
                    <a:cubicBezTo>
                      <a:pt x="10141" y="19770"/>
                      <a:pt x="9741" y="19436"/>
                      <a:pt x="9440" y="19003"/>
                    </a:cubicBezTo>
                    <a:cubicBezTo>
                      <a:pt x="9240" y="18636"/>
                      <a:pt x="9073" y="18369"/>
                      <a:pt x="8940" y="18069"/>
                    </a:cubicBezTo>
                    <a:cubicBezTo>
                      <a:pt x="8773" y="17769"/>
                      <a:pt x="8606" y="17402"/>
                      <a:pt x="8506" y="17068"/>
                    </a:cubicBezTo>
                    <a:cubicBezTo>
                      <a:pt x="8440" y="16868"/>
                      <a:pt x="8440" y="16701"/>
                      <a:pt x="8473" y="16501"/>
                    </a:cubicBezTo>
                    <a:cubicBezTo>
                      <a:pt x="8473" y="16434"/>
                      <a:pt x="8473" y="16368"/>
                      <a:pt x="8473" y="16301"/>
                    </a:cubicBezTo>
                    <a:cubicBezTo>
                      <a:pt x="8473" y="16201"/>
                      <a:pt x="8506" y="16101"/>
                      <a:pt x="8540" y="16001"/>
                    </a:cubicBezTo>
                    <a:cubicBezTo>
                      <a:pt x="8573" y="15801"/>
                      <a:pt x="8640" y="15567"/>
                      <a:pt x="8673" y="15367"/>
                    </a:cubicBezTo>
                    <a:cubicBezTo>
                      <a:pt x="8740" y="15067"/>
                      <a:pt x="8840" y="14733"/>
                      <a:pt x="8907" y="14366"/>
                    </a:cubicBezTo>
                    <a:lnTo>
                      <a:pt x="8907" y="14366"/>
                    </a:lnTo>
                    <a:cubicBezTo>
                      <a:pt x="8740" y="14533"/>
                      <a:pt x="8540" y="14700"/>
                      <a:pt x="8373" y="14867"/>
                    </a:cubicBezTo>
                    <a:cubicBezTo>
                      <a:pt x="8173" y="15067"/>
                      <a:pt x="7939" y="15267"/>
                      <a:pt x="7773" y="15434"/>
                    </a:cubicBezTo>
                    <a:lnTo>
                      <a:pt x="6972" y="16067"/>
                    </a:lnTo>
                    <a:cubicBezTo>
                      <a:pt x="6638" y="16201"/>
                      <a:pt x="6271" y="16334"/>
                      <a:pt x="5905" y="16401"/>
                    </a:cubicBezTo>
                    <a:cubicBezTo>
                      <a:pt x="5704" y="16468"/>
                      <a:pt x="5504" y="16501"/>
                      <a:pt x="5304" y="16501"/>
                    </a:cubicBezTo>
                    <a:cubicBezTo>
                      <a:pt x="5054" y="16534"/>
                      <a:pt x="4804" y="16551"/>
                      <a:pt x="4554" y="16551"/>
                    </a:cubicBezTo>
                    <a:cubicBezTo>
                      <a:pt x="4303" y="16551"/>
                      <a:pt x="4053" y="16534"/>
                      <a:pt x="3803" y="16501"/>
                    </a:cubicBezTo>
                    <a:cubicBezTo>
                      <a:pt x="3403" y="16434"/>
                      <a:pt x="3002" y="16268"/>
                      <a:pt x="2636" y="16101"/>
                    </a:cubicBezTo>
                    <a:cubicBezTo>
                      <a:pt x="2269" y="15934"/>
                      <a:pt x="1935" y="15700"/>
                      <a:pt x="1635" y="15434"/>
                    </a:cubicBezTo>
                    <a:cubicBezTo>
                      <a:pt x="1301" y="15033"/>
                      <a:pt x="1034" y="14566"/>
                      <a:pt x="934" y="14066"/>
                    </a:cubicBezTo>
                    <a:cubicBezTo>
                      <a:pt x="834" y="13799"/>
                      <a:pt x="768" y="13532"/>
                      <a:pt x="734" y="13265"/>
                    </a:cubicBezTo>
                    <a:cubicBezTo>
                      <a:pt x="667" y="12832"/>
                      <a:pt x="667" y="12398"/>
                      <a:pt x="801" y="11998"/>
                    </a:cubicBezTo>
                    <a:cubicBezTo>
                      <a:pt x="901" y="11598"/>
                      <a:pt x="1134" y="11231"/>
                      <a:pt x="1401" y="10930"/>
                    </a:cubicBezTo>
                    <a:cubicBezTo>
                      <a:pt x="1735" y="10664"/>
                      <a:pt x="2035" y="10397"/>
                      <a:pt x="2402" y="10163"/>
                    </a:cubicBezTo>
                    <a:cubicBezTo>
                      <a:pt x="2469" y="10096"/>
                      <a:pt x="2569" y="10030"/>
                      <a:pt x="2669" y="9996"/>
                    </a:cubicBezTo>
                    <a:lnTo>
                      <a:pt x="2802" y="9896"/>
                    </a:lnTo>
                    <a:cubicBezTo>
                      <a:pt x="2902" y="9896"/>
                      <a:pt x="3036" y="9863"/>
                      <a:pt x="3136" y="9830"/>
                    </a:cubicBezTo>
                    <a:lnTo>
                      <a:pt x="3269" y="9796"/>
                    </a:lnTo>
                    <a:cubicBezTo>
                      <a:pt x="3336" y="9763"/>
                      <a:pt x="3403" y="9763"/>
                      <a:pt x="3436" y="9763"/>
                    </a:cubicBezTo>
                    <a:lnTo>
                      <a:pt x="3936" y="9763"/>
                    </a:lnTo>
                    <a:cubicBezTo>
                      <a:pt x="4025" y="9752"/>
                      <a:pt x="4133" y="9748"/>
                      <a:pt x="4249" y="9748"/>
                    </a:cubicBezTo>
                    <a:cubicBezTo>
                      <a:pt x="4481" y="9748"/>
                      <a:pt x="4748" y="9763"/>
                      <a:pt x="4971" y="9763"/>
                    </a:cubicBezTo>
                    <a:lnTo>
                      <a:pt x="6105" y="9763"/>
                    </a:lnTo>
                    <a:lnTo>
                      <a:pt x="4904" y="9396"/>
                    </a:lnTo>
                    <a:lnTo>
                      <a:pt x="4237" y="9162"/>
                    </a:lnTo>
                    <a:lnTo>
                      <a:pt x="3903" y="9062"/>
                    </a:lnTo>
                    <a:lnTo>
                      <a:pt x="3703" y="8962"/>
                    </a:lnTo>
                    <a:cubicBezTo>
                      <a:pt x="3603" y="8896"/>
                      <a:pt x="3436" y="8862"/>
                      <a:pt x="3336" y="8796"/>
                    </a:cubicBezTo>
                    <a:lnTo>
                      <a:pt x="3169" y="8629"/>
                    </a:lnTo>
                    <a:cubicBezTo>
                      <a:pt x="3103" y="8595"/>
                      <a:pt x="3036" y="8529"/>
                      <a:pt x="3036" y="8529"/>
                    </a:cubicBezTo>
                    <a:lnTo>
                      <a:pt x="2969" y="8462"/>
                    </a:lnTo>
                    <a:cubicBezTo>
                      <a:pt x="2802" y="8195"/>
                      <a:pt x="2602" y="7962"/>
                      <a:pt x="2435" y="7695"/>
                    </a:cubicBezTo>
                    <a:cubicBezTo>
                      <a:pt x="2269" y="7428"/>
                      <a:pt x="2135" y="7161"/>
                      <a:pt x="2068" y="6827"/>
                    </a:cubicBezTo>
                    <a:cubicBezTo>
                      <a:pt x="2035" y="6627"/>
                      <a:pt x="2002" y="6394"/>
                      <a:pt x="2002" y="6194"/>
                    </a:cubicBezTo>
                    <a:cubicBezTo>
                      <a:pt x="2035" y="5660"/>
                      <a:pt x="2235" y="5126"/>
                      <a:pt x="2535" y="4693"/>
                    </a:cubicBezTo>
                    <a:cubicBezTo>
                      <a:pt x="2702" y="4426"/>
                      <a:pt x="2936" y="4159"/>
                      <a:pt x="3236" y="3925"/>
                    </a:cubicBezTo>
                    <a:cubicBezTo>
                      <a:pt x="3570" y="3725"/>
                      <a:pt x="3903" y="3492"/>
                      <a:pt x="4270" y="3325"/>
                    </a:cubicBezTo>
                    <a:cubicBezTo>
                      <a:pt x="4403" y="3225"/>
                      <a:pt x="4470" y="3225"/>
                      <a:pt x="4537" y="3058"/>
                    </a:cubicBezTo>
                    <a:cubicBezTo>
                      <a:pt x="4593" y="2946"/>
                      <a:pt x="4389" y="2809"/>
                      <a:pt x="4123" y="2809"/>
                    </a:cubicBezTo>
                    <a:cubicBezTo>
                      <a:pt x="4074" y="2809"/>
                      <a:pt x="4022" y="2814"/>
                      <a:pt x="3970" y="2825"/>
                    </a:cubicBezTo>
                    <a:cubicBezTo>
                      <a:pt x="3636" y="2925"/>
                      <a:pt x="3336" y="3091"/>
                      <a:pt x="3103" y="3325"/>
                    </a:cubicBezTo>
                    <a:cubicBezTo>
                      <a:pt x="2702" y="3592"/>
                      <a:pt x="2369" y="3892"/>
                      <a:pt x="2068" y="4259"/>
                    </a:cubicBezTo>
                    <a:cubicBezTo>
                      <a:pt x="1902" y="4492"/>
                      <a:pt x="1768" y="4759"/>
                      <a:pt x="1668" y="5026"/>
                    </a:cubicBezTo>
                    <a:cubicBezTo>
                      <a:pt x="1535" y="5293"/>
                      <a:pt x="1435" y="5560"/>
                      <a:pt x="1401" y="5860"/>
                    </a:cubicBezTo>
                    <a:cubicBezTo>
                      <a:pt x="1301" y="6360"/>
                      <a:pt x="1335" y="6894"/>
                      <a:pt x="1535" y="7361"/>
                    </a:cubicBezTo>
                    <a:cubicBezTo>
                      <a:pt x="1735" y="7895"/>
                      <a:pt x="2035" y="8362"/>
                      <a:pt x="2435" y="8796"/>
                    </a:cubicBezTo>
                    <a:lnTo>
                      <a:pt x="2602" y="8962"/>
                    </a:lnTo>
                    <a:cubicBezTo>
                      <a:pt x="2636" y="9029"/>
                      <a:pt x="2636" y="9029"/>
                      <a:pt x="2669" y="9062"/>
                    </a:cubicBezTo>
                    <a:cubicBezTo>
                      <a:pt x="2702" y="9129"/>
                      <a:pt x="2702" y="9129"/>
                      <a:pt x="2802" y="9162"/>
                    </a:cubicBezTo>
                    <a:cubicBezTo>
                      <a:pt x="2869" y="9162"/>
                      <a:pt x="2902" y="9196"/>
                      <a:pt x="2969" y="9229"/>
                    </a:cubicBezTo>
                    <a:lnTo>
                      <a:pt x="2869" y="9229"/>
                    </a:lnTo>
                    <a:cubicBezTo>
                      <a:pt x="2819" y="9213"/>
                      <a:pt x="2794" y="9204"/>
                      <a:pt x="2777" y="9204"/>
                    </a:cubicBezTo>
                    <a:cubicBezTo>
                      <a:pt x="2761" y="9204"/>
                      <a:pt x="2752" y="9213"/>
                      <a:pt x="2736" y="9229"/>
                    </a:cubicBezTo>
                    <a:cubicBezTo>
                      <a:pt x="2602" y="9296"/>
                      <a:pt x="2502" y="9363"/>
                      <a:pt x="2402" y="9396"/>
                    </a:cubicBezTo>
                    <a:cubicBezTo>
                      <a:pt x="2068" y="9596"/>
                      <a:pt x="1768" y="9763"/>
                      <a:pt x="1435" y="9963"/>
                    </a:cubicBezTo>
                    <a:cubicBezTo>
                      <a:pt x="1034" y="10230"/>
                      <a:pt x="734" y="10530"/>
                      <a:pt x="501" y="10930"/>
                    </a:cubicBezTo>
                    <a:cubicBezTo>
                      <a:pt x="234" y="11297"/>
                      <a:pt x="100" y="11731"/>
                      <a:pt x="34" y="12165"/>
                    </a:cubicBezTo>
                    <a:cubicBezTo>
                      <a:pt x="0" y="12598"/>
                      <a:pt x="0" y="13032"/>
                      <a:pt x="100" y="13466"/>
                    </a:cubicBezTo>
                    <a:cubicBezTo>
                      <a:pt x="100" y="13632"/>
                      <a:pt x="134" y="13766"/>
                      <a:pt x="200" y="13933"/>
                    </a:cubicBezTo>
                    <a:cubicBezTo>
                      <a:pt x="301" y="14400"/>
                      <a:pt x="467" y="14833"/>
                      <a:pt x="701" y="15267"/>
                    </a:cubicBezTo>
                    <a:cubicBezTo>
                      <a:pt x="968" y="15667"/>
                      <a:pt x="1301" y="16034"/>
                      <a:pt x="1735" y="16268"/>
                    </a:cubicBezTo>
                    <a:cubicBezTo>
                      <a:pt x="1968" y="16401"/>
                      <a:pt x="2302" y="16568"/>
                      <a:pt x="2602" y="16735"/>
                    </a:cubicBezTo>
                    <a:cubicBezTo>
                      <a:pt x="2936" y="16868"/>
                      <a:pt x="3269" y="16968"/>
                      <a:pt x="3603" y="17035"/>
                    </a:cubicBezTo>
                    <a:cubicBezTo>
                      <a:pt x="3988" y="17116"/>
                      <a:pt x="4382" y="17157"/>
                      <a:pt x="4776" y="17157"/>
                    </a:cubicBezTo>
                    <a:cubicBezTo>
                      <a:pt x="5509" y="17157"/>
                      <a:pt x="6245" y="17016"/>
                      <a:pt x="6939" y="16735"/>
                    </a:cubicBezTo>
                    <a:cubicBezTo>
                      <a:pt x="7139" y="16634"/>
                      <a:pt x="7306" y="16534"/>
                      <a:pt x="7506" y="16434"/>
                    </a:cubicBezTo>
                    <a:cubicBezTo>
                      <a:pt x="7606" y="16368"/>
                      <a:pt x="7706" y="16301"/>
                      <a:pt x="7773" y="16234"/>
                    </a:cubicBezTo>
                    <a:lnTo>
                      <a:pt x="7806" y="16167"/>
                    </a:lnTo>
                    <a:cubicBezTo>
                      <a:pt x="7839" y="16134"/>
                      <a:pt x="7839" y="16134"/>
                      <a:pt x="7873" y="16134"/>
                    </a:cubicBezTo>
                    <a:cubicBezTo>
                      <a:pt x="7906" y="16101"/>
                      <a:pt x="7939" y="16101"/>
                      <a:pt x="7939" y="16101"/>
                    </a:cubicBezTo>
                    <a:lnTo>
                      <a:pt x="7939" y="16101"/>
                    </a:lnTo>
                    <a:cubicBezTo>
                      <a:pt x="7906" y="16134"/>
                      <a:pt x="7906" y="16201"/>
                      <a:pt x="7873" y="16268"/>
                    </a:cubicBezTo>
                    <a:lnTo>
                      <a:pt x="7873" y="16301"/>
                    </a:lnTo>
                    <a:lnTo>
                      <a:pt x="7873" y="16401"/>
                    </a:lnTo>
                    <a:cubicBezTo>
                      <a:pt x="7873" y="16568"/>
                      <a:pt x="7906" y="16735"/>
                      <a:pt x="7939" y="16901"/>
                    </a:cubicBezTo>
                    <a:cubicBezTo>
                      <a:pt x="7973" y="17068"/>
                      <a:pt x="8006" y="17202"/>
                      <a:pt x="8039" y="17368"/>
                    </a:cubicBezTo>
                    <a:cubicBezTo>
                      <a:pt x="8073" y="17535"/>
                      <a:pt x="8139" y="17669"/>
                      <a:pt x="8206" y="17835"/>
                    </a:cubicBezTo>
                    <a:cubicBezTo>
                      <a:pt x="8340" y="18136"/>
                      <a:pt x="8473" y="18402"/>
                      <a:pt x="8673" y="18703"/>
                    </a:cubicBezTo>
                    <a:cubicBezTo>
                      <a:pt x="8740" y="18903"/>
                      <a:pt x="8840" y="19070"/>
                      <a:pt x="8973" y="19270"/>
                    </a:cubicBezTo>
                    <a:cubicBezTo>
                      <a:pt x="9107" y="19503"/>
                      <a:pt x="9307" y="19737"/>
                      <a:pt x="9507" y="19937"/>
                    </a:cubicBezTo>
                    <a:cubicBezTo>
                      <a:pt x="10007" y="20404"/>
                      <a:pt x="10608" y="20704"/>
                      <a:pt x="11242" y="20904"/>
                    </a:cubicBezTo>
                    <a:cubicBezTo>
                      <a:pt x="11622" y="21024"/>
                      <a:pt x="12014" y="21084"/>
                      <a:pt x="12411" y="21084"/>
                    </a:cubicBezTo>
                    <a:cubicBezTo>
                      <a:pt x="12676" y="21084"/>
                      <a:pt x="12943" y="21058"/>
                      <a:pt x="13210" y="21004"/>
                    </a:cubicBezTo>
                    <a:cubicBezTo>
                      <a:pt x="14144" y="20804"/>
                      <a:pt x="15044" y="20337"/>
                      <a:pt x="15745" y="19670"/>
                    </a:cubicBezTo>
                    <a:cubicBezTo>
                      <a:pt x="16179" y="19303"/>
                      <a:pt x="16512" y="18836"/>
                      <a:pt x="16746" y="18269"/>
                    </a:cubicBezTo>
                    <a:cubicBezTo>
                      <a:pt x="16746" y="18202"/>
                      <a:pt x="16779" y="18102"/>
                      <a:pt x="16846" y="18035"/>
                    </a:cubicBezTo>
                    <a:cubicBezTo>
                      <a:pt x="16846" y="18035"/>
                      <a:pt x="16846" y="18002"/>
                      <a:pt x="16846" y="18002"/>
                    </a:cubicBezTo>
                    <a:lnTo>
                      <a:pt x="16846" y="17969"/>
                    </a:lnTo>
                    <a:cubicBezTo>
                      <a:pt x="16850" y="17960"/>
                      <a:pt x="16855" y="17956"/>
                      <a:pt x="16859" y="17956"/>
                    </a:cubicBezTo>
                    <a:cubicBezTo>
                      <a:pt x="16889" y="17956"/>
                      <a:pt x="16926" y="18125"/>
                      <a:pt x="17012" y="18269"/>
                    </a:cubicBezTo>
                    <a:cubicBezTo>
                      <a:pt x="17213" y="18669"/>
                      <a:pt x="17479" y="19003"/>
                      <a:pt x="17780" y="19303"/>
                    </a:cubicBezTo>
                    <a:cubicBezTo>
                      <a:pt x="18047" y="19570"/>
                      <a:pt x="18380" y="19770"/>
                      <a:pt x="18714" y="19903"/>
                    </a:cubicBezTo>
                    <a:cubicBezTo>
                      <a:pt x="19047" y="20037"/>
                      <a:pt x="19414" y="20137"/>
                      <a:pt x="19748" y="20204"/>
                    </a:cubicBezTo>
                    <a:cubicBezTo>
                      <a:pt x="19804" y="20212"/>
                      <a:pt x="19860" y="20216"/>
                      <a:pt x="19915" y="20216"/>
                    </a:cubicBezTo>
                    <a:cubicBezTo>
                      <a:pt x="20188" y="20216"/>
                      <a:pt x="20451" y="20128"/>
                      <a:pt x="20721" y="20128"/>
                    </a:cubicBezTo>
                    <a:cubicBezTo>
                      <a:pt x="20818" y="20128"/>
                      <a:pt x="20916" y="20140"/>
                      <a:pt x="21015" y="20170"/>
                    </a:cubicBezTo>
                    <a:cubicBezTo>
                      <a:pt x="21282" y="20170"/>
                      <a:pt x="21549" y="20070"/>
                      <a:pt x="21783" y="19937"/>
                    </a:cubicBezTo>
                    <a:cubicBezTo>
                      <a:pt x="21949" y="19870"/>
                      <a:pt x="22083" y="19770"/>
                      <a:pt x="22216" y="19670"/>
                    </a:cubicBezTo>
                    <a:lnTo>
                      <a:pt x="22483" y="19436"/>
                    </a:lnTo>
                    <a:cubicBezTo>
                      <a:pt x="23017" y="18969"/>
                      <a:pt x="23384" y="18402"/>
                      <a:pt x="23617" y="17769"/>
                    </a:cubicBezTo>
                    <a:cubicBezTo>
                      <a:pt x="23717" y="17435"/>
                      <a:pt x="23817" y="17101"/>
                      <a:pt x="23817" y="16768"/>
                    </a:cubicBezTo>
                    <a:lnTo>
                      <a:pt x="23817" y="16501"/>
                    </a:lnTo>
                    <a:cubicBezTo>
                      <a:pt x="23817" y="16468"/>
                      <a:pt x="23817" y="16434"/>
                      <a:pt x="23817" y="16401"/>
                    </a:cubicBezTo>
                    <a:cubicBezTo>
                      <a:pt x="23817" y="16334"/>
                      <a:pt x="23817" y="16268"/>
                      <a:pt x="23784" y="16201"/>
                    </a:cubicBezTo>
                    <a:lnTo>
                      <a:pt x="23784" y="16167"/>
                    </a:lnTo>
                    <a:lnTo>
                      <a:pt x="23851" y="16167"/>
                    </a:lnTo>
                    <a:lnTo>
                      <a:pt x="23917" y="16234"/>
                    </a:lnTo>
                    <a:lnTo>
                      <a:pt x="24084" y="16301"/>
                    </a:lnTo>
                    <a:lnTo>
                      <a:pt x="24284" y="16434"/>
                    </a:lnTo>
                    <a:cubicBezTo>
                      <a:pt x="24351" y="16468"/>
                      <a:pt x="24451" y="16501"/>
                      <a:pt x="24551" y="16568"/>
                    </a:cubicBezTo>
                    <a:cubicBezTo>
                      <a:pt x="24718" y="16634"/>
                      <a:pt x="24918" y="16701"/>
                      <a:pt x="25085" y="16768"/>
                    </a:cubicBezTo>
                    <a:cubicBezTo>
                      <a:pt x="25391" y="16870"/>
                      <a:pt x="25696" y="16913"/>
                      <a:pt x="26002" y="16913"/>
                    </a:cubicBezTo>
                    <a:cubicBezTo>
                      <a:pt x="26097" y="16913"/>
                      <a:pt x="26191" y="16909"/>
                      <a:pt x="26286" y="16901"/>
                    </a:cubicBezTo>
                    <a:cubicBezTo>
                      <a:pt x="26619" y="16901"/>
                      <a:pt x="26920" y="16835"/>
                      <a:pt x="27253" y="16768"/>
                    </a:cubicBezTo>
                    <a:cubicBezTo>
                      <a:pt x="27553" y="16668"/>
                      <a:pt x="27820" y="16534"/>
                      <a:pt x="28054" y="16301"/>
                    </a:cubicBezTo>
                    <a:cubicBezTo>
                      <a:pt x="28054" y="16301"/>
                      <a:pt x="28087" y="16268"/>
                      <a:pt x="28120" y="16268"/>
                    </a:cubicBezTo>
                    <a:cubicBezTo>
                      <a:pt x="28954" y="15500"/>
                      <a:pt x="29321" y="14400"/>
                      <a:pt x="29188" y="13332"/>
                    </a:cubicBezTo>
                    <a:cubicBezTo>
                      <a:pt x="29121" y="12598"/>
                      <a:pt x="28888" y="11931"/>
                      <a:pt x="28521" y="11297"/>
                    </a:cubicBezTo>
                    <a:cubicBezTo>
                      <a:pt x="28387" y="11097"/>
                      <a:pt x="28254" y="10897"/>
                      <a:pt x="28087" y="10730"/>
                    </a:cubicBezTo>
                    <a:cubicBezTo>
                      <a:pt x="27520" y="10096"/>
                      <a:pt x="26853" y="9596"/>
                      <a:pt x="26152" y="9162"/>
                    </a:cubicBezTo>
                    <a:cubicBezTo>
                      <a:pt x="26019" y="9096"/>
                      <a:pt x="25785" y="8996"/>
                      <a:pt x="25785" y="8996"/>
                    </a:cubicBezTo>
                    <a:lnTo>
                      <a:pt x="25685" y="8962"/>
                    </a:lnTo>
                    <a:cubicBezTo>
                      <a:pt x="25652" y="8929"/>
                      <a:pt x="25652" y="8929"/>
                      <a:pt x="25652" y="8929"/>
                    </a:cubicBezTo>
                    <a:lnTo>
                      <a:pt x="25652" y="8896"/>
                    </a:lnTo>
                    <a:cubicBezTo>
                      <a:pt x="25719" y="8829"/>
                      <a:pt x="25919" y="8495"/>
                      <a:pt x="26052" y="8195"/>
                    </a:cubicBezTo>
                    <a:cubicBezTo>
                      <a:pt x="26319" y="7628"/>
                      <a:pt x="26519" y="7028"/>
                      <a:pt x="26553" y="6360"/>
                    </a:cubicBezTo>
                    <a:cubicBezTo>
                      <a:pt x="26619" y="5893"/>
                      <a:pt x="26586" y="5426"/>
                      <a:pt x="26453" y="4993"/>
                    </a:cubicBezTo>
                    <a:cubicBezTo>
                      <a:pt x="26352" y="4726"/>
                      <a:pt x="26252" y="4459"/>
                      <a:pt x="26119" y="4226"/>
                    </a:cubicBezTo>
                    <a:cubicBezTo>
                      <a:pt x="25919" y="3759"/>
                      <a:pt x="25685" y="3358"/>
                      <a:pt x="25418" y="2925"/>
                    </a:cubicBezTo>
                    <a:cubicBezTo>
                      <a:pt x="25052" y="2491"/>
                      <a:pt x="24585" y="2091"/>
                      <a:pt x="24051" y="1824"/>
                    </a:cubicBezTo>
                    <a:cubicBezTo>
                      <a:pt x="23784" y="1657"/>
                      <a:pt x="23484" y="1490"/>
                      <a:pt x="23184" y="1390"/>
                    </a:cubicBezTo>
                    <a:cubicBezTo>
                      <a:pt x="22636" y="1152"/>
                      <a:pt x="22053" y="1033"/>
                      <a:pt x="21462" y="1033"/>
                    </a:cubicBezTo>
                    <a:cubicBezTo>
                      <a:pt x="21225" y="1033"/>
                      <a:pt x="20987" y="1052"/>
                      <a:pt x="20748" y="1090"/>
                    </a:cubicBezTo>
                    <a:cubicBezTo>
                      <a:pt x="19948" y="1190"/>
                      <a:pt x="19214" y="1524"/>
                      <a:pt x="18580" y="2024"/>
                    </a:cubicBezTo>
                    <a:cubicBezTo>
                      <a:pt x="18180" y="2324"/>
                      <a:pt x="17813" y="2658"/>
                      <a:pt x="17513" y="3025"/>
                    </a:cubicBezTo>
                    <a:cubicBezTo>
                      <a:pt x="17346" y="3192"/>
                      <a:pt x="17213" y="3392"/>
                      <a:pt x="17079" y="3592"/>
                    </a:cubicBezTo>
                    <a:lnTo>
                      <a:pt x="17012" y="3759"/>
                    </a:lnTo>
                    <a:lnTo>
                      <a:pt x="16979" y="3825"/>
                    </a:lnTo>
                    <a:cubicBezTo>
                      <a:pt x="16946" y="3859"/>
                      <a:pt x="16946" y="3892"/>
                      <a:pt x="16946" y="3959"/>
                    </a:cubicBezTo>
                    <a:cubicBezTo>
                      <a:pt x="16912" y="3959"/>
                      <a:pt x="16879" y="3892"/>
                      <a:pt x="16846" y="3759"/>
                    </a:cubicBezTo>
                    <a:lnTo>
                      <a:pt x="16846" y="3725"/>
                    </a:lnTo>
                    <a:lnTo>
                      <a:pt x="16812" y="3659"/>
                    </a:lnTo>
                    <a:lnTo>
                      <a:pt x="16746" y="3492"/>
                    </a:lnTo>
                    <a:cubicBezTo>
                      <a:pt x="16679" y="3392"/>
                      <a:pt x="16646" y="3292"/>
                      <a:pt x="16579" y="3192"/>
                    </a:cubicBezTo>
                    <a:cubicBezTo>
                      <a:pt x="16479" y="2991"/>
                      <a:pt x="16379" y="2825"/>
                      <a:pt x="16279" y="2624"/>
                    </a:cubicBezTo>
                    <a:cubicBezTo>
                      <a:pt x="15945" y="2057"/>
                      <a:pt x="15478" y="1524"/>
                      <a:pt x="14944" y="1123"/>
                    </a:cubicBezTo>
                    <a:cubicBezTo>
                      <a:pt x="14411" y="723"/>
                      <a:pt x="13810" y="423"/>
                      <a:pt x="13176" y="189"/>
                    </a:cubicBezTo>
                    <a:cubicBezTo>
                      <a:pt x="12910" y="123"/>
                      <a:pt x="12676" y="89"/>
                      <a:pt x="12409" y="56"/>
                    </a:cubicBezTo>
                    <a:cubicBezTo>
                      <a:pt x="12214" y="17"/>
                      <a:pt x="12018" y="1"/>
                      <a:pt x="11823" y="1"/>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2069" name="Google Shape;2069;p71"/>
              <p:cNvSpPr/>
              <p:nvPr/>
            </p:nvSpPr>
            <p:spPr>
              <a:xfrm>
                <a:off x="-839575" y="4953863"/>
                <a:ext cx="768925" cy="508000"/>
              </a:xfrm>
              <a:custGeom>
                <a:avLst/>
                <a:gdLst/>
                <a:ahLst/>
                <a:cxnLst/>
                <a:rect l="l" t="t" r="r" b="b"/>
                <a:pathLst>
                  <a:path w="30757" h="20320" extrusionOk="0">
                    <a:moveTo>
                      <a:pt x="12476" y="0"/>
                    </a:moveTo>
                    <a:cubicBezTo>
                      <a:pt x="11943" y="0"/>
                      <a:pt x="11409" y="100"/>
                      <a:pt x="10875" y="234"/>
                    </a:cubicBezTo>
                    <a:cubicBezTo>
                      <a:pt x="10341" y="367"/>
                      <a:pt x="9841" y="667"/>
                      <a:pt x="9441" y="1101"/>
                    </a:cubicBezTo>
                    <a:cubicBezTo>
                      <a:pt x="9074" y="1535"/>
                      <a:pt x="8774" y="2035"/>
                      <a:pt x="8540" y="2602"/>
                    </a:cubicBezTo>
                    <a:cubicBezTo>
                      <a:pt x="8440" y="2836"/>
                      <a:pt x="8240" y="3269"/>
                      <a:pt x="8107" y="3703"/>
                    </a:cubicBezTo>
                    <a:cubicBezTo>
                      <a:pt x="7973" y="4103"/>
                      <a:pt x="7873" y="4503"/>
                      <a:pt x="7806" y="4637"/>
                    </a:cubicBezTo>
                    <a:cubicBezTo>
                      <a:pt x="7706" y="5004"/>
                      <a:pt x="7640" y="5371"/>
                      <a:pt x="7640" y="5771"/>
                    </a:cubicBezTo>
                    <a:cubicBezTo>
                      <a:pt x="7673" y="5838"/>
                      <a:pt x="7673" y="5938"/>
                      <a:pt x="7673" y="6038"/>
                    </a:cubicBezTo>
                    <a:cubicBezTo>
                      <a:pt x="7656" y="6071"/>
                      <a:pt x="7648" y="6080"/>
                      <a:pt x="7644" y="6080"/>
                    </a:cubicBezTo>
                    <a:cubicBezTo>
                      <a:pt x="7640" y="6080"/>
                      <a:pt x="7640" y="6071"/>
                      <a:pt x="7640" y="6071"/>
                    </a:cubicBezTo>
                    <a:cubicBezTo>
                      <a:pt x="7640" y="6071"/>
                      <a:pt x="7606" y="6038"/>
                      <a:pt x="7606" y="6038"/>
                    </a:cubicBezTo>
                    <a:cubicBezTo>
                      <a:pt x="7573" y="6004"/>
                      <a:pt x="7539" y="5938"/>
                      <a:pt x="7539" y="5904"/>
                    </a:cubicBezTo>
                    <a:lnTo>
                      <a:pt x="7473" y="5804"/>
                    </a:lnTo>
                    <a:cubicBezTo>
                      <a:pt x="7406" y="5738"/>
                      <a:pt x="7339" y="5671"/>
                      <a:pt x="7273" y="5604"/>
                    </a:cubicBezTo>
                    <a:cubicBezTo>
                      <a:pt x="7039" y="5371"/>
                      <a:pt x="6739" y="5137"/>
                      <a:pt x="6405" y="5004"/>
                    </a:cubicBezTo>
                    <a:cubicBezTo>
                      <a:pt x="6005" y="4804"/>
                      <a:pt x="5571" y="4670"/>
                      <a:pt x="5104" y="4637"/>
                    </a:cubicBezTo>
                    <a:cubicBezTo>
                      <a:pt x="4949" y="4608"/>
                      <a:pt x="4790" y="4593"/>
                      <a:pt x="4632" y="4593"/>
                    </a:cubicBezTo>
                    <a:cubicBezTo>
                      <a:pt x="4249" y="4593"/>
                      <a:pt x="3867" y="4681"/>
                      <a:pt x="3537" y="4870"/>
                    </a:cubicBezTo>
                    <a:cubicBezTo>
                      <a:pt x="3370" y="4937"/>
                      <a:pt x="3270" y="5037"/>
                      <a:pt x="3203" y="5204"/>
                    </a:cubicBezTo>
                    <a:cubicBezTo>
                      <a:pt x="3203" y="5271"/>
                      <a:pt x="3303" y="5337"/>
                      <a:pt x="3437" y="5371"/>
                    </a:cubicBezTo>
                    <a:lnTo>
                      <a:pt x="3837" y="5371"/>
                    </a:lnTo>
                    <a:cubicBezTo>
                      <a:pt x="4137" y="5271"/>
                      <a:pt x="4437" y="5204"/>
                      <a:pt x="4771" y="5171"/>
                    </a:cubicBezTo>
                    <a:cubicBezTo>
                      <a:pt x="5204" y="5204"/>
                      <a:pt x="5605" y="5304"/>
                      <a:pt x="6005" y="5504"/>
                    </a:cubicBezTo>
                    <a:cubicBezTo>
                      <a:pt x="6272" y="5604"/>
                      <a:pt x="6505" y="5738"/>
                      <a:pt x="6706" y="5938"/>
                    </a:cubicBezTo>
                    <a:cubicBezTo>
                      <a:pt x="6806" y="6004"/>
                      <a:pt x="6872" y="6105"/>
                      <a:pt x="6972" y="6205"/>
                    </a:cubicBezTo>
                    <a:lnTo>
                      <a:pt x="7072" y="6305"/>
                    </a:lnTo>
                    <a:cubicBezTo>
                      <a:pt x="7106" y="6371"/>
                      <a:pt x="7139" y="6405"/>
                      <a:pt x="7173" y="6471"/>
                    </a:cubicBezTo>
                    <a:cubicBezTo>
                      <a:pt x="7239" y="6538"/>
                      <a:pt x="7273" y="6605"/>
                      <a:pt x="7306" y="6672"/>
                    </a:cubicBezTo>
                    <a:lnTo>
                      <a:pt x="7439" y="7005"/>
                    </a:lnTo>
                    <a:lnTo>
                      <a:pt x="7573" y="7372"/>
                    </a:lnTo>
                    <a:lnTo>
                      <a:pt x="7640" y="7572"/>
                    </a:lnTo>
                    <a:lnTo>
                      <a:pt x="7740" y="7806"/>
                    </a:lnTo>
                    <a:lnTo>
                      <a:pt x="8107" y="8806"/>
                    </a:lnTo>
                    <a:cubicBezTo>
                      <a:pt x="8140" y="8440"/>
                      <a:pt x="8173" y="8540"/>
                      <a:pt x="8173" y="8173"/>
                    </a:cubicBezTo>
                    <a:lnTo>
                      <a:pt x="8207" y="7239"/>
                    </a:lnTo>
                    <a:cubicBezTo>
                      <a:pt x="8207" y="6772"/>
                      <a:pt x="8240" y="6238"/>
                      <a:pt x="8273" y="5804"/>
                    </a:cubicBezTo>
                    <a:cubicBezTo>
                      <a:pt x="8273" y="5504"/>
                      <a:pt x="8307" y="5204"/>
                      <a:pt x="8373" y="4904"/>
                    </a:cubicBezTo>
                    <a:cubicBezTo>
                      <a:pt x="8473" y="4603"/>
                      <a:pt x="8540" y="4303"/>
                      <a:pt x="8607" y="4003"/>
                    </a:cubicBezTo>
                    <a:cubicBezTo>
                      <a:pt x="8674" y="3669"/>
                      <a:pt x="8774" y="3336"/>
                      <a:pt x="8940" y="3036"/>
                    </a:cubicBezTo>
                    <a:cubicBezTo>
                      <a:pt x="9141" y="2635"/>
                      <a:pt x="9374" y="2202"/>
                      <a:pt x="9641" y="1835"/>
                    </a:cubicBezTo>
                    <a:cubicBezTo>
                      <a:pt x="9841" y="1535"/>
                      <a:pt x="10141" y="1301"/>
                      <a:pt x="10475" y="1134"/>
                    </a:cubicBezTo>
                    <a:cubicBezTo>
                      <a:pt x="10842" y="1001"/>
                      <a:pt x="11242" y="867"/>
                      <a:pt x="11642" y="801"/>
                    </a:cubicBezTo>
                    <a:cubicBezTo>
                      <a:pt x="11921" y="743"/>
                      <a:pt x="12200" y="713"/>
                      <a:pt x="12478" y="713"/>
                    </a:cubicBezTo>
                    <a:cubicBezTo>
                      <a:pt x="12997" y="713"/>
                      <a:pt x="13511" y="817"/>
                      <a:pt x="14011" y="1034"/>
                    </a:cubicBezTo>
                    <a:cubicBezTo>
                      <a:pt x="14111" y="1101"/>
                      <a:pt x="14244" y="1168"/>
                      <a:pt x="14344" y="1268"/>
                    </a:cubicBezTo>
                    <a:cubicBezTo>
                      <a:pt x="14678" y="1568"/>
                      <a:pt x="14945" y="1935"/>
                      <a:pt x="15145" y="2302"/>
                    </a:cubicBezTo>
                    <a:cubicBezTo>
                      <a:pt x="15345" y="2702"/>
                      <a:pt x="15512" y="3102"/>
                      <a:pt x="15679" y="3503"/>
                    </a:cubicBezTo>
                    <a:cubicBezTo>
                      <a:pt x="15701" y="3570"/>
                      <a:pt x="15722" y="3638"/>
                      <a:pt x="15740" y="3707"/>
                    </a:cubicBezTo>
                    <a:lnTo>
                      <a:pt x="15740" y="3707"/>
                    </a:lnTo>
                    <a:cubicBezTo>
                      <a:pt x="15729" y="3761"/>
                      <a:pt x="15720" y="3815"/>
                      <a:pt x="15712" y="3870"/>
                    </a:cubicBezTo>
                    <a:cubicBezTo>
                      <a:pt x="15645" y="4203"/>
                      <a:pt x="15645" y="4503"/>
                      <a:pt x="15712" y="4837"/>
                    </a:cubicBezTo>
                    <a:lnTo>
                      <a:pt x="16112" y="7105"/>
                    </a:lnTo>
                    <a:lnTo>
                      <a:pt x="16412" y="4837"/>
                    </a:lnTo>
                    <a:cubicBezTo>
                      <a:pt x="16446" y="4603"/>
                      <a:pt x="16446" y="4337"/>
                      <a:pt x="16446" y="4103"/>
                    </a:cubicBezTo>
                    <a:cubicBezTo>
                      <a:pt x="16426" y="3953"/>
                      <a:pt x="16400" y="3807"/>
                      <a:pt x="16368" y="3662"/>
                    </a:cubicBezTo>
                    <a:lnTo>
                      <a:pt x="16368" y="3662"/>
                    </a:lnTo>
                    <a:cubicBezTo>
                      <a:pt x="16481" y="3275"/>
                      <a:pt x="16678" y="2928"/>
                      <a:pt x="16946" y="2635"/>
                    </a:cubicBezTo>
                    <a:cubicBezTo>
                      <a:pt x="17280" y="2235"/>
                      <a:pt x="17713" y="1935"/>
                      <a:pt x="18214" y="1768"/>
                    </a:cubicBezTo>
                    <a:cubicBezTo>
                      <a:pt x="18614" y="1635"/>
                      <a:pt x="18981" y="1568"/>
                      <a:pt x="19381" y="1535"/>
                    </a:cubicBezTo>
                    <a:cubicBezTo>
                      <a:pt x="19515" y="1535"/>
                      <a:pt x="19681" y="1535"/>
                      <a:pt x="19815" y="1568"/>
                    </a:cubicBezTo>
                    <a:cubicBezTo>
                      <a:pt x="20148" y="1635"/>
                      <a:pt x="20482" y="1735"/>
                      <a:pt x="20782" y="1868"/>
                    </a:cubicBezTo>
                    <a:cubicBezTo>
                      <a:pt x="21383" y="2102"/>
                      <a:pt x="21883" y="2469"/>
                      <a:pt x="22283" y="2936"/>
                    </a:cubicBezTo>
                    <a:cubicBezTo>
                      <a:pt x="22517" y="3169"/>
                      <a:pt x="22717" y="3436"/>
                      <a:pt x="22884" y="3736"/>
                    </a:cubicBezTo>
                    <a:cubicBezTo>
                      <a:pt x="22950" y="3936"/>
                      <a:pt x="23017" y="4136"/>
                      <a:pt x="23051" y="4337"/>
                    </a:cubicBezTo>
                    <a:cubicBezTo>
                      <a:pt x="23184" y="4804"/>
                      <a:pt x="23117" y="4704"/>
                      <a:pt x="23251" y="5171"/>
                    </a:cubicBezTo>
                    <a:cubicBezTo>
                      <a:pt x="23284" y="5404"/>
                      <a:pt x="23317" y="5638"/>
                      <a:pt x="23317" y="5904"/>
                    </a:cubicBezTo>
                    <a:lnTo>
                      <a:pt x="23351" y="6772"/>
                    </a:lnTo>
                    <a:cubicBezTo>
                      <a:pt x="23684" y="6471"/>
                      <a:pt x="24018" y="6138"/>
                      <a:pt x="24385" y="5838"/>
                    </a:cubicBezTo>
                    <a:lnTo>
                      <a:pt x="24552" y="5704"/>
                    </a:lnTo>
                    <a:lnTo>
                      <a:pt x="24685" y="5604"/>
                    </a:lnTo>
                    <a:cubicBezTo>
                      <a:pt x="24785" y="5537"/>
                      <a:pt x="24919" y="5471"/>
                      <a:pt x="25019" y="5404"/>
                    </a:cubicBezTo>
                    <a:cubicBezTo>
                      <a:pt x="25419" y="5137"/>
                      <a:pt x="25886" y="4937"/>
                      <a:pt x="26353" y="4837"/>
                    </a:cubicBezTo>
                    <a:cubicBezTo>
                      <a:pt x="26642" y="4748"/>
                      <a:pt x="26946" y="4704"/>
                      <a:pt x="27255" y="4704"/>
                    </a:cubicBezTo>
                    <a:cubicBezTo>
                      <a:pt x="27409" y="4704"/>
                      <a:pt x="27565" y="4715"/>
                      <a:pt x="27721" y="4737"/>
                    </a:cubicBezTo>
                    <a:cubicBezTo>
                      <a:pt x="28188" y="4804"/>
                      <a:pt x="28621" y="4970"/>
                      <a:pt x="28988" y="5237"/>
                    </a:cubicBezTo>
                    <a:cubicBezTo>
                      <a:pt x="29188" y="5404"/>
                      <a:pt x="29388" y="5604"/>
                      <a:pt x="29555" y="5838"/>
                    </a:cubicBezTo>
                    <a:cubicBezTo>
                      <a:pt x="29689" y="6038"/>
                      <a:pt x="29855" y="6271"/>
                      <a:pt x="29989" y="6471"/>
                    </a:cubicBezTo>
                    <a:cubicBezTo>
                      <a:pt x="30122" y="6738"/>
                      <a:pt x="30156" y="7005"/>
                      <a:pt x="30156" y="7272"/>
                    </a:cubicBezTo>
                    <a:cubicBezTo>
                      <a:pt x="30122" y="7539"/>
                      <a:pt x="30089" y="7772"/>
                      <a:pt x="30022" y="8039"/>
                    </a:cubicBezTo>
                    <a:cubicBezTo>
                      <a:pt x="29922" y="8406"/>
                      <a:pt x="29689" y="8740"/>
                      <a:pt x="29388" y="8973"/>
                    </a:cubicBezTo>
                    <a:cubicBezTo>
                      <a:pt x="29055" y="9207"/>
                      <a:pt x="28688" y="9407"/>
                      <a:pt x="28321" y="9540"/>
                    </a:cubicBezTo>
                    <a:lnTo>
                      <a:pt x="28021" y="9640"/>
                    </a:lnTo>
                    <a:cubicBezTo>
                      <a:pt x="27921" y="9707"/>
                      <a:pt x="27687" y="9774"/>
                      <a:pt x="27554" y="9841"/>
                    </a:cubicBezTo>
                    <a:lnTo>
                      <a:pt x="26586" y="10141"/>
                    </a:lnTo>
                    <a:lnTo>
                      <a:pt x="27354" y="10608"/>
                    </a:lnTo>
                    <a:cubicBezTo>
                      <a:pt x="27454" y="10674"/>
                      <a:pt x="27587" y="10741"/>
                      <a:pt x="27687" y="10841"/>
                    </a:cubicBezTo>
                    <a:cubicBezTo>
                      <a:pt x="27754" y="10875"/>
                      <a:pt x="27821" y="10908"/>
                      <a:pt x="27854" y="10941"/>
                    </a:cubicBezTo>
                    <a:lnTo>
                      <a:pt x="27954" y="11041"/>
                    </a:lnTo>
                    <a:cubicBezTo>
                      <a:pt x="28288" y="11308"/>
                      <a:pt x="28755" y="11408"/>
                      <a:pt x="28855" y="11875"/>
                    </a:cubicBezTo>
                    <a:cubicBezTo>
                      <a:pt x="28955" y="12075"/>
                      <a:pt x="29088" y="12309"/>
                      <a:pt x="29222" y="12509"/>
                    </a:cubicBezTo>
                    <a:cubicBezTo>
                      <a:pt x="29355" y="12743"/>
                      <a:pt x="29488" y="12976"/>
                      <a:pt x="29555" y="13243"/>
                    </a:cubicBezTo>
                    <a:cubicBezTo>
                      <a:pt x="29789" y="13943"/>
                      <a:pt x="29689" y="14744"/>
                      <a:pt x="29222" y="15378"/>
                    </a:cubicBezTo>
                    <a:cubicBezTo>
                      <a:pt x="28755" y="15945"/>
                      <a:pt x="28021" y="16312"/>
                      <a:pt x="27254" y="16312"/>
                    </a:cubicBezTo>
                    <a:cubicBezTo>
                      <a:pt x="26520" y="16245"/>
                      <a:pt x="25786" y="16045"/>
                      <a:pt x="25119" y="15645"/>
                    </a:cubicBezTo>
                    <a:cubicBezTo>
                      <a:pt x="24852" y="15511"/>
                      <a:pt x="24618" y="15344"/>
                      <a:pt x="24351" y="15178"/>
                    </a:cubicBezTo>
                    <a:lnTo>
                      <a:pt x="23985" y="14877"/>
                    </a:lnTo>
                    <a:lnTo>
                      <a:pt x="23551" y="14611"/>
                    </a:lnTo>
                    <a:cubicBezTo>
                      <a:pt x="23518" y="14577"/>
                      <a:pt x="23484" y="14544"/>
                      <a:pt x="23451" y="14511"/>
                    </a:cubicBezTo>
                    <a:cubicBezTo>
                      <a:pt x="23084" y="14210"/>
                      <a:pt x="22750" y="13877"/>
                      <a:pt x="22417" y="13577"/>
                    </a:cubicBezTo>
                    <a:lnTo>
                      <a:pt x="21916" y="13110"/>
                    </a:lnTo>
                    <a:cubicBezTo>
                      <a:pt x="21816" y="13009"/>
                      <a:pt x="21716" y="12943"/>
                      <a:pt x="21616" y="12843"/>
                    </a:cubicBezTo>
                    <a:lnTo>
                      <a:pt x="21616" y="12843"/>
                    </a:lnTo>
                    <a:lnTo>
                      <a:pt x="22117" y="14010"/>
                    </a:lnTo>
                    <a:lnTo>
                      <a:pt x="22217" y="14277"/>
                    </a:lnTo>
                    <a:cubicBezTo>
                      <a:pt x="22250" y="14344"/>
                      <a:pt x="22283" y="14444"/>
                      <a:pt x="22317" y="14544"/>
                    </a:cubicBezTo>
                    <a:lnTo>
                      <a:pt x="22450" y="14944"/>
                    </a:lnTo>
                    <a:cubicBezTo>
                      <a:pt x="22483" y="15078"/>
                      <a:pt x="22517" y="15178"/>
                      <a:pt x="22517" y="15311"/>
                    </a:cubicBezTo>
                    <a:lnTo>
                      <a:pt x="22517" y="15445"/>
                    </a:lnTo>
                    <a:cubicBezTo>
                      <a:pt x="22517" y="15478"/>
                      <a:pt x="22517" y="15511"/>
                      <a:pt x="22517" y="15545"/>
                    </a:cubicBezTo>
                    <a:lnTo>
                      <a:pt x="22517" y="15945"/>
                    </a:lnTo>
                    <a:cubicBezTo>
                      <a:pt x="22483" y="16612"/>
                      <a:pt x="22283" y="17279"/>
                      <a:pt x="21916" y="17813"/>
                    </a:cubicBezTo>
                    <a:cubicBezTo>
                      <a:pt x="21816" y="18013"/>
                      <a:pt x="21650" y="18247"/>
                      <a:pt x="21549" y="18413"/>
                    </a:cubicBezTo>
                    <a:cubicBezTo>
                      <a:pt x="21016" y="19047"/>
                      <a:pt x="20282" y="19481"/>
                      <a:pt x="19448" y="19614"/>
                    </a:cubicBezTo>
                    <a:cubicBezTo>
                      <a:pt x="19174" y="19686"/>
                      <a:pt x="18894" y="19721"/>
                      <a:pt x="18613" y="19721"/>
                    </a:cubicBezTo>
                    <a:cubicBezTo>
                      <a:pt x="18244" y="19721"/>
                      <a:pt x="17873" y="19661"/>
                      <a:pt x="17513" y="19547"/>
                    </a:cubicBezTo>
                    <a:cubicBezTo>
                      <a:pt x="16946" y="19347"/>
                      <a:pt x="16412" y="19014"/>
                      <a:pt x="15979" y="18547"/>
                    </a:cubicBezTo>
                    <a:cubicBezTo>
                      <a:pt x="15712" y="18213"/>
                      <a:pt x="15445" y="17846"/>
                      <a:pt x="15245" y="17446"/>
                    </a:cubicBezTo>
                    <a:cubicBezTo>
                      <a:pt x="15178" y="17346"/>
                      <a:pt x="15112" y="17212"/>
                      <a:pt x="15045" y="17112"/>
                    </a:cubicBezTo>
                    <a:lnTo>
                      <a:pt x="14978" y="17012"/>
                    </a:lnTo>
                    <a:cubicBezTo>
                      <a:pt x="14978" y="16979"/>
                      <a:pt x="14945" y="16946"/>
                      <a:pt x="14945" y="16879"/>
                    </a:cubicBezTo>
                    <a:lnTo>
                      <a:pt x="14845" y="16545"/>
                    </a:lnTo>
                    <a:cubicBezTo>
                      <a:pt x="14811" y="16512"/>
                      <a:pt x="14811" y="16445"/>
                      <a:pt x="14811" y="16379"/>
                    </a:cubicBezTo>
                    <a:lnTo>
                      <a:pt x="14811" y="16178"/>
                    </a:lnTo>
                    <a:lnTo>
                      <a:pt x="14811" y="15778"/>
                    </a:lnTo>
                    <a:lnTo>
                      <a:pt x="14811" y="15311"/>
                    </a:lnTo>
                    <a:lnTo>
                      <a:pt x="14811" y="14811"/>
                    </a:lnTo>
                    <a:lnTo>
                      <a:pt x="14745" y="14811"/>
                    </a:lnTo>
                    <a:cubicBezTo>
                      <a:pt x="14745" y="14811"/>
                      <a:pt x="14678" y="14911"/>
                      <a:pt x="14645" y="14978"/>
                    </a:cubicBezTo>
                    <a:cubicBezTo>
                      <a:pt x="14578" y="15111"/>
                      <a:pt x="14478" y="15244"/>
                      <a:pt x="14378" y="15445"/>
                    </a:cubicBezTo>
                    <a:lnTo>
                      <a:pt x="13677" y="16846"/>
                    </a:lnTo>
                    <a:cubicBezTo>
                      <a:pt x="13544" y="17112"/>
                      <a:pt x="13410" y="17346"/>
                      <a:pt x="13244" y="17613"/>
                    </a:cubicBezTo>
                    <a:cubicBezTo>
                      <a:pt x="13077" y="17880"/>
                      <a:pt x="12843" y="18113"/>
                      <a:pt x="12610" y="18347"/>
                    </a:cubicBezTo>
                    <a:cubicBezTo>
                      <a:pt x="12043" y="18880"/>
                      <a:pt x="11342" y="19247"/>
                      <a:pt x="10575" y="19347"/>
                    </a:cubicBezTo>
                    <a:cubicBezTo>
                      <a:pt x="10383" y="19372"/>
                      <a:pt x="10191" y="19385"/>
                      <a:pt x="10001" y="19385"/>
                    </a:cubicBezTo>
                    <a:cubicBezTo>
                      <a:pt x="9428" y="19385"/>
                      <a:pt x="8865" y="19272"/>
                      <a:pt x="8340" y="19047"/>
                    </a:cubicBezTo>
                    <a:cubicBezTo>
                      <a:pt x="7506" y="18647"/>
                      <a:pt x="6906" y="17880"/>
                      <a:pt x="6672" y="17012"/>
                    </a:cubicBezTo>
                    <a:cubicBezTo>
                      <a:pt x="6539" y="16545"/>
                      <a:pt x="6472" y="16078"/>
                      <a:pt x="6472" y="15611"/>
                    </a:cubicBezTo>
                    <a:lnTo>
                      <a:pt x="6472" y="15411"/>
                    </a:lnTo>
                    <a:lnTo>
                      <a:pt x="6472" y="15344"/>
                    </a:lnTo>
                    <a:lnTo>
                      <a:pt x="6472" y="15278"/>
                    </a:lnTo>
                    <a:cubicBezTo>
                      <a:pt x="6472" y="15244"/>
                      <a:pt x="6472" y="15211"/>
                      <a:pt x="6472" y="15211"/>
                    </a:cubicBezTo>
                    <a:lnTo>
                      <a:pt x="6539" y="14844"/>
                    </a:lnTo>
                    <a:cubicBezTo>
                      <a:pt x="6572" y="14811"/>
                      <a:pt x="6572" y="14744"/>
                      <a:pt x="6572" y="14677"/>
                    </a:cubicBezTo>
                    <a:lnTo>
                      <a:pt x="6672" y="14477"/>
                    </a:lnTo>
                    <a:lnTo>
                      <a:pt x="6839" y="14044"/>
                    </a:lnTo>
                    <a:lnTo>
                      <a:pt x="7072" y="13610"/>
                    </a:lnTo>
                    <a:cubicBezTo>
                      <a:pt x="7206" y="13343"/>
                      <a:pt x="7306" y="13076"/>
                      <a:pt x="7439" y="12809"/>
                    </a:cubicBezTo>
                    <a:lnTo>
                      <a:pt x="7439" y="12809"/>
                    </a:lnTo>
                    <a:cubicBezTo>
                      <a:pt x="7373" y="12843"/>
                      <a:pt x="7273" y="12976"/>
                      <a:pt x="7173" y="13043"/>
                    </a:cubicBezTo>
                    <a:lnTo>
                      <a:pt x="6839" y="13376"/>
                    </a:lnTo>
                    <a:lnTo>
                      <a:pt x="6405" y="13743"/>
                    </a:lnTo>
                    <a:lnTo>
                      <a:pt x="6205" y="13943"/>
                    </a:lnTo>
                    <a:lnTo>
                      <a:pt x="6005" y="14110"/>
                    </a:lnTo>
                    <a:cubicBezTo>
                      <a:pt x="5872" y="14210"/>
                      <a:pt x="5738" y="14310"/>
                      <a:pt x="5605" y="14410"/>
                    </a:cubicBezTo>
                    <a:cubicBezTo>
                      <a:pt x="5505" y="14477"/>
                      <a:pt x="5405" y="14544"/>
                      <a:pt x="5305" y="14611"/>
                    </a:cubicBezTo>
                    <a:cubicBezTo>
                      <a:pt x="5004" y="14777"/>
                      <a:pt x="4704" y="14911"/>
                      <a:pt x="4371" y="14978"/>
                    </a:cubicBezTo>
                    <a:cubicBezTo>
                      <a:pt x="4105" y="15066"/>
                      <a:pt x="3826" y="15109"/>
                      <a:pt x="3546" y="15109"/>
                    </a:cubicBezTo>
                    <a:cubicBezTo>
                      <a:pt x="3193" y="15109"/>
                      <a:pt x="2837" y="15041"/>
                      <a:pt x="2503" y="14911"/>
                    </a:cubicBezTo>
                    <a:cubicBezTo>
                      <a:pt x="2302" y="14811"/>
                      <a:pt x="2069" y="14677"/>
                      <a:pt x="1869" y="14577"/>
                    </a:cubicBezTo>
                    <a:cubicBezTo>
                      <a:pt x="1669" y="14377"/>
                      <a:pt x="1435" y="14144"/>
                      <a:pt x="1268" y="13910"/>
                    </a:cubicBezTo>
                    <a:cubicBezTo>
                      <a:pt x="1035" y="13643"/>
                      <a:pt x="868" y="13343"/>
                      <a:pt x="768" y="13043"/>
                    </a:cubicBezTo>
                    <a:cubicBezTo>
                      <a:pt x="701" y="12743"/>
                      <a:pt x="635" y="12476"/>
                      <a:pt x="635" y="12209"/>
                    </a:cubicBezTo>
                    <a:cubicBezTo>
                      <a:pt x="601" y="11775"/>
                      <a:pt x="635" y="11375"/>
                      <a:pt x="768" y="11008"/>
                    </a:cubicBezTo>
                    <a:cubicBezTo>
                      <a:pt x="868" y="10741"/>
                      <a:pt x="1035" y="10474"/>
                      <a:pt x="1202" y="10274"/>
                    </a:cubicBezTo>
                    <a:cubicBezTo>
                      <a:pt x="1302" y="10141"/>
                      <a:pt x="1435" y="10041"/>
                      <a:pt x="1535" y="9974"/>
                    </a:cubicBezTo>
                    <a:cubicBezTo>
                      <a:pt x="1602" y="9907"/>
                      <a:pt x="1669" y="9874"/>
                      <a:pt x="1735" y="9841"/>
                    </a:cubicBezTo>
                    <a:lnTo>
                      <a:pt x="1869" y="9774"/>
                    </a:lnTo>
                    <a:cubicBezTo>
                      <a:pt x="1969" y="9740"/>
                      <a:pt x="2069" y="9707"/>
                      <a:pt x="2169" y="9674"/>
                    </a:cubicBezTo>
                    <a:lnTo>
                      <a:pt x="2503" y="9574"/>
                    </a:lnTo>
                    <a:lnTo>
                      <a:pt x="2369" y="9173"/>
                    </a:lnTo>
                    <a:lnTo>
                      <a:pt x="2302" y="8973"/>
                    </a:lnTo>
                    <a:lnTo>
                      <a:pt x="2269" y="8806"/>
                    </a:lnTo>
                    <a:cubicBezTo>
                      <a:pt x="2236" y="8673"/>
                      <a:pt x="2202" y="8540"/>
                      <a:pt x="2202" y="8440"/>
                    </a:cubicBezTo>
                    <a:cubicBezTo>
                      <a:pt x="2169" y="8173"/>
                      <a:pt x="2169" y="7906"/>
                      <a:pt x="2136" y="7639"/>
                    </a:cubicBezTo>
                    <a:cubicBezTo>
                      <a:pt x="2069" y="7005"/>
                      <a:pt x="2369" y="6405"/>
                      <a:pt x="2869" y="6038"/>
                    </a:cubicBezTo>
                    <a:cubicBezTo>
                      <a:pt x="3036" y="5938"/>
                      <a:pt x="3170" y="5804"/>
                      <a:pt x="3303" y="5671"/>
                    </a:cubicBezTo>
                    <a:cubicBezTo>
                      <a:pt x="3370" y="5571"/>
                      <a:pt x="3336" y="5437"/>
                      <a:pt x="3236" y="5371"/>
                    </a:cubicBezTo>
                    <a:cubicBezTo>
                      <a:pt x="3153" y="5354"/>
                      <a:pt x="3078" y="5346"/>
                      <a:pt x="3007" y="5346"/>
                    </a:cubicBezTo>
                    <a:cubicBezTo>
                      <a:pt x="2936" y="5346"/>
                      <a:pt x="2869" y="5354"/>
                      <a:pt x="2803" y="5371"/>
                    </a:cubicBezTo>
                    <a:cubicBezTo>
                      <a:pt x="2703" y="5404"/>
                      <a:pt x="2603" y="5471"/>
                      <a:pt x="2536" y="5537"/>
                    </a:cubicBezTo>
                    <a:cubicBezTo>
                      <a:pt x="2069" y="5971"/>
                      <a:pt x="1769" y="6538"/>
                      <a:pt x="1635" y="7172"/>
                    </a:cubicBezTo>
                    <a:cubicBezTo>
                      <a:pt x="1502" y="7772"/>
                      <a:pt x="1535" y="8373"/>
                      <a:pt x="1669" y="8973"/>
                    </a:cubicBezTo>
                    <a:lnTo>
                      <a:pt x="1702" y="9040"/>
                    </a:lnTo>
                    <a:lnTo>
                      <a:pt x="1702" y="9073"/>
                    </a:lnTo>
                    <a:lnTo>
                      <a:pt x="1702" y="9140"/>
                    </a:lnTo>
                    <a:lnTo>
                      <a:pt x="1602" y="9173"/>
                    </a:lnTo>
                    <a:cubicBezTo>
                      <a:pt x="1468" y="9240"/>
                      <a:pt x="1335" y="9307"/>
                      <a:pt x="1235" y="9374"/>
                    </a:cubicBezTo>
                    <a:cubicBezTo>
                      <a:pt x="1001" y="9507"/>
                      <a:pt x="801" y="9707"/>
                      <a:pt x="635" y="9907"/>
                    </a:cubicBezTo>
                    <a:cubicBezTo>
                      <a:pt x="301" y="10308"/>
                      <a:pt x="67" y="10841"/>
                      <a:pt x="34" y="11375"/>
                    </a:cubicBezTo>
                    <a:cubicBezTo>
                      <a:pt x="1" y="11775"/>
                      <a:pt x="1" y="12142"/>
                      <a:pt x="101" y="12542"/>
                    </a:cubicBezTo>
                    <a:cubicBezTo>
                      <a:pt x="134" y="12943"/>
                      <a:pt x="234" y="13343"/>
                      <a:pt x="434" y="13677"/>
                    </a:cubicBezTo>
                    <a:cubicBezTo>
                      <a:pt x="668" y="14310"/>
                      <a:pt x="1102" y="14811"/>
                      <a:pt x="1669" y="15178"/>
                    </a:cubicBezTo>
                    <a:cubicBezTo>
                      <a:pt x="2195" y="15518"/>
                      <a:pt x="2807" y="15715"/>
                      <a:pt x="3426" y="15715"/>
                    </a:cubicBezTo>
                    <a:cubicBezTo>
                      <a:pt x="3474" y="15715"/>
                      <a:pt x="3522" y="15714"/>
                      <a:pt x="3570" y="15711"/>
                    </a:cubicBezTo>
                    <a:cubicBezTo>
                      <a:pt x="3837" y="15711"/>
                      <a:pt x="4137" y="15678"/>
                      <a:pt x="4404" y="15611"/>
                    </a:cubicBezTo>
                    <a:cubicBezTo>
                      <a:pt x="4637" y="15545"/>
                      <a:pt x="4871" y="15478"/>
                      <a:pt x="5104" y="15378"/>
                    </a:cubicBezTo>
                    <a:cubicBezTo>
                      <a:pt x="5204" y="15344"/>
                      <a:pt x="5371" y="15244"/>
                      <a:pt x="5405" y="15244"/>
                    </a:cubicBezTo>
                    <a:cubicBezTo>
                      <a:pt x="5471" y="15211"/>
                      <a:pt x="5505" y="15178"/>
                      <a:pt x="5571" y="15144"/>
                    </a:cubicBezTo>
                    <a:lnTo>
                      <a:pt x="5671" y="15078"/>
                    </a:lnTo>
                    <a:cubicBezTo>
                      <a:pt x="5705" y="15078"/>
                      <a:pt x="5772" y="15044"/>
                      <a:pt x="5772" y="15011"/>
                    </a:cubicBezTo>
                    <a:lnTo>
                      <a:pt x="5838" y="14944"/>
                    </a:lnTo>
                    <a:lnTo>
                      <a:pt x="5872" y="14944"/>
                    </a:lnTo>
                    <a:cubicBezTo>
                      <a:pt x="5838" y="15011"/>
                      <a:pt x="5805" y="15078"/>
                      <a:pt x="5805" y="15144"/>
                    </a:cubicBezTo>
                    <a:lnTo>
                      <a:pt x="5805" y="15178"/>
                    </a:lnTo>
                    <a:lnTo>
                      <a:pt x="5805" y="15244"/>
                    </a:lnTo>
                    <a:cubicBezTo>
                      <a:pt x="5772" y="15378"/>
                      <a:pt x="5738" y="15511"/>
                      <a:pt x="5738" y="15645"/>
                    </a:cubicBezTo>
                    <a:cubicBezTo>
                      <a:pt x="5738" y="15845"/>
                      <a:pt x="5738" y="16078"/>
                      <a:pt x="5738" y="16278"/>
                    </a:cubicBezTo>
                    <a:cubicBezTo>
                      <a:pt x="5772" y="16812"/>
                      <a:pt x="5905" y="17279"/>
                      <a:pt x="6138" y="17746"/>
                    </a:cubicBezTo>
                    <a:cubicBezTo>
                      <a:pt x="6305" y="18046"/>
                      <a:pt x="6472" y="18313"/>
                      <a:pt x="6706" y="18580"/>
                    </a:cubicBezTo>
                    <a:cubicBezTo>
                      <a:pt x="7439" y="19381"/>
                      <a:pt x="8440" y="19881"/>
                      <a:pt x="9474" y="20014"/>
                    </a:cubicBezTo>
                    <a:cubicBezTo>
                      <a:pt x="9658" y="20040"/>
                      <a:pt x="9841" y="20052"/>
                      <a:pt x="10024" y="20052"/>
                    </a:cubicBezTo>
                    <a:cubicBezTo>
                      <a:pt x="10571" y="20052"/>
                      <a:pt x="11109" y="19939"/>
                      <a:pt x="11609" y="19714"/>
                    </a:cubicBezTo>
                    <a:cubicBezTo>
                      <a:pt x="12310" y="19447"/>
                      <a:pt x="12910" y="19014"/>
                      <a:pt x="13410" y="18480"/>
                    </a:cubicBezTo>
                    <a:cubicBezTo>
                      <a:pt x="13711" y="18080"/>
                      <a:pt x="14011" y="17646"/>
                      <a:pt x="14244" y="17212"/>
                    </a:cubicBezTo>
                    <a:cubicBezTo>
                      <a:pt x="14244" y="17179"/>
                      <a:pt x="14278" y="17079"/>
                      <a:pt x="14278" y="17079"/>
                    </a:cubicBezTo>
                    <a:lnTo>
                      <a:pt x="14278" y="17046"/>
                    </a:lnTo>
                    <a:lnTo>
                      <a:pt x="14278" y="16979"/>
                    </a:lnTo>
                    <a:cubicBezTo>
                      <a:pt x="14311" y="16912"/>
                      <a:pt x="14311" y="16879"/>
                      <a:pt x="14344" y="16846"/>
                    </a:cubicBezTo>
                    <a:lnTo>
                      <a:pt x="14344" y="16745"/>
                    </a:lnTo>
                    <a:cubicBezTo>
                      <a:pt x="14378" y="16779"/>
                      <a:pt x="14378" y="16779"/>
                      <a:pt x="14344" y="16779"/>
                    </a:cubicBezTo>
                    <a:cubicBezTo>
                      <a:pt x="14378" y="16846"/>
                      <a:pt x="14378" y="16912"/>
                      <a:pt x="14344" y="16946"/>
                    </a:cubicBezTo>
                    <a:cubicBezTo>
                      <a:pt x="14344" y="17012"/>
                      <a:pt x="14344" y="17046"/>
                      <a:pt x="14344" y="17046"/>
                    </a:cubicBezTo>
                    <a:lnTo>
                      <a:pt x="14344" y="17079"/>
                    </a:lnTo>
                    <a:cubicBezTo>
                      <a:pt x="14344" y="17079"/>
                      <a:pt x="14344" y="17112"/>
                      <a:pt x="14344" y="17146"/>
                    </a:cubicBezTo>
                    <a:cubicBezTo>
                      <a:pt x="14378" y="17313"/>
                      <a:pt x="14444" y="17446"/>
                      <a:pt x="14478" y="17613"/>
                    </a:cubicBezTo>
                    <a:cubicBezTo>
                      <a:pt x="14578" y="17813"/>
                      <a:pt x="14711" y="18013"/>
                      <a:pt x="14845" y="18213"/>
                    </a:cubicBezTo>
                    <a:cubicBezTo>
                      <a:pt x="15078" y="18480"/>
                      <a:pt x="15245" y="18613"/>
                      <a:pt x="15579" y="18947"/>
                    </a:cubicBezTo>
                    <a:cubicBezTo>
                      <a:pt x="15779" y="19147"/>
                      <a:pt x="15979" y="19314"/>
                      <a:pt x="16212" y="19481"/>
                    </a:cubicBezTo>
                    <a:cubicBezTo>
                      <a:pt x="16379" y="19614"/>
                      <a:pt x="16579" y="19681"/>
                      <a:pt x="16746" y="19814"/>
                    </a:cubicBezTo>
                    <a:cubicBezTo>
                      <a:pt x="17327" y="20140"/>
                      <a:pt x="17989" y="20319"/>
                      <a:pt x="18642" y="20319"/>
                    </a:cubicBezTo>
                    <a:cubicBezTo>
                      <a:pt x="18926" y="20319"/>
                      <a:pt x="19208" y="20285"/>
                      <a:pt x="19481" y="20215"/>
                    </a:cubicBezTo>
                    <a:cubicBezTo>
                      <a:pt x="20549" y="20014"/>
                      <a:pt x="21449" y="19447"/>
                      <a:pt x="22083" y="18613"/>
                    </a:cubicBezTo>
                    <a:cubicBezTo>
                      <a:pt x="22317" y="18347"/>
                      <a:pt x="22483" y="18046"/>
                      <a:pt x="22584" y="17713"/>
                    </a:cubicBezTo>
                    <a:cubicBezTo>
                      <a:pt x="22817" y="17179"/>
                      <a:pt x="22950" y="16645"/>
                      <a:pt x="23017" y="16078"/>
                    </a:cubicBezTo>
                    <a:cubicBezTo>
                      <a:pt x="23051" y="15945"/>
                      <a:pt x="23051" y="15778"/>
                      <a:pt x="23051" y="15645"/>
                    </a:cubicBezTo>
                    <a:lnTo>
                      <a:pt x="23051" y="15445"/>
                    </a:lnTo>
                    <a:lnTo>
                      <a:pt x="23051" y="15278"/>
                    </a:lnTo>
                    <a:cubicBezTo>
                      <a:pt x="23051" y="15211"/>
                      <a:pt x="23051" y="15144"/>
                      <a:pt x="23017" y="15078"/>
                    </a:cubicBezTo>
                    <a:lnTo>
                      <a:pt x="22984" y="15011"/>
                    </a:lnTo>
                    <a:lnTo>
                      <a:pt x="22950" y="14911"/>
                    </a:lnTo>
                    <a:cubicBezTo>
                      <a:pt x="22950" y="14904"/>
                      <a:pt x="22952" y="14902"/>
                      <a:pt x="22954" y="14902"/>
                    </a:cubicBezTo>
                    <a:cubicBezTo>
                      <a:pt x="22962" y="14902"/>
                      <a:pt x="22984" y="14944"/>
                      <a:pt x="22984" y="14944"/>
                    </a:cubicBezTo>
                    <a:lnTo>
                      <a:pt x="23151" y="15078"/>
                    </a:lnTo>
                    <a:lnTo>
                      <a:pt x="23217" y="15144"/>
                    </a:lnTo>
                    <a:lnTo>
                      <a:pt x="23384" y="15278"/>
                    </a:lnTo>
                    <a:cubicBezTo>
                      <a:pt x="23551" y="15445"/>
                      <a:pt x="23718" y="15578"/>
                      <a:pt x="23884" y="15678"/>
                    </a:cubicBezTo>
                    <a:cubicBezTo>
                      <a:pt x="24251" y="15912"/>
                      <a:pt x="24618" y="16145"/>
                      <a:pt x="25019" y="16345"/>
                    </a:cubicBezTo>
                    <a:cubicBezTo>
                      <a:pt x="25386" y="16545"/>
                      <a:pt x="25819" y="16712"/>
                      <a:pt x="26253" y="16779"/>
                    </a:cubicBezTo>
                    <a:cubicBezTo>
                      <a:pt x="26536" y="16846"/>
                      <a:pt x="26828" y="16879"/>
                      <a:pt x="27124" y="16879"/>
                    </a:cubicBezTo>
                    <a:cubicBezTo>
                      <a:pt x="27420" y="16879"/>
                      <a:pt x="27721" y="16846"/>
                      <a:pt x="28021" y="16779"/>
                    </a:cubicBezTo>
                    <a:cubicBezTo>
                      <a:pt x="28521" y="16679"/>
                      <a:pt x="28988" y="16412"/>
                      <a:pt x="29355" y="16078"/>
                    </a:cubicBezTo>
                    <a:cubicBezTo>
                      <a:pt x="29589" y="15878"/>
                      <a:pt x="29755" y="15611"/>
                      <a:pt x="29889" y="15344"/>
                    </a:cubicBezTo>
                    <a:cubicBezTo>
                      <a:pt x="29989" y="15178"/>
                      <a:pt x="30089" y="14978"/>
                      <a:pt x="30122" y="14744"/>
                    </a:cubicBezTo>
                    <a:cubicBezTo>
                      <a:pt x="30289" y="14177"/>
                      <a:pt x="30256" y="13543"/>
                      <a:pt x="30089" y="12976"/>
                    </a:cubicBezTo>
                    <a:cubicBezTo>
                      <a:pt x="29922" y="12409"/>
                      <a:pt x="29622" y="11909"/>
                      <a:pt x="29255" y="11442"/>
                    </a:cubicBezTo>
                    <a:cubicBezTo>
                      <a:pt x="28955" y="11108"/>
                      <a:pt x="28621" y="10808"/>
                      <a:pt x="28288" y="10508"/>
                    </a:cubicBezTo>
                    <a:lnTo>
                      <a:pt x="28087" y="10374"/>
                    </a:lnTo>
                    <a:lnTo>
                      <a:pt x="27987" y="10308"/>
                    </a:lnTo>
                    <a:lnTo>
                      <a:pt x="28121" y="10274"/>
                    </a:lnTo>
                    <a:lnTo>
                      <a:pt x="28221" y="10274"/>
                    </a:lnTo>
                    <a:lnTo>
                      <a:pt x="28321" y="10241"/>
                    </a:lnTo>
                    <a:lnTo>
                      <a:pt x="28521" y="10174"/>
                    </a:lnTo>
                    <a:cubicBezTo>
                      <a:pt x="29188" y="9941"/>
                      <a:pt x="29789" y="9507"/>
                      <a:pt x="30222" y="8973"/>
                    </a:cubicBezTo>
                    <a:cubicBezTo>
                      <a:pt x="30456" y="8640"/>
                      <a:pt x="30623" y="8306"/>
                      <a:pt x="30689" y="7939"/>
                    </a:cubicBezTo>
                    <a:cubicBezTo>
                      <a:pt x="30756" y="7572"/>
                      <a:pt x="30756" y="7205"/>
                      <a:pt x="30656" y="6872"/>
                    </a:cubicBezTo>
                    <a:cubicBezTo>
                      <a:pt x="30523" y="6438"/>
                      <a:pt x="30322" y="6038"/>
                      <a:pt x="30089" y="5704"/>
                    </a:cubicBezTo>
                    <a:cubicBezTo>
                      <a:pt x="29822" y="5337"/>
                      <a:pt x="29522" y="5004"/>
                      <a:pt x="29155" y="4737"/>
                    </a:cubicBezTo>
                    <a:cubicBezTo>
                      <a:pt x="28755" y="4370"/>
                      <a:pt x="28288" y="4170"/>
                      <a:pt x="27754" y="4070"/>
                    </a:cubicBezTo>
                    <a:cubicBezTo>
                      <a:pt x="27630" y="4057"/>
                      <a:pt x="27505" y="4050"/>
                      <a:pt x="27381" y="4050"/>
                    </a:cubicBezTo>
                    <a:cubicBezTo>
                      <a:pt x="26873" y="4050"/>
                      <a:pt x="26369" y="4162"/>
                      <a:pt x="25886" y="4403"/>
                    </a:cubicBezTo>
                    <a:cubicBezTo>
                      <a:pt x="25652" y="4520"/>
                      <a:pt x="25652" y="4528"/>
                      <a:pt x="25648" y="4528"/>
                    </a:cubicBezTo>
                    <a:cubicBezTo>
                      <a:pt x="25648" y="4528"/>
                      <a:pt x="25647" y="4528"/>
                      <a:pt x="25645" y="4528"/>
                    </a:cubicBezTo>
                    <a:cubicBezTo>
                      <a:pt x="25635" y="4528"/>
                      <a:pt x="25594" y="4534"/>
                      <a:pt x="25386" y="4603"/>
                    </a:cubicBezTo>
                    <a:cubicBezTo>
                      <a:pt x="25152" y="4670"/>
                      <a:pt x="24885" y="4770"/>
                      <a:pt x="24652" y="4904"/>
                    </a:cubicBezTo>
                    <a:cubicBezTo>
                      <a:pt x="24452" y="5004"/>
                      <a:pt x="24251" y="5104"/>
                      <a:pt x="24085" y="5237"/>
                    </a:cubicBezTo>
                    <a:cubicBezTo>
                      <a:pt x="24051" y="5271"/>
                      <a:pt x="24018" y="5271"/>
                      <a:pt x="23985" y="5304"/>
                    </a:cubicBezTo>
                    <a:lnTo>
                      <a:pt x="23918" y="5337"/>
                    </a:lnTo>
                    <a:cubicBezTo>
                      <a:pt x="23918" y="5304"/>
                      <a:pt x="23918" y="5304"/>
                      <a:pt x="23918" y="5271"/>
                    </a:cubicBezTo>
                    <a:lnTo>
                      <a:pt x="23918" y="5237"/>
                    </a:lnTo>
                    <a:lnTo>
                      <a:pt x="23918" y="5204"/>
                    </a:lnTo>
                    <a:lnTo>
                      <a:pt x="23884" y="5070"/>
                    </a:lnTo>
                    <a:cubicBezTo>
                      <a:pt x="23818" y="4770"/>
                      <a:pt x="23718" y="4437"/>
                      <a:pt x="23651" y="4136"/>
                    </a:cubicBezTo>
                    <a:cubicBezTo>
                      <a:pt x="23551" y="3703"/>
                      <a:pt x="23351" y="3303"/>
                      <a:pt x="23084" y="2936"/>
                    </a:cubicBezTo>
                    <a:cubicBezTo>
                      <a:pt x="22817" y="2569"/>
                      <a:pt x="22450" y="2235"/>
                      <a:pt x="22083" y="2002"/>
                    </a:cubicBezTo>
                    <a:cubicBezTo>
                      <a:pt x="21683" y="1668"/>
                      <a:pt x="21283" y="1401"/>
                      <a:pt x="20882" y="1201"/>
                    </a:cubicBezTo>
                    <a:cubicBezTo>
                      <a:pt x="20482" y="1034"/>
                      <a:pt x="20082" y="934"/>
                      <a:pt x="19681" y="901"/>
                    </a:cubicBezTo>
                    <a:cubicBezTo>
                      <a:pt x="19574" y="883"/>
                      <a:pt x="19465" y="875"/>
                      <a:pt x="19354" y="875"/>
                    </a:cubicBezTo>
                    <a:cubicBezTo>
                      <a:pt x="19054" y="875"/>
                      <a:pt x="18749" y="937"/>
                      <a:pt x="18481" y="1034"/>
                    </a:cubicBezTo>
                    <a:lnTo>
                      <a:pt x="18447" y="1034"/>
                    </a:lnTo>
                    <a:cubicBezTo>
                      <a:pt x="17980" y="1134"/>
                      <a:pt x="17513" y="1301"/>
                      <a:pt x="17146" y="1568"/>
                    </a:cubicBezTo>
                    <a:cubicBezTo>
                      <a:pt x="16913" y="1701"/>
                      <a:pt x="16713" y="1902"/>
                      <a:pt x="16513" y="2102"/>
                    </a:cubicBezTo>
                    <a:cubicBezTo>
                      <a:pt x="16341" y="2300"/>
                      <a:pt x="16195" y="2514"/>
                      <a:pt x="16076" y="2741"/>
                    </a:cubicBezTo>
                    <a:lnTo>
                      <a:pt x="16076" y="2741"/>
                    </a:lnTo>
                    <a:cubicBezTo>
                      <a:pt x="16066" y="2717"/>
                      <a:pt x="16056" y="2693"/>
                      <a:pt x="16046" y="2669"/>
                    </a:cubicBezTo>
                    <a:cubicBezTo>
                      <a:pt x="15845" y="2068"/>
                      <a:pt x="15512" y="1501"/>
                      <a:pt x="15078" y="1001"/>
                    </a:cubicBezTo>
                    <a:cubicBezTo>
                      <a:pt x="14811" y="734"/>
                      <a:pt x="14511" y="534"/>
                      <a:pt x="14144" y="367"/>
                    </a:cubicBezTo>
                    <a:cubicBezTo>
                      <a:pt x="13644" y="134"/>
                      <a:pt x="13043" y="0"/>
                      <a:pt x="12476"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2070" name="Google Shape;2070;p71"/>
              <p:cNvSpPr/>
              <p:nvPr/>
            </p:nvSpPr>
            <p:spPr>
              <a:xfrm>
                <a:off x="-1164800" y="4795263"/>
                <a:ext cx="306900" cy="364625"/>
              </a:xfrm>
              <a:custGeom>
                <a:avLst/>
                <a:gdLst/>
                <a:ahLst/>
                <a:cxnLst/>
                <a:rect l="l" t="t" r="r" b="b"/>
                <a:pathLst>
                  <a:path w="12276" h="14585" extrusionOk="0">
                    <a:moveTo>
                      <a:pt x="8936" y="0"/>
                    </a:moveTo>
                    <a:cubicBezTo>
                      <a:pt x="8534" y="0"/>
                      <a:pt x="8157" y="106"/>
                      <a:pt x="7806" y="340"/>
                    </a:cubicBezTo>
                    <a:cubicBezTo>
                      <a:pt x="7472" y="607"/>
                      <a:pt x="7172" y="907"/>
                      <a:pt x="6939" y="1307"/>
                    </a:cubicBezTo>
                    <a:cubicBezTo>
                      <a:pt x="6538" y="1908"/>
                      <a:pt x="6205" y="2575"/>
                      <a:pt x="5938" y="3275"/>
                    </a:cubicBezTo>
                    <a:cubicBezTo>
                      <a:pt x="5821" y="3684"/>
                      <a:pt x="5705" y="4118"/>
                      <a:pt x="5610" y="4510"/>
                    </a:cubicBezTo>
                    <a:lnTo>
                      <a:pt x="5610" y="4510"/>
                    </a:lnTo>
                    <a:cubicBezTo>
                      <a:pt x="5548" y="4295"/>
                      <a:pt x="5469" y="4083"/>
                      <a:pt x="5371" y="3876"/>
                    </a:cubicBezTo>
                    <a:cubicBezTo>
                      <a:pt x="5037" y="3342"/>
                      <a:pt x="4871" y="2675"/>
                      <a:pt x="4404" y="2141"/>
                    </a:cubicBezTo>
                    <a:cubicBezTo>
                      <a:pt x="4070" y="1774"/>
                      <a:pt x="3636" y="1541"/>
                      <a:pt x="3169" y="1441"/>
                    </a:cubicBezTo>
                    <a:cubicBezTo>
                      <a:pt x="2936" y="1441"/>
                      <a:pt x="2736" y="1441"/>
                      <a:pt x="2536" y="1507"/>
                    </a:cubicBezTo>
                    <a:cubicBezTo>
                      <a:pt x="2269" y="1574"/>
                      <a:pt x="2002" y="1641"/>
                      <a:pt x="1702" y="1741"/>
                    </a:cubicBezTo>
                    <a:cubicBezTo>
                      <a:pt x="1135" y="2041"/>
                      <a:pt x="701" y="2508"/>
                      <a:pt x="467" y="3109"/>
                    </a:cubicBezTo>
                    <a:cubicBezTo>
                      <a:pt x="167" y="3742"/>
                      <a:pt x="0" y="4476"/>
                      <a:pt x="34" y="5177"/>
                    </a:cubicBezTo>
                    <a:cubicBezTo>
                      <a:pt x="101" y="5944"/>
                      <a:pt x="301" y="6711"/>
                      <a:pt x="601" y="7412"/>
                    </a:cubicBezTo>
                    <a:cubicBezTo>
                      <a:pt x="768" y="7812"/>
                      <a:pt x="934" y="8145"/>
                      <a:pt x="1101" y="8512"/>
                    </a:cubicBezTo>
                    <a:cubicBezTo>
                      <a:pt x="1268" y="8946"/>
                      <a:pt x="1468" y="9346"/>
                      <a:pt x="1668" y="9780"/>
                    </a:cubicBezTo>
                    <a:cubicBezTo>
                      <a:pt x="1868" y="10114"/>
                      <a:pt x="2102" y="10480"/>
                      <a:pt x="2335" y="10814"/>
                    </a:cubicBezTo>
                    <a:cubicBezTo>
                      <a:pt x="2669" y="11348"/>
                      <a:pt x="3003" y="12015"/>
                      <a:pt x="3370" y="12582"/>
                    </a:cubicBezTo>
                    <a:cubicBezTo>
                      <a:pt x="3503" y="12849"/>
                      <a:pt x="3736" y="13049"/>
                      <a:pt x="4037" y="13182"/>
                    </a:cubicBezTo>
                    <a:cubicBezTo>
                      <a:pt x="4070" y="13182"/>
                      <a:pt x="4103" y="13182"/>
                      <a:pt x="4137" y="13149"/>
                    </a:cubicBezTo>
                    <a:cubicBezTo>
                      <a:pt x="4337" y="12849"/>
                      <a:pt x="3803" y="12515"/>
                      <a:pt x="3636" y="12248"/>
                    </a:cubicBezTo>
                    <a:cubicBezTo>
                      <a:pt x="3269" y="11648"/>
                      <a:pt x="2903" y="10981"/>
                      <a:pt x="2569" y="10347"/>
                    </a:cubicBezTo>
                    <a:cubicBezTo>
                      <a:pt x="1702" y="8779"/>
                      <a:pt x="868" y="7111"/>
                      <a:pt x="568" y="5410"/>
                    </a:cubicBezTo>
                    <a:cubicBezTo>
                      <a:pt x="501" y="5043"/>
                      <a:pt x="501" y="4676"/>
                      <a:pt x="568" y="4309"/>
                    </a:cubicBezTo>
                    <a:cubicBezTo>
                      <a:pt x="601" y="3976"/>
                      <a:pt x="734" y="3642"/>
                      <a:pt x="868" y="3309"/>
                    </a:cubicBezTo>
                    <a:cubicBezTo>
                      <a:pt x="934" y="3175"/>
                      <a:pt x="1001" y="3042"/>
                      <a:pt x="1101" y="2942"/>
                    </a:cubicBezTo>
                    <a:cubicBezTo>
                      <a:pt x="1201" y="2808"/>
                      <a:pt x="1268" y="2675"/>
                      <a:pt x="1368" y="2575"/>
                    </a:cubicBezTo>
                    <a:cubicBezTo>
                      <a:pt x="1535" y="2341"/>
                      <a:pt x="1768" y="2175"/>
                      <a:pt x="2069" y="2108"/>
                    </a:cubicBezTo>
                    <a:cubicBezTo>
                      <a:pt x="2235" y="2074"/>
                      <a:pt x="2369" y="2041"/>
                      <a:pt x="2569" y="2008"/>
                    </a:cubicBezTo>
                    <a:cubicBezTo>
                      <a:pt x="2692" y="1977"/>
                      <a:pt x="2817" y="1962"/>
                      <a:pt x="2941" y="1962"/>
                    </a:cubicBezTo>
                    <a:cubicBezTo>
                      <a:pt x="3354" y="1962"/>
                      <a:pt x="3755" y="2126"/>
                      <a:pt x="4037" y="2408"/>
                    </a:cubicBezTo>
                    <a:cubicBezTo>
                      <a:pt x="4270" y="2642"/>
                      <a:pt x="4437" y="2908"/>
                      <a:pt x="4537" y="3209"/>
                    </a:cubicBezTo>
                    <a:cubicBezTo>
                      <a:pt x="4637" y="3509"/>
                      <a:pt x="4771" y="3809"/>
                      <a:pt x="4904" y="4076"/>
                    </a:cubicBezTo>
                    <a:cubicBezTo>
                      <a:pt x="5171" y="4643"/>
                      <a:pt x="5338" y="5243"/>
                      <a:pt x="5338" y="5877"/>
                    </a:cubicBezTo>
                    <a:lnTo>
                      <a:pt x="5338" y="6044"/>
                    </a:lnTo>
                    <a:lnTo>
                      <a:pt x="5538" y="8746"/>
                    </a:lnTo>
                    <a:lnTo>
                      <a:pt x="5938" y="6044"/>
                    </a:lnTo>
                    <a:cubicBezTo>
                      <a:pt x="6038" y="5477"/>
                      <a:pt x="6038" y="4910"/>
                      <a:pt x="6172" y="4309"/>
                    </a:cubicBezTo>
                    <a:cubicBezTo>
                      <a:pt x="6338" y="3642"/>
                      <a:pt x="6605" y="2942"/>
                      <a:pt x="6839" y="2308"/>
                    </a:cubicBezTo>
                    <a:cubicBezTo>
                      <a:pt x="7005" y="2008"/>
                      <a:pt x="7239" y="1741"/>
                      <a:pt x="7472" y="1474"/>
                    </a:cubicBezTo>
                    <a:cubicBezTo>
                      <a:pt x="7706" y="1140"/>
                      <a:pt x="8040" y="874"/>
                      <a:pt x="8406" y="673"/>
                    </a:cubicBezTo>
                    <a:cubicBezTo>
                      <a:pt x="8645" y="582"/>
                      <a:pt x="8903" y="530"/>
                      <a:pt x="9160" y="530"/>
                    </a:cubicBezTo>
                    <a:cubicBezTo>
                      <a:pt x="9370" y="530"/>
                      <a:pt x="9579" y="565"/>
                      <a:pt x="9774" y="640"/>
                    </a:cubicBezTo>
                    <a:cubicBezTo>
                      <a:pt x="10308" y="740"/>
                      <a:pt x="10775" y="1007"/>
                      <a:pt x="11175" y="1374"/>
                    </a:cubicBezTo>
                    <a:cubicBezTo>
                      <a:pt x="11275" y="1474"/>
                      <a:pt x="11375" y="1641"/>
                      <a:pt x="11442" y="1774"/>
                    </a:cubicBezTo>
                    <a:cubicBezTo>
                      <a:pt x="11509" y="1908"/>
                      <a:pt x="11542" y="2041"/>
                      <a:pt x="11575" y="2175"/>
                    </a:cubicBezTo>
                    <a:cubicBezTo>
                      <a:pt x="11609" y="2308"/>
                      <a:pt x="11642" y="2441"/>
                      <a:pt x="11642" y="2575"/>
                    </a:cubicBezTo>
                    <a:lnTo>
                      <a:pt x="11642" y="2842"/>
                    </a:lnTo>
                    <a:lnTo>
                      <a:pt x="11642" y="3109"/>
                    </a:lnTo>
                    <a:cubicBezTo>
                      <a:pt x="11575" y="3509"/>
                      <a:pt x="11475" y="3909"/>
                      <a:pt x="11342" y="4309"/>
                    </a:cubicBezTo>
                    <a:cubicBezTo>
                      <a:pt x="11208" y="5043"/>
                      <a:pt x="10975" y="5744"/>
                      <a:pt x="10608" y="6411"/>
                    </a:cubicBezTo>
                    <a:lnTo>
                      <a:pt x="10575" y="6478"/>
                    </a:lnTo>
                    <a:cubicBezTo>
                      <a:pt x="10274" y="7011"/>
                      <a:pt x="9974" y="7545"/>
                      <a:pt x="9707" y="8079"/>
                    </a:cubicBezTo>
                    <a:cubicBezTo>
                      <a:pt x="9574" y="8379"/>
                      <a:pt x="9407" y="8646"/>
                      <a:pt x="9207" y="8913"/>
                    </a:cubicBezTo>
                    <a:cubicBezTo>
                      <a:pt x="9007" y="9180"/>
                      <a:pt x="8840" y="9413"/>
                      <a:pt x="8673" y="9680"/>
                    </a:cubicBezTo>
                    <a:cubicBezTo>
                      <a:pt x="8573" y="9880"/>
                      <a:pt x="8507" y="10047"/>
                      <a:pt x="8373" y="10180"/>
                    </a:cubicBezTo>
                    <a:cubicBezTo>
                      <a:pt x="8040" y="10547"/>
                      <a:pt x="7739" y="10914"/>
                      <a:pt x="7506" y="11348"/>
                    </a:cubicBezTo>
                    <a:cubicBezTo>
                      <a:pt x="7172" y="11915"/>
                      <a:pt x="6772" y="12482"/>
                      <a:pt x="6305" y="12949"/>
                    </a:cubicBezTo>
                    <a:cubicBezTo>
                      <a:pt x="6038" y="13182"/>
                      <a:pt x="5838" y="13449"/>
                      <a:pt x="5638" y="13683"/>
                    </a:cubicBezTo>
                    <a:cubicBezTo>
                      <a:pt x="5538" y="13816"/>
                      <a:pt x="5404" y="13950"/>
                      <a:pt x="5304" y="14050"/>
                    </a:cubicBezTo>
                    <a:cubicBezTo>
                      <a:pt x="5265" y="14089"/>
                      <a:pt x="5203" y="14105"/>
                      <a:pt x="5138" y="14105"/>
                    </a:cubicBezTo>
                    <a:cubicBezTo>
                      <a:pt x="5093" y="14105"/>
                      <a:pt x="5045" y="14097"/>
                      <a:pt x="5004" y="14083"/>
                    </a:cubicBezTo>
                    <a:cubicBezTo>
                      <a:pt x="4937" y="14050"/>
                      <a:pt x="4871" y="13983"/>
                      <a:pt x="4837" y="13916"/>
                    </a:cubicBezTo>
                    <a:cubicBezTo>
                      <a:pt x="4771" y="13816"/>
                      <a:pt x="4704" y="13683"/>
                      <a:pt x="4604" y="13583"/>
                    </a:cubicBezTo>
                    <a:cubicBezTo>
                      <a:pt x="4504" y="13383"/>
                      <a:pt x="4304" y="13249"/>
                      <a:pt x="4070" y="13216"/>
                    </a:cubicBezTo>
                    <a:cubicBezTo>
                      <a:pt x="3770" y="13216"/>
                      <a:pt x="3803" y="13483"/>
                      <a:pt x="4070" y="13749"/>
                    </a:cubicBezTo>
                    <a:cubicBezTo>
                      <a:pt x="4170" y="13850"/>
                      <a:pt x="4270" y="13983"/>
                      <a:pt x="4370" y="14116"/>
                    </a:cubicBezTo>
                    <a:lnTo>
                      <a:pt x="4437" y="14216"/>
                    </a:lnTo>
                    <a:lnTo>
                      <a:pt x="4470" y="14283"/>
                    </a:lnTo>
                    <a:lnTo>
                      <a:pt x="4504" y="14350"/>
                    </a:lnTo>
                    <a:cubicBezTo>
                      <a:pt x="4604" y="14417"/>
                      <a:pt x="4670" y="14483"/>
                      <a:pt x="4804" y="14517"/>
                    </a:cubicBezTo>
                    <a:cubicBezTo>
                      <a:pt x="4907" y="14562"/>
                      <a:pt x="5014" y="14585"/>
                      <a:pt x="5119" y="14585"/>
                    </a:cubicBezTo>
                    <a:cubicBezTo>
                      <a:pt x="5321" y="14585"/>
                      <a:pt x="5518" y="14503"/>
                      <a:pt x="5671" y="14350"/>
                    </a:cubicBezTo>
                    <a:lnTo>
                      <a:pt x="5838" y="14183"/>
                    </a:lnTo>
                    <a:cubicBezTo>
                      <a:pt x="6005" y="13983"/>
                      <a:pt x="6205" y="13816"/>
                      <a:pt x="6372" y="13616"/>
                    </a:cubicBezTo>
                    <a:cubicBezTo>
                      <a:pt x="6705" y="13216"/>
                      <a:pt x="7072" y="12782"/>
                      <a:pt x="7372" y="12382"/>
                    </a:cubicBezTo>
                    <a:lnTo>
                      <a:pt x="8140" y="11281"/>
                    </a:lnTo>
                    <a:lnTo>
                      <a:pt x="9007" y="10080"/>
                    </a:lnTo>
                    <a:cubicBezTo>
                      <a:pt x="9374" y="9546"/>
                      <a:pt x="9607" y="9246"/>
                      <a:pt x="9941" y="8679"/>
                    </a:cubicBezTo>
                    <a:cubicBezTo>
                      <a:pt x="10041" y="8546"/>
                      <a:pt x="10475" y="7745"/>
                      <a:pt x="10541" y="7612"/>
                    </a:cubicBezTo>
                    <a:cubicBezTo>
                      <a:pt x="10842" y="7045"/>
                      <a:pt x="11142" y="6544"/>
                      <a:pt x="11375" y="6044"/>
                    </a:cubicBezTo>
                    <a:cubicBezTo>
                      <a:pt x="11642" y="5510"/>
                      <a:pt x="11842" y="4943"/>
                      <a:pt x="11909" y="4376"/>
                    </a:cubicBezTo>
                    <a:cubicBezTo>
                      <a:pt x="11976" y="3609"/>
                      <a:pt x="12276" y="2908"/>
                      <a:pt x="12076" y="2041"/>
                    </a:cubicBezTo>
                    <a:cubicBezTo>
                      <a:pt x="11942" y="1441"/>
                      <a:pt x="11542" y="940"/>
                      <a:pt x="11008" y="607"/>
                    </a:cubicBezTo>
                    <a:cubicBezTo>
                      <a:pt x="10441" y="273"/>
                      <a:pt x="9774" y="73"/>
                      <a:pt x="9107" y="6"/>
                    </a:cubicBezTo>
                    <a:cubicBezTo>
                      <a:pt x="9049" y="2"/>
                      <a:pt x="8992" y="0"/>
                      <a:pt x="8936"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grpSp>
        <p:grpSp>
          <p:nvGrpSpPr>
            <p:cNvPr id="2071" name="Google Shape;2071;p71"/>
            <p:cNvGrpSpPr/>
            <p:nvPr/>
          </p:nvGrpSpPr>
          <p:grpSpPr>
            <a:xfrm>
              <a:off x="-1255925" y="2426125"/>
              <a:ext cx="1884700" cy="1286900"/>
              <a:chOff x="-1942050" y="2369188"/>
              <a:chExt cx="1884700" cy="1286900"/>
            </a:xfrm>
          </p:grpSpPr>
          <p:sp>
            <p:nvSpPr>
              <p:cNvPr id="2072" name="Google Shape;2072;p71"/>
              <p:cNvSpPr/>
              <p:nvPr/>
            </p:nvSpPr>
            <p:spPr>
              <a:xfrm>
                <a:off x="-1786950" y="2369188"/>
                <a:ext cx="1531125" cy="986900"/>
              </a:xfrm>
              <a:custGeom>
                <a:avLst/>
                <a:gdLst/>
                <a:ahLst/>
                <a:cxnLst/>
                <a:rect l="l" t="t" r="r" b="b"/>
                <a:pathLst>
                  <a:path w="61245" h="39476" extrusionOk="0">
                    <a:moveTo>
                      <a:pt x="31657" y="1"/>
                    </a:moveTo>
                    <a:cubicBezTo>
                      <a:pt x="31256" y="1"/>
                      <a:pt x="30856" y="1"/>
                      <a:pt x="30456" y="34"/>
                    </a:cubicBezTo>
                    <a:lnTo>
                      <a:pt x="29288" y="101"/>
                    </a:lnTo>
                    <a:lnTo>
                      <a:pt x="28087" y="234"/>
                    </a:lnTo>
                    <a:lnTo>
                      <a:pt x="27087" y="301"/>
                    </a:lnTo>
                    <a:cubicBezTo>
                      <a:pt x="26753" y="334"/>
                      <a:pt x="26420" y="367"/>
                      <a:pt x="26119" y="434"/>
                    </a:cubicBezTo>
                    <a:lnTo>
                      <a:pt x="25285" y="568"/>
                    </a:lnTo>
                    <a:lnTo>
                      <a:pt x="24885" y="634"/>
                    </a:lnTo>
                    <a:cubicBezTo>
                      <a:pt x="24752" y="668"/>
                      <a:pt x="24618" y="701"/>
                      <a:pt x="24485" y="701"/>
                    </a:cubicBezTo>
                    <a:cubicBezTo>
                      <a:pt x="23884" y="801"/>
                      <a:pt x="23251" y="935"/>
                      <a:pt x="22650" y="1135"/>
                    </a:cubicBezTo>
                    <a:cubicBezTo>
                      <a:pt x="22083" y="1335"/>
                      <a:pt x="21549" y="1535"/>
                      <a:pt x="20916" y="1735"/>
                    </a:cubicBezTo>
                    <a:cubicBezTo>
                      <a:pt x="20449" y="1935"/>
                      <a:pt x="19982" y="2102"/>
                      <a:pt x="19481" y="2269"/>
                    </a:cubicBezTo>
                    <a:cubicBezTo>
                      <a:pt x="19248" y="2336"/>
                      <a:pt x="19014" y="2436"/>
                      <a:pt x="18781" y="2536"/>
                    </a:cubicBezTo>
                    <a:cubicBezTo>
                      <a:pt x="18547" y="2636"/>
                      <a:pt x="18347" y="2769"/>
                      <a:pt x="18114" y="2869"/>
                    </a:cubicBezTo>
                    <a:cubicBezTo>
                      <a:pt x="17813" y="3069"/>
                      <a:pt x="17513" y="3270"/>
                      <a:pt x="17213" y="3470"/>
                    </a:cubicBezTo>
                    <a:cubicBezTo>
                      <a:pt x="16913" y="3670"/>
                      <a:pt x="16613" y="3870"/>
                      <a:pt x="16279" y="4037"/>
                    </a:cubicBezTo>
                    <a:lnTo>
                      <a:pt x="15445" y="4470"/>
                    </a:lnTo>
                    <a:cubicBezTo>
                      <a:pt x="15145" y="4671"/>
                      <a:pt x="14845" y="4837"/>
                      <a:pt x="14544" y="5071"/>
                    </a:cubicBezTo>
                    <a:cubicBezTo>
                      <a:pt x="14077" y="5404"/>
                      <a:pt x="13610" y="5771"/>
                      <a:pt x="13177" y="6138"/>
                    </a:cubicBezTo>
                    <a:lnTo>
                      <a:pt x="12510" y="6705"/>
                    </a:lnTo>
                    <a:cubicBezTo>
                      <a:pt x="12276" y="6905"/>
                      <a:pt x="12076" y="7106"/>
                      <a:pt x="11876" y="7306"/>
                    </a:cubicBezTo>
                    <a:cubicBezTo>
                      <a:pt x="11409" y="7773"/>
                      <a:pt x="10909" y="8206"/>
                      <a:pt x="10442" y="8640"/>
                    </a:cubicBezTo>
                    <a:cubicBezTo>
                      <a:pt x="9941" y="9107"/>
                      <a:pt x="9508" y="9574"/>
                      <a:pt x="9074" y="10108"/>
                    </a:cubicBezTo>
                    <a:cubicBezTo>
                      <a:pt x="8640" y="10641"/>
                      <a:pt x="8240" y="11275"/>
                      <a:pt x="7840" y="11842"/>
                    </a:cubicBezTo>
                    <a:cubicBezTo>
                      <a:pt x="7406" y="12443"/>
                      <a:pt x="7072" y="13077"/>
                      <a:pt x="6672" y="13677"/>
                    </a:cubicBezTo>
                    <a:cubicBezTo>
                      <a:pt x="6305" y="14277"/>
                      <a:pt x="6038" y="14778"/>
                      <a:pt x="5705" y="15311"/>
                    </a:cubicBezTo>
                    <a:cubicBezTo>
                      <a:pt x="5538" y="15578"/>
                      <a:pt x="5338" y="15845"/>
                      <a:pt x="5204" y="16112"/>
                    </a:cubicBezTo>
                    <a:lnTo>
                      <a:pt x="4737" y="16979"/>
                    </a:lnTo>
                    <a:cubicBezTo>
                      <a:pt x="4537" y="17346"/>
                      <a:pt x="4337" y="17713"/>
                      <a:pt x="4137" y="18113"/>
                    </a:cubicBezTo>
                    <a:cubicBezTo>
                      <a:pt x="3937" y="18480"/>
                      <a:pt x="3737" y="18881"/>
                      <a:pt x="3570" y="19281"/>
                    </a:cubicBezTo>
                    <a:lnTo>
                      <a:pt x="3103" y="20382"/>
                    </a:lnTo>
                    <a:cubicBezTo>
                      <a:pt x="2970" y="20749"/>
                      <a:pt x="2836" y="21116"/>
                      <a:pt x="2703" y="21483"/>
                    </a:cubicBezTo>
                    <a:cubicBezTo>
                      <a:pt x="2402" y="22250"/>
                      <a:pt x="2169" y="23017"/>
                      <a:pt x="1935" y="23784"/>
                    </a:cubicBezTo>
                    <a:cubicBezTo>
                      <a:pt x="1468" y="25319"/>
                      <a:pt x="1102" y="26853"/>
                      <a:pt x="801" y="28454"/>
                    </a:cubicBezTo>
                    <a:cubicBezTo>
                      <a:pt x="501" y="29755"/>
                      <a:pt x="301" y="31089"/>
                      <a:pt x="201" y="32424"/>
                    </a:cubicBezTo>
                    <a:cubicBezTo>
                      <a:pt x="168" y="33024"/>
                      <a:pt x="67" y="33725"/>
                      <a:pt x="101" y="34292"/>
                    </a:cubicBezTo>
                    <a:cubicBezTo>
                      <a:pt x="134" y="35059"/>
                      <a:pt x="134" y="35860"/>
                      <a:pt x="101" y="36660"/>
                    </a:cubicBezTo>
                    <a:cubicBezTo>
                      <a:pt x="67" y="37060"/>
                      <a:pt x="67" y="37427"/>
                      <a:pt x="34" y="37828"/>
                    </a:cubicBezTo>
                    <a:cubicBezTo>
                      <a:pt x="34" y="38028"/>
                      <a:pt x="34" y="38228"/>
                      <a:pt x="1" y="38428"/>
                    </a:cubicBezTo>
                    <a:lnTo>
                      <a:pt x="1" y="38828"/>
                    </a:lnTo>
                    <a:lnTo>
                      <a:pt x="1" y="39129"/>
                    </a:lnTo>
                    <a:lnTo>
                      <a:pt x="168" y="39129"/>
                    </a:lnTo>
                    <a:lnTo>
                      <a:pt x="1102" y="39229"/>
                    </a:lnTo>
                    <a:lnTo>
                      <a:pt x="1869" y="39262"/>
                    </a:lnTo>
                    <a:cubicBezTo>
                      <a:pt x="2402" y="39262"/>
                      <a:pt x="2903" y="39295"/>
                      <a:pt x="3403" y="39295"/>
                    </a:cubicBezTo>
                    <a:cubicBezTo>
                      <a:pt x="4037" y="39295"/>
                      <a:pt x="4671" y="39295"/>
                      <a:pt x="5305" y="39229"/>
                    </a:cubicBezTo>
                    <a:cubicBezTo>
                      <a:pt x="5538" y="39229"/>
                      <a:pt x="5638" y="39195"/>
                      <a:pt x="5671" y="39129"/>
                    </a:cubicBezTo>
                    <a:cubicBezTo>
                      <a:pt x="5671" y="39129"/>
                      <a:pt x="5671" y="39095"/>
                      <a:pt x="5671" y="39095"/>
                    </a:cubicBezTo>
                    <a:cubicBezTo>
                      <a:pt x="5671" y="39095"/>
                      <a:pt x="5705" y="39129"/>
                      <a:pt x="5705" y="39129"/>
                    </a:cubicBezTo>
                    <a:lnTo>
                      <a:pt x="5805" y="39129"/>
                    </a:lnTo>
                    <a:cubicBezTo>
                      <a:pt x="5872" y="39062"/>
                      <a:pt x="5938" y="38995"/>
                      <a:pt x="5938" y="38895"/>
                    </a:cubicBezTo>
                    <a:cubicBezTo>
                      <a:pt x="6072" y="38495"/>
                      <a:pt x="6172" y="38061"/>
                      <a:pt x="6172" y="37627"/>
                    </a:cubicBezTo>
                    <a:cubicBezTo>
                      <a:pt x="6272" y="36827"/>
                      <a:pt x="6305" y="36060"/>
                      <a:pt x="6405" y="35259"/>
                    </a:cubicBezTo>
                    <a:cubicBezTo>
                      <a:pt x="6572" y="34392"/>
                      <a:pt x="6806" y="33391"/>
                      <a:pt x="6972" y="32490"/>
                    </a:cubicBezTo>
                    <a:cubicBezTo>
                      <a:pt x="7339" y="30589"/>
                      <a:pt x="7806" y="28688"/>
                      <a:pt x="8373" y="26820"/>
                    </a:cubicBezTo>
                    <a:cubicBezTo>
                      <a:pt x="8840" y="25519"/>
                      <a:pt x="9174" y="24218"/>
                      <a:pt x="9708" y="22950"/>
                    </a:cubicBezTo>
                    <a:cubicBezTo>
                      <a:pt x="9808" y="22650"/>
                      <a:pt x="9941" y="22383"/>
                      <a:pt x="10041" y="22116"/>
                    </a:cubicBezTo>
                    <a:cubicBezTo>
                      <a:pt x="10141" y="21850"/>
                      <a:pt x="10275" y="21549"/>
                      <a:pt x="10375" y="21282"/>
                    </a:cubicBezTo>
                    <a:cubicBezTo>
                      <a:pt x="10608" y="20715"/>
                      <a:pt x="10808" y="20182"/>
                      <a:pt x="11042" y="19648"/>
                    </a:cubicBezTo>
                    <a:cubicBezTo>
                      <a:pt x="11209" y="19248"/>
                      <a:pt x="11409" y="18847"/>
                      <a:pt x="11576" y="18447"/>
                    </a:cubicBezTo>
                    <a:cubicBezTo>
                      <a:pt x="11776" y="18080"/>
                      <a:pt x="12009" y="17713"/>
                      <a:pt x="12209" y="17313"/>
                    </a:cubicBezTo>
                    <a:cubicBezTo>
                      <a:pt x="12877" y="16346"/>
                      <a:pt x="13577" y="15445"/>
                      <a:pt x="14378" y="14578"/>
                    </a:cubicBezTo>
                    <a:cubicBezTo>
                      <a:pt x="15712" y="12876"/>
                      <a:pt x="17313" y="11375"/>
                      <a:pt x="19048" y="10074"/>
                    </a:cubicBezTo>
                    <a:cubicBezTo>
                      <a:pt x="20349" y="9207"/>
                      <a:pt x="21750" y="8540"/>
                      <a:pt x="23251" y="8106"/>
                    </a:cubicBezTo>
                    <a:cubicBezTo>
                      <a:pt x="24752" y="7739"/>
                      <a:pt x="26286" y="7439"/>
                      <a:pt x="27821" y="7272"/>
                    </a:cubicBezTo>
                    <a:cubicBezTo>
                      <a:pt x="29275" y="7140"/>
                      <a:pt x="30709" y="6966"/>
                      <a:pt x="32155" y="6966"/>
                    </a:cubicBezTo>
                    <a:cubicBezTo>
                      <a:pt x="32532" y="6966"/>
                      <a:pt x="32911" y="6978"/>
                      <a:pt x="33291" y="7006"/>
                    </a:cubicBezTo>
                    <a:cubicBezTo>
                      <a:pt x="35092" y="7106"/>
                      <a:pt x="36827" y="7473"/>
                      <a:pt x="38528" y="8040"/>
                    </a:cubicBezTo>
                    <a:lnTo>
                      <a:pt x="39629" y="8440"/>
                    </a:lnTo>
                    <a:cubicBezTo>
                      <a:pt x="39996" y="8607"/>
                      <a:pt x="40363" y="8707"/>
                      <a:pt x="40696" y="8907"/>
                    </a:cubicBezTo>
                    <a:cubicBezTo>
                      <a:pt x="41330" y="9174"/>
                      <a:pt x="41897" y="9541"/>
                      <a:pt x="42431" y="9908"/>
                    </a:cubicBezTo>
                    <a:cubicBezTo>
                      <a:pt x="43832" y="10908"/>
                      <a:pt x="45166" y="12042"/>
                      <a:pt x="46367" y="13243"/>
                    </a:cubicBezTo>
                    <a:cubicBezTo>
                      <a:pt x="47735" y="14744"/>
                      <a:pt x="48936" y="16379"/>
                      <a:pt x="49936" y="18147"/>
                    </a:cubicBezTo>
                    <a:cubicBezTo>
                      <a:pt x="50937" y="19915"/>
                      <a:pt x="51804" y="21749"/>
                      <a:pt x="52472" y="23651"/>
                    </a:cubicBezTo>
                    <a:cubicBezTo>
                      <a:pt x="53005" y="25085"/>
                      <a:pt x="53239" y="26520"/>
                      <a:pt x="53639" y="27987"/>
                    </a:cubicBezTo>
                    <a:cubicBezTo>
                      <a:pt x="53939" y="28955"/>
                      <a:pt x="54206" y="29922"/>
                      <a:pt x="54406" y="30923"/>
                    </a:cubicBezTo>
                    <a:cubicBezTo>
                      <a:pt x="54673" y="33324"/>
                      <a:pt x="55207" y="35726"/>
                      <a:pt x="55240" y="38195"/>
                    </a:cubicBezTo>
                    <a:lnTo>
                      <a:pt x="55240" y="38595"/>
                    </a:lnTo>
                    <a:lnTo>
                      <a:pt x="55240" y="39329"/>
                    </a:lnTo>
                    <a:lnTo>
                      <a:pt x="56007" y="39395"/>
                    </a:lnTo>
                    <a:lnTo>
                      <a:pt x="56441" y="39429"/>
                    </a:lnTo>
                    <a:cubicBezTo>
                      <a:pt x="56741" y="39429"/>
                      <a:pt x="57041" y="39462"/>
                      <a:pt x="57342" y="39462"/>
                    </a:cubicBezTo>
                    <a:cubicBezTo>
                      <a:pt x="57518" y="39472"/>
                      <a:pt x="57696" y="39476"/>
                      <a:pt x="57876" y="39476"/>
                    </a:cubicBezTo>
                    <a:cubicBezTo>
                      <a:pt x="58311" y="39476"/>
                      <a:pt x="58752" y="39452"/>
                      <a:pt x="59176" y="39429"/>
                    </a:cubicBezTo>
                    <a:cubicBezTo>
                      <a:pt x="59293" y="39412"/>
                      <a:pt x="59410" y="39404"/>
                      <a:pt x="59527" y="39404"/>
                    </a:cubicBezTo>
                    <a:cubicBezTo>
                      <a:pt x="59643" y="39404"/>
                      <a:pt x="59760" y="39412"/>
                      <a:pt x="59877" y="39429"/>
                    </a:cubicBezTo>
                    <a:lnTo>
                      <a:pt x="61244" y="39429"/>
                    </a:lnTo>
                    <a:lnTo>
                      <a:pt x="61244" y="38228"/>
                    </a:lnTo>
                    <a:cubicBezTo>
                      <a:pt x="61244" y="37994"/>
                      <a:pt x="61244" y="37694"/>
                      <a:pt x="61244" y="37394"/>
                    </a:cubicBezTo>
                    <a:cubicBezTo>
                      <a:pt x="61244" y="36827"/>
                      <a:pt x="61211" y="36260"/>
                      <a:pt x="61211" y="35659"/>
                    </a:cubicBezTo>
                    <a:cubicBezTo>
                      <a:pt x="61144" y="34492"/>
                      <a:pt x="61078" y="33358"/>
                      <a:pt x="60978" y="32157"/>
                    </a:cubicBezTo>
                    <a:cubicBezTo>
                      <a:pt x="60911" y="31556"/>
                      <a:pt x="60878" y="30956"/>
                      <a:pt x="60811" y="30356"/>
                    </a:cubicBezTo>
                    <a:lnTo>
                      <a:pt x="60644" y="29255"/>
                    </a:lnTo>
                    <a:cubicBezTo>
                      <a:pt x="60444" y="27921"/>
                      <a:pt x="60244" y="26620"/>
                      <a:pt x="59944" y="25319"/>
                    </a:cubicBezTo>
                    <a:cubicBezTo>
                      <a:pt x="59643" y="23918"/>
                      <a:pt x="59243" y="22517"/>
                      <a:pt x="58743" y="21182"/>
                    </a:cubicBezTo>
                    <a:cubicBezTo>
                      <a:pt x="58309" y="19715"/>
                      <a:pt x="57742" y="18280"/>
                      <a:pt x="57075" y="16879"/>
                    </a:cubicBezTo>
                    <a:cubicBezTo>
                      <a:pt x="56608" y="15879"/>
                      <a:pt x="56041" y="14911"/>
                      <a:pt x="55540" y="13910"/>
                    </a:cubicBezTo>
                    <a:cubicBezTo>
                      <a:pt x="54740" y="12343"/>
                      <a:pt x="53706" y="10875"/>
                      <a:pt x="52505" y="9607"/>
                    </a:cubicBezTo>
                    <a:cubicBezTo>
                      <a:pt x="51204" y="8173"/>
                      <a:pt x="49803" y="6839"/>
                      <a:pt x="48335" y="5605"/>
                    </a:cubicBezTo>
                    <a:cubicBezTo>
                      <a:pt x="48102" y="5404"/>
                      <a:pt x="47835" y="5204"/>
                      <a:pt x="47568" y="5004"/>
                    </a:cubicBezTo>
                    <a:cubicBezTo>
                      <a:pt x="47335" y="4804"/>
                      <a:pt x="47068" y="4570"/>
                      <a:pt x="46801" y="4404"/>
                    </a:cubicBezTo>
                    <a:cubicBezTo>
                      <a:pt x="46534" y="4237"/>
                      <a:pt x="46267" y="4037"/>
                      <a:pt x="46000" y="3870"/>
                    </a:cubicBezTo>
                    <a:cubicBezTo>
                      <a:pt x="45733" y="3670"/>
                      <a:pt x="45467" y="3536"/>
                      <a:pt x="45166" y="3370"/>
                    </a:cubicBezTo>
                    <a:cubicBezTo>
                      <a:pt x="43999" y="2736"/>
                      <a:pt x="42765" y="2169"/>
                      <a:pt x="41464" y="1668"/>
                    </a:cubicBezTo>
                    <a:cubicBezTo>
                      <a:pt x="38728" y="601"/>
                      <a:pt x="35793" y="67"/>
                      <a:pt x="32858"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2073" name="Google Shape;2073;p71"/>
              <p:cNvSpPr/>
              <p:nvPr/>
            </p:nvSpPr>
            <p:spPr>
              <a:xfrm>
                <a:off x="-1644350" y="3348213"/>
                <a:ext cx="25" cy="25"/>
              </a:xfrm>
              <a:custGeom>
                <a:avLst/>
                <a:gdLst/>
                <a:ahLst/>
                <a:cxnLst/>
                <a:rect l="l" t="t" r="r" b="b"/>
                <a:pathLst>
                  <a:path w="1" h="1" extrusionOk="0">
                    <a:moveTo>
                      <a:pt x="1" y="1"/>
                    </a:moveTo>
                    <a:lnTo>
                      <a:pt x="1" y="1"/>
                    </a:lnTo>
                    <a:cubicBezTo>
                      <a:pt x="1" y="1"/>
                      <a:pt x="1" y="1"/>
                      <a:pt x="1" y="1"/>
                    </a:cubicBezTo>
                    <a:close/>
                  </a:path>
                </a:pathLst>
              </a:custGeom>
              <a:solidFill>
                <a:srgbClr val="B27C5F"/>
              </a:solidFill>
              <a:ln>
                <a:noFill/>
              </a:ln>
            </p:spPr>
            <p:txBody>
              <a:bodyPr spcFirstLastPara="1" wrap="square" lIns="121900" tIns="121900" rIns="121900" bIns="121900" anchor="ctr" anchorCtr="0">
                <a:noAutofit/>
              </a:bodyPr>
              <a:lstStyle/>
              <a:p>
                <a:endParaRPr sz="2400"/>
              </a:p>
            </p:txBody>
          </p:sp>
          <p:sp>
            <p:nvSpPr>
              <p:cNvPr id="2074" name="Google Shape;2074;p71"/>
              <p:cNvSpPr/>
              <p:nvPr/>
            </p:nvSpPr>
            <p:spPr>
              <a:xfrm>
                <a:off x="-1619325" y="2571713"/>
                <a:ext cx="1188375" cy="787100"/>
              </a:xfrm>
              <a:custGeom>
                <a:avLst/>
                <a:gdLst/>
                <a:ahLst/>
                <a:cxnLst/>
                <a:rect l="l" t="t" r="r" b="b"/>
                <a:pathLst>
                  <a:path w="47535" h="31484" extrusionOk="0">
                    <a:moveTo>
                      <a:pt x="25405" y="0"/>
                    </a:moveTo>
                    <a:cubicBezTo>
                      <a:pt x="25287" y="0"/>
                      <a:pt x="25170" y="2"/>
                      <a:pt x="25052" y="5"/>
                    </a:cubicBezTo>
                    <a:cubicBezTo>
                      <a:pt x="24752" y="5"/>
                      <a:pt x="24418" y="5"/>
                      <a:pt x="24118" y="39"/>
                    </a:cubicBezTo>
                    <a:cubicBezTo>
                      <a:pt x="23818" y="72"/>
                      <a:pt x="23517" y="72"/>
                      <a:pt x="23184" y="105"/>
                    </a:cubicBezTo>
                    <a:lnTo>
                      <a:pt x="22283" y="205"/>
                    </a:lnTo>
                    <a:cubicBezTo>
                      <a:pt x="21950" y="239"/>
                      <a:pt x="21649" y="272"/>
                      <a:pt x="21349" y="339"/>
                    </a:cubicBezTo>
                    <a:cubicBezTo>
                      <a:pt x="20815" y="439"/>
                      <a:pt x="20315" y="472"/>
                      <a:pt x="19815" y="606"/>
                    </a:cubicBezTo>
                    <a:cubicBezTo>
                      <a:pt x="19414" y="706"/>
                      <a:pt x="18981" y="839"/>
                      <a:pt x="18580" y="906"/>
                    </a:cubicBezTo>
                    <a:cubicBezTo>
                      <a:pt x="18113" y="1039"/>
                      <a:pt x="17646" y="1206"/>
                      <a:pt x="17213" y="1373"/>
                    </a:cubicBezTo>
                    <a:cubicBezTo>
                      <a:pt x="17079" y="1440"/>
                      <a:pt x="16979" y="1473"/>
                      <a:pt x="16879" y="1506"/>
                    </a:cubicBezTo>
                    <a:lnTo>
                      <a:pt x="16546" y="1673"/>
                    </a:lnTo>
                    <a:cubicBezTo>
                      <a:pt x="16346" y="1773"/>
                      <a:pt x="16145" y="1873"/>
                      <a:pt x="15879" y="2007"/>
                    </a:cubicBezTo>
                    <a:cubicBezTo>
                      <a:pt x="15645" y="2107"/>
                      <a:pt x="15545" y="2140"/>
                      <a:pt x="15345" y="2240"/>
                    </a:cubicBezTo>
                    <a:lnTo>
                      <a:pt x="14811" y="2474"/>
                    </a:lnTo>
                    <a:cubicBezTo>
                      <a:pt x="14444" y="2641"/>
                      <a:pt x="14111" y="2841"/>
                      <a:pt x="13810" y="3074"/>
                    </a:cubicBezTo>
                    <a:cubicBezTo>
                      <a:pt x="13577" y="3241"/>
                      <a:pt x="13377" y="3408"/>
                      <a:pt x="13143" y="3575"/>
                    </a:cubicBezTo>
                    <a:cubicBezTo>
                      <a:pt x="12910" y="3741"/>
                      <a:pt x="12676" y="3908"/>
                      <a:pt x="12443" y="4075"/>
                    </a:cubicBezTo>
                    <a:cubicBezTo>
                      <a:pt x="12009" y="4375"/>
                      <a:pt x="11575" y="4675"/>
                      <a:pt x="11175" y="5009"/>
                    </a:cubicBezTo>
                    <a:lnTo>
                      <a:pt x="10141" y="5910"/>
                    </a:lnTo>
                    <a:cubicBezTo>
                      <a:pt x="9841" y="6243"/>
                      <a:pt x="9541" y="6577"/>
                      <a:pt x="9207" y="6877"/>
                    </a:cubicBezTo>
                    <a:cubicBezTo>
                      <a:pt x="8907" y="7210"/>
                      <a:pt x="8540" y="7644"/>
                      <a:pt x="8173" y="8011"/>
                    </a:cubicBezTo>
                    <a:cubicBezTo>
                      <a:pt x="8006" y="8211"/>
                      <a:pt x="7839" y="8378"/>
                      <a:pt x="7673" y="8578"/>
                    </a:cubicBezTo>
                    <a:cubicBezTo>
                      <a:pt x="7506" y="8778"/>
                      <a:pt x="7339" y="9012"/>
                      <a:pt x="7206" y="9212"/>
                    </a:cubicBezTo>
                    <a:lnTo>
                      <a:pt x="6739" y="9912"/>
                    </a:lnTo>
                    <a:cubicBezTo>
                      <a:pt x="6572" y="10146"/>
                      <a:pt x="6438" y="10379"/>
                      <a:pt x="6305" y="10613"/>
                    </a:cubicBezTo>
                    <a:cubicBezTo>
                      <a:pt x="6038" y="11113"/>
                      <a:pt x="5738" y="11580"/>
                      <a:pt x="5471" y="12081"/>
                    </a:cubicBezTo>
                    <a:cubicBezTo>
                      <a:pt x="5204" y="12581"/>
                      <a:pt x="4971" y="12948"/>
                      <a:pt x="4737" y="13382"/>
                    </a:cubicBezTo>
                    <a:cubicBezTo>
                      <a:pt x="4504" y="13815"/>
                      <a:pt x="4270" y="14216"/>
                      <a:pt x="4037" y="14683"/>
                    </a:cubicBezTo>
                    <a:cubicBezTo>
                      <a:pt x="3737" y="15283"/>
                      <a:pt x="3436" y="15883"/>
                      <a:pt x="3203" y="16517"/>
                    </a:cubicBezTo>
                    <a:cubicBezTo>
                      <a:pt x="2769" y="17651"/>
                      <a:pt x="2336" y="18819"/>
                      <a:pt x="2002" y="20020"/>
                    </a:cubicBezTo>
                    <a:cubicBezTo>
                      <a:pt x="1635" y="21221"/>
                      <a:pt x="1301" y="22421"/>
                      <a:pt x="1035" y="23656"/>
                    </a:cubicBezTo>
                    <a:cubicBezTo>
                      <a:pt x="768" y="24656"/>
                      <a:pt x="568" y="25690"/>
                      <a:pt x="434" y="26724"/>
                    </a:cubicBezTo>
                    <a:cubicBezTo>
                      <a:pt x="401" y="27191"/>
                      <a:pt x="267" y="27725"/>
                      <a:pt x="267" y="28159"/>
                    </a:cubicBezTo>
                    <a:cubicBezTo>
                      <a:pt x="234" y="28759"/>
                      <a:pt x="201" y="29393"/>
                      <a:pt x="101" y="29993"/>
                    </a:cubicBezTo>
                    <a:cubicBezTo>
                      <a:pt x="101" y="30160"/>
                      <a:pt x="67" y="30294"/>
                      <a:pt x="67" y="30460"/>
                    </a:cubicBezTo>
                    <a:cubicBezTo>
                      <a:pt x="34" y="30594"/>
                      <a:pt x="34" y="30794"/>
                      <a:pt x="1" y="30994"/>
                    </a:cubicBezTo>
                    <a:lnTo>
                      <a:pt x="1" y="31161"/>
                    </a:lnTo>
                    <a:lnTo>
                      <a:pt x="134" y="31161"/>
                    </a:lnTo>
                    <a:lnTo>
                      <a:pt x="468" y="31194"/>
                    </a:lnTo>
                    <a:lnTo>
                      <a:pt x="935" y="31228"/>
                    </a:lnTo>
                    <a:cubicBezTo>
                      <a:pt x="1735" y="31328"/>
                      <a:pt x="2536" y="31361"/>
                      <a:pt x="3336" y="31361"/>
                    </a:cubicBezTo>
                    <a:cubicBezTo>
                      <a:pt x="3837" y="31361"/>
                      <a:pt x="4337" y="31361"/>
                      <a:pt x="4804" y="31328"/>
                    </a:cubicBezTo>
                    <a:cubicBezTo>
                      <a:pt x="5004" y="31328"/>
                      <a:pt x="5104" y="31294"/>
                      <a:pt x="5104" y="31261"/>
                    </a:cubicBezTo>
                    <a:cubicBezTo>
                      <a:pt x="5104" y="31228"/>
                      <a:pt x="5104" y="31228"/>
                      <a:pt x="5104" y="31228"/>
                    </a:cubicBezTo>
                    <a:cubicBezTo>
                      <a:pt x="5104" y="31228"/>
                      <a:pt x="5171" y="31261"/>
                      <a:pt x="5138" y="31261"/>
                    </a:cubicBezTo>
                    <a:lnTo>
                      <a:pt x="5238" y="31261"/>
                    </a:lnTo>
                    <a:cubicBezTo>
                      <a:pt x="5271" y="31194"/>
                      <a:pt x="5304" y="31128"/>
                      <a:pt x="5338" y="31061"/>
                    </a:cubicBezTo>
                    <a:cubicBezTo>
                      <a:pt x="5438" y="30761"/>
                      <a:pt x="5504" y="30427"/>
                      <a:pt x="5538" y="30060"/>
                    </a:cubicBezTo>
                    <a:cubicBezTo>
                      <a:pt x="5605" y="29460"/>
                      <a:pt x="5605" y="28859"/>
                      <a:pt x="5705" y="28226"/>
                    </a:cubicBezTo>
                    <a:cubicBezTo>
                      <a:pt x="5805" y="27558"/>
                      <a:pt x="6005" y="26758"/>
                      <a:pt x="6105" y="26091"/>
                    </a:cubicBezTo>
                    <a:cubicBezTo>
                      <a:pt x="6372" y="24590"/>
                      <a:pt x="6739" y="23122"/>
                      <a:pt x="7206" y="21654"/>
                    </a:cubicBezTo>
                    <a:cubicBezTo>
                      <a:pt x="7539" y="20653"/>
                      <a:pt x="7806" y="19619"/>
                      <a:pt x="8206" y="18619"/>
                    </a:cubicBezTo>
                    <a:cubicBezTo>
                      <a:pt x="8306" y="18419"/>
                      <a:pt x="8373" y="18185"/>
                      <a:pt x="8473" y="17985"/>
                    </a:cubicBezTo>
                    <a:lnTo>
                      <a:pt x="8740" y="17318"/>
                    </a:lnTo>
                    <a:cubicBezTo>
                      <a:pt x="8907" y="16917"/>
                      <a:pt x="9074" y="16484"/>
                      <a:pt x="9240" y="16050"/>
                    </a:cubicBezTo>
                    <a:cubicBezTo>
                      <a:pt x="9374" y="15750"/>
                      <a:pt x="9507" y="15450"/>
                      <a:pt x="9674" y="15116"/>
                    </a:cubicBezTo>
                    <a:cubicBezTo>
                      <a:pt x="9808" y="14816"/>
                      <a:pt x="9974" y="14549"/>
                      <a:pt x="10141" y="14249"/>
                    </a:cubicBezTo>
                    <a:cubicBezTo>
                      <a:pt x="10375" y="13849"/>
                      <a:pt x="10641" y="13482"/>
                      <a:pt x="10942" y="13148"/>
                    </a:cubicBezTo>
                    <a:cubicBezTo>
                      <a:pt x="11075" y="12948"/>
                      <a:pt x="11242" y="12781"/>
                      <a:pt x="11375" y="12581"/>
                    </a:cubicBezTo>
                    <a:cubicBezTo>
                      <a:pt x="11542" y="12414"/>
                      <a:pt x="11676" y="12247"/>
                      <a:pt x="11809" y="12081"/>
                    </a:cubicBezTo>
                    <a:cubicBezTo>
                      <a:pt x="12843" y="10746"/>
                      <a:pt x="14077" y="9579"/>
                      <a:pt x="15445" y="8578"/>
                    </a:cubicBezTo>
                    <a:cubicBezTo>
                      <a:pt x="16446" y="7911"/>
                      <a:pt x="17546" y="7377"/>
                      <a:pt x="18714" y="7044"/>
                    </a:cubicBezTo>
                    <a:cubicBezTo>
                      <a:pt x="19881" y="6743"/>
                      <a:pt x="21082" y="6543"/>
                      <a:pt x="22283" y="6443"/>
                    </a:cubicBezTo>
                    <a:cubicBezTo>
                      <a:pt x="23260" y="6304"/>
                      <a:pt x="24253" y="6245"/>
                      <a:pt x="25251" y="6245"/>
                    </a:cubicBezTo>
                    <a:cubicBezTo>
                      <a:pt x="25684" y="6245"/>
                      <a:pt x="26119" y="6256"/>
                      <a:pt x="26553" y="6276"/>
                    </a:cubicBezTo>
                    <a:cubicBezTo>
                      <a:pt x="27253" y="6310"/>
                      <a:pt x="27920" y="6443"/>
                      <a:pt x="28621" y="6577"/>
                    </a:cubicBezTo>
                    <a:cubicBezTo>
                      <a:pt x="29288" y="6743"/>
                      <a:pt x="29955" y="6944"/>
                      <a:pt x="30589" y="7210"/>
                    </a:cubicBezTo>
                    <a:cubicBezTo>
                      <a:pt x="31156" y="7411"/>
                      <a:pt x="31723" y="7644"/>
                      <a:pt x="32257" y="7911"/>
                    </a:cubicBezTo>
                    <a:cubicBezTo>
                      <a:pt x="32724" y="8144"/>
                      <a:pt x="33158" y="8445"/>
                      <a:pt x="33558" y="8745"/>
                    </a:cubicBezTo>
                    <a:cubicBezTo>
                      <a:pt x="34625" y="9579"/>
                      <a:pt x="35626" y="10479"/>
                      <a:pt x="36527" y="11480"/>
                    </a:cubicBezTo>
                    <a:cubicBezTo>
                      <a:pt x="37561" y="12681"/>
                      <a:pt x="38428" y="13982"/>
                      <a:pt x="39162" y="15383"/>
                    </a:cubicBezTo>
                    <a:cubicBezTo>
                      <a:pt x="39896" y="16784"/>
                      <a:pt x="40529" y="18252"/>
                      <a:pt x="41030" y="19753"/>
                    </a:cubicBezTo>
                    <a:cubicBezTo>
                      <a:pt x="41397" y="20887"/>
                      <a:pt x="41564" y="21988"/>
                      <a:pt x="41864" y="23155"/>
                    </a:cubicBezTo>
                    <a:cubicBezTo>
                      <a:pt x="42097" y="23922"/>
                      <a:pt x="42264" y="24656"/>
                      <a:pt x="42397" y="25457"/>
                    </a:cubicBezTo>
                    <a:cubicBezTo>
                      <a:pt x="42498" y="26391"/>
                      <a:pt x="42631" y="27325"/>
                      <a:pt x="42731" y="28292"/>
                    </a:cubicBezTo>
                    <a:cubicBezTo>
                      <a:pt x="42798" y="28759"/>
                      <a:pt x="42864" y="29226"/>
                      <a:pt x="42898" y="29693"/>
                    </a:cubicBezTo>
                    <a:cubicBezTo>
                      <a:pt x="42931" y="29927"/>
                      <a:pt x="42931" y="30160"/>
                      <a:pt x="42965" y="30427"/>
                    </a:cubicBezTo>
                    <a:lnTo>
                      <a:pt x="42965" y="30761"/>
                    </a:lnTo>
                    <a:lnTo>
                      <a:pt x="42965" y="31361"/>
                    </a:lnTo>
                    <a:lnTo>
                      <a:pt x="43598" y="31361"/>
                    </a:lnTo>
                    <a:lnTo>
                      <a:pt x="44032" y="31394"/>
                    </a:lnTo>
                    <a:lnTo>
                      <a:pt x="44866" y="31461"/>
                    </a:lnTo>
                    <a:cubicBezTo>
                      <a:pt x="45101" y="31475"/>
                      <a:pt x="45341" y="31483"/>
                      <a:pt x="45583" y="31483"/>
                    </a:cubicBezTo>
                    <a:cubicBezTo>
                      <a:pt x="45925" y="31483"/>
                      <a:pt x="46268" y="31467"/>
                      <a:pt x="46600" y="31428"/>
                    </a:cubicBezTo>
                    <a:lnTo>
                      <a:pt x="46867" y="31428"/>
                    </a:lnTo>
                    <a:lnTo>
                      <a:pt x="47334" y="31461"/>
                    </a:lnTo>
                    <a:lnTo>
                      <a:pt x="47501" y="31461"/>
                    </a:lnTo>
                    <a:lnTo>
                      <a:pt x="47501" y="31161"/>
                    </a:lnTo>
                    <a:lnTo>
                      <a:pt x="47501" y="30294"/>
                    </a:lnTo>
                    <a:lnTo>
                      <a:pt x="47534" y="30360"/>
                    </a:lnTo>
                    <a:lnTo>
                      <a:pt x="47534" y="29627"/>
                    </a:lnTo>
                    <a:cubicBezTo>
                      <a:pt x="47534" y="29126"/>
                      <a:pt x="47501" y="28626"/>
                      <a:pt x="47468" y="28125"/>
                    </a:cubicBezTo>
                    <a:cubicBezTo>
                      <a:pt x="47434" y="27125"/>
                      <a:pt x="47368" y="26157"/>
                      <a:pt x="47234" y="25157"/>
                    </a:cubicBezTo>
                    <a:cubicBezTo>
                      <a:pt x="47201" y="24690"/>
                      <a:pt x="47134" y="24223"/>
                      <a:pt x="47101" y="23722"/>
                    </a:cubicBezTo>
                    <a:lnTo>
                      <a:pt x="46934" y="22855"/>
                    </a:lnTo>
                    <a:cubicBezTo>
                      <a:pt x="46801" y="21854"/>
                      <a:pt x="46600" y="20820"/>
                      <a:pt x="46367" y="19820"/>
                    </a:cubicBezTo>
                    <a:cubicBezTo>
                      <a:pt x="46100" y="18719"/>
                      <a:pt x="45767" y="17651"/>
                      <a:pt x="45400" y="16584"/>
                    </a:cubicBezTo>
                    <a:cubicBezTo>
                      <a:pt x="45033" y="15450"/>
                      <a:pt x="44566" y="14349"/>
                      <a:pt x="44032" y="13248"/>
                    </a:cubicBezTo>
                    <a:cubicBezTo>
                      <a:pt x="43832" y="12881"/>
                      <a:pt x="43598" y="12514"/>
                      <a:pt x="43398" y="12114"/>
                    </a:cubicBezTo>
                    <a:cubicBezTo>
                      <a:pt x="43198" y="11714"/>
                      <a:pt x="42998" y="11347"/>
                      <a:pt x="42798" y="10947"/>
                    </a:cubicBezTo>
                    <a:cubicBezTo>
                      <a:pt x="42131" y="9746"/>
                      <a:pt x="41297" y="8645"/>
                      <a:pt x="40329" y="7677"/>
                    </a:cubicBezTo>
                    <a:cubicBezTo>
                      <a:pt x="39295" y="6610"/>
                      <a:pt x="38194" y="5576"/>
                      <a:pt x="37027" y="4609"/>
                    </a:cubicBezTo>
                    <a:cubicBezTo>
                      <a:pt x="36293" y="3941"/>
                      <a:pt x="35459" y="3341"/>
                      <a:pt x="34592" y="2841"/>
                    </a:cubicBezTo>
                    <a:cubicBezTo>
                      <a:pt x="34158" y="2574"/>
                      <a:pt x="33691" y="2307"/>
                      <a:pt x="33224" y="2073"/>
                    </a:cubicBezTo>
                    <a:cubicBezTo>
                      <a:pt x="32757" y="1807"/>
                      <a:pt x="32257" y="1573"/>
                      <a:pt x="31757" y="1406"/>
                    </a:cubicBezTo>
                    <a:cubicBezTo>
                      <a:pt x="31256" y="1206"/>
                      <a:pt x="30722" y="973"/>
                      <a:pt x="30155" y="806"/>
                    </a:cubicBezTo>
                    <a:cubicBezTo>
                      <a:pt x="29622" y="639"/>
                      <a:pt x="29055" y="472"/>
                      <a:pt x="28488" y="372"/>
                    </a:cubicBezTo>
                    <a:cubicBezTo>
                      <a:pt x="27468" y="132"/>
                      <a:pt x="26448" y="0"/>
                      <a:pt x="25405" y="0"/>
                    </a:cubicBezTo>
                    <a:close/>
                  </a:path>
                </a:pathLst>
              </a:custGeom>
              <a:solidFill>
                <a:schemeClr val="dk2"/>
              </a:solidFill>
              <a:ln w="10000" cap="flat" cmpd="sng">
                <a:solidFill>
                  <a:schemeClr val="dk2"/>
                </a:solidFill>
                <a:prstDash val="solid"/>
                <a:miter lim="33357"/>
                <a:headEnd type="none" w="sm" len="sm"/>
                <a:tailEnd type="none" w="sm" len="sm"/>
              </a:ln>
            </p:spPr>
            <p:txBody>
              <a:bodyPr spcFirstLastPara="1" wrap="square" lIns="121900" tIns="121900" rIns="121900" bIns="121900" anchor="ctr" anchorCtr="0">
                <a:noAutofit/>
              </a:bodyPr>
              <a:lstStyle/>
              <a:p>
                <a:endParaRPr sz="2400"/>
              </a:p>
            </p:txBody>
          </p:sp>
          <p:sp>
            <p:nvSpPr>
              <p:cNvPr id="2075" name="Google Shape;2075;p71"/>
              <p:cNvSpPr/>
              <p:nvPr/>
            </p:nvSpPr>
            <p:spPr>
              <a:xfrm>
                <a:off x="-1454200" y="2751138"/>
                <a:ext cx="865625" cy="604400"/>
              </a:xfrm>
              <a:custGeom>
                <a:avLst/>
                <a:gdLst/>
                <a:ahLst/>
                <a:cxnLst/>
                <a:rect l="l" t="t" r="r" b="b"/>
                <a:pathLst>
                  <a:path w="34625" h="24176" extrusionOk="0">
                    <a:moveTo>
                      <a:pt x="18280" y="0"/>
                    </a:moveTo>
                    <a:cubicBezTo>
                      <a:pt x="18046" y="0"/>
                      <a:pt x="17813" y="0"/>
                      <a:pt x="17579" y="33"/>
                    </a:cubicBezTo>
                    <a:cubicBezTo>
                      <a:pt x="17346" y="67"/>
                      <a:pt x="17146" y="67"/>
                      <a:pt x="16912" y="67"/>
                    </a:cubicBezTo>
                    <a:lnTo>
                      <a:pt x="16245" y="167"/>
                    </a:lnTo>
                    <a:cubicBezTo>
                      <a:pt x="16012" y="200"/>
                      <a:pt x="15778" y="200"/>
                      <a:pt x="15545" y="267"/>
                    </a:cubicBezTo>
                    <a:cubicBezTo>
                      <a:pt x="15178" y="334"/>
                      <a:pt x="14811" y="367"/>
                      <a:pt x="14444" y="467"/>
                    </a:cubicBezTo>
                    <a:cubicBezTo>
                      <a:pt x="14144" y="534"/>
                      <a:pt x="13843" y="634"/>
                      <a:pt x="13543" y="701"/>
                    </a:cubicBezTo>
                    <a:cubicBezTo>
                      <a:pt x="13210" y="801"/>
                      <a:pt x="12876" y="934"/>
                      <a:pt x="12543" y="1068"/>
                    </a:cubicBezTo>
                    <a:lnTo>
                      <a:pt x="12309" y="1168"/>
                    </a:lnTo>
                    <a:lnTo>
                      <a:pt x="12076" y="1301"/>
                    </a:lnTo>
                    <a:cubicBezTo>
                      <a:pt x="11909" y="1368"/>
                      <a:pt x="11775" y="1468"/>
                      <a:pt x="11609" y="1535"/>
                    </a:cubicBezTo>
                    <a:cubicBezTo>
                      <a:pt x="11442" y="1601"/>
                      <a:pt x="11342" y="1668"/>
                      <a:pt x="11175" y="1735"/>
                    </a:cubicBezTo>
                    <a:lnTo>
                      <a:pt x="10808" y="1901"/>
                    </a:lnTo>
                    <a:cubicBezTo>
                      <a:pt x="10541" y="2035"/>
                      <a:pt x="10274" y="2168"/>
                      <a:pt x="10041" y="2368"/>
                    </a:cubicBezTo>
                    <a:cubicBezTo>
                      <a:pt x="9907" y="2502"/>
                      <a:pt x="9741" y="2635"/>
                      <a:pt x="9574" y="2769"/>
                    </a:cubicBezTo>
                    <a:cubicBezTo>
                      <a:pt x="9407" y="2902"/>
                      <a:pt x="9240" y="3036"/>
                      <a:pt x="9073" y="3169"/>
                    </a:cubicBezTo>
                    <a:cubicBezTo>
                      <a:pt x="8740" y="3369"/>
                      <a:pt x="8440" y="3603"/>
                      <a:pt x="8139" y="3870"/>
                    </a:cubicBezTo>
                    <a:lnTo>
                      <a:pt x="7406" y="4570"/>
                    </a:lnTo>
                    <a:cubicBezTo>
                      <a:pt x="7172" y="4804"/>
                      <a:pt x="6939" y="5070"/>
                      <a:pt x="6738" y="5304"/>
                    </a:cubicBezTo>
                    <a:cubicBezTo>
                      <a:pt x="6505" y="5571"/>
                      <a:pt x="6238" y="5904"/>
                      <a:pt x="5971" y="6171"/>
                    </a:cubicBezTo>
                    <a:cubicBezTo>
                      <a:pt x="5838" y="6305"/>
                      <a:pt x="5704" y="6471"/>
                      <a:pt x="5604" y="6605"/>
                    </a:cubicBezTo>
                    <a:cubicBezTo>
                      <a:pt x="5471" y="6738"/>
                      <a:pt x="5371" y="6905"/>
                      <a:pt x="5271" y="7072"/>
                    </a:cubicBezTo>
                    <a:lnTo>
                      <a:pt x="4904" y="7606"/>
                    </a:lnTo>
                    <a:cubicBezTo>
                      <a:pt x="4804" y="7772"/>
                      <a:pt x="4704" y="7973"/>
                      <a:pt x="4604" y="8139"/>
                    </a:cubicBezTo>
                    <a:cubicBezTo>
                      <a:pt x="4403" y="8506"/>
                      <a:pt x="4170" y="8873"/>
                      <a:pt x="4003" y="9273"/>
                    </a:cubicBezTo>
                    <a:cubicBezTo>
                      <a:pt x="3803" y="9640"/>
                      <a:pt x="3636" y="9941"/>
                      <a:pt x="3469" y="10274"/>
                    </a:cubicBezTo>
                    <a:cubicBezTo>
                      <a:pt x="3303" y="10608"/>
                      <a:pt x="3136" y="10908"/>
                      <a:pt x="2936" y="11275"/>
                    </a:cubicBezTo>
                    <a:cubicBezTo>
                      <a:pt x="2736" y="11742"/>
                      <a:pt x="2535" y="12176"/>
                      <a:pt x="2335" y="12676"/>
                    </a:cubicBezTo>
                    <a:cubicBezTo>
                      <a:pt x="2002" y="13543"/>
                      <a:pt x="1701" y="14444"/>
                      <a:pt x="1435" y="15378"/>
                    </a:cubicBezTo>
                    <a:cubicBezTo>
                      <a:pt x="1201" y="16278"/>
                      <a:pt x="934" y="17212"/>
                      <a:pt x="767" y="18146"/>
                    </a:cubicBezTo>
                    <a:cubicBezTo>
                      <a:pt x="567" y="18914"/>
                      <a:pt x="434" y="19714"/>
                      <a:pt x="300" y="20515"/>
                    </a:cubicBezTo>
                    <a:cubicBezTo>
                      <a:pt x="267" y="20882"/>
                      <a:pt x="200" y="21282"/>
                      <a:pt x="200" y="21616"/>
                    </a:cubicBezTo>
                    <a:cubicBezTo>
                      <a:pt x="167" y="22083"/>
                      <a:pt x="134" y="22550"/>
                      <a:pt x="67" y="23050"/>
                    </a:cubicBezTo>
                    <a:cubicBezTo>
                      <a:pt x="67" y="23150"/>
                      <a:pt x="67" y="23250"/>
                      <a:pt x="34" y="23384"/>
                    </a:cubicBezTo>
                    <a:cubicBezTo>
                      <a:pt x="34" y="23484"/>
                      <a:pt x="0" y="23617"/>
                      <a:pt x="0" y="23784"/>
                    </a:cubicBezTo>
                    <a:lnTo>
                      <a:pt x="0" y="23917"/>
                    </a:lnTo>
                    <a:lnTo>
                      <a:pt x="100" y="23917"/>
                    </a:lnTo>
                    <a:lnTo>
                      <a:pt x="334" y="23951"/>
                    </a:lnTo>
                    <a:lnTo>
                      <a:pt x="701" y="23984"/>
                    </a:lnTo>
                    <a:cubicBezTo>
                      <a:pt x="1268" y="24051"/>
                      <a:pt x="1868" y="24084"/>
                      <a:pt x="2435" y="24084"/>
                    </a:cubicBezTo>
                    <a:cubicBezTo>
                      <a:pt x="2802" y="24084"/>
                      <a:pt x="4103" y="24084"/>
                      <a:pt x="4470" y="24051"/>
                    </a:cubicBezTo>
                    <a:cubicBezTo>
                      <a:pt x="4604" y="24051"/>
                      <a:pt x="4670" y="24017"/>
                      <a:pt x="4670" y="23984"/>
                    </a:cubicBezTo>
                    <a:lnTo>
                      <a:pt x="4670" y="23951"/>
                    </a:lnTo>
                    <a:cubicBezTo>
                      <a:pt x="4670" y="23951"/>
                      <a:pt x="4704" y="23984"/>
                      <a:pt x="4704" y="23984"/>
                    </a:cubicBezTo>
                    <a:lnTo>
                      <a:pt x="4770" y="23984"/>
                    </a:lnTo>
                    <a:cubicBezTo>
                      <a:pt x="4804" y="23951"/>
                      <a:pt x="4837" y="23917"/>
                      <a:pt x="4837" y="23851"/>
                    </a:cubicBezTo>
                    <a:cubicBezTo>
                      <a:pt x="4904" y="23617"/>
                      <a:pt x="4970" y="23350"/>
                      <a:pt x="4970" y="23083"/>
                    </a:cubicBezTo>
                    <a:cubicBezTo>
                      <a:pt x="5037" y="22616"/>
                      <a:pt x="5037" y="22149"/>
                      <a:pt x="5104" y="21682"/>
                    </a:cubicBezTo>
                    <a:cubicBezTo>
                      <a:pt x="5171" y="21149"/>
                      <a:pt x="5304" y="20548"/>
                      <a:pt x="5404" y="20014"/>
                    </a:cubicBezTo>
                    <a:cubicBezTo>
                      <a:pt x="5604" y="18880"/>
                      <a:pt x="5871" y="17713"/>
                      <a:pt x="6205" y="16612"/>
                    </a:cubicBezTo>
                    <a:cubicBezTo>
                      <a:pt x="6438" y="15845"/>
                      <a:pt x="6638" y="15044"/>
                      <a:pt x="6939" y="14277"/>
                    </a:cubicBezTo>
                    <a:lnTo>
                      <a:pt x="7139" y="13777"/>
                    </a:lnTo>
                    <a:lnTo>
                      <a:pt x="7305" y="13310"/>
                    </a:lnTo>
                    <a:cubicBezTo>
                      <a:pt x="7439" y="12976"/>
                      <a:pt x="7539" y="12643"/>
                      <a:pt x="7672" y="12309"/>
                    </a:cubicBezTo>
                    <a:cubicBezTo>
                      <a:pt x="7772" y="12075"/>
                      <a:pt x="7873" y="11842"/>
                      <a:pt x="7973" y="11608"/>
                    </a:cubicBezTo>
                    <a:cubicBezTo>
                      <a:pt x="8106" y="11375"/>
                      <a:pt x="8206" y="11141"/>
                      <a:pt x="8340" y="10908"/>
                    </a:cubicBezTo>
                    <a:cubicBezTo>
                      <a:pt x="8506" y="10641"/>
                      <a:pt x="8706" y="10341"/>
                      <a:pt x="8907" y="10074"/>
                    </a:cubicBezTo>
                    <a:cubicBezTo>
                      <a:pt x="9007" y="9941"/>
                      <a:pt x="9140" y="9807"/>
                      <a:pt x="9240" y="9674"/>
                    </a:cubicBezTo>
                    <a:cubicBezTo>
                      <a:pt x="9340" y="9540"/>
                      <a:pt x="9440" y="9407"/>
                      <a:pt x="9540" y="9273"/>
                    </a:cubicBezTo>
                    <a:cubicBezTo>
                      <a:pt x="10308" y="8273"/>
                      <a:pt x="11208" y="7372"/>
                      <a:pt x="12209" y="6572"/>
                    </a:cubicBezTo>
                    <a:cubicBezTo>
                      <a:pt x="12943" y="6071"/>
                      <a:pt x="13743" y="5671"/>
                      <a:pt x="14611" y="5404"/>
                    </a:cubicBezTo>
                    <a:cubicBezTo>
                      <a:pt x="15445" y="5171"/>
                      <a:pt x="16312" y="5004"/>
                      <a:pt x="17213" y="4937"/>
                    </a:cubicBezTo>
                    <a:cubicBezTo>
                      <a:pt x="17760" y="4823"/>
                      <a:pt x="18322" y="4771"/>
                      <a:pt x="18890" y="4771"/>
                    </a:cubicBezTo>
                    <a:cubicBezTo>
                      <a:pt x="19153" y="4771"/>
                      <a:pt x="19417" y="4782"/>
                      <a:pt x="19681" y="4804"/>
                    </a:cubicBezTo>
                    <a:cubicBezTo>
                      <a:pt x="20181" y="4837"/>
                      <a:pt x="19714" y="4937"/>
                      <a:pt x="20215" y="5037"/>
                    </a:cubicBezTo>
                    <a:cubicBezTo>
                      <a:pt x="20682" y="5171"/>
                      <a:pt x="21182" y="5337"/>
                      <a:pt x="21649" y="5504"/>
                    </a:cubicBezTo>
                    <a:cubicBezTo>
                      <a:pt x="22049" y="5671"/>
                      <a:pt x="22483" y="5871"/>
                      <a:pt x="22883" y="6071"/>
                    </a:cubicBezTo>
                    <a:cubicBezTo>
                      <a:pt x="23217" y="6238"/>
                      <a:pt x="23517" y="6471"/>
                      <a:pt x="23817" y="6705"/>
                    </a:cubicBezTo>
                    <a:cubicBezTo>
                      <a:pt x="25552" y="8073"/>
                      <a:pt x="26953" y="9807"/>
                      <a:pt x="27887" y="11809"/>
                    </a:cubicBezTo>
                    <a:cubicBezTo>
                      <a:pt x="28454" y="12876"/>
                      <a:pt x="28888" y="14010"/>
                      <a:pt x="29254" y="15144"/>
                    </a:cubicBezTo>
                    <a:cubicBezTo>
                      <a:pt x="29521" y="16012"/>
                      <a:pt x="29655" y="16846"/>
                      <a:pt x="29855" y="17746"/>
                    </a:cubicBezTo>
                    <a:cubicBezTo>
                      <a:pt x="30022" y="18347"/>
                      <a:pt x="30188" y="18914"/>
                      <a:pt x="30255" y="19514"/>
                    </a:cubicBezTo>
                    <a:cubicBezTo>
                      <a:pt x="30355" y="20248"/>
                      <a:pt x="30422" y="20948"/>
                      <a:pt x="30522" y="21682"/>
                    </a:cubicBezTo>
                    <a:cubicBezTo>
                      <a:pt x="30555" y="22049"/>
                      <a:pt x="30622" y="22416"/>
                      <a:pt x="30622" y="22783"/>
                    </a:cubicBezTo>
                    <a:cubicBezTo>
                      <a:pt x="30622" y="22950"/>
                      <a:pt x="30655" y="23150"/>
                      <a:pt x="30655" y="23317"/>
                    </a:cubicBezTo>
                    <a:lnTo>
                      <a:pt x="30655" y="23584"/>
                    </a:lnTo>
                    <a:lnTo>
                      <a:pt x="30655" y="24051"/>
                    </a:lnTo>
                    <a:lnTo>
                      <a:pt x="31156" y="24051"/>
                    </a:lnTo>
                    <a:lnTo>
                      <a:pt x="31456" y="24084"/>
                    </a:lnTo>
                    <a:lnTo>
                      <a:pt x="32090" y="24151"/>
                    </a:lnTo>
                    <a:cubicBezTo>
                      <a:pt x="32407" y="24167"/>
                      <a:pt x="32724" y="24176"/>
                      <a:pt x="33036" y="24176"/>
                    </a:cubicBezTo>
                    <a:cubicBezTo>
                      <a:pt x="33349" y="24176"/>
                      <a:pt x="33658" y="24167"/>
                      <a:pt x="33958" y="24151"/>
                    </a:cubicBezTo>
                    <a:cubicBezTo>
                      <a:pt x="33991" y="24134"/>
                      <a:pt x="34025" y="24126"/>
                      <a:pt x="34058" y="24126"/>
                    </a:cubicBezTo>
                    <a:cubicBezTo>
                      <a:pt x="34091" y="24126"/>
                      <a:pt x="34125" y="24134"/>
                      <a:pt x="34158" y="24151"/>
                    </a:cubicBezTo>
                    <a:lnTo>
                      <a:pt x="34625" y="24151"/>
                    </a:lnTo>
                    <a:lnTo>
                      <a:pt x="34625" y="23917"/>
                    </a:lnTo>
                    <a:lnTo>
                      <a:pt x="34625" y="23283"/>
                    </a:lnTo>
                    <a:lnTo>
                      <a:pt x="34625" y="22716"/>
                    </a:lnTo>
                    <a:cubicBezTo>
                      <a:pt x="34625" y="22316"/>
                      <a:pt x="34625" y="21949"/>
                      <a:pt x="34592" y="21582"/>
                    </a:cubicBezTo>
                    <a:cubicBezTo>
                      <a:pt x="34558" y="20815"/>
                      <a:pt x="34492" y="20048"/>
                      <a:pt x="34425" y="19281"/>
                    </a:cubicBezTo>
                    <a:cubicBezTo>
                      <a:pt x="34391" y="18914"/>
                      <a:pt x="34358" y="18547"/>
                      <a:pt x="34325" y="18213"/>
                    </a:cubicBezTo>
                    <a:lnTo>
                      <a:pt x="34225" y="17546"/>
                    </a:lnTo>
                    <a:cubicBezTo>
                      <a:pt x="34091" y="16745"/>
                      <a:pt x="33958" y="15978"/>
                      <a:pt x="33791" y="15178"/>
                    </a:cubicBezTo>
                    <a:cubicBezTo>
                      <a:pt x="33624" y="14410"/>
                      <a:pt x="33324" y="13510"/>
                      <a:pt x="33091" y="12709"/>
                    </a:cubicBezTo>
                    <a:cubicBezTo>
                      <a:pt x="32790" y="11842"/>
                      <a:pt x="32457" y="11008"/>
                      <a:pt x="32090" y="10174"/>
                    </a:cubicBezTo>
                    <a:cubicBezTo>
                      <a:pt x="31956" y="9874"/>
                      <a:pt x="31790" y="9574"/>
                      <a:pt x="31623" y="9307"/>
                    </a:cubicBezTo>
                    <a:cubicBezTo>
                      <a:pt x="31489" y="9007"/>
                      <a:pt x="31323" y="8706"/>
                      <a:pt x="31189" y="8406"/>
                    </a:cubicBezTo>
                    <a:cubicBezTo>
                      <a:pt x="30722" y="7472"/>
                      <a:pt x="30088" y="6638"/>
                      <a:pt x="29388" y="5904"/>
                    </a:cubicBezTo>
                    <a:cubicBezTo>
                      <a:pt x="28621" y="5070"/>
                      <a:pt x="27820" y="4303"/>
                      <a:pt x="26986" y="3536"/>
                    </a:cubicBezTo>
                    <a:cubicBezTo>
                      <a:pt x="26452" y="3036"/>
                      <a:pt x="25852" y="2569"/>
                      <a:pt x="25218" y="2168"/>
                    </a:cubicBezTo>
                    <a:cubicBezTo>
                      <a:pt x="24885" y="1968"/>
                      <a:pt x="24551" y="1801"/>
                      <a:pt x="24218" y="1601"/>
                    </a:cubicBezTo>
                    <a:cubicBezTo>
                      <a:pt x="23884" y="1401"/>
                      <a:pt x="23517" y="1234"/>
                      <a:pt x="23150" y="1068"/>
                    </a:cubicBezTo>
                    <a:cubicBezTo>
                      <a:pt x="22817" y="934"/>
                      <a:pt x="22383" y="767"/>
                      <a:pt x="21983" y="634"/>
                    </a:cubicBezTo>
                    <a:cubicBezTo>
                      <a:pt x="21582" y="467"/>
                      <a:pt x="21182" y="367"/>
                      <a:pt x="20782" y="300"/>
                    </a:cubicBezTo>
                    <a:cubicBezTo>
                      <a:pt x="19948" y="100"/>
                      <a:pt x="19114" y="0"/>
                      <a:pt x="18280" y="0"/>
                    </a:cubicBezTo>
                    <a:close/>
                  </a:path>
                </a:pathLst>
              </a:custGeom>
              <a:solidFill>
                <a:schemeClr val="accent1"/>
              </a:solidFill>
              <a:ln w="5000" cap="flat" cmpd="sng">
                <a:solidFill>
                  <a:schemeClr val="accent1"/>
                </a:solidFill>
                <a:prstDash val="solid"/>
                <a:miter lim="33357"/>
                <a:headEnd type="none" w="sm" len="sm"/>
                <a:tailEnd type="none" w="sm" len="sm"/>
              </a:ln>
            </p:spPr>
            <p:txBody>
              <a:bodyPr spcFirstLastPara="1" wrap="square" lIns="121900" tIns="121900" rIns="121900" bIns="121900" anchor="ctr" anchorCtr="0">
                <a:noAutofit/>
              </a:bodyPr>
              <a:lstStyle/>
              <a:p>
                <a:endParaRPr sz="2400"/>
              </a:p>
            </p:txBody>
          </p:sp>
          <p:sp>
            <p:nvSpPr>
              <p:cNvPr id="2076" name="Google Shape;2076;p71"/>
              <p:cNvSpPr/>
              <p:nvPr/>
            </p:nvSpPr>
            <p:spPr>
              <a:xfrm>
                <a:off x="-1937050" y="3124538"/>
                <a:ext cx="726375" cy="512100"/>
              </a:xfrm>
              <a:custGeom>
                <a:avLst/>
                <a:gdLst/>
                <a:ahLst/>
                <a:cxnLst/>
                <a:rect l="l" t="t" r="r" b="b"/>
                <a:pathLst>
                  <a:path w="29055" h="20484" extrusionOk="0">
                    <a:moveTo>
                      <a:pt x="11835" y="0"/>
                    </a:moveTo>
                    <a:cubicBezTo>
                      <a:pt x="11263" y="0"/>
                      <a:pt x="10688" y="113"/>
                      <a:pt x="10141" y="342"/>
                    </a:cubicBezTo>
                    <a:cubicBezTo>
                      <a:pt x="8840" y="976"/>
                      <a:pt x="8240" y="2243"/>
                      <a:pt x="8106" y="3577"/>
                    </a:cubicBezTo>
                    <a:cubicBezTo>
                      <a:pt x="7052" y="3106"/>
                      <a:pt x="6205" y="2496"/>
                      <a:pt x="5067" y="2496"/>
                    </a:cubicBezTo>
                    <a:cubicBezTo>
                      <a:pt x="4837" y="2496"/>
                      <a:pt x="4595" y="2521"/>
                      <a:pt x="4337" y="2577"/>
                    </a:cubicBezTo>
                    <a:cubicBezTo>
                      <a:pt x="2836" y="2944"/>
                      <a:pt x="1702" y="4178"/>
                      <a:pt x="1502" y="5679"/>
                    </a:cubicBezTo>
                    <a:cubicBezTo>
                      <a:pt x="1368" y="7247"/>
                      <a:pt x="2335" y="8648"/>
                      <a:pt x="3837" y="9081"/>
                    </a:cubicBezTo>
                    <a:cubicBezTo>
                      <a:pt x="3718" y="9066"/>
                      <a:pt x="3600" y="9059"/>
                      <a:pt x="3483" y="9059"/>
                    </a:cubicBezTo>
                    <a:cubicBezTo>
                      <a:pt x="1806" y="9059"/>
                      <a:pt x="227" y="10567"/>
                      <a:pt x="134" y="12250"/>
                    </a:cubicBezTo>
                    <a:cubicBezTo>
                      <a:pt x="0" y="14085"/>
                      <a:pt x="1368" y="15853"/>
                      <a:pt x="3103" y="16353"/>
                    </a:cubicBezTo>
                    <a:cubicBezTo>
                      <a:pt x="3533" y="16465"/>
                      <a:pt x="3971" y="16519"/>
                      <a:pt x="4406" y="16519"/>
                    </a:cubicBezTo>
                    <a:cubicBezTo>
                      <a:pt x="5791" y="16519"/>
                      <a:pt x="7142" y="15968"/>
                      <a:pt x="8106" y="14952"/>
                    </a:cubicBezTo>
                    <a:lnTo>
                      <a:pt x="8106" y="14952"/>
                    </a:lnTo>
                    <a:cubicBezTo>
                      <a:pt x="7439" y="17254"/>
                      <a:pt x="9140" y="19989"/>
                      <a:pt x="11509" y="20423"/>
                    </a:cubicBezTo>
                    <a:cubicBezTo>
                      <a:pt x="11731" y="20463"/>
                      <a:pt x="11955" y="20483"/>
                      <a:pt x="12178" y="20483"/>
                    </a:cubicBezTo>
                    <a:cubicBezTo>
                      <a:pt x="14332" y="20483"/>
                      <a:pt x="16428" y="18663"/>
                      <a:pt x="16579" y="16487"/>
                    </a:cubicBezTo>
                    <a:cubicBezTo>
                      <a:pt x="16670" y="18330"/>
                      <a:pt x="18184" y="19735"/>
                      <a:pt x="19981" y="19735"/>
                    </a:cubicBezTo>
                    <a:cubicBezTo>
                      <a:pt x="20168" y="19735"/>
                      <a:pt x="20357" y="19720"/>
                      <a:pt x="20548" y="19689"/>
                    </a:cubicBezTo>
                    <a:cubicBezTo>
                      <a:pt x="22550" y="19355"/>
                      <a:pt x="23817" y="17354"/>
                      <a:pt x="23250" y="15386"/>
                    </a:cubicBezTo>
                    <a:lnTo>
                      <a:pt x="23250" y="15386"/>
                    </a:lnTo>
                    <a:cubicBezTo>
                      <a:pt x="24051" y="15786"/>
                      <a:pt x="24251" y="15986"/>
                      <a:pt x="25118" y="16153"/>
                    </a:cubicBezTo>
                    <a:cubicBezTo>
                      <a:pt x="25361" y="16209"/>
                      <a:pt x="25609" y="16236"/>
                      <a:pt x="25856" y="16236"/>
                    </a:cubicBezTo>
                    <a:cubicBezTo>
                      <a:pt x="26493" y="16236"/>
                      <a:pt x="27125" y="16056"/>
                      <a:pt x="27654" y="15719"/>
                    </a:cubicBezTo>
                    <a:cubicBezTo>
                      <a:pt x="28954" y="14785"/>
                      <a:pt x="29055" y="12784"/>
                      <a:pt x="28254" y="11416"/>
                    </a:cubicBezTo>
                    <a:cubicBezTo>
                      <a:pt x="27553" y="10182"/>
                      <a:pt x="26453" y="9215"/>
                      <a:pt x="25152" y="8681"/>
                    </a:cubicBezTo>
                    <a:cubicBezTo>
                      <a:pt x="26986" y="6279"/>
                      <a:pt x="26119" y="2777"/>
                      <a:pt x="23384" y="1476"/>
                    </a:cubicBezTo>
                    <a:cubicBezTo>
                      <a:pt x="22725" y="1174"/>
                      <a:pt x="22040" y="1033"/>
                      <a:pt x="21370" y="1033"/>
                    </a:cubicBezTo>
                    <a:cubicBezTo>
                      <a:pt x="19221" y="1033"/>
                      <a:pt x="17221" y="2482"/>
                      <a:pt x="16712" y="4745"/>
                    </a:cubicBezTo>
                    <a:cubicBezTo>
                      <a:pt x="16479" y="3210"/>
                      <a:pt x="15678" y="1843"/>
                      <a:pt x="14444" y="875"/>
                    </a:cubicBezTo>
                    <a:cubicBezTo>
                      <a:pt x="13680" y="297"/>
                      <a:pt x="12763" y="0"/>
                      <a:pt x="11835" y="0"/>
                    </a:cubicBezTo>
                    <a:close/>
                  </a:path>
                </a:pathLst>
              </a:custGeom>
              <a:solidFill>
                <a:schemeClr val="lt1"/>
              </a:solidFill>
              <a:ln w="9525"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077" name="Google Shape;2077;p71"/>
              <p:cNvSpPr/>
              <p:nvPr/>
            </p:nvSpPr>
            <p:spPr>
              <a:xfrm>
                <a:off x="-1942050" y="3115838"/>
                <a:ext cx="733050" cy="527125"/>
              </a:xfrm>
              <a:custGeom>
                <a:avLst/>
                <a:gdLst/>
                <a:ahLst/>
                <a:cxnLst/>
                <a:rect l="l" t="t" r="r" b="b"/>
                <a:pathLst>
                  <a:path w="29322" h="21085" extrusionOk="0">
                    <a:moveTo>
                      <a:pt x="11823" y="1"/>
                    </a:moveTo>
                    <a:cubicBezTo>
                      <a:pt x="11685" y="1"/>
                      <a:pt x="11547" y="9"/>
                      <a:pt x="11408" y="23"/>
                    </a:cubicBezTo>
                    <a:cubicBezTo>
                      <a:pt x="10741" y="156"/>
                      <a:pt x="10141" y="456"/>
                      <a:pt x="9607" y="857"/>
                    </a:cubicBezTo>
                    <a:cubicBezTo>
                      <a:pt x="9274" y="1123"/>
                      <a:pt x="8973" y="1424"/>
                      <a:pt x="8740" y="1757"/>
                    </a:cubicBezTo>
                    <a:cubicBezTo>
                      <a:pt x="8540" y="2024"/>
                      <a:pt x="8373" y="2324"/>
                      <a:pt x="8240" y="2591"/>
                    </a:cubicBezTo>
                    <a:cubicBezTo>
                      <a:pt x="8173" y="2758"/>
                      <a:pt x="8139" y="2925"/>
                      <a:pt x="8073" y="3091"/>
                    </a:cubicBezTo>
                    <a:cubicBezTo>
                      <a:pt x="8073" y="3158"/>
                      <a:pt x="8039" y="3258"/>
                      <a:pt x="8006" y="3325"/>
                    </a:cubicBezTo>
                    <a:cubicBezTo>
                      <a:pt x="8006" y="3325"/>
                      <a:pt x="8006" y="3358"/>
                      <a:pt x="8006" y="3392"/>
                    </a:cubicBezTo>
                    <a:lnTo>
                      <a:pt x="8006" y="3425"/>
                    </a:lnTo>
                    <a:lnTo>
                      <a:pt x="7973" y="3392"/>
                    </a:lnTo>
                    <a:lnTo>
                      <a:pt x="7939" y="3392"/>
                    </a:lnTo>
                    <a:lnTo>
                      <a:pt x="7773" y="3292"/>
                    </a:lnTo>
                    <a:cubicBezTo>
                      <a:pt x="7539" y="3158"/>
                      <a:pt x="7306" y="3091"/>
                      <a:pt x="7039" y="3025"/>
                    </a:cubicBezTo>
                    <a:cubicBezTo>
                      <a:pt x="6438" y="2891"/>
                      <a:pt x="5871" y="2691"/>
                      <a:pt x="5171" y="2558"/>
                    </a:cubicBezTo>
                    <a:cubicBezTo>
                      <a:pt x="5121" y="2549"/>
                      <a:pt x="5069" y="2545"/>
                      <a:pt x="5015" y="2545"/>
                    </a:cubicBezTo>
                    <a:cubicBezTo>
                      <a:pt x="4856" y="2545"/>
                      <a:pt x="4687" y="2583"/>
                      <a:pt x="4537" y="2658"/>
                    </a:cubicBezTo>
                    <a:cubicBezTo>
                      <a:pt x="4437" y="2725"/>
                      <a:pt x="4437" y="2825"/>
                      <a:pt x="4537" y="2958"/>
                    </a:cubicBezTo>
                    <a:cubicBezTo>
                      <a:pt x="4637" y="3025"/>
                      <a:pt x="4737" y="3091"/>
                      <a:pt x="4837" y="3125"/>
                    </a:cubicBezTo>
                    <a:cubicBezTo>
                      <a:pt x="4937" y="3158"/>
                      <a:pt x="5004" y="3192"/>
                      <a:pt x="5104" y="3192"/>
                    </a:cubicBezTo>
                    <a:cubicBezTo>
                      <a:pt x="5571" y="3192"/>
                      <a:pt x="6038" y="3292"/>
                      <a:pt x="6472" y="3458"/>
                    </a:cubicBezTo>
                    <a:cubicBezTo>
                      <a:pt x="6705" y="3558"/>
                      <a:pt x="6939" y="3659"/>
                      <a:pt x="7139" y="3759"/>
                    </a:cubicBezTo>
                    <a:lnTo>
                      <a:pt x="8006" y="4126"/>
                    </a:lnTo>
                    <a:cubicBezTo>
                      <a:pt x="8206" y="4226"/>
                      <a:pt x="8373" y="4292"/>
                      <a:pt x="8540" y="4359"/>
                    </a:cubicBezTo>
                    <a:cubicBezTo>
                      <a:pt x="8573" y="4192"/>
                      <a:pt x="8573" y="3992"/>
                      <a:pt x="8606" y="3825"/>
                    </a:cubicBezTo>
                    <a:lnTo>
                      <a:pt x="8673" y="3558"/>
                    </a:lnTo>
                    <a:lnTo>
                      <a:pt x="8673" y="3458"/>
                    </a:lnTo>
                    <a:lnTo>
                      <a:pt x="8673" y="3425"/>
                    </a:lnTo>
                    <a:lnTo>
                      <a:pt x="8673" y="3358"/>
                    </a:lnTo>
                    <a:cubicBezTo>
                      <a:pt x="8707" y="3158"/>
                      <a:pt x="8807" y="2991"/>
                      <a:pt x="8873" y="2791"/>
                    </a:cubicBezTo>
                    <a:cubicBezTo>
                      <a:pt x="9040" y="2458"/>
                      <a:pt x="9240" y="2091"/>
                      <a:pt x="9507" y="1791"/>
                    </a:cubicBezTo>
                    <a:cubicBezTo>
                      <a:pt x="9674" y="1557"/>
                      <a:pt x="9907" y="1357"/>
                      <a:pt x="10141" y="1190"/>
                    </a:cubicBezTo>
                    <a:cubicBezTo>
                      <a:pt x="10374" y="990"/>
                      <a:pt x="10675" y="857"/>
                      <a:pt x="10975" y="790"/>
                    </a:cubicBezTo>
                    <a:cubicBezTo>
                      <a:pt x="11274" y="720"/>
                      <a:pt x="11576" y="686"/>
                      <a:pt x="11877" y="686"/>
                    </a:cubicBezTo>
                    <a:cubicBezTo>
                      <a:pt x="12582" y="686"/>
                      <a:pt x="13279" y="873"/>
                      <a:pt x="13910" y="1223"/>
                    </a:cubicBezTo>
                    <a:cubicBezTo>
                      <a:pt x="14077" y="1357"/>
                      <a:pt x="14277" y="1457"/>
                      <a:pt x="14444" y="1590"/>
                    </a:cubicBezTo>
                    <a:cubicBezTo>
                      <a:pt x="15245" y="2191"/>
                      <a:pt x="15878" y="3025"/>
                      <a:pt x="16212" y="3992"/>
                    </a:cubicBezTo>
                    <a:cubicBezTo>
                      <a:pt x="16279" y="4192"/>
                      <a:pt x="16345" y="4459"/>
                      <a:pt x="16412" y="4726"/>
                    </a:cubicBezTo>
                    <a:cubicBezTo>
                      <a:pt x="16479" y="4993"/>
                      <a:pt x="16512" y="5260"/>
                      <a:pt x="16579" y="5493"/>
                    </a:cubicBezTo>
                    <a:cubicBezTo>
                      <a:pt x="16646" y="5994"/>
                      <a:pt x="16746" y="6427"/>
                      <a:pt x="16812" y="6894"/>
                    </a:cubicBezTo>
                    <a:cubicBezTo>
                      <a:pt x="16912" y="6527"/>
                      <a:pt x="17012" y="6127"/>
                      <a:pt x="17146" y="5693"/>
                    </a:cubicBezTo>
                    <a:cubicBezTo>
                      <a:pt x="17179" y="5560"/>
                      <a:pt x="17213" y="5426"/>
                      <a:pt x="17246" y="5293"/>
                    </a:cubicBezTo>
                    <a:lnTo>
                      <a:pt x="17379" y="4959"/>
                    </a:lnTo>
                    <a:cubicBezTo>
                      <a:pt x="17446" y="4693"/>
                      <a:pt x="17546" y="4459"/>
                      <a:pt x="17646" y="4226"/>
                    </a:cubicBezTo>
                    <a:lnTo>
                      <a:pt x="17713" y="4059"/>
                    </a:lnTo>
                    <a:cubicBezTo>
                      <a:pt x="17746" y="3992"/>
                      <a:pt x="17780" y="3959"/>
                      <a:pt x="17813" y="3892"/>
                    </a:cubicBezTo>
                    <a:cubicBezTo>
                      <a:pt x="17880" y="3759"/>
                      <a:pt x="17980" y="3625"/>
                      <a:pt x="18047" y="3492"/>
                    </a:cubicBezTo>
                    <a:cubicBezTo>
                      <a:pt x="18213" y="3258"/>
                      <a:pt x="18380" y="3058"/>
                      <a:pt x="18580" y="2891"/>
                    </a:cubicBezTo>
                    <a:cubicBezTo>
                      <a:pt x="18981" y="2491"/>
                      <a:pt x="19481" y="2191"/>
                      <a:pt x="20015" y="1991"/>
                    </a:cubicBezTo>
                    <a:cubicBezTo>
                      <a:pt x="20481" y="1816"/>
                      <a:pt x="20972" y="1717"/>
                      <a:pt x="21466" y="1717"/>
                    </a:cubicBezTo>
                    <a:cubicBezTo>
                      <a:pt x="21538" y="1717"/>
                      <a:pt x="21610" y="1720"/>
                      <a:pt x="21682" y="1724"/>
                    </a:cubicBezTo>
                    <a:cubicBezTo>
                      <a:pt x="22250" y="1757"/>
                      <a:pt x="22783" y="1924"/>
                      <a:pt x="23284" y="2191"/>
                    </a:cubicBezTo>
                    <a:cubicBezTo>
                      <a:pt x="23550" y="2324"/>
                      <a:pt x="23684" y="2391"/>
                      <a:pt x="23817" y="2458"/>
                    </a:cubicBezTo>
                    <a:cubicBezTo>
                      <a:pt x="24017" y="2558"/>
                      <a:pt x="24184" y="2658"/>
                      <a:pt x="24351" y="2791"/>
                    </a:cubicBezTo>
                    <a:cubicBezTo>
                      <a:pt x="24585" y="2991"/>
                      <a:pt x="24818" y="3192"/>
                      <a:pt x="25018" y="3425"/>
                    </a:cubicBezTo>
                    <a:cubicBezTo>
                      <a:pt x="25252" y="3659"/>
                      <a:pt x="25418" y="3925"/>
                      <a:pt x="25519" y="4226"/>
                    </a:cubicBezTo>
                    <a:cubicBezTo>
                      <a:pt x="25719" y="4959"/>
                      <a:pt x="25785" y="5326"/>
                      <a:pt x="25852" y="5593"/>
                    </a:cubicBezTo>
                    <a:cubicBezTo>
                      <a:pt x="25952" y="5860"/>
                      <a:pt x="25986" y="6127"/>
                      <a:pt x="25986" y="6394"/>
                    </a:cubicBezTo>
                    <a:cubicBezTo>
                      <a:pt x="25986" y="6627"/>
                      <a:pt x="25952" y="6827"/>
                      <a:pt x="25919" y="7061"/>
                    </a:cubicBezTo>
                    <a:cubicBezTo>
                      <a:pt x="25885" y="7228"/>
                      <a:pt x="25819" y="7395"/>
                      <a:pt x="25785" y="7561"/>
                    </a:cubicBezTo>
                    <a:cubicBezTo>
                      <a:pt x="25685" y="7728"/>
                      <a:pt x="25585" y="7895"/>
                      <a:pt x="25519" y="8028"/>
                    </a:cubicBezTo>
                    <a:lnTo>
                      <a:pt x="25385" y="8295"/>
                    </a:lnTo>
                    <a:lnTo>
                      <a:pt x="25185" y="8562"/>
                    </a:lnTo>
                    <a:lnTo>
                      <a:pt x="24851" y="9029"/>
                    </a:lnTo>
                    <a:lnTo>
                      <a:pt x="24785" y="9162"/>
                    </a:lnTo>
                    <a:cubicBezTo>
                      <a:pt x="24785" y="9162"/>
                      <a:pt x="24751" y="9196"/>
                      <a:pt x="24785" y="9196"/>
                    </a:cubicBezTo>
                    <a:lnTo>
                      <a:pt x="24851" y="9229"/>
                    </a:lnTo>
                    <a:lnTo>
                      <a:pt x="25085" y="9363"/>
                    </a:lnTo>
                    <a:lnTo>
                      <a:pt x="25619" y="9596"/>
                    </a:lnTo>
                    <a:lnTo>
                      <a:pt x="25852" y="9730"/>
                    </a:lnTo>
                    <a:cubicBezTo>
                      <a:pt x="26586" y="10130"/>
                      <a:pt x="27220" y="10630"/>
                      <a:pt x="27753" y="11264"/>
                    </a:cubicBezTo>
                    <a:cubicBezTo>
                      <a:pt x="27920" y="11497"/>
                      <a:pt x="28120" y="11731"/>
                      <a:pt x="28254" y="11964"/>
                    </a:cubicBezTo>
                    <a:cubicBezTo>
                      <a:pt x="28521" y="12331"/>
                      <a:pt x="28654" y="12798"/>
                      <a:pt x="28687" y="13265"/>
                    </a:cubicBezTo>
                    <a:cubicBezTo>
                      <a:pt x="28687" y="13699"/>
                      <a:pt x="28654" y="14133"/>
                      <a:pt x="28554" y="14600"/>
                    </a:cubicBezTo>
                    <a:cubicBezTo>
                      <a:pt x="28454" y="14967"/>
                      <a:pt x="28287" y="15334"/>
                      <a:pt x="28020" y="15634"/>
                    </a:cubicBezTo>
                    <a:cubicBezTo>
                      <a:pt x="27753" y="15901"/>
                      <a:pt x="27420" y="16101"/>
                      <a:pt x="27053" y="16234"/>
                    </a:cubicBezTo>
                    <a:cubicBezTo>
                      <a:pt x="26719" y="16334"/>
                      <a:pt x="26386" y="16368"/>
                      <a:pt x="26019" y="16368"/>
                    </a:cubicBezTo>
                    <a:cubicBezTo>
                      <a:pt x="25685" y="16334"/>
                      <a:pt x="25318" y="16268"/>
                      <a:pt x="24985" y="16167"/>
                    </a:cubicBezTo>
                    <a:cubicBezTo>
                      <a:pt x="24751" y="16101"/>
                      <a:pt x="24551" y="16001"/>
                      <a:pt x="24351" y="15867"/>
                    </a:cubicBezTo>
                    <a:cubicBezTo>
                      <a:pt x="23984" y="15634"/>
                      <a:pt x="23584" y="15434"/>
                      <a:pt x="23150" y="15200"/>
                    </a:cubicBezTo>
                    <a:lnTo>
                      <a:pt x="22983" y="15133"/>
                    </a:lnTo>
                    <a:lnTo>
                      <a:pt x="22983" y="15133"/>
                    </a:lnTo>
                    <a:cubicBezTo>
                      <a:pt x="23050" y="15367"/>
                      <a:pt x="23117" y="15767"/>
                      <a:pt x="23184" y="16201"/>
                    </a:cubicBezTo>
                    <a:cubicBezTo>
                      <a:pt x="23217" y="16301"/>
                      <a:pt x="23217" y="16434"/>
                      <a:pt x="23217" y="16534"/>
                    </a:cubicBezTo>
                    <a:lnTo>
                      <a:pt x="23217" y="16701"/>
                    </a:lnTo>
                    <a:cubicBezTo>
                      <a:pt x="23217" y="16801"/>
                      <a:pt x="23217" y="16901"/>
                      <a:pt x="23217" y="17001"/>
                    </a:cubicBezTo>
                    <a:cubicBezTo>
                      <a:pt x="23184" y="17368"/>
                      <a:pt x="23083" y="17702"/>
                      <a:pt x="22917" y="18035"/>
                    </a:cubicBezTo>
                    <a:cubicBezTo>
                      <a:pt x="22717" y="18436"/>
                      <a:pt x="22416" y="18803"/>
                      <a:pt x="22083" y="19103"/>
                    </a:cubicBezTo>
                    <a:cubicBezTo>
                      <a:pt x="21749" y="19370"/>
                      <a:pt x="21316" y="19570"/>
                      <a:pt x="20882" y="19670"/>
                    </a:cubicBezTo>
                    <a:cubicBezTo>
                      <a:pt x="20687" y="19719"/>
                      <a:pt x="20473" y="19750"/>
                      <a:pt x="20268" y="19750"/>
                    </a:cubicBezTo>
                    <a:cubicBezTo>
                      <a:pt x="20193" y="19750"/>
                      <a:pt x="20119" y="19746"/>
                      <a:pt x="20048" y="19737"/>
                    </a:cubicBezTo>
                    <a:cubicBezTo>
                      <a:pt x="19848" y="19703"/>
                      <a:pt x="19681" y="19670"/>
                      <a:pt x="19481" y="19603"/>
                    </a:cubicBezTo>
                    <a:cubicBezTo>
                      <a:pt x="19314" y="19537"/>
                      <a:pt x="19114" y="19470"/>
                      <a:pt x="18947" y="19403"/>
                    </a:cubicBezTo>
                    <a:cubicBezTo>
                      <a:pt x="18680" y="19270"/>
                      <a:pt x="18447" y="19103"/>
                      <a:pt x="18247" y="18903"/>
                    </a:cubicBezTo>
                    <a:cubicBezTo>
                      <a:pt x="17980" y="18636"/>
                      <a:pt x="17780" y="18369"/>
                      <a:pt x="17580" y="18069"/>
                    </a:cubicBezTo>
                    <a:cubicBezTo>
                      <a:pt x="17513" y="17935"/>
                      <a:pt x="17446" y="17702"/>
                      <a:pt x="17379" y="17535"/>
                    </a:cubicBezTo>
                    <a:cubicBezTo>
                      <a:pt x="17346" y="17468"/>
                      <a:pt x="17313" y="17402"/>
                      <a:pt x="17313" y="17368"/>
                    </a:cubicBezTo>
                    <a:lnTo>
                      <a:pt x="17279" y="17101"/>
                    </a:lnTo>
                    <a:lnTo>
                      <a:pt x="17179" y="16568"/>
                    </a:lnTo>
                    <a:cubicBezTo>
                      <a:pt x="17079" y="15767"/>
                      <a:pt x="16946" y="15000"/>
                      <a:pt x="16846" y="14199"/>
                    </a:cubicBezTo>
                    <a:cubicBezTo>
                      <a:pt x="16779" y="14566"/>
                      <a:pt x="16746" y="15067"/>
                      <a:pt x="16679" y="15634"/>
                    </a:cubicBezTo>
                    <a:cubicBezTo>
                      <a:pt x="16612" y="16167"/>
                      <a:pt x="16545" y="16701"/>
                      <a:pt x="16479" y="17235"/>
                    </a:cubicBezTo>
                    <a:lnTo>
                      <a:pt x="16345" y="17769"/>
                    </a:lnTo>
                    <a:lnTo>
                      <a:pt x="16312" y="18035"/>
                    </a:lnTo>
                    <a:cubicBezTo>
                      <a:pt x="16279" y="18069"/>
                      <a:pt x="16279" y="18102"/>
                      <a:pt x="16245" y="18136"/>
                    </a:cubicBezTo>
                    <a:lnTo>
                      <a:pt x="16245" y="18202"/>
                    </a:lnTo>
                    <a:cubicBezTo>
                      <a:pt x="16179" y="18369"/>
                      <a:pt x="16078" y="18502"/>
                      <a:pt x="16012" y="18669"/>
                    </a:cubicBezTo>
                    <a:cubicBezTo>
                      <a:pt x="15812" y="18969"/>
                      <a:pt x="15578" y="19236"/>
                      <a:pt x="15278" y="19436"/>
                    </a:cubicBezTo>
                    <a:cubicBezTo>
                      <a:pt x="14944" y="19670"/>
                      <a:pt x="14611" y="19870"/>
                      <a:pt x="14244" y="20037"/>
                    </a:cubicBezTo>
                    <a:cubicBezTo>
                      <a:pt x="13810" y="20270"/>
                      <a:pt x="13343" y="20471"/>
                      <a:pt x="12843" y="20637"/>
                    </a:cubicBezTo>
                    <a:cubicBezTo>
                      <a:pt x="12643" y="20687"/>
                      <a:pt x="12643" y="20704"/>
                      <a:pt x="12639" y="20704"/>
                    </a:cubicBezTo>
                    <a:cubicBezTo>
                      <a:pt x="12634" y="20704"/>
                      <a:pt x="12626" y="20687"/>
                      <a:pt x="12409" y="20671"/>
                    </a:cubicBezTo>
                    <a:cubicBezTo>
                      <a:pt x="11775" y="20571"/>
                      <a:pt x="11142" y="20370"/>
                      <a:pt x="10608" y="20004"/>
                    </a:cubicBezTo>
                    <a:cubicBezTo>
                      <a:pt x="10141" y="19770"/>
                      <a:pt x="9741" y="19436"/>
                      <a:pt x="9440" y="19003"/>
                    </a:cubicBezTo>
                    <a:cubicBezTo>
                      <a:pt x="9240" y="18636"/>
                      <a:pt x="9073" y="18369"/>
                      <a:pt x="8940" y="18069"/>
                    </a:cubicBezTo>
                    <a:cubicBezTo>
                      <a:pt x="8773" y="17769"/>
                      <a:pt x="8606" y="17402"/>
                      <a:pt x="8506" y="17068"/>
                    </a:cubicBezTo>
                    <a:cubicBezTo>
                      <a:pt x="8440" y="16868"/>
                      <a:pt x="8440" y="16701"/>
                      <a:pt x="8473" y="16501"/>
                    </a:cubicBezTo>
                    <a:cubicBezTo>
                      <a:pt x="8473" y="16434"/>
                      <a:pt x="8473" y="16368"/>
                      <a:pt x="8473" y="16301"/>
                    </a:cubicBezTo>
                    <a:cubicBezTo>
                      <a:pt x="8473" y="16201"/>
                      <a:pt x="8506" y="16101"/>
                      <a:pt x="8540" y="16001"/>
                    </a:cubicBezTo>
                    <a:cubicBezTo>
                      <a:pt x="8573" y="15801"/>
                      <a:pt x="8640" y="15567"/>
                      <a:pt x="8673" y="15367"/>
                    </a:cubicBezTo>
                    <a:cubicBezTo>
                      <a:pt x="8740" y="15067"/>
                      <a:pt x="8840" y="14733"/>
                      <a:pt x="8907" y="14366"/>
                    </a:cubicBezTo>
                    <a:lnTo>
                      <a:pt x="8907" y="14366"/>
                    </a:lnTo>
                    <a:cubicBezTo>
                      <a:pt x="8740" y="14533"/>
                      <a:pt x="8540" y="14700"/>
                      <a:pt x="8373" y="14867"/>
                    </a:cubicBezTo>
                    <a:cubicBezTo>
                      <a:pt x="8173" y="15067"/>
                      <a:pt x="7939" y="15267"/>
                      <a:pt x="7773" y="15434"/>
                    </a:cubicBezTo>
                    <a:lnTo>
                      <a:pt x="6972" y="16067"/>
                    </a:lnTo>
                    <a:cubicBezTo>
                      <a:pt x="6638" y="16201"/>
                      <a:pt x="6271" y="16334"/>
                      <a:pt x="5905" y="16401"/>
                    </a:cubicBezTo>
                    <a:cubicBezTo>
                      <a:pt x="5704" y="16468"/>
                      <a:pt x="5504" y="16501"/>
                      <a:pt x="5304" y="16501"/>
                    </a:cubicBezTo>
                    <a:cubicBezTo>
                      <a:pt x="5054" y="16534"/>
                      <a:pt x="4804" y="16551"/>
                      <a:pt x="4554" y="16551"/>
                    </a:cubicBezTo>
                    <a:cubicBezTo>
                      <a:pt x="4303" y="16551"/>
                      <a:pt x="4053" y="16534"/>
                      <a:pt x="3803" y="16501"/>
                    </a:cubicBezTo>
                    <a:cubicBezTo>
                      <a:pt x="3403" y="16434"/>
                      <a:pt x="3002" y="16268"/>
                      <a:pt x="2636" y="16101"/>
                    </a:cubicBezTo>
                    <a:cubicBezTo>
                      <a:pt x="2269" y="15934"/>
                      <a:pt x="1935" y="15700"/>
                      <a:pt x="1635" y="15434"/>
                    </a:cubicBezTo>
                    <a:cubicBezTo>
                      <a:pt x="1301" y="15033"/>
                      <a:pt x="1034" y="14566"/>
                      <a:pt x="934" y="14066"/>
                    </a:cubicBezTo>
                    <a:cubicBezTo>
                      <a:pt x="834" y="13799"/>
                      <a:pt x="768" y="13532"/>
                      <a:pt x="734" y="13265"/>
                    </a:cubicBezTo>
                    <a:cubicBezTo>
                      <a:pt x="667" y="12832"/>
                      <a:pt x="667" y="12398"/>
                      <a:pt x="801" y="11998"/>
                    </a:cubicBezTo>
                    <a:cubicBezTo>
                      <a:pt x="901" y="11598"/>
                      <a:pt x="1134" y="11231"/>
                      <a:pt x="1401" y="10930"/>
                    </a:cubicBezTo>
                    <a:cubicBezTo>
                      <a:pt x="1735" y="10664"/>
                      <a:pt x="2035" y="10397"/>
                      <a:pt x="2402" y="10163"/>
                    </a:cubicBezTo>
                    <a:cubicBezTo>
                      <a:pt x="2469" y="10096"/>
                      <a:pt x="2569" y="10030"/>
                      <a:pt x="2669" y="9996"/>
                    </a:cubicBezTo>
                    <a:lnTo>
                      <a:pt x="2802" y="9896"/>
                    </a:lnTo>
                    <a:cubicBezTo>
                      <a:pt x="2902" y="9896"/>
                      <a:pt x="3036" y="9863"/>
                      <a:pt x="3136" y="9830"/>
                    </a:cubicBezTo>
                    <a:lnTo>
                      <a:pt x="3269" y="9796"/>
                    </a:lnTo>
                    <a:cubicBezTo>
                      <a:pt x="3336" y="9763"/>
                      <a:pt x="3403" y="9763"/>
                      <a:pt x="3436" y="9763"/>
                    </a:cubicBezTo>
                    <a:lnTo>
                      <a:pt x="3936" y="9763"/>
                    </a:lnTo>
                    <a:cubicBezTo>
                      <a:pt x="4025" y="9752"/>
                      <a:pt x="4133" y="9748"/>
                      <a:pt x="4249" y="9748"/>
                    </a:cubicBezTo>
                    <a:cubicBezTo>
                      <a:pt x="4481" y="9748"/>
                      <a:pt x="4748" y="9763"/>
                      <a:pt x="4971" y="9763"/>
                    </a:cubicBezTo>
                    <a:lnTo>
                      <a:pt x="6105" y="9763"/>
                    </a:lnTo>
                    <a:lnTo>
                      <a:pt x="4904" y="9396"/>
                    </a:lnTo>
                    <a:lnTo>
                      <a:pt x="4237" y="9162"/>
                    </a:lnTo>
                    <a:lnTo>
                      <a:pt x="3903" y="9062"/>
                    </a:lnTo>
                    <a:lnTo>
                      <a:pt x="3703" y="8962"/>
                    </a:lnTo>
                    <a:cubicBezTo>
                      <a:pt x="3603" y="8896"/>
                      <a:pt x="3436" y="8862"/>
                      <a:pt x="3336" y="8796"/>
                    </a:cubicBezTo>
                    <a:lnTo>
                      <a:pt x="3169" y="8629"/>
                    </a:lnTo>
                    <a:cubicBezTo>
                      <a:pt x="3103" y="8595"/>
                      <a:pt x="3036" y="8529"/>
                      <a:pt x="3036" y="8529"/>
                    </a:cubicBezTo>
                    <a:lnTo>
                      <a:pt x="2969" y="8462"/>
                    </a:lnTo>
                    <a:cubicBezTo>
                      <a:pt x="2802" y="8195"/>
                      <a:pt x="2602" y="7962"/>
                      <a:pt x="2435" y="7695"/>
                    </a:cubicBezTo>
                    <a:cubicBezTo>
                      <a:pt x="2269" y="7428"/>
                      <a:pt x="2135" y="7161"/>
                      <a:pt x="2068" y="6827"/>
                    </a:cubicBezTo>
                    <a:cubicBezTo>
                      <a:pt x="2035" y="6627"/>
                      <a:pt x="2002" y="6394"/>
                      <a:pt x="2002" y="6194"/>
                    </a:cubicBezTo>
                    <a:cubicBezTo>
                      <a:pt x="2035" y="5660"/>
                      <a:pt x="2235" y="5126"/>
                      <a:pt x="2535" y="4693"/>
                    </a:cubicBezTo>
                    <a:cubicBezTo>
                      <a:pt x="2702" y="4426"/>
                      <a:pt x="2936" y="4159"/>
                      <a:pt x="3236" y="3925"/>
                    </a:cubicBezTo>
                    <a:cubicBezTo>
                      <a:pt x="3570" y="3725"/>
                      <a:pt x="3903" y="3492"/>
                      <a:pt x="4270" y="3325"/>
                    </a:cubicBezTo>
                    <a:cubicBezTo>
                      <a:pt x="4403" y="3225"/>
                      <a:pt x="4470" y="3225"/>
                      <a:pt x="4537" y="3058"/>
                    </a:cubicBezTo>
                    <a:cubicBezTo>
                      <a:pt x="4593" y="2946"/>
                      <a:pt x="4389" y="2809"/>
                      <a:pt x="4123" y="2809"/>
                    </a:cubicBezTo>
                    <a:cubicBezTo>
                      <a:pt x="4074" y="2809"/>
                      <a:pt x="4022" y="2814"/>
                      <a:pt x="3970" y="2825"/>
                    </a:cubicBezTo>
                    <a:cubicBezTo>
                      <a:pt x="3636" y="2925"/>
                      <a:pt x="3336" y="3091"/>
                      <a:pt x="3103" y="3325"/>
                    </a:cubicBezTo>
                    <a:cubicBezTo>
                      <a:pt x="2702" y="3592"/>
                      <a:pt x="2369" y="3892"/>
                      <a:pt x="2068" y="4259"/>
                    </a:cubicBezTo>
                    <a:cubicBezTo>
                      <a:pt x="1902" y="4492"/>
                      <a:pt x="1768" y="4759"/>
                      <a:pt x="1668" y="5026"/>
                    </a:cubicBezTo>
                    <a:cubicBezTo>
                      <a:pt x="1535" y="5293"/>
                      <a:pt x="1435" y="5560"/>
                      <a:pt x="1401" y="5860"/>
                    </a:cubicBezTo>
                    <a:cubicBezTo>
                      <a:pt x="1301" y="6360"/>
                      <a:pt x="1335" y="6894"/>
                      <a:pt x="1535" y="7361"/>
                    </a:cubicBezTo>
                    <a:cubicBezTo>
                      <a:pt x="1735" y="7895"/>
                      <a:pt x="2035" y="8362"/>
                      <a:pt x="2435" y="8796"/>
                    </a:cubicBezTo>
                    <a:lnTo>
                      <a:pt x="2602" y="8962"/>
                    </a:lnTo>
                    <a:cubicBezTo>
                      <a:pt x="2636" y="9029"/>
                      <a:pt x="2636" y="9029"/>
                      <a:pt x="2669" y="9062"/>
                    </a:cubicBezTo>
                    <a:cubicBezTo>
                      <a:pt x="2702" y="9129"/>
                      <a:pt x="2702" y="9129"/>
                      <a:pt x="2802" y="9162"/>
                    </a:cubicBezTo>
                    <a:cubicBezTo>
                      <a:pt x="2869" y="9162"/>
                      <a:pt x="2902" y="9196"/>
                      <a:pt x="2969" y="9229"/>
                    </a:cubicBezTo>
                    <a:lnTo>
                      <a:pt x="2869" y="9229"/>
                    </a:lnTo>
                    <a:cubicBezTo>
                      <a:pt x="2819" y="9213"/>
                      <a:pt x="2794" y="9204"/>
                      <a:pt x="2777" y="9204"/>
                    </a:cubicBezTo>
                    <a:cubicBezTo>
                      <a:pt x="2761" y="9204"/>
                      <a:pt x="2752" y="9213"/>
                      <a:pt x="2736" y="9229"/>
                    </a:cubicBezTo>
                    <a:cubicBezTo>
                      <a:pt x="2602" y="9296"/>
                      <a:pt x="2502" y="9363"/>
                      <a:pt x="2402" y="9396"/>
                    </a:cubicBezTo>
                    <a:cubicBezTo>
                      <a:pt x="2068" y="9596"/>
                      <a:pt x="1768" y="9763"/>
                      <a:pt x="1435" y="9963"/>
                    </a:cubicBezTo>
                    <a:cubicBezTo>
                      <a:pt x="1034" y="10230"/>
                      <a:pt x="734" y="10530"/>
                      <a:pt x="501" y="10930"/>
                    </a:cubicBezTo>
                    <a:cubicBezTo>
                      <a:pt x="234" y="11297"/>
                      <a:pt x="100" y="11731"/>
                      <a:pt x="34" y="12165"/>
                    </a:cubicBezTo>
                    <a:cubicBezTo>
                      <a:pt x="0" y="12598"/>
                      <a:pt x="0" y="13032"/>
                      <a:pt x="100" y="13466"/>
                    </a:cubicBezTo>
                    <a:cubicBezTo>
                      <a:pt x="100" y="13632"/>
                      <a:pt x="134" y="13766"/>
                      <a:pt x="200" y="13933"/>
                    </a:cubicBezTo>
                    <a:cubicBezTo>
                      <a:pt x="301" y="14400"/>
                      <a:pt x="467" y="14833"/>
                      <a:pt x="701" y="15267"/>
                    </a:cubicBezTo>
                    <a:cubicBezTo>
                      <a:pt x="968" y="15667"/>
                      <a:pt x="1301" y="16034"/>
                      <a:pt x="1735" y="16268"/>
                    </a:cubicBezTo>
                    <a:cubicBezTo>
                      <a:pt x="1968" y="16401"/>
                      <a:pt x="2302" y="16568"/>
                      <a:pt x="2602" y="16735"/>
                    </a:cubicBezTo>
                    <a:cubicBezTo>
                      <a:pt x="2936" y="16868"/>
                      <a:pt x="3269" y="16968"/>
                      <a:pt x="3603" y="17035"/>
                    </a:cubicBezTo>
                    <a:cubicBezTo>
                      <a:pt x="3988" y="17116"/>
                      <a:pt x="4382" y="17157"/>
                      <a:pt x="4776" y="17157"/>
                    </a:cubicBezTo>
                    <a:cubicBezTo>
                      <a:pt x="5509" y="17157"/>
                      <a:pt x="6245" y="17016"/>
                      <a:pt x="6939" y="16735"/>
                    </a:cubicBezTo>
                    <a:cubicBezTo>
                      <a:pt x="7139" y="16634"/>
                      <a:pt x="7306" y="16534"/>
                      <a:pt x="7506" y="16434"/>
                    </a:cubicBezTo>
                    <a:cubicBezTo>
                      <a:pt x="7606" y="16368"/>
                      <a:pt x="7706" y="16301"/>
                      <a:pt x="7773" y="16234"/>
                    </a:cubicBezTo>
                    <a:lnTo>
                      <a:pt x="7806" y="16167"/>
                    </a:lnTo>
                    <a:cubicBezTo>
                      <a:pt x="7839" y="16134"/>
                      <a:pt x="7839" y="16134"/>
                      <a:pt x="7873" y="16134"/>
                    </a:cubicBezTo>
                    <a:cubicBezTo>
                      <a:pt x="7906" y="16101"/>
                      <a:pt x="7939" y="16101"/>
                      <a:pt x="7939" y="16101"/>
                    </a:cubicBezTo>
                    <a:lnTo>
                      <a:pt x="7939" y="16101"/>
                    </a:lnTo>
                    <a:cubicBezTo>
                      <a:pt x="7906" y="16134"/>
                      <a:pt x="7906" y="16201"/>
                      <a:pt x="7873" y="16268"/>
                    </a:cubicBezTo>
                    <a:lnTo>
                      <a:pt x="7873" y="16301"/>
                    </a:lnTo>
                    <a:lnTo>
                      <a:pt x="7873" y="16401"/>
                    </a:lnTo>
                    <a:cubicBezTo>
                      <a:pt x="7873" y="16568"/>
                      <a:pt x="7906" y="16735"/>
                      <a:pt x="7939" y="16901"/>
                    </a:cubicBezTo>
                    <a:cubicBezTo>
                      <a:pt x="7973" y="17068"/>
                      <a:pt x="8006" y="17202"/>
                      <a:pt x="8039" y="17368"/>
                    </a:cubicBezTo>
                    <a:cubicBezTo>
                      <a:pt x="8073" y="17535"/>
                      <a:pt x="8139" y="17669"/>
                      <a:pt x="8206" y="17835"/>
                    </a:cubicBezTo>
                    <a:cubicBezTo>
                      <a:pt x="8340" y="18136"/>
                      <a:pt x="8473" y="18402"/>
                      <a:pt x="8673" y="18703"/>
                    </a:cubicBezTo>
                    <a:cubicBezTo>
                      <a:pt x="8740" y="18903"/>
                      <a:pt x="8840" y="19070"/>
                      <a:pt x="8973" y="19270"/>
                    </a:cubicBezTo>
                    <a:cubicBezTo>
                      <a:pt x="9107" y="19503"/>
                      <a:pt x="9307" y="19737"/>
                      <a:pt x="9507" y="19937"/>
                    </a:cubicBezTo>
                    <a:cubicBezTo>
                      <a:pt x="10007" y="20404"/>
                      <a:pt x="10608" y="20704"/>
                      <a:pt x="11242" y="20904"/>
                    </a:cubicBezTo>
                    <a:cubicBezTo>
                      <a:pt x="11622" y="21024"/>
                      <a:pt x="12014" y="21084"/>
                      <a:pt x="12411" y="21084"/>
                    </a:cubicBezTo>
                    <a:cubicBezTo>
                      <a:pt x="12676" y="21084"/>
                      <a:pt x="12943" y="21058"/>
                      <a:pt x="13210" y="21004"/>
                    </a:cubicBezTo>
                    <a:cubicBezTo>
                      <a:pt x="14144" y="20804"/>
                      <a:pt x="15044" y="20337"/>
                      <a:pt x="15745" y="19670"/>
                    </a:cubicBezTo>
                    <a:cubicBezTo>
                      <a:pt x="16179" y="19303"/>
                      <a:pt x="16512" y="18836"/>
                      <a:pt x="16746" y="18269"/>
                    </a:cubicBezTo>
                    <a:cubicBezTo>
                      <a:pt x="16746" y="18202"/>
                      <a:pt x="16779" y="18102"/>
                      <a:pt x="16846" y="18035"/>
                    </a:cubicBezTo>
                    <a:cubicBezTo>
                      <a:pt x="16846" y="18035"/>
                      <a:pt x="16846" y="18002"/>
                      <a:pt x="16846" y="18002"/>
                    </a:cubicBezTo>
                    <a:lnTo>
                      <a:pt x="16846" y="17969"/>
                    </a:lnTo>
                    <a:cubicBezTo>
                      <a:pt x="16850" y="17960"/>
                      <a:pt x="16855" y="17956"/>
                      <a:pt x="16859" y="17956"/>
                    </a:cubicBezTo>
                    <a:cubicBezTo>
                      <a:pt x="16889" y="17956"/>
                      <a:pt x="16926" y="18125"/>
                      <a:pt x="17012" y="18269"/>
                    </a:cubicBezTo>
                    <a:cubicBezTo>
                      <a:pt x="17213" y="18669"/>
                      <a:pt x="17479" y="19003"/>
                      <a:pt x="17780" y="19303"/>
                    </a:cubicBezTo>
                    <a:cubicBezTo>
                      <a:pt x="18047" y="19570"/>
                      <a:pt x="18380" y="19770"/>
                      <a:pt x="18714" y="19903"/>
                    </a:cubicBezTo>
                    <a:cubicBezTo>
                      <a:pt x="19047" y="20037"/>
                      <a:pt x="19414" y="20137"/>
                      <a:pt x="19748" y="20204"/>
                    </a:cubicBezTo>
                    <a:cubicBezTo>
                      <a:pt x="19804" y="20212"/>
                      <a:pt x="19860" y="20216"/>
                      <a:pt x="19915" y="20216"/>
                    </a:cubicBezTo>
                    <a:cubicBezTo>
                      <a:pt x="20188" y="20216"/>
                      <a:pt x="20451" y="20128"/>
                      <a:pt x="20721" y="20128"/>
                    </a:cubicBezTo>
                    <a:cubicBezTo>
                      <a:pt x="20818" y="20128"/>
                      <a:pt x="20916" y="20140"/>
                      <a:pt x="21015" y="20170"/>
                    </a:cubicBezTo>
                    <a:cubicBezTo>
                      <a:pt x="21282" y="20170"/>
                      <a:pt x="21549" y="20070"/>
                      <a:pt x="21783" y="19937"/>
                    </a:cubicBezTo>
                    <a:cubicBezTo>
                      <a:pt x="21949" y="19870"/>
                      <a:pt x="22083" y="19770"/>
                      <a:pt x="22216" y="19670"/>
                    </a:cubicBezTo>
                    <a:lnTo>
                      <a:pt x="22483" y="19436"/>
                    </a:lnTo>
                    <a:cubicBezTo>
                      <a:pt x="23017" y="18969"/>
                      <a:pt x="23384" y="18402"/>
                      <a:pt x="23617" y="17769"/>
                    </a:cubicBezTo>
                    <a:cubicBezTo>
                      <a:pt x="23717" y="17435"/>
                      <a:pt x="23817" y="17101"/>
                      <a:pt x="23817" y="16768"/>
                    </a:cubicBezTo>
                    <a:lnTo>
                      <a:pt x="23817" y="16501"/>
                    </a:lnTo>
                    <a:cubicBezTo>
                      <a:pt x="23817" y="16468"/>
                      <a:pt x="23817" y="16434"/>
                      <a:pt x="23817" y="16401"/>
                    </a:cubicBezTo>
                    <a:cubicBezTo>
                      <a:pt x="23817" y="16334"/>
                      <a:pt x="23817" y="16268"/>
                      <a:pt x="23784" y="16201"/>
                    </a:cubicBezTo>
                    <a:lnTo>
                      <a:pt x="23784" y="16167"/>
                    </a:lnTo>
                    <a:lnTo>
                      <a:pt x="23851" y="16167"/>
                    </a:lnTo>
                    <a:lnTo>
                      <a:pt x="23917" y="16234"/>
                    </a:lnTo>
                    <a:lnTo>
                      <a:pt x="24084" y="16301"/>
                    </a:lnTo>
                    <a:lnTo>
                      <a:pt x="24284" y="16434"/>
                    </a:lnTo>
                    <a:cubicBezTo>
                      <a:pt x="24351" y="16468"/>
                      <a:pt x="24451" y="16501"/>
                      <a:pt x="24551" y="16568"/>
                    </a:cubicBezTo>
                    <a:cubicBezTo>
                      <a:pt x="24718" y="16634"/>
                      <a:pt x="24918" y="16701"/>
                      <a:pt x="25085" y="16768"/>
                    </a:cubicBezTo>
                    <a:cubicBezTo>
                      <a:pt x="25391" y="16870"/>
                      <a:pt x="25696" y="16913"/>
                      <a:pt x="26002" y="16913"/>
                    </a:cubicBezTo>
                    <a:cubicBezTo>
                      <a:pt x="26097" y="16913"/>
                      <a:pt x="26191" y="16909"/>
                      <a:pt x="26286" y="16901"/>
                    </a:cubicBezTo>
                    <a:cubicBezTo>
                      <a:pt x="26619" y="16901"/>
                      <a:pt x="26920" y="16835"/>
                      <a:pt x="27253" y="16768"/>
                    </a:cubicBezTo>
                    <a:cubicBezTo>
                      <a:pt x="27553" y="16668"/>
                      <a:pt x="27820" y="16534"/>
                      <a:pt x="28054" y="16301"/>
                    </a:cubicBezTo>
                    <a:cubicBezTo>
                      <a:pt x="28054" y="16301"/>
                      <a:pt x="28087" y="16268"/>
                      <a:pt x="28120" y="16268"/>
                    </a:cubicBezTo>
                    <a:cubicBezTo>
                      <a:pt x="28954" y="15500"/>
                      <a:pt x="29321" y="14400"/>
                      <a:pt x="29188" y="13332"/>
                    </a:cubicBezTo>
                    <a:cubicBezTo>
                      <a:pt x="29121" y="12598"/>
                      <a:pt x="28888" y="11931"/>
                      <a:pt x="28521" y="11297"/>
                    </a:cubicBezTo>
                    <a:cubicBezTo>
                      <a:pt x="28387" y="11097"/>
                      <a:pt x="28254" y="10897"/>
                      <a:pt x="28087" y="10730"/>
                    </a:cubicBezTo>
                    <a:cubicBezTo>
                      <a:pt x="27520" y="10096"/>
                      <a:pt x="26853" y="9596"/>
                      <a:pt x="26152" y="9162"/>
                    </a:cubicBezTo>
                    <a:cubicBezTo>
                      <a:pt x="26019" y="9096"/>
                      <a:pt x="25785" y="8996"/>
                      <a:pt x="25785" y="8996"/>
                    </a:cubicBezTo>
                    <a:lnTo>
                      <a:pt x="25685" y="8962"/>
                    </a:lnTo>
                    <a:cubicBezTo>
                      <a:pt x="25652" y="8929"/>
                      <a:pt x="25652" y="8929"/>
                      <a:pt x="25652" y="8929"/>
                    </a:cubicBezTo>
                    <a:lnTo>
                      <a:pt x="25652" y="8896"/>
                    </a:lnTo>
                    <a:cubicBezTo>
                      <a:pt x="25719" y="8829"/>
                      <a:pt x="25919" y="8495"/>
                      <a:pt x="26052" y="8195"/>
                    </a:cubicBezTo>
                    <a:cubicBezTo>
                      <a:pt x="26319" y="7628"/>
                      <a:pt x="26519" y="7028"/>
                      <a:pt x="26553" y="6360"/>
                    </a:cubicBezTo>
                    <a:cubicBezTo>
                      <a:pt x="26619" y="5893"/>
                      <a:pt x="26586" y="5426"/>
                      <a:pt x="26453" y="4993"/>
                    </a:cubicBezTo>
                    <a:cubicBezTo>
                      <a:pt x="26352" y="4726"/>
                      <a:pt x="26252" y="4459"/>
                      <a:pt x="26119" y="4226"/>
                    </a:cubicBezTo>
                    <a:cubicBezTo>
                      <a:pt x="25919" y="3759"/>
                      <a:pt x="25685" y="3358"/>
                      <a:pt x="25418" y="2925"/>
                    </a:cubicBezTo>
                    <a:cubicBezTo>
                      <a:pt x="25052" y="2491"/>
                      <a:pt x="24585" y="2091"/>
                      <a:pt x="24051" y="1824"/>
                    </a:cubicBezTo>
                    <a:cubicBezTo>
                      <a:pt x="23784" y="1657"/>
                      <a:pt x="23484" y="1490"/>
                      <a:pt x="23184" y="1390"/>
                    </a:cubicBezTo>
                    <a:cubicBezTo>
                      <a:pt x="22636" y="1152"/>
                      <a:pt x="22053" y="1033"/>
                      <a:pt x="21462" y="1033"/>
                    </a:cubicBezTo>
                    <a:cubicBezTo>
                      <a:pt x="21225" y="1033"/>
                      <a:pt x="20987" y="1052"/>
                      <a:pt x="20748" y="1090"/>
                    </a:cubicBezTo>
                    <a:cubicBezTo>
                      <a:pt x="19948" y="1190"/>
                      <a:pt x="19214" y="1524"/>
                      <a:pt x="18580" y="2024"/>
                    </a:cubicBezTo>
                    <a:cubicBezTo>
                      <a:pt x="18180" y="2324"/>
                      <a:pt x="17813" y="2658"/>
                      <a:pt x="17513" y="3025"/>
                    </a:cubicBezTo>
                    <a:cubicBezTo>
                      <a:pt x="17346" y="3192"/>
                      <a:pt x="17213" y="3392"/>
                      <a:pt x="17079" y="3592"/>
                    </a:cubicBezTo>
                    <a:lnTo>
                      <a:pt x="17012" y="3759"/>
                    </a:lnTo>
                    <a:lnTo>
                      <a:pt x="16979" y="3825"/>
                    </a:lnTo>
                    <a:cubicBezTo>
                      <a:pt x="16946" y="3859"/>
                      <a:pt x="16946" y="3892"/>
                      <a:pt x="16946" y="3959"/>
                    </a:cubicBezTo>
                    <a:cubicBezTo>
                      <a:pt x="16912" y="3959"/>
                      <a:pt x="16879" y="3892"/>
                      <a:pt x="16846" y="3759"/>
                    </a:cubicBezTo>
                    <a:lnTo>
                      <a:pt x="16846" y="3725"/>
                    </a:lnTo>
                    <a:lnTo>
                      <a:pt x="16812" y="3659"/>
                    </a:lnTo>
                    <a:lnTo>
                      <a:pt x="16746" y="3492"/>
                    </a:lnTo>
                    <a:cubicBezTo>
                      <a:pt x="16679" y="3392"/>
                      <a:pt x="16646" y="3292"/>
                      <a:pt x="16579" y="3192"/>
                    </a:cubicBezTo>
                    <a:cubicBezTo>
                      <a:pt x="16479" y="2991"/>
                      <a:pt x="16379" y="2825"/>
                      <a:pt x="16279" y="2624"/>
                    </a:cubicBezTo>
                    <a:cubicBezTo>
                      <a:pt x="15945" y="2057"/>
                      <a:pt x="15478" y="1524"/>
                      <a:pt x="14944" y="1123"/>
                    </a:cubicBezTo>
                    <a:cubicBezTo>
                      <a:pt x="14411" y="723"/>
                      <a:pt x="13810" y="423"/>
                      <a:pt x="13176" y="189"/>
                    </a:cubicBezTo>
                    <a:cubicBezTo>
                      <a:pt x="12910" y="123"/>
                      <a:pt x="12676" y="89"/>
                      <a:pt x="12409" y="56"/>
                    </a:cubicBezTo>
                    <a:cubicBezTo>
                      <a:pt x="12214" y="17"/>
                      <a:pt x="12018" y="1"/>
                      <a:pt x="11823"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2078" name="Google Shape;2078;p71"/>
              <p:cNvSpPr/>
              <p:nvPr/>
            </p:nvSpPr>
            <p:spPr>
              <a:xfrm>
                <a:off x="-829600" y="3155913"/>
                <a:ext cx="772250" cy="491600"/>
              </a:xfrm>
              <a:custGeom>
                <a:avLst/>
                <a:gdLst/>
                <a:ahLst/>
                <a:cxnLst/>
                <a:rect l="l" t="t" r="r" b="b"/>
                <a:pathLst>
                  <a:path w="30890" h="19664" extrusionOk="0">
                    <a:moveTo>
                      <a:pt x="12303" y="0"/>
                    </a:moveTo>
                    <a:cubicBezTo>
                      <a:pt x="11550" y="0"/>
                      <a:pt x="10776" y="233"/>
                      <a:pt x="10075" y="755"/>
                    </a:cubicBezTo>
                    <a:cubicBezTo>
                      <a:pt x="8273" y="2089"/>
                      <a:pt x="8006" y="4624"/>
                      <a:pt x="7906" y="6859"/>
                    </a:cubicBezTo>
                    <a:cubicBezTo>
                      <a:pt x="7518" y="5522"/>
                      <a:pt x="6102" y="4628"/>
                      <a:pt x="4730" y="4628"/>
                    </a:cubicBezTo>
                    <a:cubicBezTo>
                      <a:pt x="4219" y="4628"/>
                      <a:pt x="3714" y="4753"/>
                      <a:pt x="3270" y="5024"/>
                    </a:cubicBezTo>
                    <a:cubicBezTo>
                      <a:pt x="1935" y="5825"/>
                      <a:pt x="1569" y="7626"/>
                      <a:pt x="2036" y="8994"/>
                    </a:cubicBezTo>
                    <a:cubicBezTo>
                      <a:pt x="2036" y="8994"/>
                      <a:pt x="1" y="9427"/>
                      <a:pt x="434" y="12496"/>
                    </a:cubicBezTo>
                    <a:cubicBezTo>
                      <a:pt x="668" y="13797"/>
                      <a:pt x="1702" y="14831"/>
                      <a:pt x="3036" y="14998"/>
                    </a:cubicBezTo>
                    <a:cubicBezTo>
                      <a:pt x="3175" y="15012"/>
                      <a:pt x="3314" y="15019"/>
                      <a:pt x="3452" y="15019"/>
                    </a:cubicBezTo>
                    <a:cubicBezTo>
                      <a:pt x="4611" y="15019"/>
                      <a:pt x="5738" y="14528"/>
                      <a:pt x="6572" y="13664"/>
                    </a:cubicBezTo>
                    <a:lnTo>
                      <a:pt x="6572" y="13664"/>
                    </a:lnTo>
                    <a:cubicBezTo>
                      <a:pt x="4979" y="16478"/>
                      <a:pt x="7252" y="19482"/>
                      <a:pt x="9945" y="19482"/>
                    </a:cubicBezTo>
                    <a:cubicBezTo>
                      <a:pt x="10636" y="19482"/>
                      <a:pt x="11355" y="19284"/>
                      <a:pt x="12043" y="18834"/>
                    </a:cubicBezTo>
                    <a:cubicBezTo>
                      <a:pt x="13277" y="18067"/>
                      <a:pt x="13944" y="16699"/>
                      <a:pt x="14578" y="15398"/>
                    </a:cubicBezTo>
                    <a:lnTo>
                      <a:pt x="14578" y="15398"/>
                    </a:lnTo>
                    <a:cubicBezTo>
                      <a:pt x="14519" y="17793"/>
                      <a:pt x="16451" y="19663"/>
                      <a:pt x="18725" y="19663"/>
                    </a:cubicBezTo>
                    <a:cubicBezTo>
                      <a:pt x="19017" y="19663"/>
                      <a:pt x="19315" y="19633"/>
                      <a:pt x="19615" y="19568"/>
                    </a:cubicBezTo>
                    <a:cubicBezTo>
                      <a:pt x="22217" y="18968"/>
                      <a:pt x="23618" y="16066"/>
                      <a:pt x="22383" y="13664"/>
                    </a:cubicBezTo>
                    <a:lnTo>
                      <a:pt x="22383" y="13664"/>
                    </a:lnTo>
                    <a:cubicBezTo>
                      <a:pt x="23417" y="14631"/>
                      <a:pt x="24518" y="15665"/>
                      <a:pt x="25886" y="16066"/>
                    </a:cubicBezTo>
                    <a:cubicBezTo>
                      <a:pt x="26254" y="16185"/>
                      <a:pt x="26653" y="16246"/>
                      <a:pt x="27052" y="16246"/>
                    </a:cubicBezTo>
                    <a:cubicBezTo>
                      <a:pt x="28099" y="16246"/>
                      <a:pt x="29148" y="15825"/>
                      <a:pt x="29655" y="14931"/>
                    </a:cubicBezTo>
                    <a:cubicBezTo>
                      <a:pt x="30122" y="13997"/>
                      <a:pt x="30056" y="12897"/>
                      <a:pt x="29522" y="11996"/>
                    </a:cubicBezTo>
                    <a:cubicBezTo>
                      <a:pt x="28955" y="11129"/>
                      <a:pt x="28188" y="10428"/>
                      <a:pt x="27287" y="9928"/>
                    </a:cubicBezTo>
                    <a:cubicBezTo>
                      <a:pt x="28521" y="9561"/>
                      <a:pt x="29822" y="8994"/>
                      <a:pt x="30289" y="7860"/>
                    </a:cubicBezTo>
                    <a:cubicBezTo>
                      <a:pt x="30889" y="6359"/>
                      <a:pt x="29655" y="4557"/>
                      <a:pt x="28054" y="4190"/>
                    </a:cubicBezTo>
                    <a:cubicBezTo>
                      <a:pt x="27787" y="4129"/>
                      <a:pt x="27518" y="4100"/>
                      <a:pt x="27251" y="4100"/>
                    </a:cubicBezTo>
                    <a:cubicBezTo>
                      <a:pt x="25920" y="4100"/>
                      <a:pt x="24623" y="4814"/>
                      <a:pt x="23651" y="5758"/>
                    </a:cubicBezTo>
                    <a:cubicBezTo>
                      <a:pt x="23651" y="4324"/>
                      <a:pt x="23084" y="2956"/>
                      <a:pt x="22050" y="1955"/>
                    </a:cubicBezTo>
                    <a:cubicBezTo>
                      <a:pt x="21304" y="1279"/>
                      <a:pt x="20346" y="913"/>
                      <a:pt x="19370" y="913"/>
                    </a:cubicBezTo>
                    <a:cubicBezTo>
                      <a:pt x="18949" y="913"/>
                      <a:pt x="18526" y="981"/>
                      <a:pt x="18114" y="1122"/>
                    </a:cubicBezTo>
                    <a:cubicBezTo>
                      <a:pt x="17057" y="1534"/>
                      <a:pt x="16319" y="2444"/>
                      <a:pt x="16099" y="3498"/>
                    </a:cubicBezTo>
                    <a:lnTo>
                      <a:pt x="16099" y="3498"/>
                    </a:lnTo>
                    <a:cubicBezTo>
                      <a:pt x="15960" y="1471"/>
                      <a:pt x="14198" y="0"/>
                      <a:pt x="12303" y="0"/>
                    </a:cubicBezTo>
                    <a:close/>
                  </a:path>
                </a:pathLst>
              </a:custGeom>
              <a:solidFill>
                <a:schemeClr val="lt1"/>
              </a:solidFill>
              <a:ln w="9525"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079" name="Google Shape;2079;p71"/>
              <p:cNvSpPr/>
              <p:nvPr/>
            </p:nvSpPr>
            <p:spPr>
              <a:xfrm>
                <a:off x="-829600" y="3148088"/>
                <a:ext cx="768925" cy="508000"/>
              </a:xfrm>
              <a:custGeom>
                <a:avLst/>
                <a:gdLst/>
                <a:ahLst/>
                <a:cxnLst/>
                <a:rect l="l" t="t" r="r" b="b"/>
                <a:pathLst>
                  <a:path w="30757" h="20320" extrusionOk="0">
                    <a:moveTo>
                      <a:pt x="12476" y="0"/>
                    </a:moveTo>
                    <a:cubicBezTo>
                      <a:pt x="11943" y="0"/>
                      <a:pt x="11409" y="100"/>
                      <a:pt x="10875" y="234"/>
                    </a:cubicBezTo>
                    <a:cubicBezTo>
                      <a:pt x="10341" y="367"/>
                      <a:pt x="9841" y="667"/>
                      <a:pt x="9441" y="1101"/>
                    </a:cubicBezTo>
                    <a:cubicBezTo>
                      <a:pt x="9074" y="1535"/>
                      <a:pt x="8774" y="2035"/>
                      <a:pt x="8540" y="2602"/>
                    </a:cubicBezTo>
                    <a:cubicBezTo>
                      <a:pt x="8440" y="2836"/>
                      <a:pt x="8240" y="3269"/>
                      <a:pt x="8107" y="3703"/>
                    </a:cubicBezTo>
                    <a:cubicBezTo>
                      <a:pt x="7973" y="4103"/>
                      <a:pt x="7873" y="4503"/>
                      <a:pt x="7806" y="4637"/>
                    </a:cubicBezTo>
                    <a:cubicBezTo>
                      <a:pt x="7706" y="5004"/>
                      <a:pt x="7640" y="5371"/>
                      <a:pt x="7640" y="5771"/>
                    </a:cubicBezTo>
                    <a:cubicBezTo>
                      <a:pt x="7673" y="5838"/>
                      <a:pt x="7673" y="5938"/>
                      <a:pt x="7673" y="6038"/>
                    </a:cubicBezTo>
                    <a:cubicBezTo>
                      <a:pt x="7656" y="6071"/>
                      <a:pt x="7648" y="6080"/>
                      <a:pt x="7644" y="6080"/>
                    </a:cubicBezTo>
                    <a:cubicBezTo>
                      <a:pt x="7640" y="6080"/>
                      <a:pt x="7640" y="6071"/>
                      <a:pt x="7640" y="6071"/>
                    </a:cubicBezTo>
                    <a:cubicBezTo>
                      <a:pt x="7640" y="6071"/>
                      <a:pt x="7606" y="6038"/>
                      <a:pt x="7606" y="6038"/>
                    </a:cubicBezTo>
                    <a:cubicBezTo>
                      <a:pt x="7573" y="6004"/>
                      <a:pt x="7539" y="5938"/>
                      <a:pt x="7539" y="5904"/>
                    </a:cubicBezTo>
                    <a:lnTo>
                      <a:pt x="7473" y="5804"/>
                    </a:lnTo>
                    <a:cubicBezTo>
                      <a:pt x="7406" y="5738"/>
                      <a:pt x="7339" y="5671"/>
                      <a:pt x="7273" y="5604"/>
                    </a:cubicBezTo>
                    <a:cubicBezTo>
                      <a:pt x="7039" y="5371"/>
                      <a:pt x="6739" y="5137"/>
                      <a:pt x="6405" y="5004"/>
                    </a:cubicBezTo>
                    <a:cubicBezTo>
                      <a:pt x="6005" y="4804"/>
                      <a:pt x="5571" y="4670"/>
                      <a:pt x="5104" y="4637"/>
                    </a:cubicBezTo>
                    <a:cubicBezTo>
                      <a:pt x="4949" y="4608"/>
                      <a:pt x="4790" y="4593"/>
                      <a:pt x="4632" y="4593"/>
                    </a:cubicBezTo>
                    <a:cubicBezTo>
                      <a:pt x="4249" y="4593"/>
                      <a:pt x="3867" y="4681"/>
                      <a:pt x="3537" y="4870"/>
                    </a:cubicBezTo>
                    <a:cubicBezTo>
                      <a:pt x="3370" y="4937"/>
                      <a:pt x="3270" y="5037"/>
                      <a:pt x="3203" y="5204"/>
                    </a:cubicBezTo>
                    <a:cubicBezTo>
                      <a:pt x="3203" y="5271"/>
                      <a:pt x="3303" y="5337"/>
                      <a:pt x="3437" y="5371"/>
                    </a:cubicBezTo>
                    <a:lnTo>
                      <a:pt x="3837" y="5371"/>
                    </a:lnTo>
                    <a:cubicBezTo>
                      <a:pt x="4137" y="5271"/>
                      <a:pt x="4437" y="5204"/>
                      <a:pt x="4771" y="5171"/>
                    </a:cubicBezTo>
                    <a:cubicBezTo>
                      <a:pt x="5204" y="5204"/>
                      <a:pt x="5605" y="5304"/>
                      <a:pt x="6005" y="5504"/>
                    </a:cubicBezTo>
                    <a:cubicBezTo>
                      <a:pt x="6272" y="5604"/>
                      <a:pt x="6505" y="5738"/>
                      <a:pt x="6706" y="5938"/>
                    </a:cubicBezTo>
                    <a:cubicBezTo>
                      <a:pt x="6806" y="6004"/>
                      <a:pt x="6872" y="6105"/>
                      <a:pt x="6972" y="6205"/>
                    </a:cubicBezTo>
                    <a:lnTo>
                      <a:pt x="7072" y="6305"/>
                    </a:lnTo>
                    <a:cubicBezTo>
                      <a:pt x="7106" y="6371"/>
                      <a:pt x="7139" y="6405"/>
                      <a:pt x="7173" y="6471"/>
                    </a:cubicBezTo>
                    <a:cubicBezTo>
                      <a:pt x="7239" y="6538"/>
                      <a:pt x="7273" y="6605"/>
                      <a:pt x="7306" y="6672"/>
                    </a:cubicBezTo>
                    <a:lnTo>
                      <a:pt x="7439" y="7005"/>
                    </a:lnTo>
                    <a:lnTo>
                      <a:pt x="7573" y="7372"/>
                    </a:lnTo>
                    <a:lnTo>
                      <a:pt x="7640" y="7572"/>
                    </a:lnTo>
                    <a:lnTo>
                      <a:pt x="7740" y="7806"/>
                    </a:lnTo>
                    <a:lnTo>
                      <a:pt x="8107" y="8806"/>
                    </a:lnTo>
                    <a:cubicBezTo>
                      <a:pt x="8140" y="8440"/>
                      <a:pt x="8173" y="8540"/>
                      <a:pt x="8173" y="8173"/>
                    </a:cubicBezTo>
                    <a:lnTo>
                      <a:pt x="8207" y="7239"/>
                    </a:lnTo>
                    <a:cubicBezTo>
                      <a:pt x="8207" y="6772"/>
                      <a:pt x="8240" y="6238"/>
                      <a:pt x="8273" y="5804"/>
                    </a:cubicBezTo>
                    <a:cubicBezTo>
                      <a:pt x="8273" y="5504"/>
                      <a:pt x="8307" y="5204"/>
                      <a:pt x="8373" y="4904"/>
                    </a:cubicBezTo>
                    <a:cubicBezTo>
                      <a:pt x="8473" y="4603"/>
                      <a:pt x="8540" y="4303"/>
                      <a:pt x="8607" y="4003"/>
                    </a:cubicBezTo>
                    <a:cubicBezTo>
                      <a:pt x="8674" y="3669"/>
                      <a:pt x="8774" y="3336"/>
                      <a:pt x="8940" y="3036"/>
                    </a:cubicBezTo>
                    <a:cubicBezTo>
                      <a:pt x="9141" y="2635"/>
                      <a:pt x="9374" y="2202"/>
                      <a:pt x="9641" y="1835"/>
                    </a:cubicBezTo>
                    <a:cubicBezTo>
                      <a:pt x="9841" y="1535"/>
                      <a:pt x="10141" y="1301"/>
                      <a:pt x="10475" y="1134"/>
                    </a:cubicBezTo>
                    <a:cubicBezTo>
                      <a:pt x="10842" y="1001"/>
                      <a:pt x="11242" y="867"/>
                      <a:pt x="11642" y="801"/>
                    </a:cubicBezTo>
                    <a:cubicBezTo>
                      <a:pt x="11921" y="743"/>
                      <a:pt x="12200" y="713"/>
                      <a:pt x="12478" y="713"/>
                    </a:cubicBezTo>
                    <a:cubicBezTo>
                      <a:pt x="12997" y="713"/>
                      <a:pt x="13511" y="817"/>
                      <a:pt x="14011" y="1034"/>
                    </a:cubicBezTo>
                    <a:cubicBezTo>
                      <a:pt x="14111" y="1101"/>
                      <a:pt x="14244" y="1168"/>
                      <a:pt x="14344" y="1268"/>
                    </a:cubicBezTo>
                    <a:cubicBezTo>
                      <a:pt x="14678" y="1568"/>
                      <a:pt x="14945" y="1935"/>
                      <a:pt x="15145" y="2302"/>
                    </a:cubicBezTo>
                    <a:cubicBezTo>
                      <a:pt x="15345" y="2702"/>
                      <a:pt x="15512" y="3102"/>
                      <a:pt x="15679" y="3503"/>
                    </a:cubicBezTo>
                    <a:cubicBezTo>
                      <a:pt x="15701" y="3570"/>
                      <a:pt x="15722" y="3638"/>
                      <a:pt x="15740" y="3707"/>
                    </a:cubicBezTo>
                    <a:lnTo>
                      <a:pt x="15740" y="3707"/>
                    </a:lnTo>
                    <a:cubicBezTo>
                      <a:pt x="15729" y="3761"/>
                      <a:pt x="15720" y="3815"/>
                      <a:pt x="15712" y="3870"/>
                    </a:cubicBezTo>
                    <a:cubicBezTo>
                      <a:pt x="15645" y="4203"/>
                      <a:pt x="15645" y="4503"/>
                      <a:pt x="15712" y="4837"/>
                    </a:cubicBezTo>
                    <a:lnTo>
                      <a:pt x="16112" y="7105"/>
                    </a:lnTo>
                    <a:lnTo>
                      <a:pt x="16412" y="4837"/>
                    </a:lnTo>
                    <a:cubicBezTo>
                      <a:pt x="16446" y="4603"/>
                      <a:pt x="16446" y="4337"/>
                      <a:pt x="16446" y="4103"/>
                    </a:cubicBezTo>
                    <a:cubicBezTo>
                      <a:pt x="16426" y="3953"/>
                      <a:pt x="16400" y="3807"/>
                      <a:pt x="16368" y="3662"/>
                    </a:cubicBezTo>
                    <a:lnTo>
                      <a:pt x="16368" y="3662"/>
                    </a:lnTo>
                    <a:cubicBezTo>
                      <a:pt x="16481" y="3275"/>
                      <a:pt x="16678" y="2928"/>
                      <a:pt x="16946" y="2635"/>
                    </a:cubicBezTo>
                    <a:cubicBezTo>
                      <a:pt x="17280" y="2235"/>
                      <a:pt x="17713" y="1935"/>
                      <a:pt x="18214" y="1768"/>
                    </a:cubicBezTo>
                    <a:cubicBezTo>
                      <a:pt x="18614" y="1635"/>
                      <a:pt x="18981" y="1568"/>
                      <a:pt x="19381" y="1535"/>
                    </a:cubicBezTo>
                    <a:cubicBezTo>
                      <a:pt x="19515" y="1535"/>
                      <a:pt x="19681" y="1535"/>
                      <a:pt x="19815" y="1568"/>
                    </a:cubicBezTo>
                    <a:cubicBezTo>
                      <a:pt x="20148" y="1635"/>
                      <a:pt x="20482" y="1735"/>
                      <a:pt x="20782" y="1868"/>
                    </a:cubicBezTo>
                    <a:cubicBezTo>
                      <a:pt x="21383" y="2102"/>
                      <a:pt x="21883" y="2469"/>
                      <a:pt x="22283" y="2936"/>
                    </a:cubicBezTo>
                    <a:cubicBezTo>
                      <a:pt x="22517" y="3169"/>
                      <a:pt x="22717" y="3436"/>
                      <a:pt x="22884" y="3736"/>
                    </a:cubicBezTo>
                    <a:cubicBezTo>
                      <a:pt x="22950" y="3936"/>
                      <a:pt x="23017" y="4136"/>
                      <a:pt x="23051" y="4337"/>
                    </a:cubicBezTo>
                    <a:cubicBezTo>
                      <a:pt x="23184" y="4804"/>
                      <a:pt x="23117" y="4704"/>
                      <a:pt x="23251" y="5171"/>
                    </a:cubicBezTo>
                    <a:cubicBezTo>
                      <a:pt x="23284" y="5404"/>
                      <a:pt x="23317" y="5638"/>
                      <a:pt x="23317" y="5904"/>
                    </a:cubicBezTo>
                    <a:lnTo>
                      <a:pt x="23351" y="6772"/>
                    </a:lnTo>
                    <a:cubicBezTo>
                      <a:pt x="23684" y="6471"/>
                      <a:pt x="24018" y="6138"/>
                      <a:pt x="24385" y="5838"/>
                    </a:cubicBezTo>
                    <a:lnTo>
                      <a:pt x="24552" y="5704"/>
                    </a:lnTo>
                    <a:lnTo>
                      <a:pt x="24685" y="5604"/>
                    </a:lnTo>
                    <a:cubicBezTo>
                      <a:pt x="24785" y="5537"/>
                      <a:pt x="24919" y="5471"/>
                      <a:pt x="25019" y="5404"/>
                    </a:cubicBezTo>
                    <a:cubicBezTo>
                      <a:pt x="25419" y="5137"/>
                      <a:pt x="25886" y="4937"/>
                      <a:pt x="26353" y="4837"/>
                    </a:cubicBezTo>
                    <a:cubicBezTo>
                      <a:pt x="26642" y="4748"/>
                      <a:pt x="26946" y="4704"/>
                      <a:pt x="27255" y="4704"/>
                    </a:cubicBezTo>
                    <a:cubicBezTo>
                      <a:pt x="27409" y="4704"/>
                      <a:pt x="27565" y="4715"/>
                      <a:pt x="27721" y="4737"/>
                    </a:cubicBezTo>
                    <a:cubicBezTo>
                      <a:pt x="28188" y="4804"/>
                      <a:pt x="28621" y="4970"/>
                      <a:pt x="28988" y="5237"/>
                    </a:cubicBezTo>
                    <a:cubicBezTo>
                      <a:pt x="29188" y="5404"/>
                      <a:pt x="29388" y="5604"/>
                      <a:pt x="29555" y="5838"/>
                    </a:cubicBezTo>
                    <a:cubicBezTo>
                      <a:pt x="29689" y="6038"/>
                      <a:pt x="29855" y="6271"/>
                      <a:pt x="29989" y="6471"/>
                    </a:cubicBezTo>
                    <a:cubicBezTo>
                      <a:pt x="30122" y="6738"/>
                      <a:pt x="30156" y="7005"/>
                      <a:pt x="30156" y="7272"/>
                    </a:cubicBezTo>
                    <a:cubicBezTo>
                      <a:pt x="30122" y="7539"/>
                      <a:pt x="30089" y="7772"/>
                      <a:pt x="30022" y="8039"/>
                    </a:cubicBezTo>
                    <a:cubicBezTo>
                      <a:pt x="29922" y="8406"/>
                      <a:pt x="29689" y="8740"/>
                      <a:pt x="29388" y="8973"/>
                    </a:cubicBezTo>
                    <a:cubicBezTo>
                      <a:pt x="29055" y="9207"/>
                      <a:pt x="28688" y="9407"/>
                      <a:pt x="28321" y="9540"/>
                    </a:cubicBezTo>
                    <a:lnTo>
                      <a:pt x="28021" y="9640"/>
                    </a:lnTo>
                    <a:cubicBezTo>
                      <a:pt x="27921" y="9707"/>
                      <a:pt x="27687" y="9774"/>
                      <a:pt x="27554" y="9841"/>
                    </a:cubicBezTo>
                    <a:lnTo>
                      <a:pt x="26586" y="10141"/>
                    </a:lnTo>
                    <a:lnTo>
                      <a:pt x="27354" y="10608"/>
                    </a:lnTo>
                    <a:cubicBezTo>
                      <a:pt x="27454" y="10674"/>
                      <a:pt x="27587" y="10741"/>
                      <a:pt x="27687" y="10841"/>
                    </a:cubicBezTo>
                    <a:cubicBezTo>
                      <a:pt x="27754" y="10875"/>
                      <a:pt x="27821" y="10908"/>
                      <a:pt x="27854" y="10941"/>
                    </a:cubicBezTo>
                    <a:lnTo>
                      <a:pt x="27954" y="11041"/>
                    </a:lnTo>
                    <a:cubicBezTo>
                      <a:pt x="28288" y="11308"/>
                      <a:pt x="28755" y="11408"/>
                      <a:pt x="28855" y="11875"/>
                    </a:cubicBezTo>
                    <a:cubicBezTo>
                      <a:pt x="28955" y="12075"/>
                      <a:pt x="29088" y="12309"/>
                      <a:pt x="29222" y="12509"/>
                    </a:cubicBezTo>
                    <a:cubicBezTo>
                      <a:pt x="29355" y="12743"/>
                      <a:pt x="29488" y="12976"/>
                      <a:pt x="29555" y="13243"/>
                    </a:cubicBezTo>
                    <a:cubicBezTo>
                      <a:pt x="29789" y="13943"/>
                      <a:pt x="29689" y="14744"/>
                      <a:pt x="29222" y="15378"/>
                    </a:cubicBezTo>
                    <a:cubicBezTo>
                      <a:pt x="28755" y="15945"/>
                      <a:pt x="28021" y="16312"/>
                      <a:pt x="27254" y="16312"/>
                    </a:cubicBezTo>
                    <a:cubicBezTo>
                      <a:pt x="26520" y="16245"/>
                      <a:pt x="25786" y="16045"/>
                      <a:pt x="25119" y="15645"/>
                    </a:cubicBezTo>
                    <a:cubicBezTo>
                      <a:pt x="24852" y="15511"/>
                      <a:pt x="24618" y="15344"/>
                      <a:pt x="24351" y="15178"/>
                    </a:cubicBezTo>
                    <a:lnTo>
                      <a:pt x="23985" y="14877"/>
                    </a:lnTo>
                    <a:lnTo>
                      <a:pt x="23551" y="14611"/>
                    </a:lnTo>
                    <a:cubicBezTo>
                      <a:pt x="23518" y="14577"/>
                      <a:pt x="23484" y="14544"/>
                      <a:pt x="23451" y="14511"/>
                    </a:cubicBezTo>
                    <a:cubicBezTo>
                      <a:pt x="23084" y="14210"/>
                      <a:pt x="22750" y="13877"/>
                      <a:pt x="22417" y="13577"/>
                    </a:cubicBezTo>
                    <a:lnTo>
                      <a:pt x="21916" y="13110"/>
                    </a:lnTo>
                    <a:cubicBezTo>
                      <a:pt x="21816" y="13009"/>
                      <a:pt x="21716" y="12943"/>
                      <a:pt x="21616" y="12843"/>
                    </a:cubicBezTo>
                    <a:lnTo>
                      <a:pt x="21616" y="12843"/>
                    </a:lnTo>
                    <a:lnTo>
                      <a:pt x="22117" y="14010"/>
                    </a:lnTo>
                    <a:lnTo>
                      <a:pt x="22217" y="14277"/>
                    </a:lnTo>
                    <a:cubicBezTo>
                      <a:pt x="22250" y="14344"/>
                      <a:pt x="22283" y="14444"/>
                      <a:pt x="22317" y="14544"/>
                    </a:cubicBezTo>
                    <a:lnTo>
                      <a:pt x="22450" y="14944"/>
                    </a:lnTo>
                    <a:cubicBezTo>
                      <a:pt x="22483" y="15078"/>
                      <a:pt x="22517" y="15178"/>
                      <a:pt x="22517" y="15311"/>
                    </a:cubicBezTo>
                    <a:lnTo>
                      <a:pt x="22517" y="15445"/>
                    </a:lnTo>
                    <a:cubicBezTo>
                      <a:pt x="22517" y="15478"/>
                      <a:pt x="22517" y="15511"/>
                      <a:pt x="22517" y="15545"/>
                    </a:cubicBezTo>
                    <a:lnTo>
                      <a:pt x="22517" y="15945"/>
                    </a:lnTo>
                    <a:cubicBezTo>
                      <a:pt x="22483" y="16612"/>
                      <a:pt x="22283" y="17279"/>
                      <a:pt x="21916" y="17813"/>
                    </a:cubicBezTo>
                    <a:cubicBezTo>
                      <a:pt x="21816" y="18013"/>
                      <a:pt x="21650" y="18247"/>
                      <a:pt x="21549" y="18413"/>
                    </a:cubicBezTo>
                    <a:cubicBezTo>
                      <a:pt x="21016" y="19047"/>
                      <a:pt x="20282" y="19481"/>
                      <a:pt x="19448" y="19614"/>
                    </a:cubicBezTo>
                    <a:cubicBezTo>
                      <a:pt x="19174" y="19686"/>
                      <a:pt x="18894" y="19721"/>
                      <a:pt x="18613" y="19721"/>
                    </a:cubicBezTo>
                    <a:cubicBezTo>
                      <a:pt x="18244" y="19721"/>
                      <a:pt x="17873" y="19661"/>
                      <a:pt x="17513" y="19547"/>
                    </a:cubicBezTo>
                    <a:cubicBezTo>
                      <a:pt x="16946" y="19347"/>
                      <a:pt x="16412" y="19014"/>
                      <a:pt x="15979" y="18547"/>
                    </a:cubicBezTo>
                    <a:cubicBezTo>
                      <a:pt x="15712" y="18213"/>
                      <a:pt x="15445" y="17846"/>
                      <a:pt x="15245" y="17446"/>
                    </a:cubicBezTo>
                    <a:cubicBezTo>
                      <a:pt x="15178" y="17346"/>
                      <a:pt x="15112" y="17212"/>
                      <a:pt x="15045" y="17112"/>
                    </a:cubicBezTo>
                    <a:lnTo>
                      <a:pt x="14978" y="17012"/>
                    </a:lnTo>
                    <a:cubicBezTo>
                      <a:pt x="14978" y="16979"/>
                      <a:pt x="14945" y="16946"/>
                      <a:pt x="14945" y="16879"/>
                    </a:cubicBezTo>
                    <a:lnTo>
                      <a:pt x="14845" y="16545"/>
                    </a:lnTo>
                    <a:cubicBezTo>
                      <a:pt x="14811" y="16512"/>
                      <a:pt x="14811" y="16445"/>
                      <a:pt x="14811" y="16379"/>
                    </a:cubicBezTo>
                    <a:lnTo>
                      <a:pt x="14811" y="16178"/>
                    </a:lnTo>
                    <a:lnTo>
                      <a:pt x="14811" y="15778"/>
                    </a:lnTo>
                    <a:lnTo>
                      <a:pt x="14811" y="15311"/>
                    </a:lnTo>
                    <a:lnTo>
                      <a:pt x="14811" y="14811"/>
                    </a:lnTo>
                    <a:lnTo>
                      <a:pt x="14745" y="14811"/>
                    </a:lnTo>
                    <a:cubicBezTo>
                      <a:pt x="14745" y="14811"/>
                      <a:pt x="14678" y="14911"/>
                      <a:pt x="14645" y="14978"/>
                    </a:cubicBezTo>
                    <a:cubicBezTo>
                      <a:pt x="14578" y="15111"/>
                      <a:pt x="14478" y="15244"/>
                      <a:pt x="14378" y="15445"/>
                    </a:cubicBezTo>
                    <a:lnTo>
                      <a:pt x="13677" y="16846"/>
                    </a:lnTo>
                    <a:cubicBezTo>
                      <a:pt x="13544" y="17112"/>
                      <a:pt x="13410" y="17346"/>
                      <a:pt x="13244" y="17613"/>
                    </a:cubicBezTo>
                    <a:cubicBezTo>
                      <a:pt x="13077" y="17880"/>
                      <a:pt x="12843" y="18113"/>
                      <a:pt x="12610" y="18347"/>
                    </a:cubicBezTo>
                    <a:cubicBezTo>
                      <a:pt x="12043" y="18880"/>
                      <a:pt x="11342" y="19247"/>
                      <a:pt x="10575" y="19347"/>
                    </a:cubicBezTo>
                    <a:cubicBezTo>
                      <a:pt x="10383" y="19372"/>
                      <a:pt x="10191" y="19385"/>
                      <a:pt x="10001" y="19385"/>
                    </a:cubicBezTo>
                    <a:cubicBezTo>
                      <a:pt x="9428" y="19385"/>
                      <a:pt x="8865" y="19272"/>
                      <a:pt x="8340" y="19047"/>
                    </a:cubicBezTo>
                    <a:cubicBezTo>
                      <a:pt x="7506" y="18647"/>
                      <a:pt x="6906" y="17880"/>
                      <a:pt x="6672" y="17012"/>
                    </a:cubicBezTo>
                    <a:cubicBezTo>
                      <a:pt x="6539" y="16545"/>
                      <a:pt x="6472" y="16078"/>
                      <a:pt x="6472" y="15611"/>
                    </a:cubicBezTo>
                    <a:lnTo>
                      <a:pt x="6472" y="15411"/>
                    </a:lnTo>
                    <a:lnTo>
                      <a:pt x="6472" y="15344"/>
                    </a:lnTo>
                    <a:lnTo>
                      <a:pt x="6472" y="15278"/>
                    </a:lnTo>
                    <a:cubicBezTo>
                      <a:pt x="6472" y="15244"/>
                      <a:pt x="6472" y="15211"/>
                      <a:pt x="6472" y="15211"/>
                    </a:cubicBezTo>
                    <a:lnTo>
                      <a:pt x="6539" y="14844"/>
                    </a:lnTo>
                    <a:cubicBezTo>
                      <a:pt x="6572" y="14811"/>
                      <a:pt x="6572" y="14744"/>
                      <a:pt x="6572" y="14677"/>
                    </a:cubicBezTo>
                    <a:lnTo>
                      <a:pt x="6672" y="14477"/>
                    </a:lnTo>
                    <a:lnTo>
                      <a:pt x="6839" y="14044"/>
                    </a:lnTo>
                    <a:lnTo>
                      <a:pt x="7072" y="13610"/>
                    </a:lnTo>
                    <a:cubicBezTo>
                      <a:pt x="7206" y="13343"/>
                      <a:pt x="7306" y="13076"/>
                      <a:pt x="7439" y="12809"/>
                    </a:cubicBezTo>
                    <a:lnTo>
                      <a:pt x="7439" y="12809"/>
                    </a:lnTo>
                    <a:cubicBezTo>
                      <a:pt x="7373" y="12843"/>
                      <a:pt x="7273" y="12976"/>
                      <a:pt x="7173" y="13043"/>
                    </a:cubicBezTo>
                    <a:lnTo>
                      <a:pt x="6839" y="13376"/>
                    </a:lnTo>
                    <a:lnTo>
                      <a:pt x="6405" y="13743"/>
                    </a:lnTo>
                    <a:lnTo>
                      <a:pt x="6205" y="13943"/>
                    </a:lnTo>
                    <a:lnTo>
                      <a:pt x="6005" y="14110"/>
                    </a:lnTo>
                    <a:cubicBezTo>
                      <a:pt x="5872" y="14210"/>
                      <a:pt x="5738" y="14310"/>
                      <a:pt x="5605" y="14410"/>
                    </a:cubicBezTo>
                    <a:cubicBezTo>
                      <a:pt x="5505" y="14477"/>
                      <a:pt x="5405" y="14544"/>
                      <a:pt x="5305" y="14611"/>
                    </a:cubicBezTo>
                    <a:cubicBezTo>
                      <a:pt x="5004" y="14777"/>
                      <a:pt x="4704" y="14911"/>
                      <a:pt x="4371" y="14978"/>
                    </a:cubicBezTo>
                    <a:cubicBezTo>
                      <a:pt x="4105" y="15066"/>
                      <a:pt x="3826" y="15109"/>
                      <a:pt x="3546" y="15109"/>
                    </a:cubicBezTo>
                    <a:cubicBezTo>
                      <a:pt x="3193" y="15109"/>
                      <a:pt x="2837" y="15041"/>
                      <a:pt x="2503" y="14911"/>
                    </a:cubicBezTo>
                    <a:cubicBezTo>
                      <a:pt x="2302" y="14811"/>
                      <a:pt x="2069" y="14677"/>
                      <a:pt x="1869" y="14577"/>
                    </a:cubicBezTo>
                    <a:cubicBezTo>
                      <a:pt x="1669" y="14377"/>
                      <a:pt x="1435" y="14144"/>
                      <a:pt x="1268" y="13910"/>
                    </a:cubicBezTo>
                    <a:cubicBezTo>
                      <a:pt x="1035" y="13643"/>
                      <a:pt x="868" y="13343"/>
                      <a:pt x="768" y="13043"/>
                    </a:cubicBezTo>
                    <a:cubicBezTo>
                      <a:pt x="701" y="12743"/>
                      <a:pt x="635" y="12476"/>
                      <a:pt x="635" y="12209"/>
                    </a:cubicBezTo>
                    <a:cubicBezTo>
                      <a:pt x="601" y="11775"/>
                      <a:pt x="635" y="11375"/>
                      <a:pt x="768" y="11008"/>
                    </a:cubicBezTo>
                    <a:cubicBezTo>
                      <a:pt x="868" y="10741"/>
                      <a:pt x="1035" y="10474"/>
                      <a:pt x="1202" y="10274"/>
                    </a:cubicBezTo>
                    <a:cubicBezTo>
                      <a:pt x="1302" y="10141"/>
                      <a:pt x="1435" y="10041"/>
                      <a:pt x="1535" y="9974"/>
                    </a:cubicBezTo>
                    <a:cubicBezTo>
                      <a:pt x="1602" y="9907"/>
                      <a:pt x="1669" y="9874"/>
                      <a:pt x="1735" y="9841"/>
                    </a:cubicBezTo>
                    <a:lnTo>
                      <a:pt x="1869" y="9774"/>
                    </a:lnTo>
                    <a:cubicBezTo>
                      <a:pt x="1969" y="9740"/>
                      <a:pt x="2069" y="9707"/>
                      <a:pt x="2169" y="9674"/>
                    </a:cubicBezTo>
                    <a:lnTo>
                      <a:pt x="2503" y="9574"/>
                    </a:lnTo>
                    <a:lnTo>
                      <a:pt x="2369" y="9173"/>
                    </a:lnTo>
                    <a:lnTo>
                      <a:pt x="2302" y="8973"/>
                    </a:lnTo>
                    <a:lnTo>
                      <a:pt x="2269" y="8806"/>
                    </a:lnTo>
                    <a:cubicBezTo>
                      <a:pt x="2236" y="8673"/>
                      <a:pt x="2202" y="8540"/>
                      <a:pt x="2202" y="8440"/>
                    </a:cubicBezTo>
                    <a:cubicBezTo>
                      <a:pt x="2169" y="8173"/>
                      <a:pt x="2169" y="7906"/>
                      <a:pt x="2136" y="7639"/>
                    </a:cubicBezTo>
                    <a:cubicBezTo>
                      <a:pt x="2069" y="7005"/>
                      <a:pt x="2369" y="6405"/>
                      <a:pt x="2869" y="6038"/>
                    </a:cubicBezTo>
                    <a:cubicBezTo>
                      <a:pt x="3036" y="5938"/>
                      <a:pt x="3170" y="5804"/>
                      <a:pt x="3303" y="5671"/>
                    </a:cubicBezTo>
                    <a:cubicBezTo>
                      <a:pt x="3370" y="5571"/>
                      <a:pt x="3336" y="5437"/>
                      <a:pt x="3236" y="5371"/>
                    </a:cubicBezTo>
                    <a:cubicBezTo>
                      <a:pt x="3153" y="5354"/>
                      <a:pt x="3078" y="5346"/>
                      <a:pt x="3007" y="5346"/>
                    </a:cubicBezTo>
                    <a:cubicBezTo>
                      <a:pt x="2936" y="5346"/>
                      <a:pt x="2869" y="5354"/>
                      <a:pt x="2803" y="5371"/>
                    </a:cubicBezTo>
                    <a:cubicBezTo>
                      <a:pt x="2703" y="5404"/>
                      <a:pt x="2603" y="5471"/>
                      <a:pt x="2536" y="5537"/>
                    </a:cubicBezTo>
                    <a:cubicBezTo>
                      <a:pt x="2069" y="5971"/>
                      <a:pt x="1769" y="6538"/>
                      <a:pt x="1635" y="7172"/>
                    </a:cubicBezTo>
                    <a:cubicBezTo>
                      <a:pt x="1502" y="7772"/>
                      <a:pt x="1535" y="8373"/>
                      <a:pt x="1669" y="8973"/>
                    </a:cubicBezTo>
                    <a:lnTo>
                      <a:pt x="1702" y="9040"/>
                    </a:lnTo>
                    <a:lnTo>
                      <a:pt x="1702" y="9073"/>
                    </a:lnTo>
                    <a:lnTo>
                      <a:pt x="1702" y="9140"/>
                    </a:lnTo>
                    <a:lnTo>
                      <a:pt x="1602" y="9173"/>
                    </a:lnTo>
                    <a:cubicBezTo>
                      <a:pt x="1468" y="9240"/>
                      <a:pt x="1335" y="9307"/>
                      <a:pt x="1235" y="9374"/>
                    </a:cubicBezTo>
                    <a:cubicBezTo>
                      <a:pt x="1001" y="9507"/>
                      <a:pt x="801" y="9707"/>
                      <a:pt x="635" y="9907"/>
                    </a:cubicBezTo>
                    <a:cubicBezTo>
                      <a:pt x="301" y="10308"/>
                      <a:pt x="67" y="10841"/>
                      <a:pt x="34" y="11375"/>
                    </a:cubicBezTo>
                    <a:cubicBezTo>
                      <a:pt x="1" y="11775"/>
                      <a:pt x="1" y="12142"/>
                      <a:pt x="101" y="12542"/>
                    </a:cubicBezTo>
                    <a:cubicBezTo>
                      <a:pt x="134" y="12943"/>
                      <a:pt x="234" y="13343"/>
                      <a:pt x="434" y="13677"/>
                    </a:cubicBezTo>
                    <a:cubicBezTo>
                      <a:pt x="668" y="14310"/>
                      <a:pt x="1102" y="14811"/>
                      <a:pt x="1669" y="15178"/>
                    </a:cubicBezTo>
                    <a:cubicBezTo>
                      <a:pt x="2195" y="15518"/>
                      <a:pt x="2807" y="15715"/>
                      <a:pt x="3426" y="15715"/>
                    </a:cubicBezTo>
                    <a:cubicBezTo>
                      <a:pt x="3474" y="15715"/>
                      <a:pt x="3522" y="15714"/>
                      <a:pt x="3570" y="15711"/>
                    </a:cubicBezTo>
                    <a:cubicBezTo>
                      <a:pt x="3837" y="15711"/>
                      <a:pt x="4137" y="15678"/>
                      <a:pt x="4404" y="15611"/>
                    </a:cubicBezTo>
                    <a:cubicBezTo>
                      <a:pt x="4637" y="15545"/>
                      <a:pt x="4871" y="15478"/>
                      <a:pt x="5104" y="15378"/>
                    </a:cubicBezTo>
                    <a:cubicBezTo>
                      <a:pt x="5204" y="15344"/>
                      <a:pt x="5371" y="15244"/>
                      <a:pt x="5405" y="15244"/>
                    </a:cubicBezTo>
                    <a:cubicBezTo>
                      <a:pt x="5471" y="15211"/>
                      <a:pt x="5505" y="15178"/>
                      <a:pt x="5571" y="15144"/>
                    </a:cubicBezTo>
                    <a:lnTo>
                      <a:pt x="5671" y="15078"/>
                    </a:lnTo>
                    <a:cubicBezTo>
                      <a:pt x="5705" y="15078"/>
                      <a:pt x="5772" y="15044"/>
                      <a:pt x="5772" y="15011"/>
                    </a:cubicBezTo>
                    <a:lnTo>
                      <a:pt x="5838" y="14944"/>
                    </a:lnTo>
                    <a:lnTo>
                      <a:pt x="5872" y="14944"/>
                    </a:lnTo>
                    <a:cubicBezTo>
                      <a:pt x="5838" y="15011"/>
                      <a:pt x="5805" y="15078"/>
                      <a:pt x="5805" y="15144"/>
                    </a:cubicBezTo>
                    <a:lnTo>
                      <a:pt x="5805" y="15178"/>
                    </a:lnTo>
                    <a:lnTo>
                      <a:pt x="5805" y="15244"/>
                    </a:lnTo>
                    <a:cubicBezTo>
                      <a:pt x="5772" y="15378"/>
                      <a:pt x="5738" y="15511"/>
                      <a:pt x="5738" y="15645"/>
                    </a:cubicBezTo>
                    <a:cubicBezTo>
                      <a:pt x="5738" y="15845"/>
                      <a:pt x="5738" y="16078"/>
                      <a:pt x="5738" y="16278"/>
                    </a:cubicBezTo>
                    <a:cubicBezTo>
                      <a:pt x="5772" y="16812"/>
                      <a:pt x="5905" y="17279"/>
                      <a:pt x="6138" y="17746"/>
                    </a:cubicBezTo>
                    <a:cubicBezTo>
                      <a:pt x="6305" y="18046"/>
                      <a:pt x="6472" y="18313"/>
                      <a:pt x="6706" y="18580"/>
                    </a:cubicBezTo>
                    <a:cubicBezTo>
                      <a:pt x="7439" y="19381"/>
                      <a:pt x="8440" y="19881"/>
                      <a:pt x="9474" y="20014"/>
                    </a:cubicBezTo>
                    <a:cubicBezTo>
                      <a:pt x="9658" y="20040"/>
                      <a:pt x="9841" y="20052"/>
                      <a:pt x="10024" y="20052"/>
                    </a:cubicBezTo>
                    <a:cubicBezTo>
                      <a:pt x="10571" y="20052"/>
                      <a:pt x="11109" y="19939"/>
                      <a:pt x="11609" y="19714"/>
                    </a:cubicBezTo>
                    <a:cubicBezTo>
                      <a:pt x="12310" y="19447"/>
                      <a:pt x="12910" y="19014"/>
                      <a:pt x="13410" y="18480"/>
                    </a:cubicBezTo>
                    <a:cubicBezTo>
                      <a:pt x="13711" y="18080"/>
                      <a:pt x="14011" y="17646"/>
                      <a:pt x="14244" y="17212"/>
                    </a:cubicBezTo>
                    <a:cubicBezTo>
                      <a:pt x="14244" y="17179"/>
                      <a:pt x="14278" y="17079"/>
                      <a:pt x="14278" y="17079"/>
                    </a:cubicBezTo>
                    <a:lnTo>
                      <a:pt x="14278" y="17046"/>
                    </a:lnTo>
                    <a:lnTo>
                      <a:pt x="14278" y="16979"/>
                    </a:lnTo>
                    <a:cubicBezTo>
                      <a:pt x="14311" y="16912"/>
                      <a:pt x="14311" y="16879"/>
                      <a:pt x="14344" y="16846"/>
                    </a:cubicBezTo>
                    <a:lnTo>
                      <a:pt x="14344" y="16745"/>
                    </a:lnTo>
                    <a:cubicBezTo>
                      <a:pt x="14378" y="16779"/>
                      <a:pt x="14378" y="16779"/>
                      <a:pt x="14344" y="16779"/>
                    </a:cubicBezTo>
                    <a:cubicBezTo>
                      <a:pt x="14378" y="16846"/>
                      <a:pt x="14378" y="16912"/>
                      <a:pt x="14344" y="16946"/>
                    </a:cubicBezTo>
                    <a:cubicBezTo>
                      <a:pt x="14344" y="17012"/>
                      <a:pt x="14344" y="17046"/>
                      <a:pt x="14344" y="17046"/>
                    </a:cubicBezTo>
                    <a:lnTo>
                      <a:pt x="14344" y="17079"/>
                    </a:lnTo>
                    <a:cubicBezTo>
                      <a:pt x="14344" y="17079"/>
                      <a:pt x="14344" y="17112"/>
                      <a:pt x="14344" y="17146"/>
                    </a:cubicBezTo>
                    <a:cubicBezTo>
                      <a:pt x="14378" y="17313"/>
                      <a:pt x="14444" y="17446"/>
                      <a:pt x="14478" y="17613"/>
                    </a:cubicBezTo>
                    <a:cubicBezTo>
                      <a:pt x="14578" y="17813"/>
                      <a:pt x="14711" y="18013"/>
                      <a:pt x="14845" y="18213"/>
                    </a:cubicBezTo>
                    <a:cubicBezTo>
                      <a:pt x="15078" y="18480"/>
                      <a:pt x="15245" y="18613"/>
                      <a:pt x="15579" y="18947"/>
                    </a:cubicBezTo>
                    <a:cubicBezTo>
                      <a:pt x="15779" y="19147"/>
                      <a:pt x="15979" y="19314"/>
                      <a:pt x="16212" y="19481"/>
                    </a:cubicBezTo>
                    <a:cubicBezTo>
                      <a:pt x="16379" y="19614"/>
                      <a:pt x="16579" y="19681"/>
                      <a:pt x="16746" y="19814"/>
                    </a:cubicBezTo>
                    <a:cubicBezTo>
                      <a:pt x="17327" y="20140"/>
                      <a:pt x="17989" y="20319"/>
                      <a:pt x="18642" y="20319"/>
                    </a:cubicBezTo>
                    <a:cubicBezTo>
                      <a:pt x="18926" y="20319"/>
                      <a:pt x="19208" y="20285"/>
                      <a:pt x="19481" y="20215"/>
                    </a:cubicBezTo>
                    <a:cubicBezTo>
                      <a:pt x="20549" y="20014"/>
                      <a:pt x="21449" y="19447"/>
                      <a:pt x="22083" y="18613"/>
                    </a:cubicBezTo>
                    <a:cubicBezTo>
                      <a:pt x="22317" y="18347"/>
                      <a:pt x="22483" y="18046"/>
                      <a:pt x="22584" y="17713"/>
                    </a:cubicBezTo>
                    <a:cubicBezTo>
                      <a:pt x="22817" y="17179"/>
                      <a:pt x="22950" y="16645"/>
                      <a:pt x="23017" y="16078"/>
                    </a:cubicBezTo>
                    <a:cubicBezTo>
                      <a:pt x="23051" y="15945"/>
                      <a:pt x="23051" y="15778"/>
                      <a:pt x="23051" y="15645"/>
                    </a:cubicBezTo>
                    <a:lnTo>
                      <a:pt x="23051" y="15445"/>
                    </a:lnTo>
                    <a:lnTo>
                      <a:pt x="23051" y="15278"/>
                    </a:lnTo>
                    <a:cubicBezTo>
                      <a:pt x="23051" y="15211"/>
                      <a:pt x="23051" y="15144"/>
                      <a:pt x="23017" y="15078"/>
                    </a:cubicBezTo>
                    <a:lnTo>
                      <a:pt x="22984" y="15011"/>
                    </a:lnTo>
                    <a:lnTo>
                      <a:pt x="22950" y="14911"/>
                    </a:lnTo>
                    <a:cubicBezTo>
                      <a:pt x="22950" y="14904"/>
                      <a:pt x="22952" y="14902"/>
                      <a:pt x="22954" y="14902"/>
                    </a:cubicBezTo>
                    <a:cubicBezTo>
                      <a:pt x="22962" y="14902"/>
                      <a:pt x="22984" y="14944"/>
                      <a:pt x="22984" y="14944"/>
                    </a:cubicBezTo>
                    <a:lnTo>
                      <a:pt x="23151" y="15078"/>
                    </a:lnTo>
                    <a:lnTo>
                      <a:pt x="23217" y="15144"/>
                    </a:lnTo>
                    <a:lnTo>
                      <a:pt x="23384" y="15278"/>
                    </a:lnTo>
                    <a:cubicBezTo>
                      <a:pt x="23551" y="15445"/>
                      <a:pt x="23718" y="15578"/>
                      <a:pt x="23884" y="15678"/>
                    </a:cubicBezTo>
                    <a:cubicBezTo>
                      <a:pt x="24251" y="15912"/>
                      <a:pt x="24618" y="16145"/>
                      <a:pt x="25019" y="16345"/>
                    </a:cubicBezTo>
                    <a:cubicBezTo>
                      <a:pt x="25386" y="16545"/>
                      <a:pt x="25819" y="16712"/>
                      <a:pt x="26253" y="16779"/>
                    </a:cubicBezTo>
                    <a:cubicBezTo>
                      <a:pt x="26536" y="16846"/>
                      <a:pt x="26828" y="16879"/>
                      <a:pt x="27124" y="16879"/>
                    </a:cubicBezTo>
                    <a:cubicBezTo>
                      <a:pt x="27420" y="16879"/>
                      <a:pt x="27721" y="16846"/>
                      <a:pt x="28021" y="16779"/>
                    </a:cubicBezTo>
                    <a:cubicBezTo>
                      <a:pt x="28521" y="16679"/>
                      <a:pt x="28988" y="16412"/>
                      <a:pt x="29355" y="16078"/>
                    </a:cubicBezTo>
                    <a:cubicBezTo>
                      <a:pt x="29589" y="15878"/>
                      <a:pt x="29755" y="15611"/>
                      <a:pt x="29889" y="15344"/>
                    </a:cubicBezTo>
                    <a:cubicBezTo>
                      <a:pt x="29989" y="15178"/>
                      <a:pt x="30089" y="14978"/>
                      <a:pt x="30122" y="14744"/>
                    </a:cubicBezTo>
                    <a:cubicBezTo>
                      <a:pt x="30289" y="14177"/>
                      <a:pt x="30256" y="13543"/>
                      <a:pt x="30089" y="12976"/>
                    </a:cubicBezTo>
                    <a:cubicBezTo>
                      <a:pt x="29922" y="12409"/>
                      <a:pt x="29622" y="11909"/>
                      <a:pt x="29255" y="11442"/>
                    </a:cubicBezTo>
                    <a:cubicBezTo>
                      <a:pt x="28955" y="11108"/>
                      <a:pt x="28621" y="10808"/>
                      <a:pt x="28288" y="10508"/>
                    </a:cubicBezTo>
                    <a:lnTo>
                      <a:pt x="28087" y="10374"/>
                    </a:lnTo>
                    <a:lnTo>
                      <a:pt x="27987" y="10308"/>
                    </a:lnTo>
                    <a:lnTo>
                      <a:pt x="28121" y="10274"/>
                    </a:lnTo>
                    <a:lnTo>
                      <a:pt x="28221" y="10274"/>
                    </a:lnTo>
                    <a:lnTo>
                      <a:pt x="28321" y="10241"/>
                    </a:lnTo>
                    <a:lnTo>
                      <a:pt x="28521" y="10174"/>
                    </a:lnTo>
                    <a:cubicBezTo>
                      <a:pt x="29188" y="9941"/>
                      <a:pt x="29789" y="9507"/>
                      <a:pt x="30222" y="8973"/>
                    </a:cubicBezTo>
                    <a:cubicBezTo>
                      <a:pt x="30456" y="8640"/>
                      <a:pt x="30623" y="8306"/>
                      <a:pt x="30689" y="7939"/>
                    </a:cubicBezTo>
                    <a:cubicBezTo>
                      <a:pt x="30756" y="7572"/>
                      <a:pt x="30756" y="7205"/>
                      <a:pt x="30656" y="6872"/>
                    </a:cubicBezTo>
                    <a:cubicBezTo>
                      <a:pt x="30523" y="6438"/>
                      <a:pt x="30322" y="6038"/>
                      <a:pt x="30089" y="5704"/>
                    </a:cubicBezTo>
                    <a:cubicBezTo>
                      <a:pt x="29822" y="5337"/>
                      <a:pt x="29522" y="5004"/>
                      <a:pt x="29155" y="4737"/>
                    </a:cubicBezTo>
                    <a:cubicBezTo>
                      <a:pt x="28755" y="4370"/>
                      <a:pt x="28288" y="4170"/>
                      <a:pt x="27754" y="4070"/>
                    </a:cubicBezTo>
                    <a:cubicBezTo>
                      <a:pt x="27630" y="4057"/>
                      <a:pt x="27505" y="4050"/>
                      <a:pt x="27381" y="4050"/>
                    </a:cubicBezTo>
                    <a:cubicBezTo>
                      <a:pt x="26873" y="4050"/>
                      <a:pt x="26369" y="4162"/>
                      <a:pt x="25886" y="4403"/>
                    </a:cubicBezTo>
                    <a:cubicBezTo>
                      <a:pt x="25652" y="4520"/>
                      <a:pt x="25652" y="4528"/>
                      <a:pt x="25648" y="4528"/>
                    </a:cubicBezTo>
                    <a:cubicBezTo>
                      <a:pt x="25648" y="4528"/>
                      <a:pt x="25647" y="4528"/>
                      <a:pt x="25645" y="4528"/>
                    </a:cubicBezTo>
                    <a:cubicBezTo>
                      <a:pt x="25635" y="4528"/>
                      <a:pt x="25594" y="4534"/>
                      <a:pt x="25386" y="4603"/>
                    </a:cubicBezTo>
                    <a:cubicBezTo>
                      <a:pt x="25152" y="4670"/>
                      <a:pt x="24885" y="4770"/>
                      <a:pt x="24652" y="4904"/>
                    </a:cubicBezTo>
                    <a:cubicBezTo>
                      <a:pt x="24452" y="5004"/>
                      <a:pt x="24251" y="5104"/>
                      <a:pt x="24085" y="5237"/>
                    </a:cubicBezTo>
                    <a:cubicBezTo>
                      <a:pt x="24051" y="5271"/>
                      <a:pt x="24018" y="5271"/>
                      <a:pt x="23985" y="5304"/>
                    </a:cubicBezTo>
                    <a:lnTo>
                      <a:pt x="23918" y="5337"/>
                    </a:lnTo>
                    <a:cubicBezTo>
                      <a:pt x="23918" y="5304"/>
                      <a:pt x="23918" y="5304"/>
                      <a:pt x="23918" y="5271"/>
                    </a:cubicBezTo>
                    <a:lnTo>
                      <a:pt x="23918" y="5237"/>
                    </a:lnTo>
                    <a:lnTo>
                      <a:pt x="23918" y="5204"/>
                    </a:lnTo>
                    <a:lnTo>
                      <a:pt x="23884" y="5070"/>
                    </a:lnTo>
                    <a:cubicBezTo>
                      <a:pt x="23818" y="4770"/>
                      <a:pt x="23718" y="4437"/>
                      <a:pt x="23651" y="4136"/>
                    </a:cubicBezTo>
                    <a:cubicBezTo>
                      <a:pt x="23551" y="3703"/>
                      <a:pt x="23351" y="3303"/>
                      <a:pt x="23084" y="2936"/>
                    </a:cubicBezTo>
                    <a:cubicBezTo>
                      <a:pt x="22817" y="2569"/>
                      <a:pt x="22450" y="2235"/>
                      <a:pt x="22083" y="2002"/>
                    </a:cubicBezTo>
                    <a:cubicBezTo>
                      <a:pt x="21683" y="1668"/>
                      <a:pt x="21283" y="1401"/>
                      <a:pt x="20882" y="1201"/>
                    </a:cubicBezTo>
                    <a:cubicBezTo>
                      <a:pt x="20482" y="1034"/>
                      <a:pt x="20082" y="934"/>
                      <a:pt x="19681" y="901"/>
                    </a:cubicBezTo>
                    <a:cubicBezTo>
                      <a:pt x="19574" y="883"/>
                      <a:pt x="19465" y="875"/>
                      <a:pt x="19354" y="875"/>
                    </a:cubicBezTo>
                    <a:cubicBezTo>
                      <a:pt x="19054" y="875"/>
                      <a:pt x="18749" y="937"/>
                      <a:pt x="18481" y="1034"/>
                    </a:cubicBezTo>
                    <a:lnTo>
                      <a:pt x="18447" y="1034"/>
                    </a:lnTo>
                    <a:cubicBezTo>
                      <a:pt x="17980" y="1134"/>
                      <a:pt x="17513" y="1301"/>
                      <a:pt x="17146" y="1568"/>
                    </a:cubicBezTo>
                    <a:cubicBezTo>
                      <a:pt x="16913" y="1701"/>
                      <a:pt x="16713" y="1902"/>
                      <a:pt x="16513" y="2102"/>
                    </a:cubicBezTo>
                    <a:cubicBezTo>
                      <a:pt x="16341" y="2300"/>
                      <a:pt x="16195" y="2514"/>
                      <a:pt x="16076" y="2741"/>
                    </a:cubicBezTo>
                    <a:lnTo>
                      <a:pt x="16076" y="2741"/>
                    </a:lnTo>
                    <a:cubicBezTo>
                      <a:pt x="16066" y="2717"/>
                      <a:pt x="16056" y="2693"/>
                      <a:pt x="16046" y="2669"/>
                    </a:cubicBezTo>
                    <a:cubicBezTo>
                      <a:pt x="15845" y="2068"/>
                      <a:pt x="15512" y="1501"/>
                      <a:pt x="15078" y="1001"/>
                    </a:cubicBezTo>
                    <a:cubicBezTo>
                      <a:pt x="14811" y="734"/>
                      <a:pt x="14511" y="534"/>
                      <a:pt x="14144" y="367"/>
                    </a:cubicBezTo>
                    <a:cubicBezTo>
                      <a:pt x="13644" y="134"/>
                      <a:pt x="13043" y="0"/>
                      <a:pt x="12476"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080" name="Google Shape;2080;p71"/>
              <p:cNvSpPr/>
              <p:nvPr/>
            </p:nvSpPr>
            <p:spPr>
              <a:xfrm>
                <a:off x="-1684375" y="3030688"/>
                <a:ext cx="68900" cy="57200"/>
              </a:xfrm>
              <a:custGeom>
                <a:avLst/>
                <a:gdLst/>
                <a:ahLst/>
                <a:cxnLst/>
                <a:rect l="l" t="t" r="r" b="b"/>
                <a:pathLst>
                  <a:path w="2756" h="2288" extrusionOk="0">
                    <a:moveTo>
                      <a:pt x="1470" y="0"/>
                    </a:moveTo>
                    <a:cubicBezTo>
                      <a:pt x="1392" y="0"/>
                      <a:pt x="1313" y="9"/>
                      <a:pt x="1235" y="26"/>
                    </a:cubicBezTo>
                    <a:cubicBezTo>
                      <a:pt x="234" y="260"/>
                      <a:pt x="1" y="1561"/>
                      <a:pt x="868" y="2094"/>
                    </a:cubicBezTo>
                    <a:cubicBezTo>
                      <a:pt x="1072" y="2228"/>
                      <a:pt x="1287" y="2287"/>
                      <a:pt x="1494" y="2287"/>
                    </a:cubicBezTo>
                    <a:cubicBezTo>
                      <a:pt x="2167" y="2287"/>
                      <a:pt x="2756" y="1659"/>
                      <a:pt x="2603" y="893"/>
                    </a:cubicBezTo>
                    <a:cubicBezTo>
                      <a:pt x="2486" y="371"/>
                      <a:pt x="1992" y="0"/>
                      <a:pt x="1470"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081" name="Google Shape;2081;p71"/>
              <p:cNvSpPr/>
              <p:nvPr/>
            </p:nvSpPr>
            <p:spPr>
              <a:xfrm>
                <a:off x="-1651850" y="2931438"/>
                <a:ext cx="68950" cy="57575"/>
              </a:xfrm>
              <a:custGeom>
                <a:avLst/>
                <a:gdLst/>
                <a:ahLst/>
                <a:cxnLst/>
                <a:rect l="l" t="t" r="r" b="b"/>
                <a:pathLst>
                  <a:path w="2758" h="2303" extrusionOk="0">
                    <a:moveTo>
                      <a:pt x="1469" y="1"/>
                    </a:moveTo>
                    <a:cubicBezTo>
                      <a:pt x="1391" y="1"/>
                      <a:pt x="1313" y="9"/>
                      <a:pt x="1235" y="27"/>
                    </a:cubicBezTo>
                    <a:cubicBezTo>
                      <a:pt x="234" y="260"/>
                      <a:pt x="1" y="1561"/>
                      <a:pt x="868" y="2128"/>
                    </a:cubicBezTo>
                    <a:cubicBezTo>
                      <a:pt x="1056" y="2249"/>
                      <a:pt x="1259" y="2303"/>
                      <a:pt x="1456" y="2303"/>
                    </a:cubicBezTo>
                    <a:cubicBezTo>
                      <a:pt x="2133" y="2303"/>
                      <a:pt x="2757" y="1668"/>
                      <a:pt x="2602" y="894"/>
                    </a:cubicBezTo>
                    <a:cubicBezTo>
                      <a:pt x="2457" y="372"/>
                      <a:pt x="1984" y="1"/>
                      <a:pt x="1469"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082" name="Google Shape;2082;p71"/>
              <p:cNvSpPr/>
              <p:nvPr/>
            </p:nvSpPr>
            <p:spPr>
              <a:xfrm>
                <a:off x="-1554275" y="2750188"/>
                <a:ext cx="68925" cy="57150"/>
              </a:xfrm>
              <a:custGeom>
                <a:avLst/>
                <a:gdLst/>
                <a:ahLst/>
                <a:cxnLst/>
                <a:rect l="l" t="t" r="r" b="b"/>
                <a:pathLst>
                  <a:path w="2757" h="2286" extrusionOk="0">
                    <a:moveTo>
                      <a:pt x="1524" y="0"/>
                    </a:moveTo>
                    <a:cubicBezTo>
                      <a:pt x="1429" y="0"/>
                      <a:pt x="1332" y="12"/>
                      <a:pt x="1235" y="38"/>
                    </a:cubicBezTo>
                    <a:cubicBezTo>
                      <a:pt x="234" y="238"/>
                      <a:pt x="0" y="1539"/>
                      <a:pt x="868" y="2106"/>
                    </a:cubicBezTo>
                    <a:cubicBezTo>
                      <a:pt x="1069" y="2230"/>
                      <a:pt x="1280" y="2286"/>
                      <a:pt x="1485" y="2286"/>
                    </a:cubicBezTo>
                    <a:cubicBezTo>
                      <a:pt x="2162" y="2286"/>
                      <a:pt x="2756" y="1674"/>
                      <a:pt x="2602" y="905"/>
                    </a:cubicBezTo>
                    <a:cubicBezTo>
                      <a:pt x="2489" y="369"/>
                      <a:pt x="2042" y="0"/>
                      <a:pt x="1524"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083" name="Google Shape;2083;p71"/>
              <p:cNvSpPr/>
              <p:nvPr/>
            </p:nvSpPr>
            <p:spPr>
              <a:xfrm>
                <a:off x="-1482550" y="2663563"/>
                <a:ext cx="57550" cy="57575"/>
              </a:xfrm>
              <a:custGeom>
                <a:avLst/>
                <a:gdLst/>
                <a:ahLst/>
                <a:cxnLst/>
                <a:rect l="l" t="t" r="r" b="b"/>
                <a:pathLst>
                  <a:path w="2302" h="2303" extrusionOk="0">
                    <a:moveTo>
                      <a:pt x="1134" y="1"/>
                    </a:moveTo>
                    <a:cubicBezTo>
                      <a:pt x="500" y="1"/>
                      <a:pt x="0" y="534"/>
                      <a:pt x="0" y="1168"/>
                    </a:cubicBezTo>
                    <a:cubicBezTo>
                      <a:pt x="0" y="1802"/>
                      <a:pt x="500" y="2302"/>
                      <a:pt x="1134" y="2302"/>
                    </a:cubicBezTo>
                    <a:cubicBezTo>
                      <a:pt x="1768" y="2302"/>
                      <a:pt x="2302" y="1802"/>
                      <a:pt x="2302" y="1168"/>
                    </a:cubicBezTo>
                    <a:cubicBezTo>
                      <a:pt x="2302" y="534"/>
                      <a:pt x="1768" y="1"/>
                      <a:pt x="1134"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084" name="Google Shape;2084;p71"/>
              <p:cNvSpPr/>
              <p:nvPr/>
            </p:nvSpPr>
            <p:spPr>
              <a:xfrm>
                <a:off x="-1406675" y="2572013"/>
                <a:ext cx="68950" cy="57600"/>
              </a:xfrm>
              <a:custGeom>
                <a:avLst/>
                <a:gdLst/>
                <a:ahLst/>
                <a:cxnLst/>
                <a:rect l="l" t="t" r="r" b="b"/>
                <a:pathLst>
                  <a:path w="2758" h="2304" extrusionOk="0">
                    <a:moveTo>
                      <a:pt x="1470" y="1"/>
                    </a:moveTo>
                    <a:cubicBezTo>
                      <a:pt x="1392" y="1"/>
                      <a:pt x="1313" y="9"/>
                      <a:pt x="1235" y="27"/>
                    </a:cubicBezTo>
                    <a:cubicBezTo>
                      <a:pt x="234" y="260"/>
                      <a:pt x="1" y="1561"/>
                      <a:pt x="868" y="2128"/>
                    </a:cubicBezTo>
                    <a:cubicBezTo>
                      <a:pt x="1064" y="2249"/>
                      <a:pt x="1270" y="2303"/>
                      <a:pt x="1470" y="2303"/>
                    </a:cubicBezTo>
                    <a:cubicBezTo>
                      <a:pt x="2153" y="2303"/>
                      <a:pt x="2757" y="1668"/>
                      <a:pt x="2602" y="894"/>
                    </a:cubicBezTo>
                    <a:cubicBezTo>
                      <a:pt x="2486" y="372"/>
                      <a:pt x="1992" y="1"/>
                      <a:pt x="1470"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085" name="Google Shape;2085;p71"/>
              <p:cNvSpPr/>
              <p:nvPr/>
            </p:nvSpPr>
            <p:spPr>
              <a:xfrm>
                <a:off x="-1301600" y="2514713"/>
                <a:ext cx="69600" cy="57350"/>
              </a:xfrm>
              <a:custGeom>
                <a:avLst/>
                <a:gdLst/>
                <a:ahLst/>
                <a:cxnLst/>
                <a:rect l="l" t="t" r="r" b="b"/>
                <a:pathLst>
                  <a:path w="2784" h="2294" extrusionOk="0">
                    <a:moveTo>
                      <a:pt x="1466" y="1"/>
                    </a:moveTo>
                    <a:cubicBezTo>
                      <a:pt x="1400" y="1"/>
                      <a:pt x="1334" y="6"/>
                      <a:pt x="1268" y="17"/>
                    </a:cubicBezTo>
                    <a:cubicBezTo>
                      <a:pt x="267" y="251"/>
                      <a:pt x="1" y="1551"/>
                      <a:pt x="868" y="2119"/>
                    </a:cubicBezTo>
                    <a:cubicBezTo>
                      <a:pt x="1064" y="2239"/>
                      <a:pt x="1272" y="2293"/>
                      <a:pt x="1474" y="2293"/>
                    </a:cubicBezTo>
                    <a:cubicBezTo>
                      <a:pt x="2165" y="2293"/>
                      <a:pt x="2783" y="1659"/>
                      <a:pt x="2602" y="884"/>
                    </a:cubicBezTo>
                    <a:cubicBezTo>
                      <a:pt x="2484" y="350"/>
                      <a:pt x="1995" y="1"/>
                      <a:pt x="1466"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086" name="Google Shape;2086;p71"/>
              <p:cNvSpPr/>
              <p:nvPr/>
            </p:nvSpPr>
            <p:spPr>
              <a:xfrm>
                <a:off x="-1170675" y="2481088"/>
                <a:ext cx="68900" cy="57225"/>
              </a:xfrm>
              <a:custGeom>
                <a:avLst/>
                <a:gdLst/>
                <a:ahLst/>
                <a:cxnLst/>
                <a:rect l="l" t="t" r="r" b="b"/>
                <a:pathLst>
                  <a:path w="2756" h="2289" extrusionOk="0">
                    <a:moveTo>
                      <a:pt x="1484" y="0"/>
                    </a:moveTo>
                    <a:cubicBezTo>
                      <a:pt x="1401" y="0"/>
                      <a:pt x="1318" y="9"/>
                      <a:pt x="1235" y="28"/>
                    </a:cubicBezTo>
                    <a:cubicBezTo>
                      <a:pt x="234" y="261"/>
                      <a:pt x="1" y="1562"/>
                      <a:pt x="868" y="2096"/>
                    </a:cubicBezTo>
                    <a:cubicBezTo>
                      <a:pt x="1072" y="2229"/>
                      <a:pt x="1287" y="2289"/>
                      <a:pt x="1494" y="2289"/>
                    </a:cubicBezTo>
                    <a:cubicBezTo>
                      <a:pt x="2167" y="2289"/>
                      <a:pt x="2756" y="1660"/>
                      <a:pt x="2603" y="895"/>
                    </a:cubicBezTo>
                    <a:cubicBezTo>
                      <a:pt x="2487" y="349"/>
                      <a:pt x="2000" y="0"/>
                      <a:pt x="1484"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087" name="Google Shape;2087;p71"/>
              <p:cNvSpPr/>
              <p:nvPr/>
            </p:nvSpPr>
            <p:spPr>
              <a:xfrm>
                <a:off x="-1048075" y="2470813"/>
                <a:ext cx="68750" cy="57050"/>
              </a:xfrm>
              <a:custGeom>
                <a:avLst/>
                <a:gdLst/>
                <a:ahLst/>
                <a:cxnLst/>
                <a:rect l="l" t="t" r="r" b="b"/>
                <a:pathLst>
                  <a:path w="2750" h="2282" extrusionOk="0">
                    <a:moveTo>
                      <a:pt x="1490" y="1"/>
                    </a:moveTo>
                    <a:cubicBezTo>
                      <a:pt x="1396" y="1"/>
                      <a:pt x="1299" y="13"/>
                      <a:pt x="1201" y="38"/>
                    </a:cubicBezTo>
                    <a:cubicBezTo>
                      <a:pt x="200" y="239"/>
                      <a:pt x="0" y="1573"/>
                      <a:pt x="834" y="2107"/>
                    </a:cubicBezTo>
                    <a:cubicBezTo>
                      <a:pt x="1031" y="2228"/>
                      <a:pt x="1240" y="2282"/>
                      <a:pt x="1442" y="2282"/>
                    </a:cubicBezTo>
                    <a:cubicBezTo>
                      <a:pt x="2132" y="2282"/>
                      <a:pt x="2749" y="1654"/>
                      <a:pt x="2569" y="906"/>
                    </a:cubicBezTo>
                    <a:cubicBezTo>
                      <a:pt x="2456" y="370"/>
                      <a:pt x="2009" y="1"/>
                      <a:pt x="1490"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088" name="Google Shape;2088;p71"/>
              <p:cNvSpPr/>
              <p:nvPr/>
            </p:nvSpPr>
            <p:spPr>
              <a:xfrm>
                <a:off x="-907975" y="2481088"/>
                <a:ext cx="69525" cy="57225"/>
              </a:xfrm>
              <a:custGeom>
                <a:avLst/>
                <a:gdLst/>
                <a:ahLst/>
                <a:cxnLst/>
                <a:rect l="l" t="t" r="r" b="b"/>
                <a:pathLst>
                  <a:path w="2781" h="2289" extrusionOk="0">
                    <a:moveTo>
                      <a:pt x="1493" y="0"/>
                    </a:moveTo>
                    <a:cubicBezTo>
                      <a:pt x="1408" y="0"/>
                      <a:pt x="1322" y="9"/>
                      <a:pt x="1234" y="28"/>
                    </a:cubicBezTo>
                    <a:cubicBezTo>
                      <a:pt x="234" y="261"/>
                      <a:pt x="0" y="1562"/>
                      <a:pt x="867" y="2096"/>
                    </a:cubicBezTo>
                    <a:cubicBezTo>
                      <a:pt x="1072" y="2229"/>
                      <a:pt x="1289" y="2289"/>
                      <a:pt x="1498" y="2289"/>
                    </a:cubicBezTo>
                    <a:cubicBezTo>
                      <a:pt x="2179" y="2289"/>
                      <a:pt x="2781" y="1660"/>
                      <a:pt x="2602" y="895"/>
                    </a:cubicBezTo>
                    <a:cubicBezTo>
                      <a:pt x="2487" y="349"/>
                      <a:pt x="2025" y="0"/>
                      <a:pt x="1493"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089" name="Google Shape;2089;p71"/>
              <p:cNvSpPr/>
              <p:nvPr/>
            </p:nvSpPr>
            <p:spPr>
              <a:xfrm>
                <a:off x="-802075" y="2509488"/>
                <a:ext cx="68900" cy="57200"/>
              </a:xfrm>
              <a:custGeom>
                <a:avLst/>
                <a:gdLst/>
                <a:ahLst/>
                <a:cxnLst/>
                <a:rect l="l" t="t" r="r" b="b"/>
                <a:pathLst>
                  <a:path w="2756" h="2288" extrusionOk="0">
                    <a:moveTo>
                      <a:pt x="1469" y="0"/>
                    </a:moveTo>
                    <a:cubicBezTo>
                      <a:pt x="1391" y="0"/>
                      <a:pt x="1313" y="9"/>
                      <a:pt x="1235" y="26"/>
                    </a:cubicBezTo>
                    <a:cubicBezTo>
                      <a:pt x="234" y="259"/>
                      <a:pt x="1" y="1560"/>
                      <a:pt x="868" y="2094"/>
                    </a:cubicBezTo>
                    <a:cubicBezTo>
                      <a:pt x="1072" y="2228"/>
                      <a:pt x="1287" y="2287"/>
                      <a:pt x="1494" y="2287"/>
                    </a:cubicBezTo>
                    <a:cubicBezTo>
                      <a:pt x="2167" y="2287"/>
                      <a:pt x="2755" y="1658"/>
                      <a:pt x="2602" y="893"/>
                    </a:cubicBezTo>
                    <a:cubicBezTo>
                      <a:pt x="2457" y="371"/>
                      <a:pt x="1984" y="0"/>
                      <a:pt x="1469"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090" name="Google Shape;2090;p71"/>
              <p:cNvSpPr/>
              <p:nvPr/>
            </p:nvSpPr>
            <p:spPr>
              <a:xfrm>
                <a:off x="-701175" y="2572013"/>
                <a:ext cx="68900" cy="57200"/>
              </a:xfrm>
              <a:custGeom>
                <a:avLst/>
                <a:gdLst/>
                <a:ahLst/>
                <a:cxnLst/>
                <a:rect l="l" t="t" r="r" b="b"/>
                <a:pathLst>
                  <a:path w="2756" h="2288" extrusionOk="0">
                    <a:moveTo>
                      <a:pt x="1469" y="1"/>
                    </a:moveTo>
                    <a:cubicBezTo>
                      <a:pt x="1391" y="1"/>
                      <a:pt x="1313" y="9"/>
                      <a:pt x="1235" y="27"/>
                    </a:cubicBezTo>
                    <a:cubicBezTo>
                      <a:pt x="234" y="260"/>
                      <a:pt x="1" y="1561"/>
                      <a:pt x="868" y="2095"/>
                    </a:cubicBezTo>
                    <a:cubicBezTo>
                      <a:pt x="1064" y="2228"/>
                      <a:pt x="1275" y="2288"/>
                      <a:pt x="1481" y="2288"/>
                    </a:cubicBezTo>
                    <a:cubicBezTo>
                      <a:pt x="2148" y="2288"/>
                      <a:pt x="2756" y="1659"/>
                      <a:pt x="2603" y="894"/>
                    </a:cubicBezTo>
                    <a:cubicBezTo>
                      <a:pt x="2458" y="372"/>
                      <a:pt x="1985" y="1"/>
                      <a:pt x="1469"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091" name="Google Shape;2091;p71"/>
              <p:cNvSpPr/>
              <p:nvPr/>
            </p:nvSpPr>
            <p:spPr>
              <a:xfrm>
                <a:off x="-616100" y="2651788"/>
                <a:ext cx="69525" cy="57500"/>
              </a:xfrm>
              <a:custGeom>
                <a:avLst/>
                <a:gdLst/>
                <a:ahLst/>
                <a:cxnLst/>
                <a:rect l="l" t="t" r="r" b="b"/>
                <a:pathLst>
                  <a:path w="2781" h="2300" extrusionOk="0">
                    <a:moveTo>
                      <a:pt x="1523" y="0"/>
                    </a:moveTo>
                    <a:cubicBezTo>
                      <a:pt x="1429" y="0"/>
                      <a:pt x="1332" y="12"/>
                      <a:pt x="1234" y="38"/>
                    </a:cubicBezTo>
                    <a:cubicBezTo>
                      <a:pt x="234" y="238"/>
                      <a:pt x="0" y="1572"/>
                      <a:pt x="867" y="2106"/>
                    </a:cubicBezTo>
                    <a:cubicBezTo>
                      <a:pt x="1072" y="2240"/>
                      <a:pt x="1289" y="2299"/>
                      <a:pt x="1498" y="2299"/>
                    </a:cubicBezTo>
                    <a:cubicBezTo>
                      <a:pt x="2179" y="2299"/>
                      <a:pt x="2781" y="1670"/>
                      <a:pt x="2602" y="905"/>
                    </a:cubicBezTo>
                    <a:cubicBezTo>
                      <a:pt x="2489" y="369"/>
                      <a:pt x="2042" y="0"/>
                      <a:pt x="1523"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092" name="Google Shape;2092;p71"/>
              <p:cNvSpPr/>
              <p:nvPr/>
            </p:nvSpPr>
            <p:spPr>
              <a:xfrm>
                <a:off x="-553575" y="2743788"/>
                <a:ext cx="68750" cy="56775"/>
              </a:xfrm>
              <a:custGeom>
                <a:avLst/>
                <a:gdLst/>
                <a:ahLst/>
                <a:cxnLst/>
                <a:rect l="l" t="t" r="r" b="b"/>
                <a:pathLst>
                  <a:path w="2750" h="2271" extrusionOk="0">
                    <a:moveTo>
                      <a:pt x="1461" y="0"/>
                    </a:moveTo>
                    <a:cubicBezTo>
                      <a:pt x="1376" y="0"/>
                      <a:pt x="1289" y="9"/>
                      <a:pt x="1202" y="27"/>
                    </a:cubicBezTo>
                    <a:cubicBezTo>
                      <a:pt x="234" y="227"/>
                      <a:pt x="1" y="1562"/>
                      <a:pt x="835" y="2095"/>
                    </a:cubicBezTo>
                    <a:cubicBezTo>
                      <a:pt x="1032" y="2217"/>
                      <a:pt x="1241" y="2271"/>
                      <a:pt x="1443" y="2271"/>
                    </a:cubicBezTo>
                    <a:cubicBezTo>
                      <a:pt x="2133" y="2271"/>
                      <a:pt x="2750" y="1642"/>
                      <a:pt x="2569" y="895"/>
                    </a:cubicBezTo>
                    <a:cubicBezTo>
                      <a:pt x="2454" y="348"/>
                      <a:pt x="1992" y="0"/>
                      <a:pt x="1461"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093" name="Google Shape;2093;p71"/>
              <p:cNvSpPr/>
              <p:nvPr/>
            </p:nvSpPr>
            <p:spPr>
              <a:xfrm>
                <a:off x="-496850" y="2841338"/>
                <a:ext cx="69525" cy="57250"/>
              </a:xfrm>
              <a:custGeom>
                <a:avLst/>
                <a:gdLst/>
                <a:ahLst/>
                <a:cxnLst/>
                <a:rect l="l" t="t" r="r" b="b"/>
                <a:pathLst>
                  <a:path w="2781" h="2290" extrusionOk="0">
                    <a:moveTo>
                      <a:pt x="1493" y="1"/>
                    </a:moveTo>
                    <a:cubicBezTo>
                      <a:pt x="1408" y="1"/>
                      <a:pt x="1322" y="10"/>
                      <a:pt x="1234" y="28"/>
                    </a:cubicBezTo>
                    <a:cubicBezTo>
                      <a:pt x="234" y="262"/>
                      <a:pt x="0" y="1563"/>
                      <a:pt x="868" y="2096"/>
                    </a:cubicBezTo>
                    <a:cubicBezTo>
                      <a:pt x="1072" y="2230"/>
                      <a:pt x="1289" y="2289"/>
                      <a:pt x="1498" y="2289"/>
                    </a:cubicBezTo>
                    <a:cubicBezTo>
                      <a:pt x="2179" y="2289"/>
                      <a:pt x="2781" y="1661"/>
                      <a:pt x="2602" y="895"/>
                    </a:cubicBezTo>
                    <a:cubicBezTo>
                      <a:pt x="2487" y="349"/>
                      <a:pt x="2025" y="1"/>
                      <a:pt x="1493"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094" name="Google Shape;2094;p71"/>
              <p:cNvSpPr/>
              <p:nvPr/>
            </p:nvSpPr>
            <p:spPr>
              <a:xfrm>
                <a:off x="-459325" y="2931438"/>
                <a:ext cx="68950" cy="57575"/>
              </a:xfrm>
              <a:custGeom>
                <a:avLst/>
                <a:gdLst/>
                <a:ahLst/>
                <a:cxnLst/>
                <a:rect l="l" t="t" r="r" b="b"/>
                <a:pathLst>
                  <a:path w="2758" h="2303" extrusionOk="0">
                    <a:moveTo>
                      <a:pt x="1468" y="1"/>
                    </a:moveTo>
                    <a:cubicBezTo>
                      <a:pt x="1391" y="1"/>
                      <a:pt x="1313" y="9"/>
                      <a:pt x="1235" y="27"/>
                    </a:cubicBezTo>
                    <a:cubicBezTo>
                      <a:pt x="234" y="260"/>
                      <a:pt x="0" y="1561"/>
                      <a:pt x="868" y="2128"/>
                    </a:cubicBezTo>
                    <a:cubicBezTo>
                      <a:pt x="1056" y="2249"/>
                      <a:pt x="1258" y="2303"/>
                      <a:pt x="1456" y="2303"/>
                    </a:cubicBezTo>
                    <a:cubicBezTo>
                      <a:pt x="2133" y="2303"/>
                      <a:pt x="2757" y="1668"/>
                      <a:pt x="2602" y="894"/>
                    </a:cubicBezTo>
                    <a:cubicBezTo>
                      <a:pt x="2457" y="372"/>
                      <a:pt x="1984" y="1"/>
                      <a:pt x="1468"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095" name="Google Shape;2095;p71"/>
              <p:cNvSpPr/>
              <p:nvPr/>
            </p:nvSpPr>
            <p:spPr>
              <a:xfrm>
                <a:off x="-431800" y="3024838"/>
                <a:ext cx="68700" cy="57200"/>
              </a:xfrm>
              <a:custGeom>
                <a:avLst/>
                <a:gdLst/>
                <a:ahLst/>
                <a:cxnLst/>
                <a:rect l="l" t="t" r="r" b="b"/>
                <a:pathLst>
                  <a:path w="2748" h="2288" extrusionOk="0">
                    <a:moveTo>
                      <a:pt x="1446" y="1"/>
                    </a:moveTo>
                    <a:cubicBezTo>
                      <a:pt x="1366" y="1"/>
                      <a:pt x="1284" y="9"/>
                      <a:pt x="1201" y="27"/>
                    </a:cubicBezTo>
                    <a:cubicBezTo>
                      <a:pt x="234" y="260"/>
                      <a:pt x="0" y="1561"/>
                      <a:pt x="834" y="2095"/>
                    </a:cubicBezTo>
                    <a:cubicBezTo>
                      <a:pt x="1038" y="2228"/>
                      <a:pt x="1255" y="2288"/>
                      <a:pt x="1465" y="2288"/>
                    </a:cubicBezTo>
                    <a:cubicBezTo>
                      <a:pt x="2146" y="2288"/>
                      <a:pt x="2747" y="1659"/>
                      <a:pt x="2569" y="894"/>
                    </a:cubicBezTo>
                    <a:cubicBezTo>
                      <a:pt x="2453" y="372"/>
                      <a:pt x="1983" y="1"/>
                      <a:pt x="1446"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096" name="Google Shape;2096;p71"/>
              <p:cNvSpPr/>
              <p:nvPr/>
            </p:nvSpPr>
            <p:spPr>
              <a:xfrm>
                <a:off x="-421800" y="3095738"/>
                <a:ext cx="68750" cy="57575"/>
              </a:xfrm>
              <a:custGeom>
                <a:avLst/>
                <a:gdLst/>
                <a:ahLst/>
                <a:cxnLst/>
                <a:rect l="l" t="t" r="r" b="b"/>
                <a:pathLst>
                  <a:path w="2750" h="2303" extrusionOk="0">
                    <a:moveTo>
                      <a:pt x="1468" y="0"/>
                    </a:moveTo>
                    <a:cubicBezTo>
                      <a:pt x="1391" y="0"/>
                      <a:pt x="1313" y="9"/>
                      <a:pt x="1235" y="26"/>
                    </a:cubicBezTo>
                    <a:cubicBezTo>
                      <a:pt x="234" y="260"/>
                      <a:pt x="0" y="1560"/>
                      <a:pt x="868" y="2128"/>
                    </a:cubicBezTo>
                    <a:cubicBezTo>
                      <a:pt x="1056" y="2248"/>
                      <a:pt x="1258" y="2302"/>
                      <a:pt x="1456" y="2302"/>
                    </a:cubicBezTo>
                    <a:cubicBezTo>
                      <a:pt x="2131" y="2302"/>
                      <a:pt x="2750" y="1668"/>
                      <a:pt x="2569" y="893"/>
                    </a:cubicBezTo>
                    <a:cubicBezTo>
                      <a:pt x="2453" y="371"/>
                      <a:pt x="1984" y="0"/>
                      <a:pt x="1468"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097" name="Google Shape;2097;p71"/>
              <p:cNvSpPr/>
              <p:nvPr/>
            </p:nvSpPr>
            <p:spPr>
              <a:xfrm>
                <a:off x="-1611825" y="2843888"/>
                <a:ext cx="68900" cy="57200"/>
              </a:xfrm>
              <a:custGeom>
                <a:avLst/>
                <a:gdLst/>
                <a:ahLst/>
                <a:cxnLst/>
                <a:rect l="l" t="t" r="r" b="b"/>
                <a:pathLst>
                  <a:path w="2756" h="2288" extrusionOk="0">
                    <a:moveTo>
                      <a:pt x="1470" y="0"/>
                    </a:moveTo>
                    <a:cubicBezTo>
                      <a:pt x="1392" y="0"/>
                      <a:pt x="1313" y="9"/>
                      <a:pt x="1235" y="26"/>
                    </a:cubicBezTo>
                    <a:cubicBezTo>
                      <a:pt x="234" y="260"/>
                      <a:pt x="1" y="1561"/>
                      <a:pt x="868" y="2094"/>
                    </a:cubicBezTo>
                    <a:cubicBezTo>
                      <a:pt x="1064" y="2228"/>
                      <a:pt x="1275" y="2287"/>
                      <a:pt x="1481" y="2287"/>
                    </a:cubicBezTo>
                    <a:cubicBezTo>
                      <a:pt x="2148" y="2287"/>
                      <a:pt x="2756" y="1659"/>
                      <a:pt x="2603" y="893"/>
                    </a:cubicBezTo>
                    <a:cubicBezTo>
                      <a:pt x="2487" y="371"/>
                      <a:pt x="1992" y="0"/>
                      <a:pt x="1470"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098" name="Google Shape;2098;p71"/>
              <p:cNvSpPr/>
              <p:nvPr/>
            </p:nvSpPr>
            <p:spPr>
              <a:xfrm>
                <a:off x="-1226550" y="2996663"/>
                <a:ext cx="437000" cy="351800"/>
              </a:xfrm>
              <a:custGeom>
                <a:avLst/>
                <a:gdLst/>
                <a:ahLst/>
                <a:cxnLst/>
                <a:rect l="l" t="t" r="r" b="b"/>
                <a:pathLst>
                  <a:path w="17480" h="14072" extrusionOk="0">
                    <a:moveTo>
                      <a:pt x="11926" y="0"/>
                    </a:moveTo>
                    <a:cubicBezTo>
                      <a:pt x="9063" y="0"/>
                      <a:pt x="8507" y="5757"/>
                      <a:pt x="8507" y="5757"/>
                    </a:cubicBezTo>
                    <a:cubicBezTo>
                      <a:pt x="8507" y="5757"/>
                      <a:pt x="8018" y="1412"/>
                      <a:pt x="5755" y="1412"/>
                    </a:cubicBezTo>
                    <a:cubicBezTo>
                      <a:pt x="5440" y="1412"/>
                      <a:pt x="5091" y="1496"/>
                      <a:pt x="4704" y="1687"/>
                    </a:cubicBezTo>
                    <a:cubicBezTo>
                      <a:pt x="1" y="4022"/>
                      <a:pt x="6872" y="12962"/>
                      <a:pt x="6872" y="12962"/>
                    </a:cubicBezTo>
                    <a:lnTo>
                      <a:pt x="7573" y="13896"/>
                    </a:lnTo>
                    <a:cubicBezTo>
                      <a:pt x="7673" y="14013"/>
                      <a:pt x="7815" y="14071"/>
                      <a:pt x="7956" y="14071"/>
                    </a:cubicBezTo>
                    <a:cubicBezTo>
                      <a:pt x="8098" y="14071"/>
                      <a:pt x="8240" y="14013"/>
                      <a:pt x="8340" y="13896"/>
                    </a:cubicBezTo>
                    <a:cubicBezTo>
                      <a:pt x="10175" y="11795"/>
                      <a:pt x="17480" y="2988"/>
                      <a:pt x="13644" y="587"/>
                    </a:cubicBezTo>
                    <a:cubicBezTo>
                      <a:pt x="12995" y="175"/>
                      <a:pt x="12426" y="0"/>
                      <a:pt x="11926"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2099" name="Google Shape;2099;p71"/>
              <p:cNvSpPr/>
              <p:nvPr/>
            </p:nvSpPr>
            <p:spPr>
              <a:xfrm>
                <a:off x="-1154825" y="2989488"/>
                <a:ext cx="306900" cy="364625"/>
              </a:xfrm>
              <a:custGeom>
                <a:avLst/>
                <a:gdLst/>
                <a:ahLst/>
                <a:cxnLst/>
                <a:rect l="l" t="t" r="r" b="b"/>
                <a:pathLst>
                  <a:path w="12276" h="14585" extrusionOk="0">
                    <a:moveTo>
                      <a:pt x="8936" y="0"/>
                    </a:moveTo>
                    <a:cubicBezTo>
                      <a:pt x="8534" y="0"/>
                      <a:pt x="8157" y="106"/>
                      <a:pt x="7806" y="340"/>
                    </a:cubicBezTo>
                    <a:cubicBezTo>
                      <a:pt x="7472" y="607"/>
                      <a:pt x="7172" y="907"/>
                      <a:pt x="6939" y="1307"/>
                    </a:cubicBezTo>
                    <a:cubicBezTo>
                      <a:pt x="6538" y="1908"/>
                      <a:pt x="6205" y="2575"/>
                      <a:pt x="5938" y="3275"/>
                    </a:cubicBezTo>
                    <a:cubicBezTo>
                      <a:pt x="5821" y="3684"/>
                      <a:pt x="5705" y="4118"/>
                      <a:pt x="5610" y="4510"/>
                    </a:cubicBezTo>
                    <a:lnTo>
                      <a:pt x="5610" y="4510"/>
                    </a:lnTo>
                    <a:cubicBezTo>
                      <a:pt x="5548" y="4295"/>
                      <a:pt x="5469" y="4083"/>
                      <a:pt x="5371" y="3876"/>
                    </a:cubicBezTo>
                    <a:cubicBezTo>
                      <a:pt x="5037" y="3342"/>
                      <a:pt x="4871" y="2675"/>
                      <a:pt x="4404" y="2141"/>
                    </a:cubicBezTo>
                    <a:cubicBezTo>
                      <a:pt x="4070" y="1774"/>
                      <a:pt x="3636" y="1541"/>
                      <a:pt x="3169" y="1441"/>
                    </a:cubicBezTo>
                    <a:cubicBezTo>
                      <a:pt x="2936" y="1441"/>
                      <a:pt x="2736" y="1441"/>
                      <a:pt x="2536" y="1507"/>
                    </a:cubicBezTo>
                    <a:cubicBezTo>
                      <a:pt x="2269" y="1574"/>
                      <a:pt x="2002" y="1641"/>
                      <a:pt x="1702" y="1741"/>
                    </a:cubicBezTo>
                    <a:cubicBezTo>
                      <a:pt x="1135" y="2041"/>
                      <a:pt x="701" y="2508"/>
                      <a:pt x="467" y="3109"/>
                    </a:cubicBezTo>
                    <a:cubicBezTo>
                      <a:pt x="167" y="3742"/>
                      <a:pt x="0" y="4476"/>
                      <a:pt x="34" y="5177"/>
                    </a:cubicBezTo>
                    <a:cubicBezTo>
                      <a:pt x="101" y="5944"/>
                      <a:pt x="301" y="6711"/>
                      <a:pt x="601" y="7412"/>
                    </a:cubicBezTo>
                    <a:cubicBezTo>
                      <a:pt x="768" y="7812"/>
                      <a:pt x="934" y="8145"/>
                      <a:pt x="1101" y="8512"/>
                    </a:cubicBezTo>
                    <a:cubicBezTo>
                      <a:pt x="1268" y="8946"/>
                      <a:pt x="1468" y="9346"/>
                      <a:pt x="1668" y="9780"/>
                    </a:cubicBezTo>
                    <a:cubicBezTo>
                      <a:pt x="1868" y="10114"/>
                      <a:pt x="2102" y="10480"/>
                      <a:pt x="2335" y="10814"/>
                    </a:cubicBezTo>
                    <a:cubicBezTo>
                      <a:pt x="2669" y="11348"/>
                      <a:pt x="3003" y="12015"/>
                      <a:pt x="3370" y="12582"/>
                    </a:cubicBezTo>
                    <a:cubicBezTo>
                      <a:pt x="3503" y="12849"/>
                      <a:pt x="3736" y="13049"/>
                      <a:pt x="4037" y="13182"/>
                    </a:cubicBezTo>
                    <a:cubicBezTo>
                      <a:pt x="4070" y="13182"/>
                      <a:pt x="4103" y="13182"/>
                      <a:pt x="4137" y="13149"/>
                    </a:cubicBezTo>
                    <a:cubicBezTo>
                      <a:pt x="4337" y="12849"/>
                      <a:pt x="3803" y="12515"/>
                      <a:pt x="3636" y="12248"/>
                    </a:cubicBezTo>
                    <a:cubicBezTo>
                      <a:pt x="3269" y="11648"/>
                      <a:pt x="2903" y="10981"/>
                      <a:pt x="2569" y="10347"/>
                    </a:cubicBezTo>
                    <a:cubicBezTo>
                      <a:pt x="1702" y="8779"/>
                      <a:pt x="868" y="7111"/>
                      <a:pt x="568" y="5410"/>
                    </a:cubicBezTo>
                    <a:cubicBezTo>
                      <a:pt x="501" y="5043"/>
                      <a:pt x="501" y="4676"/>
                      <a:pt x="568" y="4309"/>
                    </a:cubicBezTo>
                    <a:cubicBezTo>
                      <a:pt x="601" y="3976"/>
                      <a:pt x="734" y="3642"/>
                      <a:pt x="868" y="3309"/>
                    </a:cubicBezTo>
                    <a:cubicBezTo>
                      <a:pt x="934" y="3175"/>
                      <a:pt x="1001" y="3042"/>
                      <a:pt x="1101" y="2942"/>
                    </a:cubicBezTo>
                    <a:cubicBezTo>
                      <a:pt x="1201" y="2808"/>
                      <a:pt x="1268" y="2675"/>
                      <a:pt x="1368" y="2575"/>
                    </a:cubicBezTo>
                    <a:cubicBezTo>
                      <a:pt x="1535" y="2341"/>
                      <a:pt x="1768" y="2175"/>
                      <a:pt x="2069" y="2108"/>
                    </a:cubicBezTo>
                    <a:cubicBezTo>
                      <a:pt x="2235" y="2074"/>
                      <a:pt x="2369" y="2041"/>
                      <a:pt x="2569" y="2008"/>
                    </a:cubicBezTo>
                    <a:cubicBezTo>
                      <a:pt x="2692" y="1977"/>
                      <a:pt x="2817" y="1962"/>
                      <a:pt x="2941" y="1962"/>
                    </a:cubicBezTo>
                    <a:cubicBezTo>
                      <a:pt x="3354" y="1962"/>
                      <a:pt x="3755" y="2126"/>
                      <a:pt x="4037" y="2408"/>
                    </a:cubicBezTo>
                    <a:cubicBezTo>
                      <a:pt x="4270" y="2642"/>
                      <a:pt x="4437" y="2908"/>
                      <a:pt x="4537" y="3209"/>
                    </a:cubicBezTo>
                    <a:cubicBezTo>
                      <a:pt x="4637" y="3509"/>
                      <a:pt x="4771" y="3809"/>
                      <a:pt x="4904" y="4076"/>
                    </a:cubicBezTo>
                    <a:cubicBezTo>
                      <a:pt x="5171" y="4643"/>
                      <a:pt x="5338" y="5243"/>
                      <a:pt x="5338" y="5877"/>
                    </a:cubicBezTo>
                    <a:lnTo>
                      <a:pt x="5338" y="6044"/>
                    </a:lnTo>
                    <a:lnTo>
                      <a:pt x="5538" y="8746"/>
                    </a:lnTo>
                    <a:lnTo>
                      <a:pt x="5938" y="6044"/>
                    </a:lnTo>
                    <a:cubicBezTo>
                      <a:pt x="6038" y="5477"/>
                      <a:pt x="6038" y="4910"/>
                      <a:pt x="6172" y="4309"/>
                    </a:cubicBezTo>
                    <a:cubicBezTo>
                      <a:pt x="6338" y="3642"/>
                      <a:pt x="6605" y="2942"/>
                      <a:pt x="6839" y="2308"/>
                    </a:cubicBezTo>
                    <a:cubicBezTo>
                      <a:pt x="7005" y="2008"/>
                      <a:pt x="7239" y="1741"/>
                      <a:pt x="7472" y="1474"/>
                    </a:cubicBezTo>
                    <a:cubicBezTo>
                      <a:pt x="7706" y="1140"/>
                      <a:pt x="8040" y="874"/>
                      <a:pt x="8406" y="673"/>
                    </a:cubicBezTo>
                    <a:cubicBezTo>
                      <a:pt x="8645" y="582"/>
                      <a:pt x="8903" y="530"/>
                      <a:pt x="9160" y="530"/>
                    </a:cubicBezTo>
                    <a:cubicBezTo>
                      <a:pt x="9370" y="530"/>
                      <a:pt x="9579" y="565"/>
                      <a:pt x="9774" y="640"/>
                    </a:cubicBezTo>
                    <a:cubicBezTo>
                      <a:pt x="10308" y="740"/>
                      <a:pt x="10775" y="1007"/>
                      <a:pt x="11175" y="1374"/>
                    </a:cubicBezTo>
                    <a:cubicBezTo>
                      <a:pt x="11275" y="1474"/>
                      <a:pt x="11375" y="1641"/>
                      <a:pt x="11442" y="1774"/>
                    </a:cubicBezTo>
                    <a:cubicBezTo>
                      <a:pt x="11509" y="1908"/>
                      <a:pt x="11542" y="2041"/>
                      <a:pt x="11575" y="2175"/>
                    </a:cubicBezTo>
                    <a:cubicBezTo>
                      <a:pt x="11609" y="2308"/>
                      <a:pt x="11642" y="2441"/>
                      <a:pt x="11642" y="2575"/>
                    </a:cubicBezTo>
                    <a:lnTo>
                      <a:pt x="11642" y="2842"/>
                    </a:lnTo>
                    <a:lnTo>
                      <a:pt x="11642" y="3109"/>
                    </a:lnTo>
                    <a:cubicBezTo>
                      <a:pt x="11575" y="3509"/>
                      <a:pt x="11475" y="3909"/>
                      <a:pt x="11342" y="4309"/>
                    </a:cubicBezTo>
                    <a:cubicBezTo>
                      <a:pt x="11208" y="5043"/>
                      <a:pt x="10975" y="5744"/>
                      <a:pt x="10608" y="6411"/>
                    </a:cubicBezTo>
                    <a:lnTo>
                      <a:pt x="10575" y="6478"/>
                    </a:lnTo>
                    <a:cubicBezTo>
                      <a:pt x="10274" y="7011"/>
                      <a:pt x="9974" y="7545"/>
                      <a:pt x="9707" y="8079"/>
                    </a:cubicBezTo>
                    <a:cubicBezTo>
                      <a:pt x="9574" y="8379"/>
                      <a:pt x="9407" y="8646"/>
                      <a:pt x="9207" y="8913"/>
                    </a:cubicBezTo>
                    <a:cubicBezTo>
                      <a:pt x="9007" y="9180"/>
                      <a:pt x="8840" y="9413"/>
                      <a:pt x="8673" y="9680"/>
                    </a:cubicBezTo>
                    <a:cubicBezTo>
                      <a:pt x="8573" y="9880"/>
                      <a:pt x="8507" y="10047"/>
                      <a:pt x="8373" y="10180"/>
                    </a:cubicBezTo>
                    <a:cubicBezTo>
                      <a:pt x="8040" y="10547"/>
                      <a:pt x="7739" y="10914"/>
                      <a:pt x="7506" y="11348"/>
                    </a:cubicBezTo>
                    <a:cubicBezTo>
                      <a:pt x="7172" y="11915"/>
                      <a:pt x="6772" y="12482"/>
                      <a:pt x="6305" y="12949"/>
                    </a:cubicBezTo>
                    <a:cubicBezTo>
                      <a:pt x="6038" y="13182"/>
                      <a:pt x="5838" y="13449"/>
                      <a:pt x="5638" y="13683"/>
                    </a:cubicBezTo>
                    <a:cubicBezTo>
                      <a:pt x="5538" y="13816"/>
                      <a:pt x="5404" y="13950"/>
                      <a:pt x="5304" y="14050"/>
                    </a:cubicBezTo>
                    <a:cubicBezTo>
                      <a:pt x="5265" y="14089"/>
                      <a:pt x="5203" y="14105"/>
                      <a:pt x="5138" y="14105"/>
                    </a:cubicBezTo>
                    <a:cubicBezTo>
                      <a:pt x="5093" y="14105"/>
                      <a:pt x="5045" y="14097"/>
                      <a:pt x="5004" y="14083"/>
                    </a:cubicBezTo>
                    <a:cubicBezTo>
                      <a:pt x="4937" y="14050"/>
                      <a:pt x="4871" y="13983"/>
                      <a:pt x="4837" y="13916"/>
                    </a:cubicBezTo>
                    <a:cubicBezTo>
                      <a:pt x="4771" y="13816"/>
                      <a:pt x="4704" y="13683"/>
                      <a:pt x="4604" y="13583"/>
                    </a:cubicBezTo>
                    <a:cubicBezTo>
                      <a:pt x="4504" y="13383"/>
                      <a:pt x="4304" y="13249"/>
                      <a:pt x="4070" y="13216"/>
                    </a:cubicBezTo>
                    <a:cubicBezTo>
                      <a:pt x="3770" y="13216"/>
                      <a:pt x="3803" y="13483"/>
                      <a:pt x="4070" y="13749"/>
                    </a:cubicBezTo>
                    <a:cubicBezTo>
                      <a:pt x="4170" y="13850"/>
                      <a:pt x="4270" y="13983"/>
                      <a:pt x="4370" y="14116"/>
                    </a:cubicBezTo>
                    <a:lnTo>
                      <a:pt x="4437" y="14216"/>
                    </a:lnTo>
                    <a:lnTo>
                      <a:pt x="4470" y="14283"/>
                    </a:lnTo>
                    <a:lnTo>
                      <a:pt x="4504" y="14350"/>
                    </a:lnTo>
                    <a:cubicBezTo>
                      <a:pt x="4604" y="14417"/>
                      <a:pt x="4670" y="14483"/>
                      <a:pt x="4804" y="14517"/>
                    </a:cubicBezTo>
                    <a:cubicBezTo>
                      <a:pt x="4907" y="14562"/>
                      <a:pt x="5014" y="14585"/>
                      <a:pt x="5119" y="14585"/>
                    </a:cubicBezTo>
                    <a:cubicBezTo>
                      <a:pt x="5321" y="14585"/>
                      <a:pt x="5518" y="14503"/>
                      <a:pt x="5671" y="14350"/>
                    </a:cubicBezTo>
                    <a:lnTo>
                      <a:pt x="5838" y="14183"/>
                    </a:lnTo>
                    <a:cubicBezTo>
                      <a:pt x="6005" y="13983"/>
                      <a:pt x="6205" y="13816"/>
                      <a:pt x="6372" y="13616"/>
                    </a:cubicBezTo>
                    <a:cubicBezTo>
                      <a:pt x="6705" y="13216"/>
                      <a:pt x="7072" y="12782"/>
                      <a:pt x="7372" y="12382"/>
                    </a:cubicBezTo>
                    <a:lnTo>
                      <a:pt x="8140" y="11281"/>
                    </a:lnTo>
                    <a:lnTo>
                      <a:pt x="9007" y="10080"/>
                    </a:lnTo>
                    <a:cubicBezTo>
                      <a:pt x="9374" y="9546"/>
                      <a:pt x="9607" y="9246"/>
                      <a:pt x="9941" y="8679"/>
                    </a:cubicBezTo>
                    <a:cubicBezTo>
                      <a:pt x="10041" y="8546"/>
                      <a:pt x="10475" y="7745"/>
                      <a:pt x="10541" y="7612"/>
                    </a:cubicBezTo>
                    <a:cubicBezTo>
                      <a:pt x="10842" y="7045"/>
                      <a:pt x="11142" y="6544"/>
                      <a:pt x="11375" y="6044"/>
                    </a:cubicBezTo>
                    <a:cubicBezTo>
                      <a:pt x="11642" y="5510"/>
                      <a:pt x="11842" y="4943"/>
                      <a:pt x="11909" y="4376"/>
                    </a:cubicBezTo>
                    <a:cubicBezTo>
                      <a:pt x="11976" y="3609"/>
                      <a:pt x="12276" y="2908"/>
                      <a:pt x="12076" y="2041"/>
                    </a:cubicBezTo>
                    <a:cubicBezTo>
                      <a:pt x="11942" y="1441"/>
                      <a:pt x="11542" y="940"/>
                      <a:pt x="11008" y="607"/>
                    </a:cubicBezTo>
                    <a:cubicBezTo>
                      <a:pt x="10441" y="273"/>
                      <a:pt x="9774" y="73"/>
                      <a:pt x="9107" y="6"/>
                    </a:cubicBezTo>
                    <a:cubicBezTo>
                      <a:pt x="9049" y="2"/>
                      <a:pt x="8992" y="0"/>
                      <a:pt x="8936"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grpSp>
      </p:grpSp>
      <p:grpSp>
        <p:nvGrpSpPr>
          <p:cNvPr id="2100" name="Google Shape;2100;p71"/>
          <p:cNvGrpSpPr/>
          <p:nvPr/>
        </p:nvGrpSpPr>
        <p:grpSpPr>
          <a:xfrm>
            <a:off x="5872973" y="1802168"/>
            <a:ext cx="446051" cy="569577"/>
            <a:chOff x="5905475" y="2032050"/>
            <a:chExt cx="454350" cy="580175"/>
          </a:xfrm>
        </p:grpSpPr>
        <p:sp>
          <p:nvSpPr>
            <p:cNvPr id="2101" name="Google Shape;2101;p71"/>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2102" name="Google Shape;2102;p71"/>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2103" name="Google Shape;2103;p71"/>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121900" tIns="121900" rIns="121900" bIns="121900" anchor="ctr" anchorCtr="0">
              <a:noAutofit/>
            </a:bodyPr>
            <a:lstStyle/>
            <a:p>
              <a:endParaRPr sz="2400"/>
            </a:p>
          </p:txBody>
        </p:sp>
        <p:sp>
          <p:nvSpPr>
            <p:cNvPr id="2104" name="Google Shape;2104;p71"/>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121900" tIns="121900" rIns="121900" bIns="121900" anchor="ctr" anchorCtr="0">
              <a:noAutofit/>
            </a:bodyPr>
            <a:lstStyle/>
            <a:p>
              <a:endParaRPr sz="2400"/>
            </a:p>
          </p:txBody>
        </p:sp>
        <p:sp>
          <p:nvSpPr>
            <p:cNvPr id="2105" name="Google Shape;2105;p71"/>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121900" tIns="121900" rIns="121900" bIns="121900" anchor="ctr" anchorCtr="0">
              <a:noAutofit/>
            </a:bodyPr>
            <a:lstStyle/>
            <a:p>
              <a:endParaRPr sz="2400"/>
            </a:p>
          </p:txBody>
        </p:sp>
        <p:sp>
          <p:nvSpPr>
            <p:cNvPr id="2106" name="Google Shape;2106;p71"/>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121900" tIns="121900" rIns="121900" bIns="121900" anchor="ctr" anchorCtr="0">
              <a:noAutofit/>
            </a:bodyPr>
            <a:lstStyle/>
            <a:p>
              <a:endParaRPr sz="2400"/>
            </a:p>
          </p:txBody>
        </p:sp>
      </p:grpSp>
      <p:sp>
        <p:nvSpPr>
          <p:cNvPr id="3" name="Rectangle 2"/>
          <p:cNvSpPr/>
          <p:nvPr/>
        </p:nvSpPr>
        <p:spPr>
          <a:xfrm>
            <a:off x="1081491" y="546272"/>
            <a:ext cx="9851198" cy="1007327"/>
          </a:xfrm>
          <a:prstGeom prst="rect">
            <a:avLst/>
          </a:prstGeom>
        </p:spPr>
        <p:txBody>
          <a:bodyPr wrap="square">
            <a:spAutoFit/>
          </a:bodyPr>
          <a:lstStyle/>
          <a:p>
            <a:pPr marL="342900" lvl="0" indent="-342900" algn="just">
              <a:lnSpc>
                <a:spcPct val="129000"/>
              </a:lnSpc>
              <a:spcAft>
                <a:spcPts val="600"/>
              </a:spcAft>
              <a:buClr>
                <a:srgbClr val="000000"/>
              </a:buClr>
              <a:buSzPts val="1000"/>
              <a:buFont typeface="Arial" panose="020B0604020202020204" pitchFamily="34" charset="0"/>
              <a:buChar char="*"/>
              <a:tabLst>
                <a:tab pos="497205" algn="l"/>
              </a:tabLst>
            </a:pPr>
            <a:r>
              <a:rPr lang="vi-VN" sz="2400" b="1" dirty="0">
                <a:latin typeface="Calibri" panose="020F0502020204030204" pitchFamily="34" charset="0"/>
                <a:ea typeface="Segoe UI" panose="020B0502040204020203" pitchFamily="34" charset="0"/>
                <a:cs typeface="Calibri" panose="020F0502020204030204" pitchFamily="34" charset="0"/>
              </a:rPr>
              <a:t>Carbon dioxide là thành phần tạo ra bọt khí trong nước giải khát có gas. Theo em, carbon dioxide là đơn chất hay hợp chất?</a:t>
            </a:r>
            <a:endParaRPr lang="vi-VN" sz="2400" b="1" dirty="0">
              <a:latin typeface="Calibri" panose="020F0502020204030204" pitchFamily="34" charset="0"/>
              <a:ea typeface="Segoe UI" panose="020B0502040204020203" pitchFamily="34" charset="0"/>
              <a:cs typeface="Calibri" panose="020F0502020204030204" pitchFamily="34" charset="0"/>
            </a:endParaRPr>
          </a:p>
        </p:txBody>
      </p:sp>
      <p:sp>
        <p:nvSpPr>
          <p:cNvPr id="7" name="Rectangle 6"/>
          <p:cNvSpPr/>
          <p:nvPr/>
        </p:nvSpPr>
        <p:spPr>
          <a:xfrm>
            <a:off x="1363119" y="2310563"/>
            <a:ext cx="3682500" cy="2827441"/>
          </a:xfrm>
          <a:prstGeom prst="rect">
            <a:avLst/>
          </a:prstGeom>
        </p:spPr>
        <p:txBody>
          <a:bodyPr wrap="square">
            <a:spAutoFit/>
          </a:bodyPr>
          <a:lstStyle/>
          <a:p>
            <a:pPr marL="342900" lvl="0" indent="-342900" algn="just">
              <a:lnSpc>
                <a:spcPct val="129000"/>
              </a:lnSpc>
              <a:spcAft>
                <a:spcPts val="600"/>
              </a:spcAft>
              <a:buClr>
                <a:srgbClr val="000000"/>
              </a:buClr>
              <a:buSzPts val="1000"/>
              <a:buFont typeface="Symbol" panose="05050102010706020507" pitchFamily="18" charset="2"/>
              <a:buChar char="-"/>
              <a:tabLst>
                <a:tab pos="527050" algn="l"/>
              </a:tabLst>
            </a:pPr>
            <a:r>
              <a:rPr lang="vi-VN" sz="2800" b="1" dirty="0">
                <a:solidFill>
                  <a:schemeClr val="bg2">
                    <a:lumMod val="50000"/>
                  </a:schemeClr>
                </a:solidFill>
                <a:latin typeface="Calibri" panose="020F0502020204030204" pitchFamily="34" charset="0"/>
                <a:ea typeface="Segoe UI" panose="020B0502040204020203" pitchFamily="34" charset="0"/>
                <a:cs typeface="Calibri" panose="020F0502020204030204" pitchFamily="34" charset="0"/>
              </a:rPr>
              <a:t>Carbon dioxide là hợp chất vì nó được tạo bởi nhiều nguyên tố hoá học (carbon và oxygen).</a:t>
            </a:r>
            <a:endParaRPr lang="vi-VN" sz="2800" b="1" dirty="0">
              <a:solidFill>
                <a:schemeClr val="bg2">
                  <a:lumMod val="50000"/>
                </a:schemeClr>
              </a:solidFill>
              <a:latin typeface="Calibri" panose="020F0502020204030204" pitchFamily="34" charset="0"/>
              <a:ea typeface="Segoe UI" panose="020B0502040204020203" pitchFamily="34" charset="0"/>
              <a:cs typeface="Calibri" panose="020F0502020204030204" pitchFamily="34" charset="0"/>
            </a:endParaRPr>
          </a:p>
        </p:txBody>
      </p:sp>
      <p:pic>
        <p:nvPicPr>
          <p:cNvPr id="2050" name="Picture 2" descr="Coca-Cola | The Coca-Cola Company"/>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5327" y="1596998"/>
            <a:ext cx="2704596" cy="517546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254"/>
        <p:cNvGrpSpPr/>
        <p:nvPr/>
      </p:nvGrpSpPr>
      <p:grpSpPr>
        <a:xfrm>
          <a:off x="0" y="0"/>
          <a:ext cx="0" cy="0"/>
          <a:chOff x="0" y="0"/>
          <a:chExt cx="0" cy="0"/>
        </a:xfrm>
      </p:grpSpPr>
      <p:sp>
        <p:nvSpPr>
          <p:cNvPr id="2255" name="Google Shape;2255;p75"/>
          <p:cNvSpPr/>
          <p:nvPr/>
        </p:nvSpPr>
        <p:spPr>
          <a:xfrm>
            <a:off x="634971" y="1937008"/>
            <a:ext cx="4526100" cy="3971408"/>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endParaRPr sz="2400" dirty="0">
              <a:latin typeface="Calibri" panose="020F0502020204030204" pitchFamily="34" charset="0"/>
              <a:cs typeface="Calibri" panose="020F0502020204030204" pitchFamily="34" charset="0"/>
            </a:endParaRPr>
          </a:p>
        </p:txBody>
      </p:sp>
      <p:sp>
        <p:nvSpPr>
          <p:cNvPr id="2264" name="Google Shape;2264;p75"/>
          <p:cNvSpPr txBox="1">
            <a:spLocks noGrp="1"/>
          </p:cNvSpPr>
          <p:nvPr>
            <p:ph type="title" idx="6"/>
          </p:nvPr>
        </p:nvSpPr>
        <p:spPr>
          <a:xfrm>
            <a:off x="960000" y="720000"/>
            <a:ext cx="10272000" cy="560800"/>
          </a:xfrm>
          <a:prstGeom prst="rect">
            <a:avLst/>
          </a:prstGeom>
        </p:spPr>
        <p:txBody>
          <a:bodyPr spcFirstLastPara="1" wrap="square" lIns="121900" tIns="121900" rIns="121900" bIns="121900" anchor="t" anchorCtr="0">
            <a:noAutofit/>
          </a:bodyPr>
          <a:lstStyle/>
          <a:p>
            <a:r>
              <a:rPr lang="vi-VN" sz="44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VẬN DỤNG</a:t>
            </a:r>
            <a:endParaRPr sz="44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grpSp>
        <p:nvGrpSpPr>
          <p:cNvPr id="2321" name="Google Shape;2321;p75"/>
          <p:cNvGrpSpPr/>
          <p:nvPr/>
        </p:nvGrpSpPr>
        <p:grpSpPr>
          <a:xfrm>
            <a:off x="1554313" y="773377"/>
            <a:ext cx="642134" cy="526659"/>
            <a:chOff x="3432638" y="3232625"/>
            <a:chExt cx="1368075" cy="1235525"/>
          </a:xfrm>
        </p:grpSpPr>
        <p:sp>
          <p:nvSpPr>
            <p:cNvPr id="2322" name="Google Shape;2322;p75"/>
            <p:cNvSpPr/>
            <p:nvPr/>
          </p:nvSpPr>
          <p:spPr>
            <a:xfrm>
              <a:off x="3439713" y="3232625"/>
              <a:ext cx="1361000" cy="1235525"/>
            </a:xfrm>
            <a:custGeom>
              <a:avLst/>
              <a:gdLst/>
              <a:ahLst/>
              <a:cxnLst/>
              <a:rect l="l" t="t" r="r" b="b"/>
              <a:pathLst>
                <a:path w="54440" h="49421" extrusionOk="0">
                  <a:moveTo>
                    <a:pt x="27182" y="1"/>
                  </a:moveTo>
                  <a:cubicBezTo>
                    <a:pt x="16047" y="1"/>
                    <a:pt x="5959" y="7582"/>
                    <a:pt x="3203" y="18890"/>
                  </a:cubicBezTo>
                  <a:cubicBezTo>
                    <a:pt x="1" y="32132"/>
                    <a:pt x="8140" y="45509"/>
                    <a:pt x="21383" y="48711"/>
                  </a:cubicBezTo>
                  <a:cubicBezTo>
                    <a:pt x="23351" y="49191"/>
                    <a:pt x="25321" y="49420"/>
                    <a:pt x="27259" y="49420"/>
                  </a:cubicBezTo>
                  <a:cubicBezTo>
                    <a:pt x="38393" y="49420"/>
                    <a:pt x="48481" y="41839"/>
                    <a:pt x="51237" y="30531"/>
                  </a:cubicBezTo>
                  <a:cubicBezTo>
                    <a:pt x="54440" y="17288"/>
                    <a:pt x="46301" y="3912"/>
                    <a:pt x="33058" y="710"/>
                  </a:cubicBezTo>
                  <a:cubicBezTo>
                    <a:pt x="31089" y="230"/>
                    <a:pt x="29120" y="1"/>
                    <a:pt x="27182" y="1"/>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solidFill>
                  <a:srgbClr val="FFFFFF"/>
                </a:solidFill>
                <a:highlight>
                  <a:srgbClr val="FFFFFF"/>
                </a:highlight>
              </a:endParaRPr>
            </a:p>
          </p:txBody>
        </p:sp>
        <p:sp>
          <p:nvSpPr>
            <p:cNvPr id="2323" name="Google Shape;2323;p75"/>
            <p:cNvSpPr/>
            <p:nvPr/>
          </p:nvSpPr>
          <p:spPr>
            <a:xfrm>
              <a:off x="3432638" y="3232625"/>
              <a:ext cx="1355975" cy="1235500"/>
            </a:xfrm>
            <a:custGeom>
              <a:avLst/>
              <a:gdLst/>
              <a:ahLst/>
              <a:cxnLst/>
              <a:rect l="l" t="t" r="r" b="b"/>
              <a:pathLst>
                <a:path w="54239" h="49420" extrusionOk="0">
                  <a:moveTo>
                    <a:pt x="27103" y="1"/>
                  </a:moveTo>
                  <a:cubicBezTo>
                    <a:pt x="20782" y="1"/>
                    <a:pt x="14461" y="2411"/>
                    <a:pt x="9640" y="7231"/>
                  </a:cubicBezTo>
                  <a:cubicBezTo>
                    <a:pt x="0" y="16904"/>
                    <a:pt x="0" y="32549"/>
                    <a:pt x="9640" y="42189"/>
                  </a:cubicBezTo>
                  <a:cubicBezTo>
                    <a:pt x="14461" y="47009"/>
                    <a:pt x="20782" y="49419"/>
                    <a:pt x="27103" y="49419"/>
                  </a:cubicBezTo>
                  <a:cubicBezTo>
                    <a:pt x="33424" y="49419"/>
                    <a:pt x="39745" y="47009"/>
                    <a:pt x="44565" y="42189"/>
                  </a:cubicBezTo>
                  <a:cubicBezTo>
                    <a:pt x="54239" y="32549"/>
                    <a:pt x="54239" y="16904"/>
                    <a:pt x="44565" y="7231"/>
                  </a:cubicBezTo>
                  <a:cubicBezTo>
                    <a:pt x="39745" y="2411"/>
                    <a:pt x="33424" y="1"/>
                    <a:pt x="27103" y="1"/>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2324" name="Google Shape;2324;p75"/>
            <p:cNvSpPr/>
            <p:nvPr/>
          </p:nvSpPr>
          <p:spPr>
            <a:xfrm>
              <a:off x="3554325" y="3651150"/>
              <a:ext cx="1039150" cy="531875"/>
            </a:xfrm>
            <a:custGeom>
              <a:avLst/>
              <a:gdLst/>
              <a:ahLst/>
              <a:cxnLst/>
              <a:rect l="l" t="t" r="r" b="b"/>
              <a:pathLst>
                <a:path w="41566" h="21275" extrusionOk="0">
                  <a:moveTo>
                    <a:pt x="32000" y="0"/>
                  </a:moveTo>
                  <a:cubicBezTo>
                    <a:pt x="31381" y="0"/>
                    <a:pt x="30808" y="79"/>
                    <a:pt x="30424" y="277"/>
                  </a:cubicBezTo>
                  <a:cubicBezTo>
                    <a:pt x="29891" y="544"/>
                    <a:pt x="29424" y="977"/>
                    <a:pt x="28856" y="1278"/>
                  </a:cubicBezTo>
                  <a:cubicBezTo>
                    <a:pt x="26988" y="2212"/>
                    <a:pt x="25521" y="3646"/>
                    <a:pt x="23519" y="4380"/>
                  </a:cubicBezTo>
                  <a:cubicBezTo>
                    <a:pt x="22585" y="4707"/>
                    <a:pt x="21619" y="4870"/>
                    <a:pt x="20654" y="4870"/>
                  </a:cubicBezTo>
                  <a:cubicBezTo>
                    <a:pt x="20240" y="4870"/>
                    <a:pt x="19827" y="4840"/>
                    <a:pt x="19416" y="4780"/>
                  </a:cubicBezTo>
                  <a:cubicBezTo>
                    <a:pt x="18849" y="4647"/>
                    <a:pt x="18316" y="4413"/>
                    <a:pt x="17849" y="4113"/>
                  </a:cubicBezTo>
                  <a:cubicBezTo>
                    <a:pt x="16481" y="3446"/>
                    <a:pt x="15080" y="2979"/>
                    <a:pt x="13612" y="2645"/>
                  </a:cubicBezTo>
                  <a:cubicBezTo>
                    <a:pt x="12648" y="2459"/>
                    <a:pt x="11607" y="2307"/>
                    <a:pt x="10575" y="2307"/>
                  </a:cubicBezTo>
                  <a:cubicBezTo>
                    <a:pt x="9572" y="2307"/>
                    <a:pt x="8579" y="2451"/>
                    <a:pt x="7675" y="2845"/>
                  </a:cubicBezTo>
                  <a:cubicBezTo>
                    <a:pt x="7174" y="3046"/>
                    <a:pt x="5840" y="3546"/>
                    <a:pt x="5506" y="4447"/>
                  </a:cubicBezTo>
                  <a:cubicBezTo>
                    <a:pt x="5402" y="4436"/>
                    <a:pt x="5298" y="4430"/>
                    <a:pt x="5194" y="4430"/>
                  </a:cubicBezTo>
                  <a:cubicBezTo>
                    <a:pt x="4668" y="4430"/>
                    <a:pt x="4157" y="4574"/>
                    <a:pt x="3739" y="4880"/>
                  </a:cubicBezTo>
                  <a:cubicBezTo>
                    <a:pt x="3272" y="5247"/>
                    <a:pt x="3071" y="6014"/>
                    <a:pt x="3672" y="6381"/>
                  </a:cubicBezTo>
                  <a:cubicBezTo>
                    <a:pt x="3618" y="6378"/>
                    <a:pt x="3561" y="6377"/>
                    <a:pt x="3501" y="6377"/>
                  </a:cubicBezTo>
                  <a:cubicBezTo>
                    <a:pt x="2301" y="6377"/>
                    <a:pt x="1" y="7018"/>
                    <a:pt x="636" y="8416"/>
                  </a:cubicBezTo>
                  <a:cubicBezTo>
                    <a:pt x="937" y="9050"/>
                    <a:pt x="1904" y="9584"/>
                    <a:pt x="2037" y="10184"/>
                  </a:cubicBezTo>
                  <a:cubicBezTo>
                    <a:pt x="2171" y="10885"/>
                    <a:pt x="1270" y="11685"/>
                    <a:pt x="1537" y="12452"/>
                  </a:cubicBezTo>
                  <a:cubicBezTo>
                    <a:pt x="1937" y="13153"/>
                    <a:pt x="2638" y="13653"/>
                    <a:pt x="3438" y="13820"/>
                  </a:cubicBezTo>
                  <a:cubicBezTo>
                    <a:pt x="2714" y="15080"/>
                    <a:pt x="3656" y="16133"/>
                    <a:pt x="4915" y="16133"/>
                  </a:cubicBezTo>
                  <a:cubicBezTo>
                    <a:pt x="4989" y="16133"/>
                    <a:pt x="5064" y="16129"/>
                    <a:pt x="5140" y="16122"/>
                  </a:cubicBezTo>
                  <a:lnTo>
                    <a:pt x="5140" y="16122"/>
                  </a:lnTo>
                  <a:cubicBezTo>
                    <a:pt x="5273" y="16989"/>
                    <a:pt x="5039" y="17423"/>
                    <a:pt x="5873" y="17956"/>
                  </a:cubicBezTo>
                  <a:cubicBezTo>
                    <a:pt x="6507" y="18357"/>
                    <a:pt x="7041" y="18323"/>
                    <a:pt x="7775" y="18357"/>
                  </a:cubicBezTo>
                  <a:cubicBezTo>
                    <a:pt x="7041" y="19291"/>
                    <a:pt x="8575" y="20491"/>
                    <a:pt x="9409" y="20725"/>
                  </a:cubicBezTo>
                  <a:cubicBezTo>
                    <a:pt x="9761" y="20832"/>
                    <a:pt x="10086" y="20873"/>
                    <a:pt x="10398" y="20873"/>
                  </a:cubicBezTo>
                  <a:cubicBezTo>
                    <a:pt x="11064" y="20873"/>
                    <a:pt x="11674" y="20684"/>
                    <a:pt x="12378" y="20525"/>
                  </a:cubicBezTo>
                  <a:cubicBezTo>
                    <a:pt x="12532" y="20494"/>
                    <a:pt x="12642" y="20479"/>
                    <a:pt x="12728" y="20479"/>
                  </a:cubicBezTo>
                  <a:cubicBezTo>
                    <a:pt x="13013" y="20479"/>
                    <a:pt x="13033" y="20643"/>
                    <a:pt x="13546" y="20925"/>
                  </a:cubicBezTo>
                  <a:cubicBezTo>
                    <a:pt x="14048" y="21187"/>
                    <a:pt x="14505" y="21274"/>
                    <a:pt x="14942" y="21274"/>
                  </a:cubicBezTo>
                  <a:cubicBezTo>
                    <a:pt x="15826" y="21274"/>
                    <a:pt x="16631" y="20917"/>
                    <a:pt x="17579" y="20917"/>
                  </a:cubicBezTo>
                  <a:cubicBezTo>
                    <a:pt x="17657" y="20917"/>
                    <a:pt x="17735" y="20920"/>
                    <a:pt x="17815" y="20925"/>
                  </a:cubicBezTo>
                  <a:cubicBezTo>
                    <a:pt x="18741" y="20955"/>
                    <a:pt x="19839" y="21131"/>
                    <a:pt x="20902" y="21131"/>
                  </a:cubicBezTo>
                  <a:cubicBezTo>
                    <a:pt x="22177" y="21131"/>
                    <a:pt x="23402" y="20879"/>
                    <a:pt x="24220" y="19824"/>
                  </a:cubicBezTo>
                  <a:cubicBezTo>
                    <a:pt x="24824" y="20019"/>
                    <a:pt x="26626" y="20613"/>
                    <a:pt x="28012" y="20613"/>
                  </a:cubicBezTo>
                  <a:cubicBezTo>
                    <a:pt x="28996" y="20613"/>
                    <a:pt x="29771" y="20313"/>
                    <a:pt x="29757" y="19357"/>
                  </a:cubicBezTo>
                  <a:cubicBezTo>
                    <a:pt x="31091" y="19190"/>
                    <a:pt x="33260" y="19724"/>
                    <a:pt x="33160" y="17756"/>
                  </a:cubicBezTo>
                  <a:cubicBezTo>
                    <a:pt x="33360" y="17723"/>
                    <a:pt x="33568" y="17713"/>
                    <a:pt x="33780" y="17713"/>
                  </a:cubicBezTo>
                  <a:cubicBezTo>
                    <a:pt x="34049" y="17713"/>
                    <a:pt x="34325" y="17729"/>
                    <a:pt x="34598" y="17729"/>
                  </a:cubicBezTo>
                  <a:cubicBezTo>
                    <a:pt x="35183" y="17729"/>
                    <a:pt x="35755" y="17659"/>
                    <a:pt x="36228" y="17222"/>
                  </a:cubicBezTo>
                  <a:cubicBezTo>
                    <a:pt x="36829" y="16655"/>
                    <a:pt x="36695" y="15821"/>
                    <a:pt x="36729" y="15054"/>
                  </a:cubicBezTo>
                  <a:cubicBezTo>
                    <a:pt x="37863" y="14687"/>
                    <a:pt x="39597" y="14821"/>
                    <a:pt x="40298" y="13653"/>
                  </a:cubicBezTo>
                  <a:cubicBezTo>
                    <a:pt x="40798" y="12686"/>
                    <a:pt x="40565" y="11552"/>
                    <a:pt x="39764" y="10851"/>
                  </a:cubicBezTo>
                  <a:cubicBezTo>
                    <a:pt x="40598" y="9617"/>
                    <a:pt x="41566" y="8550"/>
                    <a:pt x="41365" y="6848"/>
                  </a:cubicBezTo>
                  <a:cubicBezTo>
                    <a:pt x="41239" y="5711"/>
                    <a:pt x="40574" y="4872"/>
                    <a:pt x="39426" y="4872"/>
                  </a:cubicBezTo>
                  <a:cubicBezTo>
                    <a:pt x="39363" y="4872"/>
                    <a:pt x="39297" y="4875"/>
                    <a:pt x="39231" y="4880"/>
                  </a:cubicBezTo>
                  <a:cubicBezTo>
                    <a:pt x="39064" y="3813"/>
                    <a:pt x="39064" y="2845"/>
                    <a:pt x="38030" y="2145"/>
                  </a:cubicBezTo>
                  <a:cubicBezTo>
                    <a:pt x="37798" y="1976"/>
                    <a:pt x="37286" y="1728"/>
                    <a:pt x="36873" y="1728"/>
                  </a:cubicBezTo>
                  <a:cubicBezTo>
                    <a:pt x="36633" y="1728"/>
                    <a:pt x="36427" y="1812"/>
                    <a:pt x="36328" y="2045"/>
                  </a:cubicBezTo>
                  <a:cubicBezTo>
                    <a:pt x="35962" y="1211"/>
                    <a:pt x="35761" y="811"/>
                    <a:pt x="34861" y="477"/>
                  </a:cubicBezTo>
                  <a:cubicBezTo>
                    <a:pt x="34232" y="225"/>
                    <a:pt x="33049" y="0"/>
                    <a:pt x="32000" y="0"/>
                  </a:cubicBezTo>
                  <a:close/>
                </a:path>
              </a:pathLst>
            </a:custGeom>
            <a:solidFill>
              <a:srgbClr val="2B2B21"/>
            </a:solidFill>
            <a:ln>
              <a:noFill/>
            </a:ln>
          </p:spPr>
          <p:txBody>
            <a:bodyPr spcFirstLastPara="1" wrap="square" lIns="121900" tIns="121900" rIns="121900" bIns="121900" anchor="ctr" anchorCtr="0">
              <a:noAutofit/>
            </a:bodyPr>
            <a:lstStyle/>
            <a:p>
              <a:endParaRPr sz="2400"/>
            </a:p>
          </p:txBody>
        </p:sp>
        <p:sp>
          <p:nvSpPr>
            <p:cNvPr id="2325" name="Google Shape;2325;p75"/>
            <p:cNvSpPr/>
            <p:nvPr/>
          </p:nvSpPr>
          <p:spPr>
            <a:xfrm>
              <a:off x="3928800" y="4118675"/>
              <a:ext cx="140975" cy="238550"/>
            </a:xfrm>
            <a:custGeom>
              <a:avLst/>
              <a:gdLst/>
              <a:ahLst/>
              <a:cxnLst/>
              <a:rect l="l" t="t" r="r" b="b"/>
              <a:pathLst>
                <a:path w="5639" h="9542" extrusionOk="0">
                  <a:moveTo>
                    <a:pt x="4265" y="1"/>
                  </a:moveTo>
                  <a:cubicBezTo>
                    <a:pt x="3567" y="1"/>
                    <a:pt x="2751" y="101"/>
                    <a:pt x="2569" y="323"/>
                  </a:cubicBezTo>
                  <a:cubicBezTo>
                    <a:pt x="2236" y="756"/>
                    <a:pt x="2002" y="1257"/>
                    <a:pt x="1836" y="1790"/>
                  </a:cubicBezTo>
                  <a:cubicBezTo>
                    <a:pt x="1702" y="2291"/>
                    <a:pt x="1502" y="3125"/>
                    <a:pt x="1369" y="3625"/>
                  </a:cubicBezTo>
                  <a:cubicBezTo>
                    <a:pt x="1068" y="4626"/>
                    <a:pt x="868" y="5660"/>
                    <a:pt x="601" y="6661"/>
                  </a:cubicBezTo>
                  <a:cubicBezTo>
                    <a:pt x="334" y="7595"/>
                    <a:pt x="134" y="8562"/>
                    <a:pt x="1" y="9529"/>
                  </a:cubicBezTo>
                  <a:cubicBezTo>
                    <a:pt x="93" y="9538"/>
                    <a:pt x="186" y="9542"/>
                    <a:pt x="281" y="9542"/>
                  </a:cubicBezTo>
                  <a:cubicBezTo>
                    <a:pt x="566" y="9542"/>
                    <a:pt x="860" y="9504"/>
                    <a:pt x="1135" y="9429"/>
                  </a:cubicBezTo>
                  <a:cubicBezTo>
                    <a:pt x="1469" y="9396"/>
                    <a:pt x="2069" y="9362"/>
                    <a:pt x="2336" y="9129"/>
                  </a:cubicBezTo>
                  <a:cubicBezTo>
                    <a:pt x="2469" y="8996"/>
                    <a:pt x="2536" y="8862"/>
                    <a:pt x="2569" y="8695"/>
                  </a:cubicBezTo>
                  <a:cubicBezTo>
                    <a:pt x="2836" y="7995"/>
                    <a:pt x="3003" y="7294"/>
                    <a:pt x="3203" y="6560"/>
                  </a:cubicBezTo>
                  <a:cubicBezTo>
                    <a:pt x="3637" y="4993"/>
                    <a:pt x="4204" y="3492"/>
                    <a:pt x="4337" y="1824"/>
                  </a:cubicBezTo>
                  <a:cubicBezTo>
                    <a:pt x="4371" y="1557"/>
                    <a:pt x="5638" y="189"/>
                    <a:pt x="5271" y="123"/>
                  </a:cubicBezTo>
                  <a:cubicBezTo>
                    <a:pt x="5126" y="43"/>
                    <a:pt x="4721" y="1"/>
                    <a:pt x="4265" y="1"/>
                  </a:cubicBezTo>
                  <a:close/>
                </a:path>
              </a:pathLst>
            </a:custGeom>
            <a:solidFill>
              <a:srgbClr val="846652"/>
            </a:solidFill>
            <a:ln>
              <a:noFill/>
            </a:ln>
          </p:spPr>
          <p:txBody>
            <a:bodyPr spcFirstLastPara="1" wrap="square" lIns="121900" tIns="121900" rIns="121900" bIns="121900" anchor="ctr" anchorCtr="0">
              <a:noAutofit/>
            </a:bodyPr>
            <a:lstStyle/>
            <a:p>
              <a:endParaRPr sz="2400"/>
            </a:p>
          </p:txBody>
        </p:sp>
        <p:sp>
          <p:nvSpPr>
            <p:cNvPr id="2326" name="Google Shape;2326;p75"/>
            <p:cNvSpPr/>
            <p:nvPr/>
          </p:nvSpPr>
          <p:spPr>
            <a:xfrm>
              <a:off x="4156475" y="4118725"/>
              <a:ext cx="140950" cy="238500"/>
            </a:xfrm>
            <a:custGeom>
              <a:avLst/>
              <a:gdLst/>
              <a:ahLst/>
              <a:cxnLst/>
              <a:rect l="l" t="t" r="r" b="b"/>
              <a:pathLst>
                <a:path w="5638" h="9540" extrusionOk="0">
                  <a:moveTo>
                    <a:pt x="1342" y="1"/>
                  </a:moveTo>
                  <a:cubicBezTo>
                    <a:pt x="899" y="1"/>
                    <a:pt x="509" y="43"/>
                    <a:pt x="367" y="121"/>
                  </a:cubicBezTo>
                  <a:cubicBezTo>
                    <a:pt x="0" y="221"/>
                    <a:pt x="1268" y="1555"/>
                    <a:pt x="1301" y="1855"/>
                  </a:cubicBezTo>
                  <a:cubicBezTo>
                    <a:pt x="1401" y="3490"/>
                    <a:pt x="1968" y="4991"/>
                    <a:pt x="2435" y="6558"/>
                  </a:cubicBezTo>
                  <a:cubicBezTo>
                    <a:pt x="2636" y="7292"/>
                    <a:pt x="2802" y="7993"/>
                    <a:pt x="3069" y="8693"/>
                  </a:cubicBezTo>
                  <a:cubicBezTo>
                    <a:pt x="3103" y="8860"/>
                    <a:pt x="3169" y="8994"/>
                    <a:pt x="3303" y="9127"/>
                  </a:cubicBezTo>
                  <a:cubicBezTo>
                    <a:pt x="3570" y="9360"/>
                    <a:pt x="4170" y="9394"/>
                    <a:pt x="4504" y="9427"/>
                  </a:cubicBezTo>
                  <a:cubicBezTo>
                    <a:pt x="4779" y="9502"/>
                    <a:pt x="5054" y="9540"/>
                    <a:pt x="5343" y="9540"/>
                  </a:cubicBezTo>
                  <a:cubicBezTo>
                    <a:pt x="5440" y="9540"/>
                    <a:pt x="5538" y="9536"/>
                    <a:pt x="5638" y="9527"/>
                  </a:cubicBezTo>
                  <a:cubicBezTo>
                    <a:pt x="5504" y="8560"/>
                    <a:pt x="5304" y="7593"/>
                    <a:pt x="5037" y="6659"/>
                  </a:cubicBezTo>
                  <a:cubicBezTo>
                    <a:pt x="4770" y="5658"/>
                    <a:pt x="4570" y="4657"/>
                    <a:pt x="4270" y="3623"/>
                  </a:cubicBezTo>
                  <a:cubicBezTo>
                    <a:pt x="4137" y="3123"/>
                    <a:pt x="3937" y="2289"/>
                    <a:pt x="3770" y="1788"/>
                  </a:cubicBezTo>
                  <a:cubicBezTo>
                    <a:pt x="3636" y="1255"/>
                    <a:pt x="3403" y="754"/>
                    <a:pt x="3069" y="354"/>
                  </a:cubicBezTo>
                  <a:cubicBezTo>
                    <a:pt x="2885" y="108"/>
                    <a:pt x="2047" y="1"/>
                    <a:pt x="1342" y="1"/>
                  </a:cubicBezTo>
                  <a:close/>
                </a:path>
              </a:pathLst>
            </a:custGeom>
            <a:solidFill>
              <a:srgbClr val="846652"/>
            </a:solidFill>
            <a:ln>
              <a:noFill/>
            </a:ln>
          </p:spPr>
          <p:txBody>
            <a:bodyPr spcFirstLastPara="1" wrap="square" lIns="121900" tIns="121900" rIns="121900" bIns="121900" anchor="ctr" anchorCtr="0">
              <a:noAutofit/>
            </a:bodyPr>
            <a:lstStyle/>
            <a:p>
              <a:endParaRPr sz="2400"/>
            </a:p>
          </p:txBody>
        </p:sp>
        <p:sp>
          <p:nvSpPr>
            <p:cNvPr id="2327" name="Google Shape;2327;p75"/>
            <p:cNvSpPr/>
            <p:nvPr/>
          </p:nvSpPr>
          <p:spPr>
            <a:xfrm>
              <a:off x="3982150" y="4098375"/>
              <a:ext cx="80125" cy="110050"/>
            </a:xfrm>
            <a:custGeom>
              <a:avLst/>
              <a:gdLst/>
              <a:ahLst/>
              <a:cxnLst/>
              <a:rect l="l" t="t" r="r" b="b"/>
              <a:pathLst>
                <a:path w="3205" h="4402" extrusionOk="0">
                  <a:moveTo>
                    <a:pt x="1903" y="1"/>
                  </a:moveTo>
                  <a:cubicBezTo>
                    <a:pt x="1570" y="1"/>
                    <a:pt x="1436" y="1"/>
                    <a:pt x="1403" y="334"/>
                  </a:cubicBezTo>
                  <a:cubicBezTo>
                    <a:pt x="1369" y="634"/>
                    <a:pt x="1503" y="935"/>
                    <a:pt x="1770" y="1101"/>
                  </a:cubicBezTo>
                  <a:cubicBezTo>
                    <a:pt x="1583" y="1087"/>
                    <a:pt x="1360" y="1048"/>
                    <a:pt x="1144" y="1048"/>
                  </a:cubicBezTo>
                  <a:cubicBezTo>
                    <a:pt x="859" y="1048"/>
                    <a:pt x="587" y="1116"/>
                    <a:pt x="435" y="1402"/>
                  </a:cubicBezTo>
                  <a:cubicBezTo>
                    <a:pt x="269" y="1768"/>
                    <a:pt x="636" y="2035"/>
                    <a:pt x="969" y="2135"/>
                  </a:cubicBezTo>
                  <a:cubicBezTo>
                    <a:pt x="169" y="2369"/>
                    <a:pt x="2" y="3036"/>
                    <a:pt x="569" y="3603"/>
                  </a:cubicBezTo>
                  <a:cubicBezTo>
                    <a:pt x="0" y="4042"/>
                    <a:pt x="453" y="4402"/>
                    <a:pt x="965" y="4402"/>
                  </a:cubicBezTo>
                  <a:cubicBezTo>
                    <a:pt x="1114" y="4402"/>
                    <a:pt x="1267" y="4371"/>
                    <a:pt x="1403" y="4304"/>
                  </a:cubicBezTo>
                  <a:cubicBezTo>
                    <a:pt x="2537" y="3670"/>
                    <a:pt x="3204" y="2469"/>
                    <a:pt x="3171" y="1168"/>
                  </a:cubicBezTo>
                  <a:cubicBezTo>
                    <a:pt x="3004" y="568"/>
                    <a:pt x="2504" y="101"/>
                    <a:pt x="1903"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2328" name="Google Shape;2328;p75"/>
            <p:cNvSpPr/>
            <p:nvPr/>
          </p:nvSpPr>
          <p:spPr>
            <a:xfrm>
              <a:off x="4161475" y="4098375"/>
              <a:ext cx="80125" cy="110050"/>
            </a:xfrm>
            <a:custGeom>
              <a:avLst/>
              <a:gdLst/>
              <a:ahLst/>
              <a:cxnLst/>
              <a:rect l="l" t="t" r="r" b="b"/>
              <a:pathLst>
                <a:path w="3205" h="4402" extrusionOk="0">
                  <a:moveTo>
                    <a:pt x="1301" y="1"/>
                  </a:moveTo>
                  <a:cubicBezTo>
                    <a:pt x="701" y="101"/>
                    <a:pt x="201" y="568"/>
                    <a:pt x="67" y="1168"/>
                  </a:cubicBezTo>
                  <a:cubicBezTo>
                    <a:pt x="1" y="2469"/>
                    <a:pt x="668" y="3670"/>
                    <a:pt x="1802" y="4304"/>
                  </a:cubicBezTo>
                  <a:cubicBezTo>
                    <a:pt x="1930" y="4371"/>
                    <a:pt x="2079" y="4402"/>
                    <a:pt x="2226" y="4402"/>
                  </a:cubicBezTo>
                  <a:cubicBezTo>
                    <a:pt x="2732" y="4402"/>
                    <a:pt x="3204" y="4042"/>
                    <a:pt x="2636" y="3603"/>
                  </a:cubicBezTo>
                  <a:cubicBezTo>
                    <a:pt x="3169" y="3036"/>
                    <a:pt x="3036" y="2369"/>
                    <a:pt x="2235" y="2135"/>
                  </a:cubicBezTo>
                  <a:cubicBezTo>
                    <a:pt x="2536" y="2035"/>
                    <a:pt x="2936" y="1768"/>
                    <a:pt x="2736" y="1402"/>
                  </a:cubicBezTo>
                  <a:cubicBezTo>
                    <a:pt x="2603" y="1116"/>
                    <a:pt x="2329" y="1048"/>
                    <a:pt x="2038" y="1048"/>
                  </a:cubicBezTo>
                  <a:cubicBezTo>
                    <a:pt x="1818" y="1048"/>
                    <a:pt x="1588" y="1087"/>
                    <a:pt x="1402" y="1101"/>
                  </a:cubicBezTo>
                  <a:cubicBezTo>
                    <a:pt x="1668" y="935"/>
                    <a:pt x="1835" y="634"/>
                    <a:pt x="1802" y="334"/>
                  </a:cubicBezTo>
                  <a:cubicBezTo>
                    <a:pt x="1735" y="1"/>
                    <a:pt x="1602" y="1"/>
                    <a:pt x="1301"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2329" name="Google Shape;2329;p75"/>
            <p:cNvSpPr/>
            <p:nvPr/>
          </p:nvSpPr>
          <p:spPr>
            <a:xfrm>
              <a:off x="3917125" y="4111800"/>
              <a:ext cx="400325" cy="308500"/>
            </a:xfrm>
            <a:custGeom>
              <a:avLst/>
              <a:gdLst/>
              <a:ahLst/>
              <a:cxnLst/>
              <a:rect l="l" t="t" r="r" b="b"/>
              <a:pathLst>
                <a:path w="16013" h="12340" extrusionOk="0">
                  <a:moveTo>
                    <a:pt x="7502" y="1"/>
                  </a:moveTo>
                  <a:cubicBezTo>
                    <a:pt x="6535" y="1"/>
                    <a:pt x="5602" y="134"/>
                    <a:pt x="5171" y="564"/>
                  </a:cubicBezTo>
                  <a:cubicBezTo>
                    <a:pt x="4471" y="1265"/>
                    <a:pt x="3003" y="4033"/>
                    <a:pt x="2703" y="4901"/>
                  </a:cubicBezTo>
                  <a:cubicBezTo>
                    <a:pt x="2503" y="5468"/>
                    <a:pt x="1268" y="8870"/>
                    <a:pt x="1" y="12339"/>
                  </a:cubicBezTo>
                  <a:lnTo>
                    <a:pt x="16012" y="12339"/>
                  </a:lnTo>
                  <a:cubicBezTo>
                    <a:pt x="14778" y="8970"/>
                    <a:pt x="11709" y="1065"/>
                    <a:pt x="10175" y="264"/>
                  </a:cubicBezTo>
                  <a:cubicBezTo>
                    <a:pt x="9652" y="160"/>
                    <a:pt x="8557" y="1"/>
                    <a:pt x="7502"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330" name="Google Shape;2330;p75"/>
            <p:cNvSpPr/>
            <p:nvPr/>
          </p:nvSpPr>
          <p:spPr>
            <a:xfrm>
              <a:off x="4087250" y="4057625"/>
              <a:ext cx="49225" cy="75500"/>
            </a:xfrm>
            <a:custGeom>
              <a:avLst/>
              <a:gdLst/>
              <a:ahLst/>
              <a:cxnLst/>
              <a:rect l="l" t="t" r="r" b="b"/>
              <a:pathLst>
                <a:path w="1969" h="3020" extrusionOk="0">
                  <a:moveTo>
                    <a:pt x="567" y="0"/>
                  </a:moveTo>
                  <a:cubicBezTo>
                    <a:pt x="355" y="0"/>
                    <a:pt x="200" y="150"/>
                    <a:pt x="134" y="396"/>
                  </a:cubicBezTo>
                  <a:cubicBezTo>
                    <a:pt x="1" y="1030"/>
                    <a:pt x="1" y="1697"/>
                    <a:pt x="67" y="2331"/>
                  </a:cubicBezTo>
                  <a:cubicBezTo>
                    <a:pt x="278" y="2752"/>
                    <a:pt x="719" y="3020"/>
                    <a:pt x="1120" y="3020"/>
                  </a:cubicBezTo>
                  <a:cubicBezTo>
                    <a:pt x="1418" y="3020"/>
                    <a:pt x="1693" y="2872"/>
                    <a:pt x="1835" y="2531"/>
                  </a:cubicBezTo>
                  <a:cubicBezTo>
                    <a:pt x="1969" y="1831"/>
                    <a:pt x="1969" y="1097"/>
                    <a:pt x="1835" y="363"/>
                  </a:cubicBezTo>
                  <a:lnTo>
                    <a:pt x="1368" y="530"/>
                  </a:lnTo>
                  <a:cubicBezTo>
                    <a:pt x="1064" y="158"/>
                    <a:pt x="786" y="0"/>
                    <a:pt x="567" y="0"/>
                  </a:cubicBezTo>
                  <a:close/>
                </a:path>
              </a:pathLst>
            </a:custGeom>
            <a:solidFill>
              <a:srgbClr val="75594A"/>
            </a:solidFill>
            <a:ln>
              <a:noFill/>
            </a:ln>
          </p:spPr>
          <p:txBody>
            <a:bodyPr spcFirstLastPara="1" wrap="square" lIns="121900" tIns="121900" rIns="121900" bIns="121900" anchor="ctr" anchorCtr="0">
              <a:noAutofit/>
            </a:bodyPr>
            <a:lstStyle/>
            <a:p>
              <a:endParaRPr sz="2400"/>
            </a:p>
          </p:txBody>
        </p:sp>
        <p:sp>
          <p:nvSpPr>
            <p:cNvPr id="2331" name="Google Shape;2331;p75"/>
            <p:cNvSpPr/>
            <p:nvPr/>
          </p:nvSpPr>
          <p:spPr>
            <a:xfrm>
              <a:off x="3742000" y="3388225"/>
              <a:ext cx="723875" cy="698925"/>
            </a:xfrm>
            <a:custGeom>
              <a:avLst/>
              <a:gdLst/>
              <a:ahLst/>
              <a:cxnLst/>
              <a:rect l="l" t="t" r="r" b="b"/>
              <a:pathLst>
                <a:path w="28955" h="27957" extrusionOk="0">
                  <a:moveTo>
                    <a:pt x="16819" y="0"/>
                  </a:moveTo>
                  <a:cubicBezTo>
                    <a:pt x="15287" y="0"/>
                    <a:pt x="13744" y="515"/>
                    <a:pt x="11943" y="920"/>
                  </a:cubicBezTo>
                  <a:cubicBezTo>
                    <a:pt x="9508" y="1487"/>
                    <a:pt x="6305" y="1621"/>
                    <a:pt x="4738" y="3856"/>
                  </a:cubicBezTo>
                  <a:cubicBezTo>
                    <a:pt x="2703" y="6758"/>
                    <a:pt x="101" y="11961"/>
                    <a:pt x="68" y="15297"/>
                  </a:cubicBezTo>
                  <a:cubicBezTo>
                    <a:pt x="1" y="19367"/>
                    <a:pt x="1268" y="22135"/>
                    <a:pt x="3270" y="24470"/>
                  </a:cubicBezTo>
                  <a:cubicBezTo>
                    <a:pt x="5351" y="26893"/>
                    <a:pt x="11685" y="27957"/>
                    <a:pt x="15698" y="27957"/>
                  </a:cubicBezTo>
                  <a:cubicBezTo>
                    <a:pt x="15994" y="27957"/>
                    <a:pt x="16278" y="27951"/>
                    <a:pt x="16546" y="27940"/>
                  </a:cubicBezTo>
                  <a:cubicBezTo>
                    <a:pt x="19248" y="27806"/>
                    <a:pt x="25786" y="26539"/>
                    <a:pt x="27854" y="24537"/>
                  </a:cubicBezTo>
                  <a:cubicBezTo>
                    <a:pt x="28955" y="23503"/>
                    <a:pt x="28821" y="22936"/>
                    <a:pt x="28755" y="20801"/>
                  </a:cubicBezTo>
                  <a:cubicBezTo>
                    <a:pt x="28655" y="19100"/>
                    <a:pt x="28054" y="17799"/>
                    <a:pt x="27721" y="16265"/>
                  </a:cubicBezTo>
                  <a:cubicBezTo>
                    <a:pt x="26920" y="12695"/>
                    <a:pt x="28288" y="9860"/>
                    <a:pt x="25552" y="6658"/>
                  </a:cubicBezTo>
                  <a:lnTo>
                    <a:pt x="24685" y="6491"/>
                  </a:lnTo>
                  <a:cubicBezTo>
                    <a:pt x="24118" y="5257"/>
                    <a:pt x="24252" y="4323"/>
                    <a:pt x="23217" y="3289"/>
                  </a:cubicBezTo>
                  <a:cubicBezTo>
                    <a:pt x="22217" y="2321"/>
                    <a:pt x="21083" y="1487"/>
                    <a:pt x="19848" y="820"/>
                  </a:cubicBezTo>
                  <a:cubicBezTo>
                    <a:pt x="18799" y="217"/>
                    <a:pt x="17811" y="0"/>
                    <a:pt x="16819" y="0"/>
                  </a:cubicBezTo>
                  <a:close/>
                </a:path>
              </a:pathLst>
            </a:custGeom>
            <a:solidFill>
              <a:srgbClr val="846652"/>
            </a:solidFill>
            <a:ln>
              <a:noFill/>
            </a:ln>
          </p:spPr>
          <p:txBody>
            <a:bodyPr spcFirstLastPara="1" wrap="square" lIns="121900" tIns="121900" rIns="121900" bIns="121900" anchor="ctr" anchorCtr="0">
              <a:noAutofit/>
            </a:bodyPr>
            <a:lstStyle/>
            <a:p>
              <a:endParaRPr sz="2400"/>
            </a:p>
          </p:txBody>
        </p:sp>
        <p:sp>
          <p:nvSpPr>
            <p:cNvPr id="2332" name="Google Shape;2332;p75"/>
            <p:cNvSpPr/>
            <p:nvPr/>
          </p:nvSpPr>
          <p:spPr>
            <a:xfrm>
              <a:off x="3693650" y="3701600"/>
              <a:ext cx="90925" cy="128300"/>
            </a:xfrm>
            <a:custGeom>
              <a:avLst/>
              <a:gdLst/>
              <a:ahLst/>
              <a:cxnLst/>
              <a:rect l="l" t="t" r="r" b="b"/>
              <a:pathLst>
                <a:path w="3637" h="5132" extrusionOk="0">
                  <a:moveTo>
                    <a:pt x="1799" y="1"/>
                  </a:moveTo>
                  <a:cubicBezTo>
                    <a:pt x="1505" y="1"/>
                    <a:pt x="1217" y="82"/>
                    <a:pt x="968" y="227"/>
                  </a:cubicBezTo>
                  <a:cubicBezTo>
                    <a:pt x="134" y="827"/>
                    <a:pt x="0" y="2495"/>
                    <a:pt x="167" y="3429"/>
                  </a:cubicBezTo>
                  <a:cubicBezTo>
                    <a:pt x="267" y="3896"/>
                    <a:pt x="267" y="4497"/>
                    <a:pt x="601" y="4797"/>
                  </a:cubicBezTo>
                  <a:cubicBezTo>
                    <a:pt x="968" y="5107"/>
                    <a:pt x="1478" y="5131"/>
                    <a:pt x="1970" y="5131"/>
                  </a:cubicBezTo>
                  <a:cubicBezTo>
                    <a:pt x="2059" y="5131"/>
                    <a:pt x="2148" y="5131"/>
                    <a:pt x="2235" y="5131"/>
                  </a:cubicBezTo>
                  <a:cubicBezTo>
                    <a:pt x="3069" y="5131"/>
                    <a:pt x="2936" y="4463"/>
                    <a:pt x="3169" y="3730"/>
                  </a:cubicBezTo>
                  <a:cubicBezTo>
                    <a:pt x="3469" y="3129"/>
                    <a:pt x="3603" y="2495"/>
                    <a:pt x="3636" y="1828"/>
                  </a:cubicBezTo>
                  <a:cubicBezTo>
                    <a:pt x="3636" y="1595"/>
                    <a:pt x="3569" y="1361"/>
                    <a:pt x="3503" y="1128"/>
                  </a:cubicBezTo>
                  <a:lnTo>
                    <a:pt x="3503" y="1161"/>
                  </a:lnTo>
                  <a:cubicBezTo>
                    <a:pt x="3303" y="594"/>
                    <a:pt x="3202" y="260"/>
                    <a:pt x="2335" y="94"/>
                  </a:cubicBezTo>
                  <a:cubicBezTo>
                    <a:pt x="2159" y="31"/>
                    <a:pt x="1978" y="1"/>
                    <a:pt x="1799" y="1"/>
                  </a:cubicBezTo>
                  <a:close/>
                </a:path>
              </a:pathLst>
            </a:custGeom>
            <a:solidFill>
              <a:srgbClr val="846652"/>
            </a:solidFill>
            <a:ln>
              <a:noFill/>
            </a:ln>
          </p:spPr>
          <p:txBody>
            <a:bodyPr spcFirstLastPara="1" wrap="square" lIns="121900" tIns="121900" rIns="121900" bIns="121900" anchor="ctr" anchorCtr="0">
              <a:noAutofit/>
            </a:bodyPr>
            <a:lstStyle/>
            <a:p>
              <a:endParaRPr sz="2400"/>
            </a:p>
          </p:txBody>
        </p:sp>
        <p:sp>
          <p:nvSpPr>
            <p:cNvPr id="2333" name="Google Shape;2333;p75"/>
            <p:cNvSpPr/>
            <p:nvPr/>
          </p:nvSpPr>
          <p:spPr>
            <a:xfrm>
              <a:off x="3717000" y="3724400"/>
              <a:ext cx="59225" cy="83575"/>
            </a:xfrm>
            <a:custGeom>
              <a:avLst/>
              <a:gdLst/>
              <a:ahLst/>
              <a:cxnLst/>
              <a:rect l="l" t="t" r="r" b="b"/>
              <a:pathLst>
                <a:path w="2369" h="3343" extrusionOk="0">
                  <a:moveTo>
                    <a:pt x="1202" y="1"/>
                  </a:moveTo>
                  <a:cubicBezTo>
                    <a:pt x="1005" y="1"/>
                    <a:pt x="812" y="60"/>
                    <a:pt x="634" y="149"/>
                  </a:cubicBezTo>
                  <a:cubicBezTo>
                    <a:pt x="100" y="549"/>
                    <a:pt x="0" y="1617"/>
                    <a:pt x="100" y="2250"/>
                  </a:cubicBezTo>
                  <a:cubicBezTo>
                    <a:pt x="167" y="2517"/>
                    <a:pt x="167" y="2918"/>
                    <a:pt x="400" y="3118"/>
                  </a:cubicBezTo>
                  <a:cubicBezTo>
                    <a:pt x="626" y="3268"/>
                    <a:pt x="888" y="3343"/>
                    <a:pt x="1160" y="3343"/>
                  </a:cubicBezTo>
                  <a:cubicBezTo>
                    <a:pt x="1251" y="3343"/>
                    <a:pt x="1343" y="3335"/>
                    <a:pt x="1435" y="3318"/>
                  </a:cubicBezTo>
                  <a:cubicBezTo>
                    <a:pt x="1968" y="3318"/>
                    <a:pt x="1902" y="2918"/>
                    <a:pt x="2068" y="2451"/>
                  </a:cubicBezTo>
                  <a:cubicBezTo>
                    <a:pt x="2235" y="2050"/>
                    <a:pt x="2335" y="1617"/>
                    <a:pt x="2369" y="1183"/>
                  </a:cubicBezTo>
                  <a:cubicBezTo>
                    <a:pt x="2369" y="1050"/>
                    <a:pt x="2335" y="883"/>
                    <a:pt x="2268" y="783"/>
                  </a:cubicBezTo>
                  <a:lnTo>
                    <a:pt x="2268" y="749"/>
                  </a:lnTo>
                  <a:cubicBezTo>
                    <a:pt x="2135" y="382"/>
                    <a:pt x="2068" y="182"/>
                    <a:pt x="1501" y="49"/>
                  </a:cubicBezTo>
                  <a:cubicBezTo>
                    <a:pt x="1401" y="16"/>
                    <a:pt x="1301" y="1"/>
                    <a:pt x="1202" y="1"/>
                  </a:cubicBezTo>
                  <a:close/>
                </a:path>
              </a:pathLst>
            </a:custGeom>
            <a:solidFill>
              <a:srgbClr val="7F5A45"/>
            </a:solidFill>
            <a:ln>
              <a:noFill/>
            </a:ln>
          </p:spPr>
          <p:txBody>
            <a:bodyPr spcFirstLastPara="1" wrap="square" lIns="121900" tIns="121900" rIns="121900" bIns="121900" anchor="ctr" anchorCtr="0">
              <a:noAutofit/>
            </a:bodyPr>
            <a:lstStyle/>
            <a:p>
              <a:endParaRPr sz="2400"/>
            </a:p>
          </p:txBody>
        </p:sp>
        <p:sp>
          <p:nvSpPr>
            <p:cNvPr id="2334" name="Google Shape;2334;p75"/>
            <p:cNvSpPr/>
            <p:nvPr/>
          </p:nvSpPr>
          <p:spPr>
            <a:xfrm>
              <a:off x="3926300" y="3785650"/>
              <a:ext cx="8375" cy="12525"/>
            </a:xfrm>
            <a:custGeom>
              <a:avLst/>
              <a:gdLst/>
              <a:ahLst/>
              <a:cxnLst/>
              <a:rect l="l" t="t" r="r" b="b"/>
              <a:pathLst>
                <a:path w="335" h="501" fill="none" extrusionOk="0">
                  <a:moveTo>
                    <a:pt x="334" y="434"/>
                  </a:moveTo>
                  <a:cubicBezTo>
                    <a:pt x="68" y="501"/>
                    <a:pt x="34" y="267"/>
                    <a:pt x="1" y="1"/>
                  </a:cubicBezTo>
                </a:path>
              </a:pathLst>
            </a:custGeom>
            <a:noFill/>
            <a:ln w="2500" cap="rnd" cmpd="sng">
              <a:solidFill>
                <a:srgbClr val="26130B"/>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35" name="Google Shape;2335;p75"/>
            <p:cNvSpPr/>
            <p:nvPr/>
          </p:nvSpPr>
          <p:spPr>
            <a:xfrm>
              <a:off x="3918800" y="3791500"/>
              <a:ext cx="9200" cy="12525"/>
            </a:xfrm>
            <a:custGeom>
              <a:avLst/>
              <a:gdLst/>
              <a:ahLst/>
              <a:cxnLst/>
              <a:rect l="l" t="t" r="r" b="b"/>
              <a:pathLst>
                <a:path w="368" h="501" fill="none" extrusionOk="0">
                  <a:moveTo>
                    <a:pt x="368" y="434"/>
                  </a:moveTo>
                  <a:cubicBezTo>
                    <a:pt x="67" y="500"/>
                    <a:pt x="34" y="267"/>
                    <a:pt x="1" y="0"/>
                  </a:cubicBezTo>
                </a:path>
              </a:pathLst>
            </a:custGeom>
            <a:noFill/>
            <a:ln w="2500" cap="rnd" cmpd="sng">
              <a:solidFill>
                <a:srgbClr val="26130B"/>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36" name="Google Shape;2336;p75"/>
            <p:cNvSpPr/>
            <p:nvPr/>
          </p:nvSpPr>
          <p:spPr>
            <a:xfrm>
              <a:off x="3920475" y="3789825"/>
              <a:ext cx="54225" cy="55050"/>
            </a:xfrm>
            <a:custGeom>
              <a:avLst/>
              <a:gdLst/>
              <a:ahLst/>
              <a:cxnLst/>
              <a:rect l="l" t="t" r="r" b="b"/>
              <a:pathLst>
                <a:path w="2169" h="2202" extrusionOk="0">
                  <a:moveTo>
                    <a:pt x="1068" y="0"/>
                  </a:moveTo>
                  <a:cubicBezTo>
                    <a:pt x="467" y="0"/>
                    <a:pt x="0" y="501"/>
                    <a:pt x="0" y="1101"/>
                  </a:cubicBezTo>
                  <a:cubicBezTo>
                    <a:pt x="0" y="1702"/>
                    <a:pt x="467" y="2202"/>
                    <a:pt x="1068" y="2202"/>
                  </a:cubicBezTo>
                  <a:cubicBezTo>
                    <a:pt x="1702" y="2202"/>
                    <a:pt x="2169" y="1702"/>
                    <a:pt x="2169" y="1101"/>
                  </a:cubicBezTo>
                  <a:cubicBezTo>
                    <a:pt x="2169" y="501"/>
                    <a:pt x="1702" y="0"/>
                    <a:pt x="1068" y="0"/>
                  </a:cubicBezTo>
                  <a:close/>
                </a:path>
              </a:pathLst>
            </a:custGeom>
            <a:solidFill>
              <a:srgbClr val="2B2B21"/>
            </a:solidFill>
            <a:ln>
              <a:noFill/>
            </a:ln>
          </p:spPr>
          <p:txBody>
            <a:bodyPr spcFirstLastPara="1" wrap="square" lIns="121900" tIns="121900" rIns="121900" bIns="121900" anchor="ctr" anchorCtr="0">
              <a:noAutofit/>
            </a:bodyPr>
            <a:lstStyle/>
            <a:p>
              <a:endParaRPr sz="2400"/>
            </a:p>
          </p:txBody>
        </p:sp>
        <p:sp>
          <p:nvSpPr>
            <p:cNvPr id="2337" name="Google Shape;2337;p75"/>
            <p:cNvSpPr/>
            <p:nvPr/>
          </p:nvSpPr>
          <p:spPr>
            <a:xfrm>
              <a:off x="3931300" y="3803175"/>
              <a:ext cx="10050" cy="9175"/>
            </a:xfrm>
            <a:custGeom>
              <a:avLst/>
              <a:gdLst/>
              <a:ahLst/>
              <a:cxnLst/>
              <a:rect l="l" t="t" r="r" b="b"/>
              <a:pathLst>
                <a:path w="402" h="367" extrusionOk="0">
                  <a:moveTo>
                    <a:pt x="201" y="0"/>
                  </a:moveTo>
                  <a:cubicBezTo>
                    <a:pt x="101" y="0"/>
                    <a:pt x="1" y="67"/>
                    <a:pt x="1" y="167"/>
                  </a:cubicBezTo>
                  <a:cubicBezTo>
                    <a:pt x="1" y="267"/>
                    <a:pt x="101" y="367"/>
                    <a:pt x="201" y="367"/>
                  </a:cubicBezTo>
                  <a:cubicBezTo>
                    <a:pt x="301" y="367"/>
                    <a:pt x="401" y="267"/>
                    <a:pt x="401" y="167"/>
                  </a:cubicBezTo>
                  <a:cubicBezTo>
                    <a:pt x="401" y="67"/>
                    <a:pt x="301" y="0"/>
                    <a:pt x="201" y="0"/>
                  </a:cubicBezTo>
                  <a:close/>
                </a:path>
              </a:pathLst>
            </a:custGeom>
            <a:solidFill>
              <a:srgbClr val="FCF8F7"/>
            </a:solidFill>
            <a:ln>
              <a:noFill/>
            </a:ln>
          </p:spPr>
          <p:txBody>
            <a:bodyPr spcFirstLastPara="1" wrap="square" lIns="121900" tIns="121900" rIns="121900" bIns="121900" anchor="ctr" anchorCtr="0">
              <a:noAutofit/>
            </a:bodyPr>
            <a:lstStyle/>
            <a:p>
              <a:endParaRPr sz="2400"/>
            </a:p>
          </p:txBody>
        </p:sp>
        <p:sp>
          <p:nvSpPr>
            <p:cNvPr id="2338" name="Google Shape;2338;p75"/>
            <p:cNvSpPr/>
            <p:nvPr/>
          </p:nvSpPr>
          <p:spPr>
            <a:xfrm>
              <a:off x="4273225" y="3785650"/>
              <a:ext cx="9200" cy="12525"/>
            </a:xfrm>
            <a:custGeom>
              <a:avLst/>
              <a:gdLst/>
              <a:ahLst/>
              <a:cxnLst/>
              <a:rect l="l" t="t" r="r" b="b"/>
              <a:pathLst>
                <a:path w="368" h="501" fill="none" extrusionOk="0">
                  <a:moveTo>
                    <a:pt x="367" y="434"/>
                  </a:moveTo>
                  <a:cubicBezTo>
                    <a:pt x="67" y="501"/>
                    <a:pt x="34" y="267"/>
                    <a:pt x="0" y="1"/>
                  </a:cubicBezTo>
                </a:path>
              </a:pathLst>
            </a:custGeom>
            <a:noFill/>
            <a:ln w="2500" cap="rnd" cmpd="sng">
              <a:solidFill>
                <a:srgbClr val="26130B"/>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39" name="Google Shape;2339;p75"/>
            <p:cNvSpPr/>
            <p:nvPr/>
          </p:nvSpPr>
          <p:spPr>
            <a:xfrm>
              <a:off x="4266550" y="3791500"/>
              <a:ext cx="8375" cy="12525"/>
            </a:xfrm>
            <a:custGeom>
              <a:avLst/>
              <a:gdLst/>
              <a:ahLst/>
              <a:cxnLst/>
              <a:rect l="l" t="t" r="r" b="b"/>
              <a:pathLst>
                <a:path w="335" h="501" fill="none" extrusionOk="0">
                  <a:moveTo>
                    <a:pt x="334" y="434"/>
                  </a:moveTo>
                  <a:cubicBezTo>
                    <a:pt x="67" y="500"/>
                    <a:pt x="34" y="267"/>
                    <a:pt x="1" y="0"/>
                  </a:cubicBezTo>
                </a:path>
              </a:pathLst>
            </a:custGeom>
            <a:noFill/>
            <a:ln w="2500" cap="rnd" cmpd="sng">
              <a:solidFill>
                <a:srgbClr val="26130B"/>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40" name="Google Shape;2340;p75"/>
            <p:cNvSpPr/>
            <p:nvPr/>
          </p:nvSpPr>
          <p:spPr>
            <a:xfrm>
              <a:off x="4267375" y="3789825"/>
              <a:ext cx="54250" cy="55050"/>
            </a:xfrm>
            <a:custGeom>
              <a:avLst/>
              <a:gdLst/>
              <a:ahLst/>
              <a:cxnLst/>
              <a:rect l="l" t="t" r="r" b="b"/>
              <a:pathLst>
                <a:path w="2170" h="2202" extrusionOk="0">
                  <a:moveTo>
                    <a:pt x="1102" y="0"/>
                  </a:moveTo>
                  <a:cubicBezTo>
                    <a:pt x="501" y="0"/>
                    <a:pt x="1" y="501"/>
                    <a:pt x="1" y="1101"/>
                  </a:cubicBezTo>
                  <a:cubicBezTo>
                    <a:pt x="1" y="1702"/>
                    <a:pt x="501" y="2202"/>
                    <a:pt x="1102" y="2202"/>
                  </a:cubicBezTo>
                  <a:cubicBezTo>
                    <a:pt x="1702" y="2202"/>
                    <a:pt x="2169" y="1702"/>
                    <a:pt x="2169" y="1101"/>
                  </a:cubicBezTo>
                  <a:cubicBezTo>
                    <a:pt x="2169" y="501"/>
                    <a:pt x="1702" y="0"/>
                    <a:pt x="1102" y="0"/>
                  </a:cubicBezTo>
                  <a:close/>
                </a:path>
              </a:pathLst>
            </a:custGeom>
            <a:solidFill>
              <a:srgbClr val="2B2B21"/>
            </a:solidFill>
            <a:ln>
              <a:noFill/>
            </a:ln>
          </p:spPr>
          <p:txBody>
            <a:bodyPr spcFirstLastPara="1" wrap="square" lIns="121900" tIns="121900" rIns="121900" bIns="121900" anchor="ctr" anchorCtr="0">
              <a:noAutofit/>
            </a:bodyPr>
            <a:lstStyle/>
            <a:p>
              <a:endParaRPr sz="2400"/>
            </a:p>
          </p:txBody>
        </p:sp>
        <p:sp>
          <p:nvSpPr>
            <p:cNvPr id="2341" name="Google Shape;2341;p75"/>
            <p:cNvSpPr/>
            <p:nvPr/>
          </p:nvSpPr>
          <p:spPr>
            <a:xfrm>
              <a:off x="4279050" y="3803175"/>
              <a:ext cx="9200" cy="9175"/>
            </a:xfrm>
            <a:custGeom>
              <a:avLst/>
              <a:gdLst/>
              <a:ahLst/>
              <a:cxnLst/>
              <a:rect l="l" t="t" r="r" b="b"/>
              <a:pathLst>
                <a:path w="368" h="367" extrusionOk="0">
                  <a:moveTo>
                    <a:pt x="168" y="0"/>
                  </a:moveTo>
                  <a:cubicBezTo>
                    <a:pt x="68" y="0"/>
                    <a:pt x="1" y="67"/>
                    <a:pt x="1" y="167"/>
                  </a:cubicBezTo>
                  <a:cubicBezTo>
                    <a:pt x="1" y="267"/>
                    <a:pt x="68" y="367"/>
                    <a:pt x="168" y="367"/>
                  </a:cubicBezTo>
                  <a:cubicBezTo>
                    <a:pt x="301" y="367"/>
                    <a:pt x="368" y="267"/>
                    <a:pt x="368" y="167"/>
                  </a:cubicBezTo>
                  <a:cubicBezTo>
                    <a:pt x="368" y="67"/>
                    <a:pt x="301" y="0"/>
                    <a:pt x="168" y="0"/>
                  </a:cubicBezTo>
                  <a:close/>
                </a:path>
              </a:pathLst>
            </a:custGeom>
            <a:solidFill>
              <a:srgbClr val="FCF8F7"/>
            </a:solidFill>
            <a:ln>
              <a:noFill/>
            </a:ln>
          </p:spPr>
          <p:txBody>
            <a:bodyPr spcFirstLastPara="1" wrap="square" lIns="121900" tIns="121900" rIns="121900" bIns="121900" anchor="ctr" anchorCtr="0">
              <a:noAutofit/>
            </a:bodyPr>
            <a:lstStyle/>
            <a:p>
              <a:endParaRPr sz="2400"/>
            </a:p>
          </p:txBody>
        </p:sp>
        <p:sp>
          <p:nvSpPr>
            <p:cNvPr id="2342" name="Google Shape;2342;p75"/>
            <p:cNvSpPr/>
            <p:nvPr/>
          </p:nvSpPr>
          <p:spPr>
            <a:xfrm>
              <a:off x="4098100" y="3902400"/>
              <a:ext cx="79250" cy="59200"/>
            </a:xfrm>
            <a:custGeom>
              <a:avLst/>
              <a:gdLst/>
              <a:ahLst/>
              <a:cxnLst/>
              <a:rect l="l" t="t" r="r" b="b"/>
              <a:pathLst>
                <a:path w="3170" h="2368" extrusionOk="0">
                  <a:moveTo>
                    <a:pt x="2802" y="1"/>
                  </a:moveTo>
                  <a:cubicBezTo>
                    <a:pt x="2536" y="201"/>
                    <a:pt x="2202" y="368"/>
                    <a:pt x="1868" y="501"/>
                  </a:cubicBezTo>
                  <a:cubicBezTo>
                    <a:pt x="1618" y="576"/>
                    <a:pt x="1368" y="614"/>
                    <a:pt x="1104" y="614"/>
                  </a:cubicBezTo>
                  <a:cubicBezTo>
                    <a:pt x="1016" y="614"/>
                    <a:pt x="926" y="609"/>
                    <a:pt x="834" y="601"/>
                  </a:cubicBezTo>
                  <a:cubicBezTo>
                    <a:pt x="734" y="601"/>
                    <a:pt x="634" y="601"/>
                    <a:pt x="534" y="568"/>
                  </a:cubicBezTo>
                  <a:cubicBezTo>
                    <a:pt x="367" y="534"/>
                    <a:pt x="201" y="368"/>
                    <a:pt x="34" y="368"/>
                  </a:cubicBezTo>
                  <a:cubicBezTo>
                    <a:pt x="0" y="801"/>
                    <a:pt x="100" y="1235"/>
                    <a:pt x="334" y="1602"/>
                  </a:cubicBezTo>
                  <a:cubicBezTo>
                    <a:pt x="615" y="2079"/>
                    <a:pt x="1131" y="2367"/>
                    <a:pt x="1686" y="2367"/>
                  </a:cubicBezTo>
                  <a:cubicBezTo>
                    <a:pt x="1790" y="2367"/>
                    <a:pt x="1896" y="2357"/>
                    <a:pt x="2002" y="2336"/>
                  </a:cubicBezTo>
                  <a:cubicBezTo>
                    <a:pt x="2702" y="2302"/>
                    <a:pt x="3169" y="2135"/>
                    <a:pt x="3169" y="1368"/>
                  </a:cubicBezTo>
                  <a:cubicBezTo>
                    <a:pt x="3169" y="901"/>
                    <a:pt x="3036" y="434"/>
                    <a:pt x="2802" y="1"/>
                  </a:cubicBezTo>
                  <a:close/>
                </a:path>
              </a:pathLst>
            </a:custGeom>
            <a:solidFill>
              <a:srgbClr val="F2594E"/>
            </a:solidFill>
            <a:ln>
              <a:noFill/>
            </a:ln>
          </p:spPr>
          <p:txBody>
            <a:bodyPr spcFirstLastPara="1" wrap="square" lIns="121900" tIns="121900" rIns="121900" bIns="121900" anchor="ctr" anchorCtr="0">
              <a:noAutofit/>
            </a:bodyPr>
            <a:lstStyle/>
            <a:p>
              <a:endParaRPr sz="2400"/>
            </a:p>
          </p:txBody>
        </p:sp>
        <p:sp>
          <p:nvSpPr>
            <p:cNvPr id="2343" name="Google Shape;2343;p75"/>
            <p:cNvSpPr/>
            <p:nvPr/>
          </p:nvSpPr>
          <p:spPr>
            <a:xfrm>
              <a:off x="4141450" y="3919075"/>
              <a:ext cx="15875" cy="22550"/>
            </a:xfrm>
            <a:custGeom>
              <a:avLst/>
              <a:gdLst/>
              <a:ahLst/>
              <a:cxnLst/>
              <a:rect l="l" t="t" r="r" b="b"/>
              <a:pathLst>
                <a:path w="635" h="902" fill="none" extrusionOk="0">
                  <a:moveTo>
                    <a:pt x="1" y="1"/>
                  </a:moveTo>
                  <a:cubicBezTo>
                    <a:pt x="201" y="1"/>
                    <a:pt x="368" y="268"/>
                    <a:pt x="501" y="401"/>
                  </a:cubicBezTo>
                  <a:cubicBezTo>
                    <a:pt x="601" y="568"/>
                    <a:pt x="635" y="735"/>
                    <a:pt x="635" y="901"/>
                  </a:cubicBezTo>
                </a:path>
              </a:pathLst>
            </a:custGeom>
            <a:noFill/>
            <a:ln w="5000" cap="rnd" cmpd="sng">
              <a:solidFill>
                <a:srgbClr val="BA473E"/>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44" name="Google Shape;2344;p75"/>
            <p:cNvSpPr/>
            <p:nvPr/>
          </p:nvSpPr>
          <p:spPr>
            <a:xfrm>
              <a:off x="4093925" y="3894900"/>
              <a:ext cx="78425" cy="27550"/>
            </a:xfrm>
            <a:custGeom>
              <a:avLst/>
              <a:gdLst/>
              <a:ahLst/>
              <a:cxnLst/>
              <a:rect l="l" t="t" r="r" b="b"/>
              <a:pathLst>
                <a:path w="3137" h="1102" extrusionOk="0">
                  <a:moveTo>
                    <a:pt x="2969" y="0"/>
                  </a:moveTo>
                  <a:cubicBezTo>
                    <a:pt x="2903" y="0"/>
                    <a:pt x="2803" y="34"/>
                    <a:pt x="2803" y="134"/>
                  </a:cubicBezTo>
                  <a:cubicBezTo>
                    <a:pt x="2769" y="467"/>
                    <a:pt x="2469" y="668"/>
                    <a:pt x="1969" y="734"/>
                  </a:cubicBezTo>
                  <a:cubicBezTo>
                    <a:pt x="1775" y="765"/>
                    <a:pt x="1551" y="783"/>
                    <a:pt x="1330" y="783"/>
                  </a:cubicBezTo>
                  <a:cubicBezTo>
                    <a:pt x="828" y="783"/>
                    <a:pt x="347" y="689"/>
                    <a:pt x="301" y="434"/>
                  </a:cubicBezTo>
                  <a:cubicBezTo>
                    <a:pt x="272" y="362"/>
                    <a:pt x="212" y="327"/>
                    <a:pt x="153" y="327"/>
                  </a:cubicBezTo>
                  <a:cubicBezTo>
                    <a:pt x="76" y="327"/>
                    <a:pt x="1" y="387"/>
                    <a:pt x="1" y="501"/>
                  </a:cubicBezTo>
                  <a:cubicBezTo>
                    <a:pt x="67" y="1001"/>
                    <a:pt x="734" y="1101"/>
                    <a:pt x="1302" y="1101"/>
                  </a:cubicBezTo>
                  <a:cubicBezTo>
                    <a:pt x="1535" y="1101"/>
                    <a:pt x="1769" y="1068"/>
                    <a:pt x="2002" y="1068"/>
                  </a:cubicBezTo>
                  <a:cubicBezTo>
                    <a:pt x="2803" y="934"/>
                    <a:pt x="3036" y="534"/>
                    <a:pt x="3103" y="167"/>
                  </a:cubicBezTo>
                  <a:cubicBezTo>
                    <a:pt x="3136" y="100"/>
                    <a:pt x="3069" y="0"/>
                    <a:pt x="2969"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2345" name="Google Shape;2345;p75"/>
            <p:cNvSpPr/>
            <p:nvPr/>
          </p:nvSpPr>
          <p:spPr>
            <a:xfrm>
              <a:off x="3832900" y="3268375"/>
              <a:ext cx="638000" cy="424050"/>
            </a:xfrm>
            <a:custGeom>
              <a:avLst/>
              <a:gdLst/>
              <a:ahLst/>
              <a:cxnLst/>
              <a:rect l="l" t="t" r="r" b="b"/>
              <a:pathLst>
                <a:path w="25520" h="16962" extrusionOk="0">
                  <a:moveTo>
                    <a:pt x="12533" y="0"/>
                  </a:moveTo>
                  <a:cubicBezTo>
                    <a:pt x="11964" y="0"/>
                    <a:pt x="11374" y="112"/>
                    <a:pt x="11309" y="677"/>
                  </a:cubicBezTo>
                  <a:cubicBezTo>
                    <a:pt x="10907" y="476"/>
                    <a:pt x="10275" y="255"/>
                    <a:pt x="9704" y="255"/>
                  </a:cubicBezTo>
                  <a:cubicBezTo>
                    <a:pt x="9231" y="255"/>
                    <a:pt x="8800" y="406"/>
                    <a:pt x="8574" y="844"/>
                  </a:cubicBezTo>
                  <a:cubicBezTo>
                    <a:pt x="8207" y="711"/>
                    <a:pt x="7840" y="611"/>
                    <a:pt x="7439" y="577"/>
                  </a:cubicBezTo>
                  <a:cubicBezTo>
                    <a:pt x="7341" y="559"/>
                    <a:pt x="7243" y="551"/>
                    <a:pt x="7145" y="551"/>
                  </a:cubicBezTo>
                  <a:cubicBezTo>
                    <a:pt x="6878" y="551"/>
                    <a:pt x="6616" y="613"/>
                    <a:pt x="6372" y="711"/>
                  </a:cubicBezTo>
                  <a:cubicBezTo>
                    <a:pt x="6239" y="811"/>
                    <a:pt x="5938" y="1211"/>
                    <a:pt x="5805" y="1244"/>
                  </a:cubicBezTo>
                  <a:cubicBezTo>
                    <a:pt x="5766" y="1255"/>
                    <a:pt x="5725" y="1260"/>
                    <a:pt x="5682" y="1260"/>
                  </a:cubicBezTo>
                  <a:cubicBezTo>
                    <a:pt x="5396" y="1260"/>
                    <a:pt x="5026" y="1057"/>
                    <a:pt x="4664" y="1057"/>
                  </a:cubicBezTo>
                  <a:cubicBezTo>
                    <a:pt x="4565" y="1057"/>
                    <a:pt x="4467" y="1073"/>
                    <a:pt x="4371" y="1111"/>
                  </a:cubicBezTo>
                  <a:cubicBezTo>
                    <a:pt x="3637" y="1378"/>
                    <a:pt x="3870" y="2178"/>
                    <a:pt x="3804" y="2779"/>
                  </a:cubicBezTo>
                  <a:cubicBezTo>
                    <a:pt x="3676" y="2749"/>
                    <a:pt x="3529" y="2735"/>
                    <a:pt x="3371" y="2735"/>
                  </a:cubicBezTo>
                  <a:cubicBezTo>
                    <a:pt x="2286" y="2735"/>
                    <a:pt x="682" y="3424"/>
                    <a:pt x="1469" y="4647"/>
                  </a:cubicBezTo>
                  <a:cubicBezTo>
                    <a:pt x="801" y="4947"/>
                    <a:pt x="1" y="4880"/>
                    <a:pt x="1" y="5814"/>
                  </a:cubicBezTo>
                  <a:cubicBezTo>
                    <a:pt x="1" y="6381"/>
                    <a:pt x="668" y="6748"/>
                    <a:pt x="701" y="7182"/>
                  </a:cubicBezTo>
                  <a:cubicBezTo>
                    <a:pt x="701" y="7282"/>
                    <a:pt x="368" y="7515"/>
                    <a:pt x="334" y="7716"/>
                  </a:cubicBezTo>
                  <a:cubicBezTo>
                    <a:pt x="334" y="7882"/>
                    <a:pt x="401" y="7949"/>
                    <a:pt x="401" y="8083"/>
                  </a:cubicBezTo>
                  <a:cubicBezTo>
                    <a:pt x="468" y="8449"/>
                    <a:pt x="535" y="8449"/>
                    <a:pt x="368" y="8850"/>
                  </a:cubicBezTo>
                  <a:cubicBezTo>
                    <a:pt x="168" y="9417"/>
                    <a:pt x="134" y="9484"/>
                    <a:pt x="468" y="10017"/>
                  </a:cubicBezTo>
                  <a:cubicBezTo>
                    <a:pt x="601" y="10217"/>
                    <a:pt x="668" y="10051"/>
                    <a:pt x="735" y="10251"/>
                  </a:cubicBezTo>
                  <a:cubicBezTo>
                    <a:pt x="801" y="10451"/>
                    <a:pt x="501" y="10851"/>
                    <a:pt x="568" y="11118"/>
                  </a:cubicBezTo>
                  <a:cubicBezTo>
                    <a:pt x="735" y="11685"/>
                    <a:pt x="1335" y="11552"/>
                    <a:pt x="1835" y="11585"/>
                  </a:cubicBezTo>
                  <a:cubicBezTo>
                    <a:pt x="1802" y="11685"/>
                    <a:pt x="1835" y="11819"/>
                    <a:pt x="1802" y="11919"/>
                  </a:cubicBezTo>
                  <a:cubicBezTo>
                    <a:pt x="1688" y="11840"/>
                    <a:pt x="1569" y="11809"/>
                    <a:pt x="1458" y="11809"/>
                  </a:cubicBezTo>
                  <a:cubicBezTo>
                    <a:pt x="1055" y="11809"/>
                    <a:pt x="771" y="12226"/>
                    <a:pt x="1268" y="12252"/>
                  </a:cubicBezTo>
                  <a:cubicBezTo>
                    <a:pt x="868" y="12352"/>
                    <a:pt x="1502" y="12586"/>
                    <a:pt x="1602" y="12953"/>
                  </a:cubicBezTo>
                  <a:cubicBezTo>
                    <a:pt x="1645" y="13192"/>
                    <a:pt x="1973" y="13460"/>
                    <a:pt x="2214" y="13460"/>
                  </a:cubicBezTo>
                  <a:cubicBezTo>
                    <a:pt x="2342" y="13460"/>
                    <a:pt x="2446" y="13383"/>
                    <a:pt x="2469" y="13186"/>
                  </a:cubicBezTo>
                  <a:cubicBezTo>
                    <a:pt x="2645" y="13512"/>
                    <a:pt x="3233" y="14401"/>
                    <a:pt x="3742" y="14401"/>
                  </a:cubicBezTo>
                  <a:cubicBezTo>
                    <a:pt x="3911" y="14401"/>
                    <a:pt x="4071" y="14303"/>
                    <a:pt x="4204" y="14053"/>
                  </a:cubicBezTo>
                  <a:cubicBezTo>
                    <a:pt x="5171" y="14887"/>
                    <a:pt x="5672" y="16255"/>
                    <a:pt x="7106" y="16489"/>
                  </a:cubicBezTo>
                  <a:cubicBezTo>
                    <a:pt x="7177" y="16500"/>
                    <a:pt x="7242" y="16505"/>
                    <a:pt x="7303" y="16505"/>
                  </a:cubicBezTo>
                  <a:cubicBezTo>
                    <a:pt x="7785" y="16505"/>
                    <a:pt x="7970" y="16166"/>
                    <a:pt x="8207" y="15721"/>
                  </a:cubicBezTo>
                  <a:cubicBezTo>
                    <a:pt x="8458" y="16474"/>
                    <a:pt x="9180" y="16962"/>
                    <a:pt x="9987" y="16962"/>
                  </a:cubicBezTo>
                  <a:cubicBezTo>
                    <a:pt x="10038" y="16962"/>
                    <a:pt x="10090" y="16960"/>
                    <a:pt x="10141" y="16956"/>
                  </a:cubicBezTo>
                  <a:cubicBezTo>
                    <a:pt x="10608" y="16889"/>
                    <a:pt x="11142" y="16655"/>
                    <a:pt x="11075" y="16122"/>
                  </a:cubicBezTo>
                  <a:lnTo>
                    <a:pt x="11075" y="16122"/>
                  </a:lnTo>
                  <a:cubicBezTo>
                    <a:pt x="11277" y="16585"/>
                    <a:pt x="12013" y="16926"/>
                    <a:pt x="12645" y="16926"/>
                  </a:cubicBezTo>
                  <a:cubicBezTo>
                    <a:pt x="13061" y="16926"/>
                    <a:pt x="13432" y="16779"/>
                    <a:pt x="13577" y="16422"/>
                  </a:cubicBezTo>
                  <a:cubicBezTo>
                    <a:pt x="13760" y="16572"/>
                    <a:pt x="14125" y="16640"/>
                    <a:pt x="14513" y="16640"/>
                  </a:cubicBezTo>
                  <a:cubicBezTo>
                    <a:pt x="15199" y="16640"/>
                    <a:pt x="15954" y="16428"/>
                    <a:pt x="15882" y="16093"/>
                  </a:cubicBezTo>
                  <a:lnTo>
                    <a:pt x="15882" y="16093"/>
                  </a:lnTo>
                  <a:cubicBezTo>
                    <a:pt x="16019" y="16223"/>
                    <a:pt x="16218" y="16283"/>
                    <a:pt x="16421" y="16283"/>
                  </a:cubicBezTo>
                  <a:cubicBezTo>
                    <a:pt x="16766" y="16283"/>
                    <a:pt x="17122" y="16112"/>
                    <a:pt x="17213" y="15821"/>
                  </a:cubicBezTo>
                  <a:cubicBezTo>
                    <a:pt x="17705" y="15933"/>
                    <a:pt x="18435" y="16209"/>
                    <a:pt x="19075" y="16209"/>
                  </a:cubicBezTo>
                  <a:cubicBezTo>
                    <a:pt x="19390" y="16209"/>
                    <a:pt x="19684" y="16142"/>
                    <a:pt x="19915" y="15955"/>
                  </a:cubicBezTo>
                  <a:cubicBezTo>
                    <a:pt x="20182" y="15821"/>
                    <a:pt x="20249" y="15421"/>
                    <a:pt x="20048" y="15154"/>
                  </a:cubicBezTo>
                  <a:lnTo>
                    <a:pt x="20048" y="15154"/>
                  </a:lnTo>
                  <a:cubicBezTo>
                    <a:pt x="20318" y="15187"/>
                    <a:pt x="20651" y="15226"/>
                    <a:pt x="20974" y="15226"/>
                  </a:cubicBezTo>
                  <a:cubicBezTo>
                    <a:pt x="21650" y="15226"/>
                    <a:pt x="22284" y="15054"/>
                    <a:pt x="22217" y="14287"/>
                  </a:cubicBezTo>
                  <a:cubicBezTo>
                    <a:pt x="22246" y="14285"/>
                    <a:pt x="22275" y="14284"/>
                    <a:pt x="22306" y="14284"/>
                  </a:cubicBezTo>
                  <a:cubicBezTo>
                    <a:pt x="22541" y="14284"/>
                    <a:pt x="22821" y="14338"/>
                    <a:pt x="23085" y="14338"/>
                  </a:cubicBezTo>
                  <a:cubicBezTo>
                    <a:pt x="23341" y="14338"/>
                    <a:pt x="23582" y="14287"/>
                    <a:pt x="23751" y="14087"/>
                  </a:cubicBezTo>
                  <a:cubicBezTo>
                    <a:pt x="24018" y="13753"/>
                    <a:pt x="23985" y="13286"/>
                    <a:pt x="23684" y="12986"/>
                  </a:cubicBezTo>
                  <a:cubicBezTo>
                    <a:pt x="24218" y="12753"/>
                    <a:pt x="24685" y="11785"/>
                    <a:pt x="24685" y="11318"/>
                  </a:cubicBezTo>
                  <a:cubicBezTo>
                    <a:pt x="24685" y="10751"/>
                    <a:pt x="24218" y="10651"/>
                    <a:pt x="23651" y="10418"/>
                  </a:cubicBezTo>
                  <a:cubicBezTo>
                    <a:pt x="24185" y="9984"/>
                    <a:pt x="24652" y="9417"/>
                    <a:pt x="25019" y="8783"/>
                  </a:cubicBezTo>
                  <a:cubicBezTo>
                    <a:pt x="25519" y="7982"/>
                    <a:pt x="25519" y="7415"/>
                    <a:pt x="25519" y="6515"/>
                  </a:cubicBezTo>
                  <a:cubicBezTo>
                    <a:pt x="25519" y="5692"/>
                    <a:pt x="25074" y="5510"/>
                    <a:pt x="24285" y="5510"/>
                  </a:cubicBezTo>
                  <a:cubicBezTo>
                    <a:pt x="24210" y="5510"/>
                    <a:pt x="24132" y="5511"/>
                    <a:pt x="24051" y="5514"/>
                  </a:cubicBezTo>
                  <a:cubicBezTo>
                    <a:pt x="24580" y="5141"/>
                    <a:pt x="24645" y="3926"/>
                    <a:pt x="23921" y="3926"/>
                  </a:cubicBezTo>
                  <a:cubicBezTo>
                    <a:pt x="23868" y="3926"/>
                    <a:pt x="23812" y="3933"/>
                    <a:pt x="23751" y="3946"/>
                  </a:cubicBezTo>
                  <a:cubicBezTo>
                    <a:pt x="23658" y="3552"/>
                    <a:pt x="22984" y="3270"/>
                    <a:pt x="22482" y="3270"/>
                  </a:cubicBezTo>
                  <a:cubicBezTo>
                    <a:pt x="22262" y="3270"/>
                    <a:pt x="22075" y="3324"/>
                    <a:pt x="21983" y="3446"/>
                  </a:cubicBezTo>
                  <a:cubicBezTo>
                    <a:pt x="21885" y="2708"/>
                    <a:pt x="20952" y="1897"/>
                    <a:pt x="20134" y="1897"/>
                  </a:cubicBezTo>
                  <a:cubicBezTo>
                    <a:pt x="19843" y="1897"/>
                    <a:pt x="19567" y="2000"/>
                    <a:pt x="19348" y="2245"/>
                  </a:cubicBezTo>
                  <a:cubicBezTo>
                    <a:pt x="19133" y="1554"/>
                    <a:pt x="17642" y="539"/>
                    <a:pt x="16686" y="539"/>
                  </a:cubicBezTo>
                  <a:cubicBezTo>
                    <a:pt x="16304" y="539"/>
                    <a:pt x="16007" y="701"/>
                    <a:pt x="15912" y="1111"/>
                  </a:cubicBezTo>
                  <a:cubicBezTo>
                    <a:pt x="15412" y="210"/>
                    <a:pt x="14311" y="77"/>
                    <a:pt x="13344" y="43"/>
                  </a:cubicBezTo>
                  <a:cubicBezTo>
                    <a:pt x="13135" y="32"/>
                    <a:pt x="12837" y="0"/>
                    <a:pt x="12533" y="0"/>
                  </a:cubicBezTo>
                  <a:close/>
                </a:path>
              </a:pathLst>
            </a:custGeom>
            <a:solidFill>
              <a:srgbClr val="2B2B21"/>
            </a:solidFill>
            <a:ln>
              <a:noFill/>
            </a:ln>
          </p:spPr>
          <p:txBody>
            <a:bodyPr spcFirstLastPara="1" wrap="square" lIns="121900" tIns="121900" rIns="121900" bIns="121900" anchor="ctr" anchorCtr="0">
              <a:noAutofit/>
            </a:bodyPr>
            <a:lstStyle/>
            <a:p>
              <a:endParaRPr sz="2400"/>
            </a:p>
          </p:txBody>
        </p:sp>
        <p:sp>
          <p:nvSpPr>
            <p:cNvPr id="2346" name="Google Shape;2346;p75"/>
            <p:cNvSpPr/>
            <p:nvPr/>
          </p:nvSpPr>
          <p:spPr>
            <a:xfrm>
              <a:off x="3691975" y="3386000"/>
              <a:ext cx="220175" cy="334250"/>
            </a:xfrm>
            <a:custGeom>
              <a:avLst/>
              <a:gdLst/>
              <a:ahLst/>
              <a:cxnLst/>
              <a:rect l="l" t="t" r="r" b="b"/>
              <a:pathLst>
                <a:path w="8807" h="13370" extrusionOk="0">
                  <a:moveTo>
                    <a:pt x="5936" y="0"/>
                  </a:moveTo>
                  <a:cubicBezTo>
                    <a:pt x="5880" y="0"/>
                    <a:pt x="5825" y="3"/>
                    <a:pt x="5771" y="8"/>
                  </a:cubicBezTo>
                  <a:cubicBezTo>
                    <a:pt x="5571" y="75"/>
                    <a:pt x="5404" y="242"/>
                    <a:pt x="5204" y="275"/>
                  </a:cubicBezTo>
                  <a:cubicBezTo>
                    <a:pt x="5137" y="275"/>
                    <a:pt x="5004" y="209"/>
                    <a:pt x="4871" y="209"/>
                  </a:cubicBezTo>
                  <a:cubicBezTo>
                    <a:pt x="4537" y="242"/>
                    <a:pt x="4203" y="676"/>
                    <a:pt x="3970" y="876"/>
                  </a:cubicBezTo>
                  <a:cubicBezTo>
                    <a:pt x="3203" y="1610"/>
                    <a:pt x="3236" y="2143"/>
                    <a:pt x="3136" y="3077"/>
                  </a:cubicBezTo>
                  <a:cubicBezTo>
                    <a:pt x="3069" y="3611"/>
                    <a:pt x="2869" y="3678"/>
                    <a:pt x="2602" y="4111"/>
                  </a:cubicBezTo>
                  <a:cubicBezTo>
                    <a:pt x="2302" y="4578"/>
                    <a:pt x="2669" y="5079"/>
                    <a:pt x="2536" y="5546"/>
                  </a:cubicBezTo>
                  <a:cubicBezTo>
                    <a:pt x="1535" y="5579"/>
                    <a:pt x="1201" y="7247"/>
                    <a:pt x="1068" y="7981"/>
                  </a:cubicBezTo>
                  <a:cubicBezTo>
                    <a:pt x="968" y="8548"/>
                    <a:pt x="934" y="9115"/>
                    <a:pt x="968" y="9682"/>
                  </a:cubicBezTo>
                  <a:cubicBezTo>
                    <a:pt x="1001" y="9982"/>
                    <a:pt x="1001" y="10249"/>
                    <a:pt x="968" y="10549"/>
                  </a:cubicBezTo>
                  <a:cubicBezTo>
                    <a:pt x="834" y="10916"/>
                    <a:pt x="301" y="11217"/>
                    <a:pt x="234" y="11684"/>
                  </a:cubicBezTo>
                  <a:cubicBezTo>
                    <a:pt x="0" y="12884"/>
                    <a:pt x="1568" y="12551"/>
                    <a:pt x="2202" y="12751"/>
                  </a:cubicBezTo>
                  <a:cubicBezTo>
                    <a:pt x="2235" y="13051"/>
                    <a:pt x="2469" y="13285"/>
                    <a:pt x="2769" y="13351"/>
                  </a:cubicBezTo>
                  <a:cubicBezTo>
                    <a:pt x="2822" y="13364"/>
                    <a:pt x="2868" y="13369"/>
                    <a:pt x="2908" y="13369"/>
                  </a:cubicBezTo>
                  <a:cubicBezTo>
                    <a:pt x="3189" y="13369"/>
                    <a:pt x="3152" y="13077"/>
                    <a:pt x="3269" y="12784"/>
                  </a:cubicBezTo>
                  <a:cubicBezTo>
                    <a:pt x="3317" y="12790"/>
                    <a:pt x="3364" y="12792"/>
                    <a:pt x="3409" y="12792"/>
                  </a:cubicBezTo>
                  <a:cubicBezTo>
                    <a:pt x="4187" y="12792"/>
                    <a:pt x="4600" y="12008"/>
                    <a:pt x="4537" y="11283"/>
                  </a:cubicBezTo>
                  <a:lnTo>
                    <a:pt x="4537" y="11283"/>
                  </a:lnTo>
                  <a:cubicBezTo>
                    <a:pt x="4563" y="11284"/>
                    <a:pt x="4589" y="11285"/>
                    <a:pt x="4614" y="11285"/>
                  </a:cubicBezTo>
                  <a:cubicBezTo>
                    <a:pt x="5482" y="11285"/>
                    <a:pt x="5671" y="10726"/>
                    <a:pt x="5671" y="9916"/>
                  </a:cubicBezTo>
                  <a:cubicBezTo>
                    <a:pt x="6605" y="9916"/>
                    <a:pt x="6672" y="9582"/>
                    <a:pt x="6672" y="8748"/>
                  </a:cubicBezTo>
                  <a:cubicBezTo>
                    <a:pt x="6779" y="8748"/>
                    <a:pt x="6891" y="8751"/>
                    <a:pt x="7004" y="8751"/>
                  </a:cubicBezTo>
                  <a:cubicBezTo>
                    <a:pt x="7455" y="8751"/>
                    <a:pt x="7919" y="8708"/>
                    <a:pt x="8106" y="8281"/>
                  </a:cubicBezTo>
                  <a:cubicBezTo>
                    <a:pt x="8373" y="7747"/>
                    <a:pt x="8240" y="7147"/>
                    <a:pt x="8140" y="6613"/>
                  </a:cubicBezTo>
                  <a:cubicBezTo>
                    <a:pt x="8540" y="6446"/>
                    <a:pt x="8807" y="6046"/>
                    <a:pt x="8773" y="5612"/>
                  </a:cubicBezTo>
                  <a:cubicBezTo>
                    <a:pt x="8740" y="4879"/>
                    <a:pt x="8140" y="4345"/>
                    <a:pt x="8140" y="3578"/>
                  </a:cubicBezTo>
                  <a:cubicBezTo>
                    <a:pt x="8140" y="2243"/>
                    <a:pt x="8006" y="1076"/>
                    <a:pt x="6739" y="242"/>
                  </a:cubicBezTo>
                  <a:cubicBezTo>
                    <a:pt x="6515" y="74"/>
                    <a:pt x="6221" y="0"/>
                    <a:pt x="5936" y="0"/>
                  </a:cubicBezTo>
                  <a:close/>
                </a:path>
              </a:pathLst>
            </a:custGeom>
            <a:solidFill>
              <a:srgbClr val="2B2B21"/>
            </a:solidFill>
            <a:ln>
              <a:noFill/>
            </a:ln>
          </p:spPr>
          <p:txBody>
            <a:bodyPr spcFirstLastPara="1" wrap="square" lIns="121900" tIns="121900" rIns="121900" bIns="121900" anchor="ctr" anchorCtr="0">
              <a:noAutofit/>
            </a:bodyPr>
            <a:lstStyle/>
            <a:p>
              <a:endParaRPr sz="2400"/>
            </a:p>
          </p:txBody>
        </p:sp>
      </p:grpSp>
      <p:grpSp>
        <p:nvGrpSpPr>
          <p:cNvPr id="2347" name="Google Shape;2347;p75"/>
          <p:cNvGrpSpPr/>
          <p:nvPr/>
        </p:nvGrpSpPr>
        <p:grpSpPr>
          <a:xfrm>
            <a:off x="7653419" y="819352"/>
            <a:ext cx="427271" cy="545673"/>
            <a:chOff x="5905475" y="2032050"/>
            <a:chExt cx="454350" cy="580175"/>
          </a:xfrm>
        </p:grpSpPr>
        <p:sp>
          <p:nvSpPr>
            <p:cNvPr id="2348" name="Google Shape;2348;p75"/>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2349" name="Google Shape;2349;p75"/>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2350" name="Google Shape;2350;p75"/>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121900" tIns="121900" rIns="121900" bIns="121900" anchor="ctr" anchorCtr="0">
              <a:noAutofit/>
            </a:bodyPr>
            <a:lstStyle/>
            <a:p>
              <a:endParaRPr sz="2400"/>
            </a:p>
          </p:txBody>
        </p:sp>
        <p:sp>
          <p:nvSpPr>
            <p:cNvPr id="2351" name="Google Shape;2351;p75"/>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121900" tIns="121900" rIns="121900" bIns="121900" anchor="ctr" anchorCtr="0">
              <a:noAutofit/>
            </a:bodyPr>
            <a:lstStyle/>
            <a:p>
              <a:endParaRPr sz="2400"/>
            </a:p>
          </p:txBody>
        </p:sp>
        <p:sp>
          <p:nvSpPr>
            <p:cNvPr id="2352" name="Google Shape;2352;p75"/>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121900" tIns="121900" rIns="121900" bIns="121900" anchor="ctr" anchorCtr="0">
              <a:noAutofit/>
            </a:bodyPr>
            <a:lstStyle/>
            <a:p>
              <a:endParaRPr sz="2400"/>
            </a:p>
          </p:txBody>
        </p:sp>
        <p:sp>
          <p:nvSpPr>
            <p:cNvPr id="2353" name="Google Shape;2353;p75"/>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121900" tIns="121900" rIns="121900" bIns="121900" anchor="ctr" anchorCtr="0">
              <a:noAutofit/>
            </a:bodyPr>
            <a:lstStyle/>
            <a:p>
              <a:endParaRPr sz="2400"/>
            </a:p>
          </p:txBody>
        </p:sp>
      </p:grpSp>
      <p:grpSp>
        <p:nvGrpSpPr>
          <p:cNvPr id="2354" name="Google Shape;2354;p75"/>
          <p:cNvGrpSpPr/>
          <p:nvPr/>
        </p:nvGrpSpPr>
        <p:grpSpPr>
          <a:xfrm>
            <a:off x="6752108" y="2190142"/>
            <a:ext cx="325739" cy="408075"/>
            <a:chOff x="7249250" y="2312150"/>
            <a:chExt cx="433317" cy="542846"/>
          </a:xfrm>
        </p:grpSpPr>
        <p:sp>
          <p:nvSpPr>
            <p:cNvPr id="2355" name="Google Shape;2355;p75"/>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2356" name="Google Shape;2356;p75"/>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121900" tIns="121900" rIns="121900" bIns="121900" anchor="ctr" anchorCtr="0">
              <a:noAutofit/>
            </a:bodyPr>
            <a:lstStyle/>
            <a:p>
              <a:endParaRPr sz="2400"/>
            </a:p>
          </p:txBody>
        </p:sp>
        <p:sp>
          <p:nvSpPr>
            <p:cNvPr id="2357" name="Google Shape;2357;p75"/>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rgbClr val="FECA2A"/>
            </a:solidFill>
            <a:ln>
              <a:noFill/>
            </a:ln>
          </p:spPr>
          <p:txBody>
            <a:bodyPr spcFirstLastPara="1" wrap="square" lIns="121900" tIns="121900" rIns="121900" bIns="121900" anchor="ctr" anchorCtr="0">
              <a:noAutofit/>
            </a:bodyPr>
            <a:lstStyle/>
            <a:p>
              <a:endParaRPr sz="2400"/>
            </a:p>
          </p:txBody>
        </p:sp>
      </p:grpSp>
      <p:grpSp>
        <p:nvGrpSpPr>
          <p:cNvPr id="2358" name="Google Shape;2358;p75"/>
          <p:cNvGrpSpPr/>
          <p:nvPr/>
        </p:nvGrpSpPr>
        <p:grpSpPr>
          <a:xfrm rot="5973186">
            <a:off x="10817368" y="5852071"/>
            <a:ext cx="700961" cy="571520"/>
            <a:chOff x="5426900" y="3064075"/>
            <a:chExt cx="281450" cy="229525"/>
          </a:xfrm>
        </p:grpSpPr>
        <p:sp>
          <p:nvSpPr>
            <p:cNvPr id="2359" name="Google Shape;2359;p75"/>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2360" name="Google Shape;2360;p75"/>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2361" name="Google Shape;2361;p75"/>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2362" name="Google Shape;2362;p75"/>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121900" tIns="121900" rIns="121900" bIns="121900" anchor="ctr" anchorCtr="0">
              <a:noAutofit/>
            </a:bodyPr>
            <a:lstStyle/>
            <a:p>
              <a:endParaRPr sz="2400"/>
            </a:p>
          </p:txBody>
        </p:sp>
        <p:sp>
          <p:nvSpPr>
            <p:cNvPr id="2363" name="Google Shape;2363;p75"/>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rgbClr val="ED6A30"/>
            </a:solidFill>
            <a:ln>
              <a:noFill/>
            </a:ln>
          </p:spPr>
          <p:txBody>
            <a:bodyPr spcFirstLastPara="1" wrap="square" lIns="121900" tIns="121900" rIns="121900" bIns="121900" anchor="ctr" anchorCtr="0">
              <a:noAutofit/>
            </a:bodyPr>
            <a:lstStyle/>
            <a:p>
              <a:endParaRPr sz="2400"/>
            </a:p>
          </p:txBody>
        </p:sp>
        <p:sp>
          <p:nvSpPr>
            <p:cNvPr id="2364" name="Google Shape;2364;p75"/>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121900" tIns="121900" rIns="121900" bIns="121900" anchor="ctr" anchorCtr="0">
              <a:noAutofit/>
            </a:bodyPr>
            <a:lstStyle/>
            <a:p>
              <a:endParaRPr sz="2400"/>
            </a:p>
          </p:txBody>
        </p:sp>
        <p:sp>
          <p:nvSpPr>
            <p:cNvPr id="2365" name="Google Shape;2365;p75"/>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rgbClr val="ED6A30"/>
            </a:solidFill>
            <a:ln>
              <a:noFill/>
            </a:ln>
          </p:spPr>
          <p:txBody>
            <a:bodyPr spcFirstLastPara="1" wrap="square" lIns="121900" tIns="121900" rIns="121900" bIns="121900" anchor="ctr" anchorCtr="0">
              <a:noAutofit/>
            </a:bodyPr>
            <a:lstStyle/>
            <a:p>
              <a:endParaRPr sz="2400"/>
            </a:p>
          </p:txBody>
        </p:sp>
        <p:sp>
          <p:nvSpPr>
            <p:cNvPr id="2366" name="Google Shape;2366;p75"/>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121900" tIns="121900" rIns="121900" bIns="121900" anchor="ctr" anchorCtr="0">
              <a:noAutofit/>
            </a:bodyPr>
            <a:lstStyle/>
            <a:p>
              <a:endParaRPr sz="2400"/>
            </a:p>
          </p:txBody>
        </p:sp>
        <p:sp>
          <p:nvSpPr>
            <p:cNvPr id="2367" name="Google Shape;2367;p75"/>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rgbClr val="ED6A30"/>
            </a:solidFill>
            <a:ln>
              <a:noFill/>
            </a:ln>
          </p:spPr>
          <p:txBody>
            <a:bodyPr spcFirstLastPara="1" wrap="square" lIns="121900" tIns="121900" rIns="121900" bIns="121900" anchor="ctr" anchorCtr="0">
              <a:noAutofit/>
            </a:bodyPr>
            <a:lstStyle/>
            <a:p>
              <a:endParaRPr sz="2400"/>
            </a:p>
          </p:txBody>
        </p:sp>
      </p:grpSp>
      <p:sp>
        <p:nvSpPr>
          <p:cNvPr id="15" name="Rectangle 14"/>
          <p:cNvSpPr/>
          <p:nvPr/>
        </p:nvSpPr>
        <p:spPr>
          <a:xfrm>
            <a:off x="837543" y="2123490"/>
            <a:ext cx="4120956" cy="3414461"/>
          </a:xfrm>
          <a:prstGeom prst="rect">
            <a:avLst/>
          </a:prstGeom>
        </p:spPr>
        <p:txBody>
          <a:bodyPr wrap="square">
            <a:spAutoFit/>
          </a:bodyPr>
          <a:lstStyle/>
          <a:p>
            <a:pPr indent="330200" algn="just">
              <a:lnSpc>
                <a:spcPct val="130000"/>
              </a:lnSpc>
              <a:spcAft>
                <a:spcPts val="600"/>
              </a:spcAft>
            </a:pPr>
            <a:r>
              <a:rPr lang="vi-VN" sz="2400" b="1" dirty="0">
                <a:effectLst>
                  <a:outerShdw blurRad="38100" dist="38100" dir="2700000" algn="tl">
                    <a:srgbClr val="000000">
                      <a:alpha val="43137"/>
                    </a:srgbClr>
                  </a:outerShdw>
                </a:effectLst>
                <a:latin typeface="Calibri" panose="020F0502020204030204" pitchFamily="34" charset="0"/>
                <a:ea typeface="Segoe UI" panose="020B0502040204020203" pitchFamily="34" charset="0"/>
                <a:cs typeface="Calibri" panose="020F0502020204030204" pitchFamily="34" charset="0"/>
              </a:rPr>
              <a:t>Hãy cho biết mỗi chất trên được tạo bởi loại phân tử gì? Iodine và potassium iodide có nhiều ứng dụng trong đời sống. Tìm hiểu qua sách báo và internet, em hãy cho biết một số ứng dụng của các chất này.</a:t>
            </a:r>
            <a:endParaRPr lang="vi-VN" sz="2400" b="1" dirty="0">
              <a:effectLst>
                <a:outerShdw blurRad="38100" dist="38100" dir="2700000" algn="tl">
                  <a:srgbClr val="000000">
                    <a:alpha val="43137"/>
                  </a:srgbClr>
                </a:outerShdw>
              </a:effectLst>
              <a:latin typeface="Calibri" panose="020F0502020204030204" pitchFamily="34" charset="0"/>
              <a:ea typeface="Segoe UI" panose="020B0502040204020203" pitchFamily="34" charset="0"/>
              <a:cs typeface="Calibri" panose="020F0502020204030204" pitchFamily="34" charset="0"/>
            </a:endParaRPr>
          </a:p>
        </p:txBody>
      </p:sp>
      <p:sp>
        <p:nvSpPr>
          <p:cNvPr id="17" name="Rectangle 16"/>
          <p:cNvSpPr/>
          <p:nvPr/>
        </p:nvSpPr>
        <p:spPr>
          <a:xfrm>
            <a:off x="5296709" y="2949145"/>
            <a:ext cx="5195324" cy="1960152"/>
          </a:xfrm>
          <a:prstGeom prst="rect">
            <a:avLst/>
          </a:prstGeom>
        </p:spPr>
        <p:txBody>
          <a:bodyPr wrap="square">
            <a:spAutoFit/>
          </a:bodyPr>
          <a:lstStyle/>
          <a:p>
            <a:pPr marL="342900" lvl="0" indent="-342900" algn="just">
              <a:lnSpc>
                <a:spcPct val="129000"/>
              </a:lnSpc>
              <a:spcAft>
                <a:spcPts val="600"/>
              </a:spcAft>
              <a:buClr>
                <a:srgbClr val="000000"/>
              </a:buClr>
              <a:buSzPts val="1000"/>
              <a:buFont typeface="Symbol" panose="05050102010706020507" pitchFamily="18" charset="2"/>
              <a:buChar char="-"/>
              <a:tabLst>
                <a:tab pos="524510" algn="l"/>
              </a:tabLst>
            </a:pPr>
            <a:r>
              <a:rPr lang="vi-VN" sz="2400" b="1" dirty="0">
                <a:solidFill>
                  <a:schemeClr val="bg2">
                    <a:lumMod val="50000"/>
                  </a:schemeClr>
                </a:solidFill>
                <a:latin typeface="Calibri" panose="020F0502020204030204" pitchFamily="34" charset="0"/>
                <a:ea typeface="Segoe UI" panose="020B0502040204020203" pitchFamily="34" charset="0"/>
                <a:cs typeface="Calibri" panose="020F0502020204030204" pitchFamily="34" charset="0"/>
              </a:rPr>
              <a:t>Các mẫu chất potassium và iodine đều được tạo bởi phân tử đon chất, potas­sium iodide tạo bởi phân tử hợp chất.</a:t>
            </a:r>
            <a:endParaRPr lang="vi-VN" sz="2400" b="1" dirty="0">
              <a:solidFill>
                <a:schemeClr val="bg2">
                  <a:lumMod val="50000"/>
                </a:schemeClr>
              </a:solidFill>
              <a:latin typeface="Calibri" panose="020F0502020204030204" pitchFamily="34" charset="0"/>
              <a:ea typeface="Segoe UI" panose="020B0502040204020203" pitchFamily="34" charset="0"/>
              <a:cs typeface="Calibri" panose="020F050202020403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254"/>
        <p:cNvGrpSpPr/>
        <p:nvPr/>
      </p:nvGrpSpPr>
      <p:grpSpPr>
        <a:xfrm>
          <a:off x="0" y="0"/>
          <a:ext cx="0" cy="0"/>
          <a:chOff x="0" y="0"/>
          <a:chExt cx="0" cy="0"/>
        </a:xfrm>
      </p:grpSpPr>
      <p:sp>
        <p:nvSpPr>
          <p:cNvPr id="2255" name="Google Shape;2255;p75"/>
          <p:cNvSpPr/>
          <p:nvPr/>
        </p:nvSpPr>
        <p:spPr>
          <a:xfrm>
            <a:off x="634971" y="1937008"/>
            <a:ext cx="4526100" cy="3971408"/>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endParaRPr sz="2400" dirty="0">
              <a:latin typeface="Calibri" panose="020F0502020204030204" pitchFamily="34" charset="0"/>
              <a:cs typeface="Calibri" panose="020F0502020204030204" pitchFamily="34" charset="0"/>
            </a:endParaRPr>
          </a:p>
        </p:txBody>
      </p:sp>
      <p:sp>
        <p:nvSpPr>
          <p:cNvPr id="2264" name="Google Shape;2264;p75"/>
          <p:cNvSpPr txBox="1">
            <a:spLocks noGrp="1"/>
          </p:cNvSpPr>
          <p:nvPr>
            <p:ph type="title" idx="6"/>
          </p:nvPr>
        </p:nvSpPr>
        <p:spPr>
          <a:xfrm>
            <a:off x="960000" y="720000"/>
            <a:ext cx="10272000" cy="560800"/>
          </a:xfrm>
          <a:prstGeom prst="rect">
            <a:avLst/>
          </a:prstGeom>
        </p:spPr>
        <p:txBody>
          <a:bodyPr spcFirstLastPara="1" wrap="square" lIns="121900" tIns="121900" rIns="121900" bIns="121900" anchor="t" anchorCtr="0">
            <a:noAutofit/>
          </a:bodyPr>
          <a:lstStyle/>
          <a:p>
            <a:r>
              <a:rPr lang="vi-VN" sz="44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VẬN DỤNG</a:t>
            </a:r>
            <a:endParaRPr sz="44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grpSp>
        <p:nvGrpSpPr>
          <p:cNvPr id="2321" name="Google Shape;2321;p75"/>
          <p:cNvGrpSpPr/>
          <p:nvPr/>
        </p:nvGrpSpPr>
        <p:grpSpPr>
          <a:xfrm>
            <a:off x="1554313" y="773377"/>
            <a:ext cx="642134" cy="526659"/>
            <a:chOff x="3432638" y="3232625"/>
            <a:chExt cx="1368075" cy="1235525"/>
          </a:xfrm>
        </p:grpSpPr>
        <p:sp>
          <p:nvSpPr>
            <p:cNvPr id="2322" name="Google Shape;2322;p75"/>
            <p:cNvSpPr/>
            <p:nvPr/>
          </p:nvSpPr>
          <p:spPr>
            <a:xfrm>
              <a:off x="3439713" y="3232625"/>
              <a:ext cx="1361000" cy="1235525"/>
            </a:xfrm>
            <a:custGeom>
              <a:avLst/>
              <a:gdLst/>
              <a:ahLst/>
              <a:cxnLst/>
              <a:rect l="l" t="t" r="r" b="b"/>
              <a:pathLst>
                <a:path w="54440" h="49421" extrusionOk="0">
                  <a:moveTo>
                    <a:pt x="27182" y="1"/>
                  </a:moveTo>
                  <a:cubicBezTo>
                    <a:pt x="16047" y="1"/>
                    <a:pt x="5959" y="7582"/>
                    <a:pt x="3203" y="18890"/>
                  </a:cubicBezTo>
                  <a:cubicBezTo>
                    <a:pt x="1" y="32132"/>
                    <a:pt x="8140" y="45509"/>
                    <a:pt x="21383" y="48711"/>
                  </a:cubicBezTo>
                  <a:cubicBezTo>
                    <a:pt x="23351" y="49191"/>
                    <a:pt x="25321" y="49420"/>
                    <a:pt x="27259" y="49420"/>
                  </a:cubicBezTo>
                  <a:cubicBezTo>
                    <a:pt x="38393" y="49420"/>
                    <a:pt x="48481" y="41839"/>
                    <a:pt x="51237" y="30531"/>
                  </a:cubicBezTo>
                  <a:cubicBezTo>
                    <a:pt x="54440" y="17288"/>
                    <a:pt x="46301" y="3912"/>
                    <a:pt x="33058" y="710"/>
                  </a:cubicBezTo>
                  <a:cubicBezTo>
                    <a:pt x="31089" y="230"/>
                    <a:pt x="29120" y="1"/>
                    <a:pt x="27182" y="1"/>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solidFill>
                  <a:srgbClr val="FFFFFF"/>
                </a:solidFill>
                <a:highlight>
                  <a:srgbClr val="FFFFFF"/>
                </a:highlight>
              </a:endParaRPr>
            </a:p>
          </p:txBody>
        </p:sp>
        <p:sp>
          <p:nvSpPr>
            <p:cNvPr id="2323" name="Google Shape;2323;p75"/>
            <p:cNvSpPr/>
            <p:nvPr/>
          </p:nvSpPr>
          <p:spPr>
            <a:xfrm>
              <a:off x="3432638" y="3232625"/>
              <a:ext cx="1355975" cy="1235500"/>
            </a:xfrm>
            <a:custGeom>
              <a:avLst/>
              <a:gdLst/>
              <a:ahLst/>
              <a:cxnLst/>
              <a:rect l="l" t="t" r="r" b="b"/>
              <a:pathLst>
                <a:path w="54239" h="49420" extrusionOk="0">
                  <a:moveTo>
                    <a:pt x="27103" y="1"/>
                  </a:moveTo>
                  <a:cubicBezTo>
                    <a:pt x="20782" y="1"/>
                    <a:pt x="14461" y="2411"/>
                    <a:pt x="9640" y="7231"/>
                  </a:cubicBezTo>
                  <a:cubicBezTo>
                    <a:pt x="0" y="16904"/>
                    <a:pt x="0" y="32549"/>
                    <a:pt x="9640" y="42189"/>
                  </a:cubicBezTo>
                  <a:cubicBezTo>
                    <a:pt x="14461" y="47009"/>
                    <a:pt x="20782" y="49419"/>
                    <a:pt x="27103" y="49419"/>
                  </a:cubicBezTo>
                  <a:cubicBezTo>
                    <a:pt x="33424" y="49419"/>
                    <a:pt x="39745" y="47009"/>
                    <a:pt x="44565" y="42189"/>
                  </a:cubicBezTo>
                  <a:cubicBezTo>
                    <a:pt x="54239" y="32549"/>
                    <a:pt x="54239" y="16904"/>
                    <a:pt x="44565" y="7231"/>
                  </a:cubicBezTo>
                  <a:cubicBezTo>
                    <a:pt x="39745" y="2411"/>
                    <a:pt x="33424" y="1"/>
                    <a:pt x="27103" y="1"/>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2324" name="Google Shape;2324;p75"/>
            <p:cNvSpPr/>
            <p:nvPr/>
          </p:nvSpPr>
          <p:spPr>
            <a:xfrm>
              <a:off x="3554325" y="3651150"/>
              <a:ext cx="1039150" cy="531875"/>
            </a:xfrm>
            <a:custGeom>
              <a:avLst/>
              <a:gdLst/>
              <a:ahLst/>
              <a:cxnLst/>
              <a:rect l="l" t="t" r="r" b="b"/>
              <a:pathLst>
                <a:path w="41566" h="21275" extrusionOk="0">
                  <a:moveTo>
                    <a:pt x="32000" y="0"/>
                  </a:moveTo>
                  <a:cubicBezTo>
                    <a:pt x="31381" y="0"/>
                    <a:pt x="30808" y="79"/>
                    <a:pt x="30424" y="277"/>
                  </a:cubicBezTo>
                  <a:cubicBezTo>
                    <a:pt x="29891" y="544"/>
                    <a:pt x="29424" y="977"/>
                    <a:pt x="28856" y="1278"/>
                  </a:cubicBezTo>
                  <a:cubicBezTo>
                    <a:pt x="26988" y="2212"/>
                    <a:pt x="25521" y="3646"/>
                    <a:pt x="23519" y="4380"/>
                  </a:cubicBezTo>
                  <a:cubicBezTo>
                    <a:pt x="22585" y="4707"/>
                    <a:pt x="21619" y="4870"/>
                    <a:pt x="20654" y="4870"/>
                  </a:cubicBezTo>
                  <a:cubicBezTo>
                    <a:pt x="20240" y="4870"/>
                    <a:pt x="19827" y="4840"/>
                    <a:pt x="19416" y="4780"/>
                  </a:cubicBezTo>
                  <a:cubicBezTo>
                    <a:pt x="18849" y="4647"/>
                    <a:pt x="18316" y="4413"/>
                    <a:pt x="17849" y="4113"/>
                  </a:cubicBezTo>
                  <a:cubicBezTo>
                    <a:pt x="16481" y="3446"/>
                    <a:pt x="15080" y="2979"/>
                    <a:pt x="13612" y="2645"/>
                  </a:cubicBezTo>
                  <a:cubicBezTo>
                    <a:pt x="12648" y="2459"/>
                    <a:pt x="11607" y="2307"/>
                    <a:pt x="10575" y="2307"/>
                  </a:cubicBezTo>
                  <a:cubicBezTo>
                    <a:pt x="9572" y="2307"/>
                    <a:pt x="8579" y="2451"/>
                    <a:pt x="7675" y="2845"/>
                  </a:cubicBezTo>
                  <a:cubicBezTo>
                    <a:pt x="7174" y="3046"/>
                    <a:pt x="5840" y="3546"/>
                    <a:pt x="5506" y="4447"/>
                  </a:cubicBezTo>
                  <a:cubicBezTo>
                    <a:pt x="5402" y="4436"/>
                    <a:pt x="5298" y="4430"/>
                    <a:pt x="5194" y="4430"/>
                  </a:cubicBezTo>
                  <a:cubicBezTo>
                    <a:pt x="4668" y="4430"/>
                    <a:pt x="4157" y="4574"/>
                    <a:pt x="3739" y="4880"/>
                  </a:cubicBezTo>
                  <a:cubicBezTo>
                    <a:pt x="3272" y="5247"/>
                    <a:pt x="3071" y="6014"/>
                    <a:pt x="3672" y="6381"/>
                  </a:cubicBezTo>
                  <a:cubicBezTo>
                    <a:pt x="3618" y="6378"/>
                    <a:pt x="3561" y="6377"/>
                    <a:pt x="3501" y="6377"/>
                  </a:cubicBezTo>
                  <a:cubicBezTo>
                    <a:pt x="2301" y="6377"/>
                    <a:pt x="1" y="7018"/>
                    <a:pt x="636" y="8416"/>
                  </a:cubicBezTo>
                  <a:cubicBezTo>
                    <a:pt x="937" y="9050"/>
                    <a:pt x="1904" y="9584"/>
                    <a:pt x="2037" y="10184"/>
                  </a:cubicBezTo>
                  <a:cubicBezTo>
                    <a:pt x="2171" y="10885"/>
                    <a:pt x="1270" y="11685"/>
                    <a:pt x="1537" y="12452"/>
                  </a:cubicBezTo>
                  <a:cubicBezTo>
                    <a:pt x="1937" y="13153"/>
                    <a:pt x="2638" y="13653"/>
                    <a:pt x="3438" y="13820"/>
                  </a:cubicBezTo>
                  <a:cubicBezTo>
                    <a:pt x="2714" y="15080"/>
                    <a:pt x="3656" y="16133"/>
                    <a:pt x="4915" y="16133"/>
                  </a:cubicBezTo>
                  <a:cubicBezTo>
                    <a:pt x="4989" y="16133"/>
                    <a:pt x="5064" y="16129"/>
                    <a:pt x="5140" y="16122"/>
                  </a:cubicBezTo>
                  <a:lnTo>
                    <a:pt x="5140" y="16122"/>
                  </a:lnTo>
                  <a:cubicBezTo>
                    <a:pt x="5273" y="16989"/>
                    <a:pt x="5039" y="17423"/>
                    <a:pt x="5873" y="17956"/>
                  </a:cubicBezTo>
                  <a:cubicBezTo>
                    <a:pt x="6507" y="18357"/>
                    <a:pt x="7041" y="18323"/>
                    <a:pt x="7775" y="18357"/>
                  </a:cubicBezTo>
                  <a:cubicBezTo>
                    <a:pt x="7041" y="19291"/>
                    <a:pt x="8575" y="20491"/>
                    <a:pt x="9409" y="20725"/>
                  </a:cubicBezTo>
                  <a:cubicBezTo>
                    <a:pt x="9761" y="20832"/>
                    <a:pt x="10086" y="20873"/>
                    <a:pt x="10398" y="20873"/>
                  </a:cubicBezTo>
                  <a:cubicBezTo>
                    <a:pt x="11064" y="20873"/>
                    <a:pt x="11674" y="20684"/>
                    <a:pt x="12378" y="20525"/>
                  </a:cubicBezTo>
                  <a:cubicBezTo>
                    <a:pt x="12532" y="20494"/>
                    <a:pt x="12642" y="20479"/>
                    <a:pt x="12728" y="20479"/>
                  </a:cubicBezTo>
                  <a:cubicBezTo>
                    <a:pt x="13013" y="20479"/>
                    <a:pt x="13033" y="20643"/>
                    <a:pt x="13546" y="20925"/>
                  </a:cubicBezTo>
                  <a:cubicBezTo>
                    <a:pt x="14048" y="21187"/>
                    <a:pt x="14505" y="21274"/>
                    <a:pt x="14942" y="21274"/>
                  </a:cubicBezTo>
                  <a:cubicBezTo>
                    <a:pt x="15826" y="21274"/>
                    <a:pt x="16631" y="20917"/>
                    <a:pt x="17579" y="20917"/>
                  </a:cubicBezTo>
                  <a:cubicBezTo>
                    <a:pt x="17657" y="20917"/>
                    <a:pt x="17735" y="20920"/>
                    <a:pt x="17815" y="20925"/>
                  </a:cubicBezTo>
                  <a:cubicBezTo>
                    <a:pt x="18741" y="20955"/>
                    <a:pt x="19839" y="21131"/>
                    <a:pt x="20902" y="21131"/>
                  </a:cubicBezTo>
                  <a:cubicBezTo>
                    <a:pt x="22177" y="21131"/>
                    <a:pt x="23402" y="20879"/>
                    <a:pt x="24220" y="19824"/>
                  </a:cubicBezTo>
                  <a:cubicBezTo>
                    <a:pt x="24824" y="20019"/>
                    <a:pt x="26626" y="20613"/>
                    <a:pt x="28012" y="20613"/>
                  </a:cubicBezTo>
                  <a:cubicBezTo>
                    <a:pt x="28996" y="20613"/>
                    <a:pt x="29771" y="20313"/>
                    <a:pt x="29757" y="19357"/>
                  </a:cubicBezTo>
                  <a:cubicBezTo>
                    <a:pt x="31091" y="19190"/>
                    <a:pt x="33260" y="19724"/>
                    <a:pt x="33160" y="17756"/>
                  </a:cubicBezTo>
                  <a:cubicBezTo>
                    <a:pt x="33360" y="17723"/>
                    <a:pt x="33568" y="17713"/>
                    <a:pt x="33780" y="17713"/>
                  </a:cubicBezTo>
                  <a:cubicBezTo>
                    <a:pt x="34049" y="17713"/>
                    <a:pt x="34325" y="17729"/>
                    <a:pt x="34598" y="17729"/>
                  </a:cubicBezTo>
                  <a:cubicBezTo>
                    <a:pt x="35183" y="17729"/>
                    <a:pt x="35755" y="17659"/>
                    <a:pt x="36228" y="17222"/>
                  </a:cubicBezTo>
                  <a:cubicBezTo>
                    <a:pt x="36829" y="16655"/>
                    <a:pt x="36695" y="15821"/>
                    <a:pt x="36729" y="15054"/>
                  </a:cubicBezTo>
                  <a:cubicBezTo>
                    <a:pt x="37863" y="14687"/>
                    <a:pt x="39597" y="14821"/>
                    <a:pt x="40298" y="13653"/>
                  </a:cubicBezTo>
                  <a:cubicBezTo>
                    <a:pt x="40798" y="12686"/>
                    <a:pt x="40565" y="11552"/>
                    <a:pt x="39764" y="10851"/>
                  </a:cubicBezTo>
                  <a:cubicBezTo>
                    <a:pt x="40598" y="9617"/>
                    <a:pt x="41566" y="8550"/>
                    <a:pt x="41365" y="6848"/>
                  </a:cubicBezTo>
                  <a:cubicBezTo>
                    <a:pt x="41239" y="5711"/>
                    <a:pt x="40574" y="4872"/>
                    <a:pt x="39426" y="4872"/>
                  </a:cubicBezTo>
                  <a:cubicBezTo>
                    <a:pt x="39363" y="4872"/>
                    <a:pt x="39297" y="4875"/>
                    <a:pt x="39231" y="4880"/>
                  </a:cubicBezTo>
                  <a:cubicBezTo>
                    <a:pt x="39064" y="3813"/>
                    <a:pt x="39064" y="2845"/>
                    <a:pt x="38030" y="2145"/>
                  </a:cubicBezTo>
                  <a:cubicBezTo>
                    <a:pt x="37798" y="1976"/>
                    <a:pt x="37286" y="1728"/>
                    <a:pt x="36873" y="1728"/>
                  </a:cubicBezTo>
                  <a:cubicBezTo>
                    <a:pt x="36633" y="1728"/>
                    <a:pt x="36427" y="1812"/>
                    <a:pt x="36328" y="2045"/>
                  </a:cubicBezTo>
                  <a:cubicBezTo>
                    <a:pt x="35962" y="1211"/>
                    <a:pt x="35761" y="811"/>
                    <a:pt x="34861" y="477"/>
                  </a:cubicBezTo>
                  <a:cubicBezTo>
                    <a:pt x="34232" y="225"/>
                    <a:pt x="33049" y="0"/>
                    <a:pt x="32000" y="0"/>
                  </a:cubicBezTo>
                  <a:close/>
                </a:path>
              </a:pathLst>
            </a:custGeom>
            <a:solidFill>
              <a:srgbClr val="2B2B21"/>
            </a:solidFill>
            <a:ln>
              <a:noFill/>
            </a:ln>
          </p:spPr>
          <p:txBody>
            <a:bodyPr spcFirstLastPara="1" wrap="square" lIns="121900" tIns="121900" rIns="121900" bIns="121900" anchor="ctr" anchorCtr="0">
              <a:noAutofit/>
            </a:bodyPr>
            <a:lstStyle/>
            <a:p>
              <a:endParaRPr sz="2400"/>
            </a:p>
          </p:txBody>
        </p:sp>
        <p:sp>
          <p:nvSpPr>
            <p:cNvPr id="2325" name="Google Shape;2325;p75"/>
            <p:cNvSpPr/>
            <p:nvPr/>
          </p:nvSpPr>
          <p:spPr>
            <a:xfrm>
              <a:off x="3928800" y="4118675"/>
              <a:ext cx="140975" cy="238550"/>
            </a:xfrm>
            <a:custGeom>
              <a:avLst/>
              <a:gdLst/>
              <a:ahLst/>
              <a:cxnLst/>
              <a:rect l="l" t="t" r="r" b="b"/>
              <a:pathLst>
                <a:path w="5639" h="9542" extrusionOk="0">
                  <a:moveTo>
                    <a:pt x="4265" y="1"/>
                  </a:moveTo>
                  <a:cubicBezTo>
                    <a:pt x="3567" y="1"/>
                    <a:pt x="2751" y="101"/>
                    <a:pt x="2569" y="323"/>
                  </a:cubicBezTo>
                  <a:cubicBezTo>
                    <a:pt x="2236" y="756"/>
                    <a:pt x="2002" y="1257"/>
                    <a:pt x="1836" y="1790"/>
                  </a:cubicBezTo>
                  <a:cubicBezTo>
                    <a:pt x="1702" y="2291"/>
                    <a:pt x="1502" y="3125"/>
                    <a:pt x="1369" y="3625"/>
                  </a:cubicBezTo>
                  <a:cubicBezTo>
                    <a:pt x="1068" y="4626"/>
                    <a:pt x="868" y="5660"/>
                    <a:pt x="601" y="6661"/>
                  </a:cubicBezTo>
                  <a:cubicBezTo>
                    <a:pt x="334" y="7595"/>
                    <a:pt x="134" y="8562"/>
                    <a:pt x="1" y="9529"/>
                  </a:cubicBezTo>
                  <a:cubicBezTo>
                    <a:pt x="93" y="9538"/>
                    <a:pt x="186" y="9542"/>
                    <a:pt x="281" y="9542"/>
                  </a:cubicBezTo>
                  <a:cubicBezTo>
                    <a:pt x="566" y="9542"/>
                    <a:pt x="860" y="9504"/>
                    <a:pt x="1135" y="9429"/>
                  </a:cubicBezTo>
                  <a:cubicBezTo>
                    <a:pt x="1469" y="9396"/>
                    <a:pt x="2069" y="9362"/>
                    <a:pt x="2336" y="9129"/>
                  </a:cubicBezTo>
                  <a:cubicBezTo>
                    <a:pt x="2469" y="8996"/>
                    <a:pt x="2536" y="8862"/>
                    <a:pt x="2569" y="8695"/>
                  </a:cubicBezTo>
                  <a:cubicBezTo>
                    <a:pt x="2836" y="7995"/>
                    <a:pt x="3003" y="7294"/>
                    <a:pt x="3203" y="6560"/>
                  </a:cubicBezTo>
                  <a:cubicBezTo>
                    <a:pt x="3637" y="4993"/>
                    <a:pt x="4204" y="3492"/>
                    <a:pt x="4337" y="1824"/>
                  </a:cubicBezTo>
                  <a:cubicBezTo>
                    <a:pt x="4371" y="1557"/>
                    <a:pt x="5638" y="189"/>
                    <a:pt x="5271" y="123"/>
                  </a:cubicBezTo>
                  <a:cubicBezTo>
                    <a:pt x="5126" y="43"/>
                    <a:pt x="4721" y="1"/>
                    <a:pt x="4265" y="1"/>
                  </a:cubicBezTo>
                  <a:close/>
                </a:path>
              </a:pathLst>
            </a:custGeom>
            <a:solidFill>
              <a:srgbClr val="846652"/>
            </a:solidFill>
            <a:ln>
              <a:noFill/>
            </a:ln>
          </p:spPr>
          <p:txBody>
            <a:bodyPr spcFirstLastPara="1" wrap="square" lIns="121900" tIns="121900" rIns="121900" bIns="121900" anchor="ctr" anchorCtr="0">
              <a:noAutofit/>
            </a:bodyPr>
            <a:lstStyle/>
            <a:p>
              <a:endParaRPr sz="2400"/>
            </a:p>
          </p:txBody>
        </p:sp>
        <p:sp>
          <p:nvSpPr>
            <p:cNvPr id="2326" name="Google Shape;2326;p75"/>
            <p:cNvSpPr/>
            <p:nvPr/>
          </p:nvSpPr>
          <p:spPr>
            <a:xfrm>
              <a:off x="4156475" y="4118725"/>
              <a:ext cx="140950" cy="238500"/>
            </a:xfrm>
            <a:custGeom>
              <a:avLst/>
              <a:gdLst/>
              <a:ahLst/>
              <a:cxnLst/>
              <a:rect l="l" t="t" r="r" b="b"/>
              <a:pathLst>
                <a:path w="5638" h="9540" extrusionOk="0">
                  <a:moveTo>
                    <a:pt x="1342" y="1"/>
                  </a:moveTo>
                  <a:cubicBezTo>
                    <a:pt x="899" y="1"/>
                    <a:pt x="509" y="43"/>
                    <a:pt x="367" y="121"/>
                  </a:cubicBezTo>
                  <a:cubicBezTo>
                    <a:pt x="0" y="221"/>
                    <a:pt x="1268" y="1555"/>
                    <a:pt x="1301" y="1855"/>
                  </a:cubicBezTo>
                  <a:cubicBezTo>
                    <a:pt x="1401" y="3490"/>
                    <a:pt x="1968" y="4991"/>
                    <a:pt x="2435" y="6558"/>
                  </a:cubicBezTo>
                  <a:cubicBezTo>
                    <a:pt x="2636" y="7292"/>
                    <a:pt x="2802" y="7993"/>
                    <a:pt x="3069" y="8693"/>
                  </a:cubicBezTo>
                  <a:cubicBezTo>
                    <a:pt x="3103" y="8860"/>
                    <a:pt x="3169" y="8994"/>
                    <a:pt x="3303" y="9127"/>
                  </a:cubicBezTo>
                  <a:cubicBezTo>
                    <a:pt x="3570" y="9360"/>
                    <a:pt x="4170" y="9394"/>
                    <a:pt x="4504" y="9427"/>
                  </a:cubicBezTo>
                  <a:cubicBezTo>
                    <a:pt x="4779" y="9502"/>
                    <a:pt x="5054" y="9540"/>
                    <a:pt x="5343" y="9540"/>
                  </a:cubicBezTo>
                  <a:cubicBezTo>
                    <a:pt x="5440" y="9540"/>
                    <a:pt x="5538" y="9536"/>
                    <a:pt x="5638" y="9527"/>
                  </a:cubicBezTo>
                  <a:cubicBezTo>
                    <a:pt x="5504" y="8560"/>
                    <a:pt x="5304" y="7593"/>
                    <a:pt x="5037" y="6659"/>
                  </a:cubicBezTo>
                  <a:cubicBezTo>
                    <a:pt x="4770" y="5658"/>
                    <a:pt x="4570" y="4657"/>
                    <a:pt x="4270" y="3623"/>
                  </a:cubicBezTo>
                  <a:cubicBezTo>
                    <a:pt x="4137" y="3123"/>
                    <a:pt x="3937" y="2289"/>
                    <a:pt x="3770" y="1788"/>
                  </a:cubicBezTo>
                  <a:cubicBezTo>
                    <a:pt x="3636" y="1255"/>
                    <a:pt x="3403" y="754"/>
                    <a:pt x="3069" y="354"/>
                  </a:cubicBezTo>
                  <a:cubicBezTo>
                    <a:pt x="2885" y="108"/>
                    <a:pt x="2047" y="1"/>
                    <a:pt x="1342" y="1"/>
                  </a:cubicBezTo>
                  <a:close/>
                </a:path>
              </a:pathLst>
            </a:custGeom>
            <a:solidFill>
              <a:srgbClr val="846652"/>
            </a:solidFill>
            <a:ln>
              <a:noFill/>
            </a:ln>
          </p:spPr>
          <p:txBody>
            <a:bodyPr spcFirstLastPara="1" wrap="square" lIns="121900" tIns="121900" rIns="121900" bIns="121900" anchor="ctr" anchorCtr="0">
              <a:noAutofit/>
            </a:bodyPr>
            <a:lstStyle/>
            <a:p>
              <a:endParaRPr sz="2400"/>
            </a:p>
          </p:txBody>
        </p:sp>
        <p:sp>
          <p:nvSpPr>
            <p:cNvPr id="2327" name="Google Shape;2327;p75"/>
            <p:cNvSpPr/>
            <p:nvPr/>
          </p:nvSpPr>
          <p:spPr>
            <a:xfrm>
              <a:off x="3982150" y="4098375"/>
              <a:ext cx="80125" cy="110050"/>
            </a:xfrm>
            <a:custGeom>
              <a:avLst/>
              <a:gdLst/>
              <a:ahLst/>
              <a:cxnLst/>
              <a:rect l="l" t="t" r="r" b="b"/>
              <a:pathLst>
                <a:path w="3205" h="4402" extrusionOk="0">
                  <a:moveTo>
                    <a:pt x="1903" y="1"/>
                  </a:moveTo>
                  <a:cubicBezTo>
                    <a:pt x="1570" y="1"/>
                    <a:pt x="1436" y="1"/>
                    <a:pt x="1403" y="334"/>
                  </a:cubicBezTo>
                  <a:cubicBezTo>
                    <a:pt x="1369" y="634"/>
                    <a:pt x="1503" y="935"/>
                    <a:pt x="1770" y="1101"/>
                  </a:cubicBezTo>
                  <a:cubicBezTo>
                    <a:pt x="1583" y="1087"/>
                    <a:pt x="1360" y="1048"/>
                    <a:pt x="1144" y="1048"/>
                  </a:cubicBezTo>
                  <a:cubicBezTo>
                    <a:pt x="859" y="1048"/>
                    <a:pt x="587" y="1116"/>
                    <a:pt x="435" y="1402"/>
                  </a:cubicBezTo>
                  <a:cubicBezTo>
                    <a:pt x="269" y="1768"/>
                    <a:pt x="636" y="2035"/>
                    <a:pt x="969" y="2135"/>
                  </a:cubicBezTo>
                  <a:cubicBezTo>
                    <a:pt x="169" y="2369"/>
                    <a:pt x="2" y="3036"/>
                    <a:pt x="569" y="3603"/>
                  </a:cubicBezTo>
                  <a:cubicBezTo>
                    <a:pt x="0" y="4042"/>
                    <a:pt x="453" y="4402"/>
                    <a:pt x="965" y="4402"/>
                  </a:cubicBezTo>
                  <a:cubicBezTo>
                    <a:pt x="1114" y="4402"/>
                    <a:pt x="1267" y="4371"/>
                    <a:pt x="1403" y="4304"/>
                  </a:cubicBezTo>
                  <a:cubicBezTo>
                    <a:pt x="2537" y="3670"/>
                    <a:pt x="3204" y="2469"/>
                    <a:pt x="3171" y="1168"/>
                  </a:cubicBezTo>
                  <a:cubicBezTo>
                    <a:pt x="3004" y="568"/>
                    <a:pt x="2504" y="101"/>
                    <a:pt x="1903"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2328" name="Google Shape;2328;p75"/>
            <p:cNvSpPr/>
            <p:nvPr/>
          </p:nvSpPr>
          <p:spPr>
            <a:xfrm>
              <a:off x="4161475" y="4098375"/>
              <a:ext cx="80125" cy="110050"/>
            </a:xfrm>
            <a:custGeom>
              <a:avLst/>
              <a:gdLst/>
              <a:ahLst/>
              <a:cxnLst/>
              <a:rect l="l" t="t" r="r" b="b"/>
              <a:pathLst>
                <a:path w="3205" h="4402" extrusionOk="0">
                  <a:moveTo>
                    <a:pt x="1301" y="1"/>
                  </a:moveTo>
                  <a:cubicBezTo>
                    <a:pt x="701" y="101"/>
                    <a:pt x="201" y="568"/>
                    <a:pt x="67" y="1168"/>
                  </a:cubicBezTo>
                  <a:cubicBezTo>
                    <a:pt x="1" y="2469"/>
                    <a:pt x="668" y="3670"/>
                    <a:pt x="1802" y="4304"/>
                  </a:cubicBezTo>
                  <a:cubicBezTo>
                    <a:pt x="1930" y="4371"/>
                    <a:pt x="2079" y="4402"/>
                    <a:pt x="2226" y="4402"/>
                  </a:cubicBezTo>
                  <a:cubicBezTo>
                    <a:pt x="2732" y="4402"/>
                    <a:pt x="3204" y="4042"/>
                    <a:pt x="2636" y="3603"/>
                  </a:cubicBezTo>
                  <a:cubicBezTo>
                    <a:pt x="3169" y="3036"/>
                    <a:pt x="3036" y="2369"/>
                    <a:pt x="2235" y="2135"/>
                  </a:cubicBezTo>
                  <a:cubicBezTo>
                    <a:pt x="2536" y="2035"/>
                    <a:pt x="2936" y="1768"/>
                    <a:pt x="2736" y="1402"/>
                  </a:cubicBezTo>
                  <a:cubicBezTo>
                    <a:pt x="2603" y="1116"/>
                    <a:pt x="2329" y="1048"/>
                    <a:pt x="2038" y="1048"/>
                  </a:cubicBezTo>
                  <a:cubicBezTo>
                    <a:pt x="1818" y="1048"/>
                    <a:pt x="1588" y="1087"/>
                    <a:pt x="1402" y="1101"/>
                  </a:cubicBezTo>
                  <a:cubicBezTo>
                    <a:pt x="1668" y="935"/>
                    <a:pt x="1835" y="634"/>
                    <a:pt x="1802" y="334"/>
                  </a:cubicBezTo>
                  <a:cubicBezTo>
                    <a:pt x="1735" y="1"/>
                    <a:pt x="1602" y="1"/>
                    <a:pt x="1301"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2329" name="Google Shape;2329;p75"/>
            <p:cNvSpPr/>
            <p:nvPr/>
          </p:nvSpPr>
          <p:spPr>
            <a:xfrm>
              <a:off x="3917125" y="4111800"/>
              <a:ext cx="400325" cy="308500"/>
            </a:xfrm>
            <a:custGeom>
              <a:avLst/>
              <a:gdLst/>
              <a:ahLst/>
              <a:cxnLst/>
              <a:rect l="l" t="t" r="r" b="b"/>
              <a:pathLst>
                <a:path w="16013" h="12340" extrusionOk="0">
                  <a:moveTo>
                    <a:pt x="7502" y="1"/>
                  </a:moveTo>
                  <a:cubicBezTo>
                    <a:pt x="6535" y="1"/>
                    <a:pt x="5602" y="134"/>
                    <a:pt x="5171" y="564"/>
                  </a:cubicBezTo>
                  <a:cubicBezTo>
                    <a:pt x="4471" y="1265"/>
                    <a:pt x="3003" y="4033"/>
                    <a:pt x="2703" y="4901"/>
                  </a:cubicBezTo>
                  <a:cubicBezTo>
                    <a:pt x="2503" y="5468"/>
                    <a:pt x="1268" y="8870"/>
                    <a:pt x="1" y="12339"/>
                  </a:cubicBezTo>
                  <a:lnTo>
                    <a:pt x="16012" y="12339"/>
                  </a:lnTo>
                  <a:cubicBezTo>
                    <a:pt x="14778" y="8970"/>
                    <a:pt x="11709" y="1065"/>
                    <a:pt x="10175" y="264"/>
                  </a:cubicBezTo>
                  <a:cubicBezTo>
                    <a:pt x="9652" y="160"/>
                    <a:pt x="8557" y="1"/>
                    <a:pt x="7502"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330" name="Google Shape;2330;p75"/>
            <p:cNvSpPr/>
            <p:nvPr/>
          </p:nvSpPr>
          <p:spPr>
            <a:xfrm>
              <a:off x="4087250" y="4057625"/>
              <a:ext cx="49225" cy="75500"/>
            </a:xfrm>
            <a:custGeom>
              <a:avLst/>
              <a:gdLst/>
              <a:ahLst/>
              <a:cxnLst/>
              <a:rect l="l" t="t" r="r" b="b"/>
              <a:pathLst>
                <a:path w="1969" h="3020" extrusionOk="0">
                  <a:moveTo>
                    <a:pt x="567" y="0"/>
                  </a:moveTo>
                  <a:cubicBezTo>
                    <a:pt x="355" y="0"/>
                    <a:pt x="200" y="150"/>
                    <a:pt x="134" y="396"/>
                  </a:cubicBezTo>
                  <a:cubicBezTo>
                    <a:pt x="1" y="1030"/>
                    <a:pt x="1" y="1697"/>
                    <a:pt x="67" y="2331"/>
                  </a:cubicBezTo>
                  <a:cubicBezTo>
                    <a:pt x="278" y="2752"/>
                    <a:pt x="719" y="3020"/>
                    <a:pt x="1120" y="3020"/>
                  </a:cubicBezTo>
                  <a:cubicBezTo>
                    <a:pt x="1418" y="3020"/>
                    <a:pt x="1693" y="2872"/>
                    <a:pt x="1835" y="2531"/>
                  </a:cubicBezTo>
                  <a:cubicBezTo>
                    <a:pt x="1969" y="1831"/>
                    <a:pt x="1969" y="1097"/>
                    <a:pt x="1835" y="363"/>
                  </a:cubicBezTo>
                  <a:lnTo>
                    <a:pt x="1368" y="530"/>
                  </a:lnTo>
                  <a:cubicBezTo>
                    <a:pt x="1064" y="158"/>
                    <a:pt x="786" y="0"/>
                    <a:pt x="567" y="0"/>
                  </a:cubicBezTo>
                  <a:close/>
                </a:path>
              </a:pathLst>
            </a:custGeom>
            <a:solidFill>
              <a:srgbClr val="75594A"/>
            </a:solidFill>
            <a:ln>
              <a:noFill/>
            </a:ln>
          </p:spPr>
          <p:txBody>
            <a:bodyPr spcFirstLastPara="1" wrap="square" lIns="121900" tIns="121900" rIns="121900" bIns="121900" anchor="ctr" anchorCtr="0">
              <a:noAutofit/>
            </a:bodyPr>
            <a:lstStyle/>
            <a:p>
              <a:endParaRPr sz="2400"/>
            </a:p>
          </p:txBody>
        </p:sp>
        <p:sp>
          <p:nvSpPr>
            <p:cNvPr id="2331" name="Google Shape;2331;p75"/>
            <p:cNvSpPr/>
            <p:nvPr/>
          </p:nvSpPr>
          <p:spPr>
            <a:xfrm>
              <a:off x="3742000" y="3388225"/>
              <a:ext cx="723875" cy="698925"/>
            </a:xfrm>
            <a:custGeom>
              <a:avLst/>
              <a:gdLst/>
              <a:ahLst/>
              <a:cxnLst/>
              <a:rect l="l" t="t" r="r" b="b"/>
              <a:pathLst>
                <a:path w="28955" h="27957" extrusionOk="0">
                  <a:moveTo>
                    <a:pt x="16819" y="0"/>
                  </a:moveTo>
                  <a:cubicBezTo>
                    <a:pt x="15287" y="0"/>
                    <a:pt x="13744" y="515"/>
                    <a:pt x="11943" y="920"/>
                  </a:cubicBezTo>
                  <a:cubicBezTo>
                    <a:pt x="9508" y="1487"/>
                    <a:pt x="6305" y="1621"/>
                    <a:pt x="4738" y="3856"/>
                  </a:cubicBezTo>
                  <a:cubicBezTo>
                    <a:pt x="2703" y="6758"/>
                    <a:pt x="101" y="11961"/>
                    <a:pt x="68" y="15297"/>
                  </a:cubicBezTo>
                  <a:cubicBezTo>
                    <a:pt x="1" y="19367"/>
                    <a:pt x="1268" y="22135"/>
                    <a:pt x="3270" y="24470"/>
                  </a:cubicBezTo>
                  <a:cubicBezTo>
                    <a:pt x="5351" y="26893"/>
                    <a:pt x="11685" y="27957"/>
                    <a:pt x="15698" y="27957"/>
                  </a:cubicBezTo>
                  <a:cubicBezTo>
                    <a:pt x="15994" y="27957"/>
                    <a:pt x="16278" y="27951"/>
                    <a:pt x="16546" y="27940"/>
                  </a:cubicBezTo>
                  <a:cubicBezTo>
                    <a:pt x="19248" y="27806"/>
                    <a:pt x="25786" y="26539"/>
                    <a:pt x="27854" y="24537"/>
                  </a:cubicBezTo>
                  <a:cubicBezTo>
                    <a:pt x="28955" y="23503"/>
                    <a:pt x="28821" y="22936"/>
                    <a:pt x="28755" y="20801"/>
                  </a:cubicBezTo>
                  <a:cubicBezTo>
                    <a:pt x="28655" y="19100"/>
                    <a:pt x="28054" y="17799"/>
                    <a:pt x="27721" y="16265"/>
                  </a:cubicBezTo>
                  <a:cubicBezTo>
                    <a:pt x="26920" y="12695"/>
                    <a:pt x="28288" y="9860"/>
                    <a:pt x="25552" y="6658"/>
                  </a:cubicBezTo>
                  <a:lnTo>
                    <a:pt x="24685" y="6491"/>
                  </a:lnTo>
                  <a:cubicBezTo>
                    <a:pt x="24118" y="5257"/>
                    <a:pt x="24252" y="4323"/>
                    <a:pt x="23217" y="3289"/>
                  </a:cubicBezTo>
                  <a:cubicBezTo>
                    <a:pt x="22217" y="2321"/>
                    <a:pt x="21083" y="1487"/>
                    <a:pt x="19848" y="820"/>
                  </a:cubicBezTo>
                  <a:cubicBezTo>
                    <a:pt x="18799" y="217"/>
                    <a:pt x="17811" y="0"/>
                    <a:pt x="16819" y="0"/>
                  </a:cubicBezTo>
                  <a:close/>
                </a:path>
              </a:pathLst>
            </a:custGeom>
            <a:solidFill>
              <a:srgbClr val="846652"/>
            </a:solidFill>
            <a:ln>
              <a:noFill/>
            </a:ln>
          </p:spPr>
          <p:txBody>
            <a:bodyPr spcFirstLastPara="1" wrap="square" lIns="121900" tIns="121900" rIns="121900" bIns="121900" anchor="ctr" anchorCtr="0">
              <a:noAutofit/>
            </a:bodyPr>
            <a:lstStyle/>
            <a:p>
              <a:endParaRPr sz="2400"/>
            </a:p>
          </p:txBody>
        </p:sp>
        <p:sp>
          <p:nvSpPr>
            <p:cNvPr id="2332" name="Google Shape;2332;p75"/>
            <p:cNvSpPr/>
            <p:nvPr/>
          </p:nvSpPr>
          <p:spPr>
            <a:xfrm>
              <a:off x="3693650" y="3701600"/>
              <a:ext cx="90925" cy="128300"/>
            </a:xfrm>
            <a:custGeom>
              <a:avLst/>
              <a:gdLst/>
              <a:ahLst/>
              <a:cxnLst/>
              <a:rect l="l" t="t" r="r" b="b"/>
              <a:pathLst>
                <a:path w="3637" h="5132" extrusionOk="0">
                  <a:moveTo>
                    <a:pt x="1799" y="1"/>
                  </a:moveTo>
                  <a:cubicBezTo>
                    <a:pt x="1505" y="1"/>
                    <a:pt x="1217" y="82"/>
                    <a:pt x="968" y="227"/>
                  </a:cubicBezTo>
                  <a:cubicBezTo>
                    <a:pt x="134" y="827"/>
                    <a:pt x="0" y="2495"/>
                    <a:pt x="167" y="3429"/>
                  </a:cubicBezTo>
                  <a:cubicBezTo>
                    <a:pt x="267" y="3896"/>
                    <a:pt x="267" y="4497"/>
                    <a:pt x="601" y="4797"/>
                  </a:cubicBezTo>
                  <a:cubicBezTo>
                    <a:pt x="968" y="5107"/>
                    <a:pt x="1478" y="5131"/>
                    <a:pt x="1970" y="5131"/>
                  </a:cubicBezTo>
                  <a:cubicBezTo>
                    <a:pt x="2059" y="5131"/>
                    <a:pt x="2148" y="5131"/>
                    <a:pt x="2235" y="5131"/>
                  </a:cubicBezTo>
                  <a:cubicBezTo>
                    <a:pt x="3069" y="5131"/>
                    <a:pt x="2936" y="4463"/>
                    <a:pt x="3169" y="3730"/>
                  </a:cubicBezTo>
                  <a:cubicBezTo>
                    <a:pt x="3469" y="3129"/>
                    <a:pt x="3603" y="2495"/>
                    <a:pt x="3636" y="1828"/>
                  </a:cubicBezTo>
                  <a:cubicBezTo>
                    <a:pt x="3636" y="1595"/>
                    <a:pt x="3569" y="1361"/>
                    <a:pt x="3503" y="1128"/>
                  </a:cubicBezTo>
                  <a:lnTo>
                    <a:pt x="3503" y="1161"/>
                  </a:lnTo>
                  <a:cubicBezTo>
                    <a:pt x="3303" y="594"/>
                    <a:pt x="3202" y="260"/>
                    <a:pt x="2335" y="94"/>
                  </a:cubicBezTo>
                  <a:cubicBezTo>
                    <a:pt x="2159" y="31"/>
                    <a:pt x="1978" y="1"/>
                    <a:pt x="1799" y="1"/>
                  </a:cubicBezTo>
                  <a:close/>
                </a:path>
              </a:pathLst>
            </a:custGeom>
            <a:solidFill>
              <a:srgbClr val="846652"/>
            </a:solidFill>
            <a:ln>
              <a:noFill/>
            </a:ln>
          </p:spPr>
          <p:txBody>
            <a:bodyPr spcFirstLastPara="1" wrap="square" lIns="121900" tIns="121900" rIns="121900" bIns="121900" anchor="ctr" anchorCtr="0">
              <a:noAutofit/>
            </a:bodyPr>
            <a:lstStyle/>
            <a:p>
              <a:endParaRPr sz="2400"/>
            </a:p>
          </p:txBody>
        </p:sp>
        <p:sp>
          <p:nvSpPr>
            <p:cNvPr id="2333" name="Google Shape;2333;p75"/>
            <p:cNvSpPr/>
            <p:nvPr/>
          </p:nvSpPr>
          <p:spPr>
            <a:xfrm>
              <a:off x="3717000" y="3724400"/>
              <a:ext cx="59225" cy="83575"/>
            </a:xfrm>
            <a:custGeom>
              <a:avLst/>
              <a:gdLst/>
              <a:ahLst/>
              <a:cxnLst/>
              <a:rect l="l" t="t" r="r" b="b"/>
              <a:pathLst>
                <a:path w="2369" h="3343" extrusionOk="0">
                  <a:moveTo>
                    <a:pt x="1202" y="1"/>
                  </a:moveTo>
                  <a:cubicBezTo>
                    <a:pt x="1005" y="1"/>
                    <a:pt x="812" y="60"/>
                    <a:pt x="634" y="149"/>
                  </a:cubicBezTo>
                  <a:cubicBezTo>
                    <a:pt x="100" y="549"/>
                    <a:pt x="0" y="1617"/>
                    <a:pt x="100" y="2250"/>
                  </a:cubicBezTo>
                  <a:cubicBezTo>
                    <a:pt x="167" y="2517"/>
                    <a:pt x="167" y="2918"/>
                    <a:pt x="400" y="3118"/>
                  </a:cubicBezTo>
                  <a:cubicBezTo>
                    <a:pt x="626" y="3268"/>
                    <a:pt x="888" y="3343"/>
                    <a:pt x="1160" y="3343"/>
                  </a:cubicBezTo>
                  <a:cubicBezTo>
                    <a:pt x="1251" y="3343"/>
                    <a:pt x="1343" y="3335"/>
                    <a:pt x="1435" y="3318"/>
                  </a:cubicBezTo>
                  <a:cubicBezTo>
                    <a:pt x="1968" y="3318"/>
                    <a:pt x="1902" y="2918"/>
                    <a:pt x="2068" y="2451"/>
                  </a:cubicBezTo>
                  <a:cubicBezTo>
                    <a:pt x="2235" y="2050"/>
                    <a:pt x="2335" y="1617"/>
                    <a:pt x="2369" y="1183"/>
                  </a:cubicBezTo>
                  <a:cubicBezTo>
                    <a:pt x="2369" y="1050"/>
                    <a:pt x="2335" y="883"/>
                    <a:pt x="2268" y="783"/>
                  </a:cubicBezTo>
                  <a:lnTo>
                    <a:pt x="2268" y="749"/>
                  </a:lnTo>
                  <a:cubicBezTo>
                    <a:pt x="2135" y="382"/>
                    <a:pt x="2068" y="182"/>
                    <a:pt x="1501" y="49"/>
                  </a:cubicBezTo>
                  <a:cubicBezTo>
                    <a:pt x="1401" y="16"/>
                    <a:pt x="1301" y="1"/>
                    <a:pt x="1202" y="1"/>
                  </a:cubicBezTo>
                  <a:close/>
                </a:path>
              </a:pathLst>
            </a:custGeom>
            <a:solidFill>
              <a:srgbClr val="7F5A45"/>
            </a:solidFill>
            <a:ln>
              <a:noFill/>
            </a:ln>
          </p:spPr>
          <p:txBody>
            <a:bodyPr spcFirstLastPara="1" wrap="square" lIns="121900" tIns="121900" rIns="121900" bIns="121900" anchor="ctr" anchorCtr="0">
              <a:noAutofit/>
            </a:bodyPr>
            <a:lstStyle/>
            <a:p>
              <a:endParaRPr sz="2400"/>
            </a:p>
          </p:txBody>
        </p:sp>
        <p:sp>
          <p:nvSpPr>
            <p:cNvPr id="2334" name="Google Shape;2334;p75"/>
            <p:cNvSpPr/>
            <p:nvPr/>
          </p:nvSpPr>
          <p:spPr>
            <a:xfrm>
              <a:off x="3926300" y="3785650"/>
              <a:ext cx="8375" cy="12525"/>
            </a:xfrm>
            <a:custGeom>
              <a:avLst/>
              <a:gdLst/>
              <a:ahLst/>
              <a:cxnLst/>
              <a:rect l="l" t="t" r="r" b="b"/>
              <a:pathLst>
                <a:path w="335" h="501" fill="none" extrusionOk="0">
                  <a:moveTo>
                    <a:pt x="334" y="434"/>
                  </a:moveTo>
                  <a:cubicBezTo>
                    <a:pt x="68" y="501"/>
                    <a:pt x="34" y="267"/>
                    <a:pt x="1" y="1"/>
                  </a:cubicBezTo>
                </a:path>
              </a:pathLst>
            </a:custGeom>
            <a:noFill/>
            <a:ln w="2500" cap="rnd" cmpd="sng">
              <a:solidFill>
                <a:srgbClr val="26130B"/>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35" name="Google Shape;2335;p75"/>
            <p:cNvSpPr/>
            <p:nvPr/>
          </p:nvSpPr>
          <p:spPr>
            <a:xfrm>
              <a:off x="3918800" y="3791500"/>
              <a:ext cx="9200" cy="12525"/>
            </a:xfrm>
            <a:custGeom>
              <a:avLst/>
              <a:gdLst/>
              <a:ahLst/>
              <a:cxnLst/>
              <a:rect l="l" t="t" r="r" b="b"/>
              <a:pathLst>
                <a:path w="368" h="501" fill="none" extrusionOk="0">
                  <a:moveTo>
                    <a:pt x="368" y="434"/>
                  </a:moveTo>
                  <a:cubicBezTo>
                    <a:pt x="67" y="500"/>
                    <a:pt x="34" y="267"/>
                    <a:pt x="1" y="0"/>
                  </a:cubicBezTo>
                </a:path>
              </a:pathLst>
            </a:custGeom>
            <a:noFill/>
            <a:ln w="2500" cap="rnd" cmpd="sng">
              <a:solidFill>
                <a:srgbClr val="26130B"/>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36" name="Google Shape;2336;p75"/>
            <p:cNvSpPr/>
            <p:nvPr/>
          </p:nvSpPr>
          <p:spPr>
            <a:xfrm>
              <a:off x="3920475" y="3789825"/>
              <a:ext cx="54225" cy="55050"/>
            </a:xfrm>
            <a:custGeom>
              <a:avLst/>
              <a:gdLst/>
              <a:ahLst/>
              <a:cxnLst/>
              <a:rect l="l" t="t" r="r" b="b"/>
              <a:pathLst>
                <a:path w="2169" h="2202" extrusionOk="0">
                  <a:moveTo>
                    <a:pt x="1068" y="0"/>
                  </a:moveTo>
                  <a:cubicBezTo>
                    <a:pt x="467" y="0"/>
                    <a:pt x="0" y="501"/>
                    <a:pt x="0" y="1101"/>
                  </a:cubicBezTo>
                  <a:cubicBezTo>
                    <a:pt x="0" y="1702"/>
                    <a:pt x="467" y="2202"/>
                    <a:pt x="1068" y="2202"/>
                  </a:cubicBezTo>
                  <a:cubicBezTo>
                    <a:pt x="1702" y="2202"/>
                    <a:pt x="2169" y="1702"/>
                    <a:pt x="2169" y="1101"/>
                  </a:cubicBezTo>
                  <a:cubicBezTo>
                    <a:pt x="2169" y="501"/>
                    <a:pt x="1702" y="0"/>
                    <a:pt x="1068" y="0"/>
                  </a:cubicBezTo>
                  <a:close/>
                </a:path>
              </a:pathLst>
            </a:custGeom>
            <a:solidFill>
              <a:srgbClr val="2B2B21"/>
            </a:solidFill>
            <a:ln>
              <a:noFill/>
            </a:ln>
          </p:spPr>
          <p:txBody>
            <a:bodyPr spcFirstLastPara="1" wrap="square" lIns="121900" tIns="121900" rIns="121900" bIns="121900" anchor="ctr" anchorCtr="0">
              <a:noAutofit/>
            </a:bodyPr>
            <a:lstStyle/>
            <a:p>
              <a:endParaRPr sz="2400"/>
            </a:p>
          </p:txBody>
        </p:sp>
        <p:sp>
          <p:nvSpPr>
            <p:cNvPr id="2337" name="Google Shape;2337;p75"/>
            <p:cNvSpPr/>
            <p:nvPr/>
          </p:nvSpPr>
          <p:spPr>
            <a:xfrm>
              <a:off x="3931300" y="3803175"/>
              <a:ext cx="10050" cy="9175"/>
            </a:xfrm>
            <a:custGeom>
              <a:avLst/>
              <a:gdLst/>
              <a:ahLst/>
              <a:cxnLst/>
              <a:rect l="l" t="t" r="r" b="b"/>
              <a:pathLst>
                <a:path w="402" h="367" extrusionOk="0">
                  <a:moveTo>
                    <a:pt x="201" y="0"/>
                  </a:moveTo>
                  <a:cubicBezTo>
                    <a:pt x="101" y="0"/>
                    <a:pt x="1" y="67"/>
                    <a:pt x="1" y="167"/>
                  </a:cubicBezTo>
                  <a:cubicBezTo>
                    <a:pt x="1" y="267"/>
                    <a:pt x="101" y="367"/>
                    <a:pt x="201" y="367"/>
                  </a:cubicBezTo>
                  <a:cubicBezTo>
                    <a:pt x="301" y="367"/>
                    <a:pt x="401" y="267"/>
                    <a:pt x="401" y="167"/>
                  </a:cubicBezTo>
                  <a:cubicBezTo>
                    <a:pt x="401" y="67"/>
                    <a:pt x="301" y="0"/>
                    <a:pt x="201" y="0"/>
                  </a:cubicBezTo>
                  <a:close/>
                </a:path>
              </a:pathLst>
            </a:custGeom>
            <a:solidFill>
              <a:srgbClr val="FCF8F7"/>
            </a:solidFill>
            <a:ln>
              <a:noFill/>
            </a:ln>
          </p:spPr>
          <p:txBody>
            <a:bodyPr spcFirstLastPara="1" wrap="square" lIns="121900" tIns="121900" rIns="121900" bIns="121900" anchor="ctr" anchorCtr="0">
              <a:noAutofit/>
            </a:bodyPr>
            <a:lstStyle/>
            <a:p>
              <a:endParaRPr sz="2400"/>
            </a:p>
          </p:txBody>
        </p:sp>
        <p:sp>
          <p:nvSpPr>
            <p:cNvPr id="2338" name="Google Shape;2338;p75"/>
            <p:cNvSpPr/>
            <p:nvPr/>
          </p:nvSpPr>
          <p:spPr>
            <a:xfrm>
              <a:off x="4273225" y="3785650"/>
              <a:ext cx="9200" cy="12525"/>
            </a:xfrm>
            <a:custGeom>
              <a:avLst/>
              <a:gdLst/>
              <a:ahLst/>
              <a:cxnLst/>
              <a:rect l="l" t="t" r="r" b="b"/>
              <a:pathLst>
                <a:path w="368" h="501" fill="none" extrusionOk="0">
                  <a:moveTo>
                    <a:pt x="367" y="434"/>
                  </a:moveTo>
                  <a:cubicBezTo>
                    <a:pt x="67" y="501"/>
                    <a:pt x="34" y="267"/>
                    <a:pt x="0" y="1"/>
                  </a:cubicBezTo>
                </a:path>
              </a:pathLst>
            </a:custGeom>
            <a:noFill/>
            <a:ln w="2500" cap="rnd" cmpd="sng">
              <a:solidFill>
                <a:srgbClr val="26130B"/>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39" name="Google Shape;2339;p75"/>
            <p:cNvSpPr/>
            <p:nvPr/>
          </p:nvSpPr>
          <p:spPr>
            <a:xfrm>
              <a:off x="4266550" y="3791500"/>
              <a:ext cx="8375" cy="12525"/>
            </a:xfrm>
            <a:custGeom>
              <a:avLst/>
              <a:gdLst/>
              <a:ahLst/>
              <a:cxnLst/>
              <a:rect l="l" t="t" r="r" b="b"/>
              <a:pathLst>
                <a:path w="335" h="501" fill="none" extrusionOk="0">
                  <a:moveTo>
                    <a:pt x="334" y="434"/>
                  </a:moveTo>
                  <a:cubicBezTo>
                    <a:pt x="67" y="500"/>
                    <a:pt x="34" y="267"/>
                    <a:pt x="1" y="0"/>
                  </a:cubicBezTo>
                </a:path>
              </a:pathLst>
            </a:custGeom>
            <a:noFill/>
            <a:ln w="2500" cap="rnd" cmpd="sng">
              <a:solidFill>
                <a:srgbClr val="26130B"/>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40" name="Google Shape;2340;p75"/>
            <p:cNvSpPr/>
            <p:nvPr/>
          </p:nvSpPr>
          <p:spPr>
            <a:xfrm>
              <a:off x="4267375" y="3789825"/>
              <a:ext cx="54250" cy="55050"/>
            </a:xfrm>
            <a:custGeom>
              <a:avLst/>
              <a:gdLst/>
              <a:ahLst/>
              <a:cxnLst/>
              <a:rect l="l" t="t" r="r" b="b"/>
              <a:pathLst>
                <a:path w="2170" h="2202" extrusionOk="0">
                  <a:moveTo>
                    <a:pt x="1102" y="0"/>
                  </a:moveTo>
                  <a:cubicBezTo>
                    <a:pt x="501" y="0"/>
                    <a:pt x="1" y="501"/>
                    <a:pt x="1" y="1101"/>
                  </a:cubicBezTo>
                  <a:cubicBezTo>
                    <a:pt x="1" y="1702"/>
                    <a:pt x="501" y="2202"/>
                    <a:pt x="1102" y="2202"/>
                  </a:cubicBezTo>
                  <a:cubicBezTo>
                    <a:pt x="1702" y="2202"/>
                    <a:pt x="2169" y="1702"/>
                    <a:pt x="2169" y="1101"/>
                  </a:cubicBezTo>
                  <a:cubicBezTo>
                    <a:pt x="2169" y="501"/>
                    <a:pt x="1702" y="0"/>
                    <a:pt x="1102" y="0"/>
                  </a:cubicBezTo>
                  <a:close/>
                </a:path>
              </a:pathLst>
            </a:custGeom>
            <a:solidFill>
              <a:srgbClr val="2B2B21"/>
            </a:solidFill>
            <a:ln>
              <a:noFill/>
            </a:ln>
          </p:spPr>
          <p:txBody>
            <a:bodyPr spcFirstLastPara="1" wrap="square" lIns="121900" tIns="121900" rIns="121900" bIns="121900" anchor="ctr" anchorCtr="0">
              <a:noAutofit/>
            </a:bodyPr>
            <a:lstStyle/>
            <a:p>
              <a:endParaRPr sz="2400"/>
            </a:p>
          </p:txBody>
        </p:sp>
        <p:sp>
          <p:nvSpPr>
            <p:cNvPr id="2341" name="Google Shape;2341;p75"/>
            <p:cNvSpPr/>
            <p:nvPr/>
          </p:nvSpPr>
          <p:spPr>
            <a:xfrm>
              <a:off x="4279050" y="3803175"/>
              <a:ext cx="9200" cy="9175"/>
            </a:xfrm>
            <a:custGeom>
              <a:avLst/>
              <a:gdLst/>
              <a:ahLst/>
              <a:cxnLst/>
              <a:rect l="l" t="t" r="r" b="b"/>
              <a:pathLst>
                <a:path w="368" h="367" extrusionOk="0">
                  <a:moveTo>
                    <a:pt x="168" y="0"/>
                  </a:moveTo>
                  <a:cubicBezTo>
                    <a:pt x="68" y="0"/>
                    <a:pt x="1" y="67"/>
                    <a:pt x="1" y="167"/>
                  </a:cubicBezTo>
                  <a:cubicBezTo>
                    <a:pt x="1" y="267"/>
                    <a:pt x="68" y="367"/>
                    <a:pt x="168" y="367"/>
                  </a:cubicBezTo>
                  <a:cubicBezTo>
                    <a:pt x="301" y="367"/>
                    <a:pt x="368" y="267"/>
                    <a:pt x="368" y="167"/>
                  </a:cubicBezTo>
                  <a:cubicBezTo>
                    <a:pt x="368" y="67"/>
                    <a:pt x="301" y="0"/>
                    <a:pt x="168" y="0"/>
                  </a:cubicBezTo>
                  <a:close/>
                </a:path>
              </a:pathLst>
            </a:custGeom>
            <a:solidFill>
              <a:srgbClr val="FCF8F7"/>
            </a:solidFill>
            <a:ln>
              <a:noFill/>
            </a:ln>
          </p:spPr>
          <p:txBody>
            <a:bodyPr spcFirstLastPara="1" wrap="square" lIns="121900" tIns="121900" rIns="121900" bIns="121900" anchor="ctr" anchorCtr="0">
              <a:noAutofit/>
            </a:bodyPr>
            <a:lstStyle/>
            <a:p>
              <a:endParaRPr sz="2400"/>
            </a:p>
          </p:txBody>
        </p:sp>
        <p:sp>
          <p:nvSpPr>
            <p:cNvPr id="2342" name="Google Shape;2342;p75"/>
            <p:cNvSpPr/>
            <p:nvPr/>
          </p:nvSpPr>
          <p:spPr>
            <a:xfrm>
              <a:off x="4098100" y="3902400"/>
              <a:ext cx="79250" cy="59200"/>
            </a:xfrm>
            <a:custGeom>
              <a:avLst/>
              <a:gdLst/>
              <a:ahLst/>
              <a:cxnLst/>
              <a:rect l="l" t="t" r="r" b="b"/>
              <a:pathLst>
                <a:path w="3170" h="2368" extrusionOk="0">
                  <a:moveTo>
                    <a:pt x="2802" y="1"/>
                  </a:moveTo>
                  <a:cubicBezTo>
                    <a:pt x="2536" y="201"/>
                    <a:pt x="2202" y="368"/>
                    <a:pt x="1868" y="501"/>
                  </a:cubicBezTo>
                  <a:cubicBezTo>
                    <a:pt x="1618" y="576"/>
                    <a:pt x="1368" y="614"/>
                    <a:pt x="1104" y="614"/>
                  </a:cubicBezTo>
                  <a:cubicBezTo>
                    <a:pt x="1016" y="614"/>
                    <a:pt x="926" y="609"/>
                    <a:pt x="834" y="601"/>
                  </a:cubicBezTo>
                  <a:cubicBezTo>
                    <a:pt x="734" y="601"/>
                    <a:pt x="634" y="601"/>
                    <a:pt x="534" y="568"/>
                  </a:cubicBezTo>
                  <a:cubicBezTo>
                    <a:pt x="367" y="534"/>
                    <a:pt x="201" y="368"/>
                    <a:pt x="34" y="368"/>
                  </a:cubicBezTo>
                  <a:cubicBezTo>
                    <a:pt x="0" y="801"/>
                    <a:pt x="100" y="1235"/>
                    <a:pt x="334" y="1602"/>
                  </a:cubicBezTo>
                  <a:cubicBezTo>
                    <a:pt x="615" y="2079"/>
                    <a:pt x="1131" y="2367"/>
                    <a:pt x="1686" y="2367"/>
                  </a:cubicBezTo>
                  <a:cubicBezTo>
                    <a:pt x="1790" y="2367"/>
                    <a:pt x="1896" y="2357"/>
                    <a:pt x="2002" y="2336"/>
                  </a:cubicBezTo>
                  <a:cubicBezTo>
                    <a:pt x="2702" y="2302"/>
                    <a:pt x="3169" y="2135"/>
                    <a:pt x="3169" y="1368"/>
                  </a:cubicBezTo>
                  <a:cubicBezTo>
                    <a:pt x="3169" y="901"/>
                    <a:pt x="3036" y="434"/>
                    <a:pt x="2802" y="1"/>
                  </a:cubicBezTo>
                  <a:close/>
                </a:path>
              </a:pathLst>
            </a:custGeom>
            <a:solidFill>
              <a:srgbClr val="F2594E"/>
            </a:solidFill>
            <a:ln>
              <a:noFill/>
            </a:ln>
          </p:spPr>
          <p:txBody>
            <a:bodyPr spcFirstLastPara="1" wrap="square" lIns="121900" tIns="121900" rIns="121900" bIns="121900" anchor="ctr" anchorCtr="0">
              <a:noAutofit/>
            </a:bodyPr>
            <a:lstStyle/>
            <a:p>
              <a:endParaRPr sz="2400"/>
            </a:p>
          </p:txBody>
        </p:sp>
        <p:sp>
          <p:nvSpPr>
            <p:cNvPr id="2343" name="Google Shape;2343;p75"/>
            <p:cNvSpPr/>
            <p:nvPr/>
          </p:nvSpPr>
          <p:spPr>
            <a:xfrm>
              <a:off x="4141450" y="3919075"/>
              <a:ext cx="15875" cy="22550"/>
            </a:xfrm>
            <a:custGeom>
              <a:avLst/>
              <a:gdLst/>
              <a:ahLst/>
              <a:cxnLst/>
              <a:rect l="l" t="t" r="r" b="b"/>
              <a:pathLst>
                <a:path w="635" h="902" fill="none" extrusionOk="0">
                  <a:moveTo>
                    <a:pt x="1" y="1"/>
                  </a:moveTo>
                  <a:cubicBezTo>
                    <a:pt x="201" y="1"/>
                    <a:pt x="368" y="268"/>
                    <a:pt x="501" y="401"/>
                  </a:cubicBezTo>
                  <a:cubicBezTo>
                    <a:pt x="601" y="568"/>
                    <a:pt x="635" y="735"/>
                    <a:pt x="635" y="901"/>
                  </a:cubicBezTo>
                </a:path>
              </a:pathLst>
            </a:custGeom>
            <a:noFill/>
            <a:ln w="5000" cap="rnd" cmpd="sng">
              <a:solidFill>
                <a:srgbClr val="BA473E"/>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44" name="Google Shape;2344;p75"/>
            <p:cNvSpPr/>
            <p:nvPr/>
          </p:nvSpPr>
          <p:spPr>
            <a:xfrm>
              <a:off x="4093925" y="3894900"/>
              <a:ext cx="78425" cy="27550"/>
            </a:xfrm>
            <a:custGeom>
              <a:avLst/>
              <a:gdLst/>
              <a:ahLst/>
              <a:cxnLst/>
              <a:rect l="l" t="t" r="r" b="b"/>
              <a:pathLst>
                <a:path w="3137" h="1102" extrusionOk="0">
                  <a:moveTo>
                    <a:pt x="2969" y="0"/>
                  </a:moveTo>
                  <a:cubicBezTo>
                    <a:pt x="2903" y="0"/>
                    <a:pt x="2803" y="34"/>
                    <a:pt x="2803" y="134"/>
                  </a:cubicBezTo>
                  <a:cubicBezTo>
                    <a:pt x="2769" y="467"/>
                    <a:pt x="2469" y="668"/>
                    <a:pt x="1969" y="734"/>
                  </a:cubicBezTo>
                  <a:cubicBezTo>
                    <a:pt x="1775" y="765"/>
                    <a:pt x="1551" y="783"/>
                    <a:pt x="1330" y="783"/>
                  </a:cubicBezTo>
                  <a:cubicBezTo>
                    <a:pt x="828" y="783"/>
                    <a:pt x="347" y="689"/>
                    <a:pt x="301" y="434"/>
                  </a:cubicBezTo>
                  <a:cubicBezTo>
                    <a:pt x="272" y="362"/>
                    <a:pt x="212" y="327"/>
                    <a:pt x="153" y="327"/>
                  </a:cubicBezTo>
                  <a:cubicBezTo>
                    <a:pt x="76" y="327"/>
                    <a:pt x="1" y="387"/>
                    <a:pt x="1" y="501"/>
                  </a:cubicBezTo>
                  <a:cubicBezTo>
                    <a:pt x="67" y="1001"/>
                    <a:pt x="734" y="1101"/>
                    <a:pt x="1302" y="1101"/>
                  </a:cubicBezTo>
                  <a:cubicBezTo>
                    <a:pt x="1535" y="1101"/>
                    <a:pt x="1769" y="1068"/>
                    <a:pt x="2002" y="1068"/>
                  </a:cubicBezTo>
                  <a:cubicBezTo>
                    <a:pt x="2803" y="934"/>
                    <a:pt x="3036" y="534"/>
                    <a:pt x="3103" y="167"/>
                  </a:cubicBezTo>
                  <a:cubicBezTo>
                    <a:pt x="3136" y="100"/>
                    <a:pt x="3069" y="0"/>
                    <a:pt x="2969"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2345" name="Google Shape;2345;p75"/>
            <p:cNvSpPr/>
            <p:nvPr/>
          </p:nvSpPr>
          <p:spPr>
            <a:xfrm>
              <a:off x="3832900" y="3268375"/>
              <a:ext cx="638000" cy="424050"/>
            </a:xfrm>
            <a:custGeom>
              <a:avLst/>
              <a:gdLst/>
              <a:ahLst/>
              <a:cxnLst/>
              <a:rect l="l" t="t" r="r" b="b"/>
              <a:pathLst>
                <a:path w="25520" h="16962" extrusionOk="0">
                  <a:moveTo>
                    <a:pt x="12533" y="0"/>
                  </a:moveTo>
                  <a:cubicBezTo>
                    <a:pt x="11964" y="0"/>
                    <a:pt x="11374" y="112"/>
                    <a:pt x="11309" y="677"/>
                  </a:cubicBezTo>
                  <a:cubicBezTo>
                    <a:pt x="10907" y="476"/>
                    <a:pt x="10275" y="255"/>
                    <a:pt x="9704" y="255"/>
                  </a:cubicBezTo>
                  <a:cubicBezTo>
                    <a:pt x="9231" y="255"/>
                    <a:pt x="8800" y="406"/>
                    <a:pt x="8574" y="844"/>
                  </a:cubicBezTo>
                  <a:cubicBezTo>
                    <a:pt x="8207" y="711"/>
                    <a:pt x="7840" y="611"/>
                    <a:pt x="7439" y="577"/>
                  </a:cubicBezTo>
                  <a:cubicBezTo>
                    <a:pt x="7341" y="559"/>
                    <a:pt x="7243" y="551"/>
                    <a:pt x="7145" y="551"/>
                  </a:cubicBezTo>
                  <a:cubicBezTo>
                    <a:pt x="6878" y="551"/>
                    <a:pt x="6616" y="613"/>
                    <a:pt x="6372" y="711"/>
                  </a:cubicBezTo>
                  <a:cubicBezTo>
                    <a:pt x="6239" y="811"/>
                    <a:pt x="5938" y="1211"/>
                    <a:pt x="5805" y="1244"/>
                  </a:cubicBezTo>
                  <a:cubicBezTo>
                    <a:pt x="5766" y="1255"/>
                    <a:pt x="5725" y="1260"/>
                    <a:pt x="5682" y="1260"/>
                  </a:cubicBezTo>
                  <a:cubicBezTo>
                    <a:pt x="5396" y="1260"/>
                    <a:pt x="5026" y="1057"/>
                    <a:pt x="4664" y="1057"/>
                  </a:cubicBezTo>
                  <a:cubicBezTo>
                    <a:pt x="4565" y="1057"/>
                    <a:pt x="4467" y="1073"/>
                    <a:pt x="4371" y="1111"/>
                  </a:cubicBezTo>
                  <a:cubicBezTo>
                    <a:pt x="3637" y="1378"/>
                    <a:pt x="3870" y="2178"/>
                    <a:pt x="3804" y="2779"/>
                  </a:cubicBezTo>
                  <a:cubicBezTo>
                    <a:pt x="3676" y="2749"/>
                    <a:pt x="3529" y="2735"/>
                    <a:pt x="3371" y="2735"/>
                  </a:cubicBezTo>
                  <a:cubicBezTo>
                    <a:pt x="2286" y="2735"/>
                    <a:pt x="682" y="3424"/>
                    <a:pt x="1469" y="4647"/>
                  </a:cubicBezTo>
                  <a:cubicBezTo>
                    <a:pt x="801" y="4947"/>
                    <a:pt x="1" y="4880"/>
                    <a:pt x="1" y="5814"/>
                  </a:cubicBezTo>
                  <a:cubicBezTo>
                    <a:pt x="1" y="6381"/>
                    <a:pt x="668" y="6748"/>
                    <a:pt x="701" y="7182"/>
                  </a:cubicBezTo>
                  <a:cubicBezTo>
                    <a:pt x="701" y="7282"/>
                    <a:pt x="368" y="7515"/>
                    <a:pt x="334" y="7716"/>
                  </a:cubicBezTo>
                  <a:cubicBezTo>
                    <a:pt x="334" y="7882"/>
                    <a:pt x="401" y="7949"/>
                    <a:pt x="401" y="8083"/>
                  </a:cubicBezTo>
                  <a:cubicBezTo>
                    <a:pt x="468" y="8449"/>
                    <a:pt x="535" y="8449"/>
                    <a:pt x="368" y="8850"/>
                  </a:cubicBezTo>
                  <a:cubicBezTo>
                    <a:pt x="168" y="9417"/>
                    <a:pt x="134" y="9484"/>
                    <a:pt x="468" y="10017"/>
                  </a:cubicBezTo>
                  <a:cubicBezTo>
                    <a:pt x="601" y="10217"/>
                    <a:pt x="668" y="10051"/>
                    <a:pt x="735" y="10251"/>
                  </a:cubicBezTo>
                  <a:cubicBezTo>
                    <a:pt x="801" y="10451"/>
                    <a:pt x="501" y="10851"/>
                    <a:pt x="568" y="11118"/>
                  </a:cubicBezTo>
                  <a:cubicBezTo>
                    <a:pt x="735" y="11685"/>
                    <a:pt x="1335" y="11552"/>
                    <a:pt x="1835" y="11585"/>
                  </a:cubicBezTo>
                  <a:cubicBezTo>
                    <a:pt x="1802" y="11685"/>
                    <a:pt x="1835" y="11819"/>
                    <a:pt x="1802" y="11919"/>
                  </a:cubicBezTo>
                  <a:cubicBezTo>
                    <a:pt x="1688" y="11840"/>
                    <a:pt x="1569" y="11809"/>
                    <a:pt x="1458" y="11809"/>
                  </a:cubicBezTo>
                  <a:cubicBezTo>
                    <a:pt x="1055" y="11809"/>
                    <a:pt x="771" y="12226"/>
                    <a:pt x="1268" y="12252"/>
                  </a:cubicBezTo>
                  <a:cubicBezTo>
                    <a:pt x="868" y="12352"/>
                    <a:pt x="1502" y="12586"/>
                    <a:pt x="1602" y="12953"/>
                  </a:cubicBezTo>
                  <a:cubicBezTo>
                    <a:pt x="1645" y="13192"/>
                    <a:pt x="1973" y="13460"/>
                    <a:pt x="2214" y="13460"/>
                  </a:cubicBezTo>
                  <a:cubicBezTo>
                    <a:pt x="2342" y="13460"/>
                    <a:pt x="2446" y="13383"/>
                    <a:pt x="2469" y="13186"/>
                  </a:cubicBezTo>
                  <a:cubicBezTo>
                    <a:pt x="2645" y="13512"/>
                    <a:pt x="3233" y="14401"/>
                    <a:pt x="3742" y="14401"/>
                  </a:cubicBezTo>
                  <a:cubicBezTo>
                    <a:pt x="3911" y="14401"/>
                    <a:pt x="4071" y="14303"/>
                    <a:pt x="4204" y="14053"/>
                  </a:cubicBezTo>
                  <a:cubicBezTo>
                    <a:pt x="5171" y="14887"/>
                    <a:pt x="5672" y="16255"/>
                    <a:pt x="7106" y="16489"/>
                  </a:cubicBezTo>
                  <a:cubicBezTo>
                    <a:pt x="7177" y="16500"/>
                    <a:pt x="7242" y="16505"/>
                    <a:pt x="7303" y="16505"/>
                  </a:cubicBezTo>
                  <a:cubicBezTo>
                    <a:pt x="7785" y="16505"/>
                    <a:pt x="7970" y="16166"/>
                    <a:pt x="8207" y="15721"/>
                  </a:cubicBezTo>
                  <a:cubicBezTo>
                    <a:pt x="8458" y="16474"/>
                    <a:pt x="9180" y="16962"/>
                    <a:pt x="9987" y="16962"/>
                  </a:cubicBezTo>
                  <a:cubicBezTo>
                    <a:pt x="10038" y="16962"/>
                    <a:pt x="10090" y="16960"/>
                    <a:pt x="10141" y="16956"/>
                  </a:cubicBezTo>
                  <a:cubicBezTo>
                    <a:pt x="10608" y="16889"/>
                    <a:pt x="11142" y="16655"/>
                    <a:pt x="11075" y="16122"/>
                  </a:cubicBezTo>
                  <a:lnTo>
                    <a:pt x="11075" y="16122"/>
                  </a:lnTo>
                  <a:cubicBezTo>
                    <a:pt x="11277" y="16585"/>
                    <a:pt x="12013" y="16926"/>
                    <a:pt x="12645" y="16926"/>
                  </a:cubicBezTo>
                  <a:cubicBezTo>
                    <a:pt x="13061" y="16926"/>
                    <a:pt x="13432" y="16779"/>
                    <a:pt x="13577" y="16422"/>
                  </a:cubicBezTo>
                  <a:cubicBezTo>
                    <a:pt x="13760" y="16572"/>
                    <a:pt x="14125" y="16640"/>
                    <a:pt x="14513" y="16640"/>
                  </a:cubicBezTo>
                  <a:cubicBezTo>
                    <a:pt x="15199" y="16640"/>
                    <a:pt x="15954" y="16428"/>
                    <a:pt x="15882" y="16093"/>
                  </a:cubicBezTo>
                  <a:lnTo>
                    <a:pt x="15882" y="16093"/>
                  </a:lnTo>
                  <a:cubicBezTo>
                    <a:pt x="16019" y="16223"/>
                    <a:pt x="16218" y="16283"/>
                    <a:pt x="16421" y="16283"/>
                  </a:cubicBezTo>
                  <a:cubicBezTo>
                    <a:pt x="16766" y="16283"/>
                    <a:pt x="17122" y="16112"/>
                    <a:pt x="17213" y="15821"/>
                  </a:cubicBezTo>
                  <a:cubicBezTo>
                    <a:pt x="17705" y="15933"/>
                    <a:pt x="18435" y="16209"/>
                    <a:pt x="19075" y="16209"/>
                  </a:cubicBezTo>
                  <a:cubicBezTo>
                    <a:pt x="19390" y="16209"/>
                    <a:pt x="19684" y="16142"/>
                    <a:pt x="19915" y="15955"/>
                  </a:cubicBezTo>
                  <a:cubicBezTo>
                    <a:pt x="20182" y="15821"/>
                    <a:pt x="20249" y="15421"/>
                    <a:pt x="20048" y="15154"/>
                  </a:cubicBezTo>
                  <a:lnTo>
                    <a:pt x="20048" y="15154"/>
                  </a:lnTo>
                  <a:cubicBezTo>
                    <a:pt x="20318" y="15187"/>
                    <a:pt x="20651" y="15226"/>
                    <a:pt x="20974" y="15226"/>
                  </a:cubicBezTo>
                  <a:cubicBezTo>
                    <a:pt x="21650" y="15226"/>
                    <a:pt x="22284" y="15054"/>
                    <a:pt x="22217" y="14287"/>
                  </a:cubicBezTo>
                  <a:cubicBezTo>
                    <a:pt x="22246" y="14285"/>
                    <a:pt x="22275" y="14284"/>
                    <a:pt x="22306" y="14284"/>
                  </a:cubicBezTo>
                  <a:cubicBezTo>
                    <a:pt x="22541" y="14284"/>
                    <a:pt x="22821" y="14338"/>
                    <a:pt x="23085" y="14338"/>
                  </a:cubicBezTo>
                  <a:cubicBezTo>
                    <a:pt x="23341" y="14338"/>
                    <a:pt x="23582" y="14287"/>
                    <a:pt x="23751" y="14087"/>
                  </a:cubicBezTo>
                  <a:cubicBezTo>
                    <a:pt x="24018" y="13753"/>
                    <a:pt x="23985" y="13286"/>
                    <a:pt x="23684" y="12986"/>
                  </a:cubicBezTo>
                  <a:cubicBezTo>
                    <a:pt x="24218" y="12753"/>
                    <a:pt x="24685" y="11785"/>
                    <a:pt x="24685" y="11318"/>
                  </a:cubicBezTo>
                  <a:cubicBezTo>
                    <a:pt x="24685" y="10751"/>
                    <a:pt x="24218" y="10651"/>
                    <a:pt x="23651" y="10418"/>
                  </a:cubicBezTo>
                  <a:cubicBezTo>
                    <a:pt x="24185" y="9984"/>
                    <a:pt x="24652" y="9417"/>
                    <a:pt x="25019" y="8783"/>
                  </a:cubicBezTo>
                  <a:cubicBezTo>
                    <a:pt x="25519" y="7982"/>
                    <a:pt x="25519" y="7415"/>
                    <a:pt x="25519" y="6515"/>
                  </a:cubicBezTo>
                  <a:cubicBezTo>
                    <a:pt x="25519" y="5692"/>
                    <a:pt x="25074" y="5510"/>
                    <a:pt x="24285" y="5510"/>
                  </a:cubicBezTo>
                  <a:cubicBezTo>
                    <a:pt x="24210" y="5510"/>
                    <a:pt x="24132" y="5511"/>
                    <a:pt x="24051" y="5514"/>
                  </a:cubicBezTo>
                  <a:cubicBezTo>
                    <a:pt x="24580" y="5141"/>
                    <a:pt x="24645" y="3926"/>
                    <a:pt x="23921" y="3926"/>
                  </a:cubicBezTo>
                  <a:cubicBezTo>
                    <a:pt x="23868" y="3926"/>
                    <a:pt x="23812" y="3933"/>
                    <a:pt x="23751" y="3946"/>
                  </a:cubicBezTo>
                  <a:cubicBezTo>
                    <a:pt x="23658" y="3552"/>
                    <a:pt x="22984" y="3270"/>
                    <a:pt x="22482" y="3270"/>
                  </a:cubicBezTo>
                  <a:cubicBezTo>
                    <a:pt x="22262" y="3270"/>
                    <a:pt x="22075" y="3324"/>
                    <a:pt x="21983" y="3446"/>
                  </a:cubicBezTo>
                  <a:cubicBezTo>
                    <a:pt x="21885" y="2708"/>
                    <a:pt x="20952" y="1897"/>
                    <a:pt x="20134" y="1897"/>
                  </a:cubicBezTo>
                  <a:cubicBezTo>
                    <a:pt x="19843" y="1897"/>
                    <a:pt x="19567" y="2000"/>
                    <a:pt x="19348" y="2245"/>
                  </a:cubicBezTo>
                  <a:cubicBezTo>
                    <a:pt x="19133" y="1554"/>
                    <a:pt x="17642" y="539"/>
                    <a:pt x="16686" y="539"/>
                  </a:cubicBezTo>
                  <a:cubicBezTo>
                    <a:pt x="16304" y="539"/>
                    <a:pt x="16007" y="701"/>
                    <a:pt x="15912" y="1111"/>
                  </a:cubicBezTo>
                  <a:cubicBezTo>
                    <a:pt x="15412" y="210"/>
                    <a:pt x="14311" y="77"/>
                    <a:pt x="13344" y="43"/>
                  </a:cubicBezTo>
                  <a:cubicBezTo>
                    <a:pt x="13135" y="32"/>
                    <a:pt x="12837" y="0"/>
                    <a:pt x="12533" y="0"/>
                  </a:cubicBezTo>
                  <a:close/>
                </a:path>
              </a:pathLst>
            </a:custGeom>
            <a:solidFill>
              <a:srgbClr val="2B2B21"/>
            </a:solidFill>
            <a:ln>
              <a:noFill/>
            </a:ln>
          </p:spPr>
          <p:txBody>
            <a:bodyPr spcFirstLastPara="1" wrap="square" lIns="121900" tIns="121900" rIns="121900" bIns="121900" anchor="ctr" anchorCtr="0">
              <a:noAutofit/>
            </a:bodyPr>
            <a:lstStyle/>
            <a:p>
              <a:endParaRPr sz="2400"/>
            </a:p>
          </p:txBody>
        </p:sp>
        <p:sp>
          <p:nvSpPr>
            <p:cNvPr id="2346" name="Google Shape;2346;p75"/>
            <p:cNvSpPr/>
            <p:nvPr/>
          </p:nvSpPr>
          <p:spPr>
            <a:xfrm>
              <a:off x="3691975" y="3386000"/>
              <a:ext cx="220175" cy="334250"/>
            </a:xfrm>
            <a:custGeom>
              <a:avLst/>
              <a:gdLst/>
              <a:ahLst/>
              <a:cxnLst/>
              <a:rect l="l" t="t" r="r" b="b"/>
              <a:pathLst>
                <a:path w="8807" h="13370" extrusionOk="0">
                  <a:moveTo>
                    <a:pt x="5936" y="0"/>
                  </a:moveTo>
                  <a:cubicBezTo>
                    <a:pt x="5880" y="0"/>
                    <a:pt x="5825" y="3"/>
                    <a:pt x="5771" y="8"/>
                  </a:cubicBezTo>
                  <a:cubicBezTo>
                    <a:pt x="5571" y="75"/>
                    <a:pt x="5404" y="242"/>
                    <a:pt x="5204" y="275"/>
                  </a:cubicBezTo>
                  <a:cubicBezTo>
                    <a:pt x="5137" y="275"/>
                    <a:pt x="5004" y="209"/>
                    <a:pt x="4871" y="209"/>
                  </a:cubicBezTo>
                  <a:cubicBezTo>
                    <a:pt x="4537" y="242"/>
                    <a:pt x="4203" y="676"/>
                    <a:pt x="3970" y="876"/>
                  </a:cubicBezTo>
                  <a:cubicBezTo>
                    <a:pt x="3203" y="1610"/>
                    <a:pt x="3236" y="2143"/>
                    <a:pt x="3136" y="3077"/>
                  </a:cubicBezTo>
                  <a:cubicBezTo>
                    <a:pt x="3069" y="3611"/>
                    <a:pt x="2869" y="3678"/>
                    <a:pt x="2602" y="4111"/>
                  </a:cubicBezTo>
                  <a:cubicBezTo>
                    <a:pt x="2302" y="4578"/>
                    <a:pt x="2669" y="5079"/>
                    <a:pt x="2536" y="5546"/>
                  </a:cubicBezTo>
                  <a:cubicBezTo>
                    <a:pt x="1535" y="5579"/>
                    <a:pt x="1201" y="7247"/>
                    <a:pt x="1068" y="7981"/>
                  </a:cubicBezTo>
                  <a:cubicBezTo>
                    <a:pt x="968" y="8548"/>
                    <a:pt x="934" y="9115"/>
                    <a:pt x="968" y="9682"/>
                  </a:cubicBezTo>
                  <a:cubicBezTo>
                    <a:pt x="1001" y="9982"/>
                    <a:pt x="1001" y="10249"/>
                    <a:pt x="968" y="10549"/>
                  </a:cubicBezTo>
                  <a:cubicBezTo>
                    <a:pt x="834" y="10916"/>
                    <a:pt x="301" y="11217"/>
                    <a:pt x="234" y="11684"/>
                  </a:cubicBezTo>
                  <a:cubicBezTo>
                    <a:pt x="0" y="12884"/>
                    <a:pt x="1568" y="12551"/>
                    <a:pt x="2202" y="12751"/>
                  </a:cubicBezTo>
                  <a:cubicBezTo>
                    <a:pt x="2235" y="13051"/>
                    <a:pt x="2469" y="13285"/>
                    <a:pt x="2769" y="13351"/>
                  </a:cubicBezTo>
                  <a:cubicBezTo>
                    <a:pt x="2822" y="13364"/>
                    <a:pt x="2868" y="13369"/>
                    <a:pt x="2908" y="13369"/>
                  </a:cubicBezTo>
                  <a:cubicBezTo>
                    <a:pt x="3189" y="13369"/>
                    <a:pt x="3152" y="13077"/>
                    <a:pt x="3269" y="12784"/>
                  </a:cubicBezTo>
                  <a:cubicBezTo>
                    <a:pt x="3317" y="12790"/>
                    <a:pt x="3364" y="12792"/>
                    <a:pt x="3409" y="12792"/>
                  </a:cubicBezTo>
                  <a:cubicBezTo>
                    <a:pt x="4187" y="12792"/>
                    <a:pt x="4600" y="12008"/>
                    <a:pt x="4537" y="11283"/>
                  </a:cubicBezTo>
                  <a:lnTo>
                    <a:pt x="4537" y="11283"/>
                  </a:lnTo>
                  <a:cubicBezTo>
                    <a:pt x="4563" y="11284"/>
                    <a:pt x="4589" y="11285"/>
                    <a:pt x="4614" y="11285"/>
                  </a:cubicBezTo>
                  <a:cubicBezTo>
                    <a:pt x="5482" y="11285"/>
                    <a:pt x="5671" y="10726"/>
                    <a:pt x="5671" y="9916"/>
                  </a:cubicBezTo>
                  <a:cubicBezTo>
                    <a:pt x="6605" y="9916"/>
                    <a:pt x="6672" y="9582"/>
                    <a:pt x="6672" y="8748"/>
                  </a:cubicBezTo>
                  <a:cubicBezTo>
                    <a:pt x="6779" y="8748"/>
                    <a:pt x="6891" y="8751"/>
                    <a:pt x="7004" y="8751"/>
                  </a:cubicBezTo>
                  <a:cubicBezTo>
                    <a:pt x="7455" y="8751"/>
                    <a:pt x="7919" y="8708"/>
                    <a:pt x="8106" y="8281"/>
                  </a:cubicBezTo>
                  <a:cubicBezTo>
                    <a:pt x="8373" y="7747"/>
                    <a:pt x="8240" y="7147"/>
                    <a:pt x="8140" y="6613"/>
                  </a:cubicBezTo>
                  <a:cubicBezTo>
                    <a:pt x="8540" y="6446"/>
                    <a:pt x="8807" y="6046"/>
                    <a:pt x="8773" y="5612"/>
                  </a:cubicBezTo>
                  <a:cubicBezTo>
                    <a:pt x="8740" y="4879"/>
                    <a:pt x="8140" y="4345"/>
                    <a:pt x="8140" y="3578"/>
                  </a:cubicBezTo>
                  <a:cubicBezTo>
                    <a:pt x="8140" y="2243"/>
                    <a:pt x="8006" y="1076"/>
                    <a:pt x="6739" y="242"/>
                  </a:cubicBezTo>
                  <a:cubicBezTo>
                    <a:pt x="6515" y="74"/>
                    <a:pt x="6221" y="0"/>
                    <a:pt x="5936" y="0"/>
                  </a:cubicBezTo>
                  <a:close/>
                </a:path>
              </a:pathLst>
            </a:custGeom>
            <a:solidFill>
              <a:srgbClr val="2B2B21"/>
            </a:solidFill>
            <a:ln>
              <a:noFill/>
            </a:ln>
          </p:spPr>
          <p:txBody>
            <a:bodyPr spcFirstLastPara="1" wrap="square" lIns="121900" tIns="121900" rIns="121900" bIns="121900" anchor="ctr" anchorCtr="0">
              <a:noAutofit/>
            </a:bodyPr>
            <a:lstStyle/>
            <a:p>
              <a:endParaRPr sz="2400"/>
            </a:p>
          </p:txBody>
        </p:sp>
      </p:grpSp>
      <p:grpSp>
        <p:nvGrpSpPr>
          <p:cNvPr id="2347" name="Google Shape;2347;p75"/>
          <p:cNvGrpSpPr/>
          <p:nvPr/>
        </p:nvGrpSpPr>
        <p:grpSpPr>
          <a:xfrm>
            <a:off x="7653419" y="819352"/>
            <a:ext cx="427271" cy="545673"/>
            <a:chOff x="5905475" y="2032050"/>
            <a:chExt cx="454350" cy="580175"/>
          </a:xfrm>
        </p:grpSpPr>
        <p:sp>
          <p:nvSpPr>
            <p:cNvPr id="2348" name="Google Shape;2348;p75"/>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2349" name="Google Shape;2349;p75"/>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2350" name="Google Shape;2350;p75"/>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121900" tIns="121900" rIns="121900" bIns="121900" anchor="ctr" anchorCtr="0">
              <a:noAutofit/>
            </a:bodyPr>
            <a:lstStyle/>
            <a:p>
              <a:endParaRPr sz="2400"/>
            </a:p>
          </p:txBody>
        </p:sp>
        <p:sp>
          <p:nvSpPr>
            <p:cNvPr id="2351" name="Google Shape;2351;p75"/>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121900" tIns="121900" rIns="121900" bIns="121900" anchor="ctr" anchorCtr="0">
              <a:noAutofit/>
            </a:bodyPr>
            <a:lstStyle/>
            <a:p>
              <a:endParaRPr sz="2400"/>
            </a:p>
          </p:txBody>
        </p:sp>
        <p:sp>
          <p:nvSpPr>
            <p:cNvPr id="2352" name="Google Shape;2352;p75"/>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121900" tIns="121900" rIns="121900" bIns="121900" anchor="ctr" anchorCtr="0">
              <a:noAutofit/>
            </a:bodyPr>
            <a:lstStyle/>
            <a:p>
              <a:endParaRPr sz="2400"/>
            </a:p>
          </p:txBody>
        </p:sp>
        <p:sp>
          <p:nvSpPr>
            <p:cNvPr id="2353" name="Google Shape;2353;p75"/>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121900" tIns="121900" rIns="121900" bIns="121900" anchor="ctr" anchorCtr="0">
              <a:noAutofit/>
            </a:bodyPr>
            <a:lstStyle/>
            <a:p>
              <a:endParaRPr sz="2400"/>
            </a:p>
          </p:txBody>
        </p:sp>
      </p:grpSp>
      <p:grpSp>
        <p:nvGrpSpPr>
          <p:cNvPr id="2354" name="Google Shape;2354;p75"/>
          <p:cNvGrpSpPr/>
          <p:nvPr/>
        </p:nvGrpSpPr>
        <p:grpSpPr>
          <a:xfrm>
            <a:off x="6752108" y="2190142"/>
            <a:ext cx="325739" cy="408075"/>
            <a:chOff x="7249250" y="2312150"/>
            <a:chExt cx="433317" cy="542846"/>
          </a:xfrm>
        </p:grpSpPr>
        <p:sp>
          <p:nvSpPr>
            <p:cNvPr id="2355" name="Google Shape;2355;p75"/>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2356" name="Google Shape;2356;p75"/>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121900" tIns="121900" rIns="121900" bIns="121900" anchor="ctr" anchorCtr="0">
              <a:noAutofit/>
            </a:bodyPr>
            <a:lstStyle/>
            <a:p>
              <a:endParaRPr sz="2400"/>
            </a:p>
          </p:txBody>
        </p:sp>
        <p:sp>
          <p:nvSpPr>
            <p:cNvPr id="2357" name="Google Shape;2357;p75"/>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rgbClr val="FECA2A"/>
            </a:solidFill>
            <a:ln>
              <a:noFill/>
            </a:ln>
          </p:spPr>
          <p:txBody>
            <a:bodyPr spcFirstLastPara="1" wrap="square" lIns="121900" tIns="121900" rIns="121900" bIns="121900" anchor="ctr" anchorCtr="0">
              <a:noAutofit/>
            </a:bodyPr>
            <a:lstStyle/>
            <a:p>
              <a:endParaRPr sz="2400"/>
            </a:p>
          </p:txBody>
        </p:sp>
      </p:grpSp>
      <p:grpSp>
        <p:nvGrpSpPr>
          <p:cNvPr id="2358" name="Google Shape;2358;p75"/>
          <p:cNvGrpSpPr/>
          <p:nvPr/>
        </p:nvGrpSpPr>
        <p:grpSpPr>
          <a:xfrm rot="5973186">
            <a:off x="10817368" y="5852071"/>
            <a:ext cx="700961" cy="571520"/>
            <a:chOff x="5426900" y="3064075"/>
            <a:chExt cx="281450" cy="229525"/>
          </a:xfrm>
        </p:grpSpPr>
        <p:sp>
          <p:nvSpPr>
            <p:cNvPr id="2359" name="Google Shape;2359;p75"/>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2360" name="Google Shape;2360;p75"/>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2361" name="Google Shape;2361;p75"/>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2362" name="Google Shape;2362;p75"/>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121900" tIns="121900" rIns="121900" bIns="121900" anchor="ctr" anchorCtr="0">
              <a:noAutofit/>
            </a:bodyPr>
            <a:lstStyle/>
            <a:p>
              <a:endParaRPr sz="2400"/>
            </a:p>
          </p:txBody>
        </p:sp>
        <p:sp>
          <p:nvSpPr>
            <p:cNvPr id="2363" name="Google Shape;2363;p75"/>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rgbClr val="ED6A30"/>
            </a:solidFill>
            <a:ln>
              <a:noFill/>
            </a:ln>
          </p:spPr>
          <p:txBody>
            <a:bodyPr spcFirstLastPara="1" wrap="square" lIns="121900" tIns="121900" rIns="121900" bIns="121900" anchor="ctr" anchorCtr="0">
              <a:noAutofit/>
            </a:bodyPr>
            <a:lstStyle/>
            <a:p>
              <a:endParaRPr sz="2400"/>
            </a:p>
          </p:txBody>
        </p:sp>
        <p:sp>
          <p:nvSpPr>
            <p:cNvPr id="2364" name="Google Shape;2364;p75"/>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121900" tIns="121900" rIns="121900" bIns="121900" anchor="ctr" anchorCtr="0">
              <a:noAutofit/>
            </a:bodyPr>
            <a:lstStyle/>
            <a:p>
              <a:endParaRPr sz="2400"/>
            </a:p>
          </p:txBody>
        </p:sp>
        <p:sp>
          <p:nvSpPr>
            <p:cNvPr id="2365" name="Google Shape;2365;p75"/>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rgbClr val="ED6A30"/>
            </a:solidFill>
            <a:ln>
              <a:noFill/>
            </a:ln>
          </p:spPr>
          <p:txBody>
            <a:bodyPr spcFirstLastPara="1" wrap="square" lIns="121900" tIns="121900" rIns="121900" bIns="121900" anchor="ctr" anchorCtr="0">
              <a:noAutofit/>
            </a:bodyPr>
            <a:lstStyle/>
            <a:p>
              <a:endParaRPr sz="2400"/>
            </a:p>
          </p:txBody>
        </p:sp>
        <p:sp>
          <p:nvSpPr>
            <p:cNvPr id="2366" name="Google Shape;2366;p75"/>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121900" tIns="121900" rIns="121900" bIns="121900" anchor="ctr" anchorCtr="0">
              <a:noAutofit/>
            </a:bodyPr>
            <a:lstStyle/>
            <a:p>
              <a:endParaRPr sz="2400"/>
            </a:p>
          </p:txBody>
        </p:sp>
        <p:sp>
          <p:nvSpPr>
            <p:cNvPr id="2367" name="Google Shape;2367;p75"/>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rgbClr val="ED6A30"/>
            </a:solidFill>
            <a:ln>
              <a:noFill/>
            </a:ln>
          </p:spPr>
          <p:txBody>
            <a:bodyPr spcFirstLastPara="1" wrap="square" lIns="121900" tIns="121900" rIns="121900" bIns="121900" anchor="ctr" anchorCtr="0">
              <a:noAutofit/>
            </a:bodyPr>
            <a:lstStyle/>
            <a:p>
              <a:endParaRPr sz="2400"/>
            </a:p>
          </p:txBody>
        </p:sp>
      </p:grpSp>
      <p:sp>
        <p:nvSpPr>
          <p:cNvPr id="15" name="Rectangle 14"/>
          <p:cNvSpPr/>
          <p:nvPr/>
        </p:nvSpPr>
        <p:spPr>
          <a:xfrm>
            <a:off x="837543" y="2123490"/>
            <a:ext cx="4120956" cy="3414461"/>
          </a:xfrm>
          <a:prstGeom prst="rect">
            <a:avLst/>
          </a:prstGeom>
        </p:spPr>
        <p:txBody>
          <a:bodyPr wrap="square">
            <a:spAutoFit/>
          </a:bodyPr>
          <a:lstStyle/>
          <a:p>
            <a:pPr indent="330200" algn="just">
              <a:lnSpc>
                <a:spcPct val="130000"/>
              </a:lnSpc>
              <a:spcAft>
                <a:spcPts val="600"/>
              </a:spcAft>
            </a:pPr>
            <a:r>
              <a:rPr lang="vi-VN" sz="2400" b="1" dirty="0">
                <a:effectLst>
                  <a:outerShdw blurRad="38100" dist="38100" dir="2700000" algn="tl">
                    <a:srgbClr val="000000">
                      <a:alpha val="43137"/>
                    </a:srgbClr>
                  </a:outerShdw>
                </a:effectLst>
                <a:latin typeface="Calibri" panose="020F0502020204030204" pitchFamily="34" charset="0"/>
                <a:ea typeface="Segoe UI" panose="020B0502040204020203" pitchFamily="34" charset="0"/>
                <a:cs typeface="Calibri" panose="020F0502020204030204" pitchFamily="34" charset="0"/>
              </a:rPr>
              <a:t>Hãy cho biết mỗi chất trên được tạo bởi loại phân tử gì? Iodine và potassium iodide có nhiều ứng dụng trong đời sống. Tìm hiểu qua sách báo và internet, em hãy cho biết một số ứng dụng của các chất này.</a:t>
            </a:r>
            <a:endParaRPr lang="vi-VN" sz="2400" b="1" dirty="0">
              <a:effectLst>
                <a:outerShdw blurRad="38100" dist="38100" dir="2700000" algn="tl">
                  <a:srgbClr val="000000">
                    <a:alpha val="43137"/>
                  </a:srgbClr>
                </a:outerShdw>
              </a:effectLst>
              <a:latin typeface="Calibri" panose="020F0502020204030204" pitchFamily="34" charset="0"/>
              <a:ea typeface="Segoe UI" panose="020B0502040204020203" pitchFamily="34" charset="0"/>
              <a:cs typeface="Calibri" panose="020F0502020204030204" pitchFamily="34" charset="0"/>
            </a:endParaRPr>
          </a:p>
        </p:txBody>
      </p:sp>
      <p:sp>
        <p:nvSpPr>
          <p:cNvPr id="3" name="Rectangle 2"/>
          <p:cNvSpPr/>
          <p:nvPr/>
        </p:nvSpPr>
        <p:spPr>
          <a:xfrm>
            <a:off x="5343416" y="2411267"/>
            <a:ext cx="6096000" cy="3012299"/>
          </a:xfrm>
          <a:prstGeom prst="rect">
            <a:avLst/>
          </a:prstGeom>
        </p:spPr>
        <p:txBody>
          <a:bodyPr>
            <a:spAutoFit/>
          </a:bodyPr>
          <a:lstStyle/>
          <a:p>
            <a:pPr marL="342900" lvl="0" indent="-342900" algn="just">
              <a:lnSpc>
                <a:spcPct val="130000"/>
              </a:lnSpc>
              <a:spcAft>
                <a:spcPts val="600"/>
              </a:spcAft>
              <a:buClr>
                <a:srgbClr val="000000"/>
              </a:buClr>
              <a:buSzPts val="1000"/>
              <a:buFont typeface="Symbol" panose="05050102010706020507" pitchFamily="18" charset="2"/>
              <a:buChar char="-"/>
              <a:tabLst>
                <a:tab pos="539750" algn="l"/>
              </a:tabLst>
            </a:pPr>
            <a:r>
              <a:rPr lang="vi-VN" b="1" dirty="0">
                <a:solidFill>
                  <a:schemeClr val="bg2">
                    <a:lumMod val="50000"/>
                  </a:schemeClr>
                </a:solidFill>
                <a:latin typeface="Segoe UI" panose="020B0502040204020203" pitchFamily="34" charset="0"/>
                <a:ea typeface="Segoe UI" panose="020B0502040204020203" pitchFamily="34" charset="0"/>
                <a:cs typeface="Segoe UI" panose="020B0502040204020203" pitchFamily="34" charset="0"/>
              </a:rPr>
              <a:t>Một số ứng dụng của potassium:</a:t>
            </a:r>
            <a:endParaRPr lang="vi-VN" b="1" dirty="0">
              <a:solidFill>
                <a:schemeClr val="bg2">
                  <a:lumMod val="50000"/>
                </a:schemeClr>
              </a:solidFill>
              <a:latin typeface="Segoe UI" panose="020B0502040204020203" pitchFamily="34" charset="0"/>
              <a:ea typeface="Segoe UI" panose="020B0502040204020203" pitchFamily="34" charset="0"/>
              <a:cs typeface="Segoe UI" panose="020B0502040204020203" pitchFamily="34" charset="0"/>
            </a:endParaRPr>
          </a:p>
          <a:p>
            <a:pPr indent="330200" algn="just">
              <a:lnSpc>
                <a:spcPct val="130000"/>
              </a:lnSpc>
              <a:spcAft>
                <a:spcPts val="600"/>
              </a:spcAft>
            </a:pPr>
            <a:r>
              <a:rPr lang="vi-VN" b="1" dirty="0">
                <a:solidFill>
                  <a:schemeClr val="bg2">
                    <a:lumMod val="50000"/>
                  </a:schemeClr>
                </a:solidFill>
                <a:latin typeface="Segoe UI" panose="020B0502040204020203" pitchFamily="34" charset="0"/>
                <a:ea typeface="Segoe UI" panose="020B0502040204020203" pitchFamily="34" charset="0"/>
              </a:rPr>
              <a:t>Potassium là dưỡng chất thiết yếu cho con người và thực vật, được cung cấp dưới dạng ion potassium (K+). Trong nòng nghiệp, nó được dùng làm phân bón (phân kali). Trong công nghiệp, các hợp chất của potassium dùng sản xuất thuỷ tinh, xử lí nước thải,... Trong y học, potassium được dùng bào chế thuốc chữa bệnh thiếu kali trong máu.</a:t>
            </a:r>
            <a:endParaRPr lang="vi-VN" b="1" dirty="0">
              <a:solidFill>
                <a:schemeClr val="bg2">
                  <a:lumMod val="50000"/>
                </a:schemeClr>
              </a:solidFill>
              <a:latin typeface="Segoe UI" panose="020B0502040204020203" pitchFamily="34" charset="0"/>
              <a:ea typeface="Segoe UI" panose="020B0502040204020203"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254"/>
        <p:cNvGrpSpPr/>
        <p:nvPr/>
      </p:nvGrpSpPr>
      <p:grpSpPr>
        <a:xfrm>
          <a:off x="0" y="0"/>
          <a:ext cx="0" cy="0"/>
          <a:chOff x="0" y="0"/>
          <a:chExt cx="0" cy="0"/>
        </a:xfrm>
      </p:grpSpPr>
      <p:sp>
        <p:nvSpPr>
          <p:cNvPr id="2255" name="Google Shape;2255;p75"/>
          <p:cNvSpPr/>
          <p:nvPr/>
        </p:nvSpPr>
        <p:spPr>
          <a:xfrm>
            <a:off x="634971" y="1937008"/>
            <a:ext cx="4526100" cy="3971408"/>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endParaRPr sz="2400" dirty="0">
              <a:latin typeface="Calibri" panose="020F0502020204030204" pitchFamily="34" charset="0"/>
              <a:cs typeface="Calibri" panose="020F0502020204030204" pitchFamily="34" charset="0"/>
            </a:endParaRPr>
          </a:p>
        </p:txBody>
      </p:sp>
      <p:sp>
        <p:nvSpPr>
          <p:cNvPr id="2264" name="Google Shape;2264;p75"/>
          <p:cNvSpPr txBox="1">
            <a:spLocks noGrp="1"/>
          </p:cNvSpPr>
          <p:nvPr>
            <p:ph type="title" idx="6"/>
          </p:nvPr>
        </p:nvSpPr>
        <p:spPr>
          <a:xfrm>
            <a:off x="960000" y="720000"/>
            <a:ext cx="10272000" cy="560800"/>
          </a:xfrm>
          <a:prstGeom prst="rect">
            <a:avLst/>
          </a:prstGeom>
        </p:spPr>
        <p:txBody>
          <a:bodyPr spcFirstLastPara="1" wrap="square" lIns="121900" tIns="121900" rIns="121900" bIns="121900" anchor="t" anchorCtr="0">
            <a:noAutofit/>
          </a:bodyPr>
          <a:lstStyle/>
          <a:p>
            <a:r>
              <a:rPr lang="vi-VN" sz="44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VẬN DỤNG</a:t>
            </a:r>
            <a:endParaRPr sz="44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grpSp>
        <p:nvGrpSpPr>
          <p:cNvPr id="2321" name="Google Shape;2321;p75"/>
          <p:cNvGrpSpPr/>
          <p:nvPr/>
        </p:nvGrpSpPr>
        <p:grpSpPr>
          <a:xfrm>
            <a:off x="1554313" y="773377"/>
            <a:ext cx="642134" cy="526659"/>
            <a:chOff x="3432638" y="3232625"/>
            <a:chExt cx="1368075" cy="1235525"/>
          </a:xfrm>
        </p:grpSpPr>
        <p:sp>
          <p:nvSpPr>
            <p:cNvPr id="2322" name="Google Shape;2322;p75"/>
            <p:cNvSpPr/>
            <p:nvPr/>
          </p:nvSpPr>
          <p:spPr>
            <a:xfrm>
              <a:off x="3439713" y="3232625"/>
              <a:ext cx="1361000" cy="1235525"/>
            </a:xfrm>
            <a:custGeom>
              <a:avLst/>
              <a:gdLst/>
              <a:ahLst/>
              <a:cxnLst/>
              <a:rect l="l" t="t" r="r" b="b"/>
              <a:pathLst>
                <a:path w="54440" h="49421" extrusionOk="0">
                  <a:moveTo>
                    <a:pt x="27182" y="1"/>
                  </a:moveTo>
                  <a:cubicBezTo>
                    <a:pt x="16047" y="1"/>
                    <a:pt x="5959" y="7582"/>
                    <a:pt x="3203" y="18890"/>
                  </a:cubicBezTo>
                  <a:cubicBezTo>
                    <a:pt x="1" y="32132"/>
                    <a:pt x="8140" y="45509"/>
                    <a:pt x="21383" y="48711"/>
                  </a:cubicBezTo>
                  <a:cubicBezTo>
                    <a:pt x="23351" y="49191"/>
                    <a:pt x="25321" y="49420"/>
                    <a:pt x="27259" y="49420"/>
                  </a:cubicBezTo>
                  <a:cubicBezTo>
                    <a:pt x="38393" y="49420"/>
                    <a:pt x="48481" y="41839"/>
                    <a:pt x="51237" y="30531"/>
                  </a:cubicBezTo>
                  <a:cubicBezTo>
                    <a:pt x="54440" y="17288"/>
                    <a:pt x="46301" y="3912"/>
                    <a:pt x="33058" y="710"/>
                  </a:cubicBezTo>
                  <a:cubicBezTo>
                    <a:pt x="31089" y="230"/>
                    <a:pt x="29120" y="1"/>
                    <a:pt x="27182" y="1"/>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solidFill>
                  <a:srgbClr val="FFFFFF"/>
                </a:solidFill>
                <a:highlight>
                  <a:srgbClr val="FFFFFF"/>
                </a:highlight>
              </a:endParaRPr>
            </a:p>
          </p:txBody>
        </p:sp>
        <p:sp>
          <p:nvSpPr>
            <p:cNvPr id="2323" name="Google Shape;2323;p75"/>
            <p:cNvSpPr/>
            <p:nvPr/>
          </p:nvSpPr>
          <p:spPr>
            <a:xfrm>
              <a:off x="3432638" y="3232625"/>
              <a:ext cx="1355975" cy="1235500"/>
            </a:xfrm>
            <a:custGeom>
              <a:avLst/>
              <a:gdLst/>
              <a:ahLst/>
              <a:cxnLst/>
              <a:rect l="l" t="t" r="r" b="b"/>
              <a:pathLst>
                <a:path w="54239" h="49420" extrusionOk="0">
                  <a:moveTo>
                    <a:pt x="27103" y="1"/>
                  </a:moveTo>
                  <a:cubicBezTo>
                    <a:pt x="20782" y="1"/>
                    <a:pt x="14461" y="2411"/>
                    <a:pt x="9640" y="7231"/>
                  </a:cubicBezTo>
                  <a:cubicBezTo>
                    <a:pt x="0" y="16904"/>
                    <a:pt x="0" y="32549"/>
                    <a:pt x="9640" y="42189"/>
                  </a:cubicBezTo>
                  <a:cubicBezTo>
                    <a:pt x="14461" y="47009"/>
                    <a:pt x="20782" y="49419"/>
                    <a:pt x="27103" y="49419"/>
                  </a:cubicBezTo>
                  <a:cubicBezTo>
                    <a:pt x="33424" y="49419"/>
                    <a:pt x="39745" y="47009"/>
                    <a:pt x="44565" y="42189"/>
                  </a:cubicBezTo>
                  <a:cubicBezTo>
                    <a:pt x="54239" y="32549"/>
                    <a:pt x="54239" y="16904"/>
                    <a:pt x="44565" y="7231"/>
                  </a:cubicBezTo>
                  <a:cubicBezTo>
                    <a:pt x="39745" y="2411"/>
                    <a:pt x="33424" y="1"/>
                    <a:pt x="27103" y="1"/>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2324" name="Google Shape;2324;p75"/>
            <p:cNvSpPr/>
            <p:nvPr/>
          </p:nvSpPr>
          <p:spPr>
            <a:xfrm>
              <a:off x="3554325" y="3651150"/>
              <a:ext cx="1039150" cy="531875"/>
            </a:xfrm>
            <a:custGeom>
              <a:avLst/>
              <a:gdLst/>
              <a:ahLst/>
              <a:cxnLst/>
              <a:rect l="l" t="t" r="r" b="b"/>
              <a:pathLst>
                <a:path w="41566" h="21275" extrusionOk="0">
                  <a:moveTo>
                    <a:pt x="32000" y="0"/>
                  </a:moveTo>
                  <a:cubicBezTo>
                    <a:pt x="31381" y="0"/>
                    <a:pt x="30808" y="79"/>
                    <a:pt x="30424" y="277"/>
                  </a:cubicBezTo>
                  <a:cubicBezTo>
                    <a:pt x="29891" y="544"/>
                    <a:pt x="29424" y="977"/>
                    <a:pt x="28856" y="1278"/>
                  </a:cubicBezTo>
                  <a:cubicBezTo>
                    <a:pt x="26988" y="2212"/>
                    <a:pt x="25521" y="3646"/>
                    <a:pt x="23519" y="4380"/>
                  </a:cubicBezTo>
                  <a:cubicBezTo>
                    <a:pt x="22585" y="4707"/>
                    <a:pt x="21619" y="4870"/>
                    <a:pt x="20654" y="4870"/>
                  </a:cubicBezTo>
                  <a:cubicBezTo>
                    <a:pt x="20240" y="4870"/>
                    <a:pt x="19827" y="4840"/>
                    <a:pt x="19416" y="4780"/>
                  </a:cubicBezTo>
                  <a:cubicBezTo>
                    <a:pt x="18849" y="4647"/>
                    <a:pt x="18316" y="4413"/>
                    <a:pt x="17849" y="4113"/>
                  </a:cubicBezTo>
                  <a:cubicBezTo>
                    <a:pt x="16481" y="3446"/>
                    <a:pt x="15080" y="2979"/>
                    <a:pt x="13612" y="2645"/>
                  </a:cubicBezTo>
                  <a:cubicBezTo>
                    <a:pt x="12648" y="2459"/>
                    <a:pt x="11607" y="2307"/>
                    <a:pt x="10575" y="2307"/>
                  </a:cubicBezTo>
                  <a:cubicBezTo>
                    <a:pt x="9572" y="2307"/>
                    <a:pt x="8579" y="2451"/>
                    <a:pt x="7675" y="2845"/>
                  </a:cubicBezTo>
                  <a:cubicBezTo>
                    <a:pt x="7174" y="3046"/>
                    <a:pt x="5840" y="3546"/>
                    <a:pt x="5506" y="4447"/>
                  </a:cubicBezTo>
                  <a:cubicBezTo>
                    <a:pt x="5402" y="4436"/>
                    <a:pt x="5298" y="4430"/>
                    <a:pt x="5194" y="4430"/>
                  </a:cubicBezTo>
                  <a:cubicBezTo>
                    <a:pt x="4668" y="4430"/>
                    <a:pt x="4157" y="4574"/>
                    <a:pt x="3739" y="4880"/>
                  </a:cubicBezTo>
                  <a:cubicBezTo>
                    <a:pt x="3272" y="5247"/>
                    <a:pt x="3071" y="6014"/>
                    <a:pt x="3672" y="6381"/>
                  </a:cubicBezTo>
                  <a:cubicBezTo>
                    <a:pt x="3618" y="6378"/>
                    <a:pt x="3561" y="6377"/>
                    <a:pt x="3501" y="6377"/>
                  </a:cubicBezTo>
                  <a:cubicBezTo>
                    <a:pt x="2301" y="6377"/>
                    <a:pt x="1" y="7018"/>
                    <a:pt x="636" y="8416"/>
                  </a:cubicBezTo>
                  <a:cubicBezTo>
                    <a:pt x="937" y="9050"/>
                    <a:pt x="1904" y="9584"/>
                    <a:pt x="2037" y="10184"/>
                  </a:cubicBezTo>
                  <a:cubicBezTo>
                    <a:pt x="2171" y="10885"/>
                    <a:pt x="1270" y="11685"/>
                    <a:pt x="1537" y="12452"/>
                  </a:cubicBezTo>
                  <a:cubicBezTo>
                    <a:pt x="1937" y="13153"/>
                    <a:pt x="2638" y="13653"/>
                    <a:pt x="3438" y="13820"/>
                  </a:cubicBezTo>
                  <a:cubicBezTo>
                    <a:pt x="2714" y="15080"/>
                    <a:pt x="3656" y="16133"/>
                    <a:pt x="4915" y="16133"/>
                  </a:cubicBezTo>
                  <a:cubicBezTo>
                    <a:pt x="4989" y="16133"/>
                    <a:pt x="5064" y="16129"/>
                    <a:pt x="5140" y="16122"/>
                  </a:cubicBezTo>
                  <a:lnTo>
                    <a:pt x="5140" y="16122"/>
                  </a:lnTo>
                  <a:cubicBezTo>
                    <a:pt x="5273" y="16989"/>
                    <a:pt x="5039" y="17423"/>
                    <a:pt x="5873" y="17956"/>
                  </a:cubicBezTo>
                  <a:cubicBezTo>
                    <a:pt x="6507" y="18357"/>
                    <a:pt x="7041" y="18323"/>
                    <a:pt x="7775" y="18357"/>
                  </a:cubicBezTo>
                  <a:cubicBezTo>
                    <a:pt x="7041" y="19291"/>
                    <a:pt x="8575" y="20491"/>
                    <a:pt x="9409" y="20725"/>
                  </a:cubicBezTo>
                  <a:cubicBezTo>
                    <a:pt x="9761" y="20832"/>
                    <a:pt x="10086" y="20873"/>
                    <a:pt x="10398" y="20873"/>
                  </a:cubicBezTo>
                  <a:cubicBezTo>
                    <a:pt x="11064" y="20873"/>
                    <a:pt x="11674" y="20684"/>
                    <a:pt x="12378" y="20525"/>
                  </a:cubicBezTo>
                  <a:cubicBezTo>
                    <a:pt x="12532" y="20494"/>
                    <a:pt x="12642" y="20479"/>
                    <a:pt x="12728" y="20479"/>
                  </a:cubicBezTo>
                  <a:cubicBezTo>
                    <a:pt x="13013" y="20479"/>
                    <a:pt x="13033" y="20643"/>
                    <a:pt x="13546" y="20925"/>
                  </a:cubicBezTo>
                  <a:cubicBezTo>
                    <a:pt x="14048" y="21187"/>
                    <a:pt x="14505" y="21274"/>
                    <a:pt x="14942" y="21274"/>
                  </a:cubicBezTo>
                  <a:cubicBezTo>
                    <a:pt x="15826" y="21274"/>
                    <a:pt x="16631" y="20917"/>
                    <a:pt x="17579" y="20917"/>
                  </a:cubicBezTo>
                  <a:cubicBezTo>
                    <a:pt x="17657" y="20917"/>
                    <a:pt x="17735" y="20920"/>
                    <a:pt x="17815" y="20925"/>
                  </a:cubicBezTo>
                  <a:cubicBezTo>
                    <a:pt x="18741" y="20955"/>
                    <a:pt x="19839" y="21131"/>
                    <a:pt x="20902" y="21131"/>
                  </a:cubicBezTo>
                  <a:cubicBezTo>
                    <a:pt x="22177" y="21131"/>
                    <a:pt x="23402" y="20879"/>
                    <a:pt x="24220" y="19824"/>
                  </a:cubicBezTo>
                  <a:cubicBezTo>
                    <a:pt x="24824" y="20019"/>
                    <a:pt x="26626" y="20613"/>
                    <a:pt x="28012" y="20613"/>
                  </a:cubicBezTo>
                  <a:cubicBezTo>
                    <a:pt x="28996" y="20613"/>
                    <a:pt x="29771" y="20313"/>
                    <a:pt x="29757" y="19357"/>
                  </a:cubicBezTo>
                  <a:cubicBezTo>
                    <a:pt x="31091" y="19190"/>
                    <a:pt x="33260" y="19724"/>
                    <a:pt x="33160" y="17756"/>
                  </a:cubicBezTo>
                  <a:cubicBezTo>
                    <a:pt x="33360" y="17723"/>
                    <a:pt x="33568" y="17713"/>
                    <a:pt x="33780" y="17713"/>
                  </a:cubicBezTo>
                  <a:cubicBezTo>
                    <a:pt x="34049" y="17713"/>
                    <a:pt x="34325" y="17729"/>
                    <a:pt x="34598" y="17729"/>
                  </a:cubicBezTo>
                  <a:cubicBezTo>
                    <a:pt x="35183" y="17729"/>
                    <a:pt x="35755" y="17659"/>
                    <a:pt x="36228" y="17222"/>
                  </a:cubicBezTo>
                  <a:cubicBezTo>
                    <a:pt x="36829" y="16655"/>
                    <a:pt x="36695" y="15821"/>
                    <a:pt x="36729" y="15054"/>
                  </a:cubicBezTo>
                  <a:cubicBezTo>
                    <a:pt x="37863" y="14687"/>
                    <a:pt x="39597" y="14821"/>
                    <a:pt x="40298" y="13653"/>
                  </a:cubicBezTo>
                  <a:cubicBezTo>
                    <a:pt x="40798" y="12686"/>
                    <a:pt x="40565" y="11552"/>
                    <a:pt x="39764" y="10851"/>
                  </a:cubicBezTo>
                  <a:cubicBezTo>
                    <a:pt x="40598" y="9617"/>
                    <a:pt x="41566" y="8550"/>
                    <a:pt x="41365" y="6848"/>
                  </a:cubicBezTo>
                  <a:cubicBezTo>
                    <a:pt x="41239" y="5711"/>
                    <a:pt x="40574" y="4872"/>
                    <a:pt x="39426" y="4872"/>
                  </a:cubicBezTo>
                  <a:cubicBezTo>
                    <a:pt x="39363" y="4872"/>
                    <a:pt x="39297" y="4875"/>
                    <a:pt x="39231" y="4880"/>
                  </a:cubicBezTo>
                  <a:cubicBezTo>
                    <a:pt x="39064" y="3813"/>
                    <a:pt x="39064" y="2845"/>
                    <a:pt x="38030" y="2145"/>
                  </a:cubicBezTo>
                  <a:cubicBezTo>
                    <a:pt x="37798" y="1976"/>
                    <a:pt x="37286" y="1728"/>
                    <a:pt x="36873" y="1728"/>
                  </a:cubicBezTo>
                  <a:cubicBezTo>
                    <a:pt x="36633" y="1728"/>
                    <a:pt x="36427" y="1812"/>
                    <a:pt x="36328" y="2045"/>
                  </a:cubicBezTo>
                  <a:cubicBezTo>
                    <a:pt x="35962" y="1211"/>
                    <a:pt x="35761" y="811"/>
                    <a:pt x="34861" y="477"/>
                  </a:cubicBezTo>
                  <a:cubicBezTo>
                    <a:pt x="34232" y="225"/>
                    <a:pt x="33049" y="0"/>
                    <a:pt x="32000" y="0"/>
                  </a:cubicBezTo>
                  <a:close/>
                </a:path>
              </a:pathLst>
            </a:custGeom>
            <a:solidFill>
              <a:srgbClr val="2B2B21"/>
            </a:solidFill>
            <a:ln>
              <a:noFill/>
            </a:ln>
          </p:spPr>
          <p:txBody>
            <a:bodyPr spcFirstLastPara="1" wrap="square" lIns="121900" tIns="121900" rIns="121900" bIns="121900" anchor="ctr" anchorCtr="0">
              <a:noAutofit/>
            </a:bodyPr>
            <a:lstStyle/>
            <a:p>
              <a:endParaRPr sz="2400"/>
            </a:p>
          </p:txBody>
        </p:sp>
        <p:sp>
          <p:nvSpPr>
            <p:cNvPr id="2325" name="Google Shape;2325;p75"/>
            <p:cNvSpPr/>
            <p:nvPr/>
          </p:nvSpPr>
          <p:spPr>
            <a:xfrm>
              <a:off x="3928800" y="4118675"/>
              <a:ext cx="140975" cy="238550"/>
            </a:xfrm>
            <a:custGeom>
              <a:avLst/>
              <a:gdLst/>
              <a:ahLst/>
              <a:cxnLst/>
              <a:rect l="l" t="t" r="r" b="b"/>
              <a:pathLst>
                <a:path w="5639" h="9542" extrusionOk="0">
                  <a:moveTo>
                    <a:pt x="4265" y="1"/>
                  </a:moveTo>
                  <a:cubicBezTo>
                    <a:pt x="3567" y="1"/>
                    <a:pt x="2751" y="101"/>
                    <a:pt x="2569" y="323"/>
                  </a:cubicBezTo>
                  <a:cubicBezTo>
                    <a:pt x="2236" y="756"/>
                    <a:pt x="2002" y="1257"/>
                    <a:pt x="1836" y="1790"/>
                  </a:cubicBezTo>
                  <a:cubicBezTo>
                    <a:pt x="1702" y="2291"/>
                    <a:pt x="1502" y="3125"/>
                    <a:pt x="1369" y="3625"/>
                  </a:cubicBezTo>
                  <a:cubicBezTo>
                    <a:pt x="1068" y="4626"/>
                    <a:pt x="868" y="5660"/>
                    <a:pt x="601" y="6661"/>
                  </a:cubicBezTo>
                  <a:cubicBezTo>
                    <a:pt x="334" y="7595"/>
                    <a:pt x="134" y="8562"/>
                    <a:pt x="1" y="9529"/>
                  </a:cubicBezTo>
                  <a:cubicBezTo>
                    <a:pt x="93" y="9538"/>
                    <a:pt x="186" y="9542"/>
                    <a:pt x="281" y="9542"/>
                  </a:cubicBezTo>
                  <a:cubicBezTo>
                    <a:pt x="566" y="9542"/>
                    <a:pt x="860" y="9504"/>
                    <a:pt x="1135" y="9429"/>
                  </a:cubicBezTo>
                  <a:cubicBezTo>
                    <a:pt x="1469" y="9396"/>
                    <a:pt x="2069" y="9362"/>
                    <a:pt x="2336" y="9129"/>
                  </a:cubicBezTo>
                  <a:cubicBezTo>
                    <a:pt x="2469" y="8996"/>
                    <a:pt x="2536" y="8862"/>
                    <a:pt x="2569" y="8695"/>
                  </a:cubicBezTo>
                  <a:cubicBezTo>
                    <a:pt x="2836" y="7995"/>
                    <a:pt x="3003" y="7294"/>
                    <a:pt x="3203" y="6560"/>
                  </a:cubicBezTo>
                  <a:cubicBezTo>
                    <a:pt x="3637" y="4993"/>
                    <a:pt x="4204" y="3492"/>
                    <a:pt x="4337" y="1824"/>
                  </a:cubicBezTo>
                  <a:cubicBezTo>
                    <a:pt x="4371" y="1557"/>
                    <a:pt x="5638" y="189"/>
                    <a:pt x="5271" y="123"/>
                  </a:cubicBezTo>
                  <a:cubicBezTo>
                    <a:pt x="5126" y="43"/>
                    <a:pt x="4721" y="1"/>
                    <a:pt x="4265" y="1"/>
                  </a:cubicBezTo>
                  <a:close/>
                </a:path>
              </a:pathLst>
            </a:custGeom>
            <a:solidFill>
              <a:srgbClr val="846652"/>
            </a:solidFill>
            <a:ln>
              <a:noFill/>
            </a:ln>
          </p:spPr>
          <p:txBody>
            <a:bodyPr spcFirstLastPara="1" wrap="square" lIns="121900" tIns="121900" rIns="121900" bIns="121900" anchor="ctr" anchorCtr="0">
              <a:noAutofit/>
            </a:bodyPr>
            <a:lstStyle/>
            <a:p>
              <a:endParaRPr sz="2400"/>
            </a:p>
          </p:txBody>
        </p:sp>
        <p:sp>
          <p:nvSpPr>
            <p:cNvPr id="2326" name="Google Shape;2326;p75"/>
            <p:cNvSpPr/>
            <p:nvPr/>
          </p:nvSpPr>
          <p:spPr>
            <a:xfrm>
              <a:off x="4156475" y="4118725"/>
              <a:ext cx="140950" cy="238500"/>
            </a:xfrm>
            <a:custGeom>
              <a:avLst/>
              <a:gdLst/>
              <a:ahLst/>
              <a:cxnLst/>
              <a:rect l="l" t="t" r="r" b="b"/>
              <a:pathLst>
                <a:path w="5638" h="9540" extrusionOk="0">
                  <a:moveTo>
                    <a:pt x="1342" y="1"/>
                  </a:moveTo>
                  <a:cubicBezTo>
                    <a:pt x="899" y="1"/>
                    <a:pt x="509" y="43"/>
                    <a:pt x="367" y="121"/>
                  </a:cubicBezTo>
                  <a:cubicBezTo>
                    <a:pt x="0" y="221"/>
                    <a:pt x="1268" y="1555"/>
                    <a:pt x="1301" y="1855"/>
                  </a:cubicBezTo>
                  <a:cubicBezTo>
                    <a:pt x="1401" y="3490"/>
                    <a:pt x="1968" y="4991"/>
                    <a:pt x="2435" y="6558"/>
                  </a:cubicBezTo>
                  <a:cubicBezTo>
                    <a:pt x="2636" y="7292"/>
                    <a:pt x="2802" y="7993"/>
                    <a:pt x="3069" y="8693"/>
                  </a:cubicBezTo>
                  <a:cubicBezTo>
                    <a:pt x="3103" y="8860"/>
                    <a:pt x="3169" y="8994"/>
                    <a:pt x="3303" y="9127"/>
                  </a:cubicBezTo>
                  <a:cubicBezTo>
                    <a:pt x="3570" y="9360"/>
                    <a:pt x="4170" y="9394"/>
                    <a:pt x="4504" y="9427"/>
                  </a:cubicBezTo>
                  <a:cubicBezTo>
                    <a:pt x="4779" y="9502"/>
                    <a:pt x="5054" y="9540"/>
                    <a:pt x="5343" y="9540"/>
                  </a:cubicBezTo>
                  <a:cubicBezTo>
                    <a:pt x="5440" y="9540"/>
                    <a:pt x="5538" y="9536"/>
                    <a:pt x="5638" y="9527"/>
                  </a:cubicBezTo>
                  <a:cubicBezTo>
                    <a:pt x="5504" y="8560"/>
                    <a:pt x="5304" y="7593"/>
                    <a:pt x="5037" y="6659"/>
                  </a:cubicBezTo>
                  <a:cubicBezTo>
                    <a:pt x="4770" y="5658"/>
                    <a:pt x="4570" y="4657"/>
                    <a:pt x="4270" y="3623"/>
                  </a:cubicBezTo>
                  <a:cubicBezTo>
                    <a:pt x="4137" y="3123"/>
                    <a:pt x="3937" y="2289"/>
                    <a:pt x="3770" y="1788"/>
                  </a:cubicBezTo>
                  <a:cubicBezTo>
                    <a:pt x="3636" y="1255"/>
                    <a:pt x="3403" y="754"/>
                    <a:pt x="3069" y="354"/>
                  </a:cubicBezTo>
                  <a:cubicBezTo>
                    <a:pt x="2885" y="108"/>
                    <a:pt x="2047" y="1"/>
                    <a:pt x="1342" y="1"/>
                  </a:cubicBezTo>
                  <a:close/>
                </a:path>
              </a:pathLst>
            </a:custGeom>
            <a:solidFill>
              <a:srgbClr val="846652"/>
            </a:solidFill>
            <a:ln>
              <a:noFill/>
            </a:ln>
          </p:spPr>
          <p:txBody>
            <a:bodyPr spcFirstLastPara="1" wrap="square" lIns="121900" tIns="121900" rIns="121900" bIns="121900" anchor="ctr" anchorCtr="0">
              <a:noAutofit/>
            </a:bodyPr>
            <a:lstStyle/>
            <a:p>
              <a:endParaRPr sz="2400"/>
            </a:p>
          </p:txBody>
        </p:sp>
        <p:sp>
          <p:nvSpPr>
            <p:cNvPr id="2327" name="Google Shape;2327;p75"/>
            <p:cNvSpPr/>
            <p:nvPr/>
          </p:nvSpPr>
          <p:spPr>
            <a:xfrm>
              <a:off x="3982150" y="4098375"/>
              <a:ext cx="80125" cy="110050"/>
            </a:xfrm>
            <a:custGeom>
              <a:avLst/>
              <a:gdLst/>
              <a:ahLst/>
              <a:cxnLst/>
              <a:rect l="l" t="t" r="r" b="b"/>
              <a:pathLst>
                <a:path w="3205" h="4402" extrusionOk="0">
                  <a:moveTo>
                    <a:pt x="1903" y="1"/>
                  </a:moveTo>
                  <a:cubicBezTo>
                    <a:pt x="1570" y="1"/>
                    <a:pt x="1436" y="1"/>
                    <a:pt x="1403" y="334"/>
                  </a:cubicBezTo>
                  <a:cubicBezTo>
                    <a:pt x="1369" y="634"/>
                    <a:pt x="1503" y="935"/>
                    <a:pt x="1770" y="1101"/>
                  </a:cubicBezTo>
                  <a:cubicBezTo>
                    <a:pt x="1583" y="1087"/>
                    <a:pt x="1360" y="1048"/>
                    <a:pt x="1144" y="1048"/>
                  </a:cubicBezTo>
                  <a:cubicBezTo>
                    <a:pt x="859" y="1048"/>
                    <a:pt x="587" y="1116"/>
                    <a:pt x="435" y="1402"/>
                  </a:cubicBezTo>
                  <a:cubicBezTo>
                    <a:pt x="269" y="1768"/>
                    <a:pt x="636" y="2035"/>
                    <a:pt x="969" y="2135"/>
                  </a:cubicBezTo>
                  <a:cubicBezTo>
                    <a:pt x="169" y="2369"/>
                    <a:pt x="2" y="3036"/>
                    <a:pt x="569" y="3603"/>
                  </a:cubicBezTo>
                  <a:cubicBezTo>
                    <a:pt x="0" y="4042"/>
                    <a:pt x="453" y="4402"/>
                    <a:pt x="965" y="4402"/>
                  </a:cubicBezTo>
                  <a:cubicBezTo>
                    <a:pt x="1114" y="4402"/>
                    <a:pt x="1267" y="4371"/>
                    <a:pt x="1403" y="4304"/>
                  </a:cubicBezTo>
                  <a:cubicBezTo>
                    <a:pt x="2537" y="3670"/>
                    <a:pt x="3204" y="2469"/>
                    <a:pt x="3171" y="1168"/>
                  </a:cubicBezTo>
                  <a:cubicBezTo>
                    <a:pt x="3004" y="568"/>
                    <a:pt x="2504" y="101"/>
                    <a:pt x="1903"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2328" name="Google Shape;2328;p75"/>
            <p:cNvSpPr/>
            <p:nvPr/>
          </p:nvSpPr>
          <p:spPr>
            <a:xfrm>
              <a:off x="4161475" y="4098375"/>
              <a:ext cx="80125" cy="110050"/>
            </a:xfrm>
            <a:custGeom>
              <a:avLst/>
              <a:gdLst/>
              <a:ahLst/>
              <a:cxnLst/>
              <a:rect l="l" t="t" r="r" b="b"/>
              <a:pathLst>
                <a:path w="3205" h="4402" extrusionOk="0">
                  <a:moveTo>
                    <a:pt x="1301" y="1"/>
                  </a:moveTo>
                  <a:cubicBezTo>
                    <a:pt x="701" y="101"/>
                    <a:pt x="201" y="568"/>
                    <a:pt x="67" y="1168"/>
                  </a:cubicBezTo>
                  <a:cubicBezTo>
                    <a:pt x="1" y="2469"/>
                    <a:pt x="668" y="3670"/>
                    <a:pt x="1802" y="4304"/>
                  </a:cubicBezTo>
                  <a:cubicBezTo>
                    <a:pt x="1930" y="4371"/>
                    <a:pt x="2079" y="4402"/>
                    <a:pt x="2226" y="4402"/>
                  </a:cubicBezTo>
                  <a:cubicBezTo>
                    <a:pt x="2732" y="4402"/>
                    <a:pt x="3204" y="4042"/>
                    <a:pt x="2636" y="3603"/>
                  </a:cubicBezTo>
                  <a:cubicBezTo>
                    <a:pt x="3169" y="3036"/>
                    <a:pt x="3036" y="2369"/>
                    <a:pt x="2235" y="2135"/>
                  </a:cubicBezTo>
                  <a:cubicBezTo>
                    <a:pt x="2536" y="2035"/>
                    <a:pt x="2936" y="1768"/>
                    <a:pt x="2736" y="1402"/>
                  </a:cubicBezTo>
                  <a:cubicBezTo>
                    <a:pt x="2603" y="1116"/>
                    <a:pt x="2329" y="1048"/>
                    <a:pt x="2038" y="1048"/>
                  </a:cubicBezTo>
                  <a:cubicBezTo>
                    <a:pt x="1818" y="1048"/>
                    <a:pt x="1588" y="1087"/>
                    <a:pt x="1402" y="1101"/>
                  </a:cubicBezTo>
                  <a:cubicBezTo>
                    <a:pt x="1668" y="935"/>
                    <a:pt x="1835" y="634"/>
                    <a:pt x="1802" y="334"/>
                  </a:cubicBezTo>
                  <a:cubicBezTo>
                    <a:pt x="1735" y="1"/>
                    <a:pt x="1602" y="1"/>
                    <a:pt x="1301"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2329" name="Google Shape;2329;p75"/>
            <p:cNvSpPr/>
            <p:nvPr/>
          </p:nvSpPr>
          <p:spPr>
            <a:xfrm>
              <a:off x="3917125" y="4111800"/>
              <a:ext cx="400325" cy="308500"/>
            </a:xfrm>
            <a:custGeom>
              <a:avLst/>
              <a:gdLst/>
              <a:ahLst/>
              <a:cxnLst/>
              <a:rect l="l" t="t" r="r" b="b"/>
              <a:pathLst>
                <a:path w="16013" h="12340" extrusionOk="0">
                  <a:moveTo>
                    <a:pt x="7502" y="1"/>
                  </a:moveTo>
                  <a:cubicBezTo>
                    <a:pt x="6535" y="1"/>
                    <a:pt x="5602" y="134"/>
                    <a:pt x="5171" y="564"/>
                  </a:cubicBezTo>
                  <a:cubicBezTo>
                    <a:pt x="4471" y="1265"/>
                    <a:pt x="3003" y="4033"/>
                    <a:pt x="2703" y="4901"/>
                  </a:cubicBezTo>
                  <a:cubicBezTo>
                    <a:pt x="2503" y="5468"/>
                    <a:pt x="1268" y="8870"/>
                    <a:pt x="1" y="12339"/>
                  </a:cubicBezTo>
                  <a:lnTo>
                    <a:pt x="16012" y="12339"/>
                  </a:lnTo>
                  <a:cubicBezTo>
                    <a:pt x="14778" y="8970"/>
                    <a:pt x="11709" y="1065"/>
                    <a:pt x="10175" y="264"/>
                  </a:cubicBezTo>
                  <a:cubicBezTo>
                    <a:pt x="9652" y="160"/>
                    <a:pt x="8557" y="1"/>
                    <a:pt x="7502"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330" name="Google Shape;2330;p75"/>
            <p:cNvSpPr/>
            <p:nvPr/>
          </p:nvSpPr>
          <p:spPr>
            <a:xfrm>
              <a:off x="4087250" y="4057625"/>
              <a:ext cx="49225" cy="75500"/>
            </a:xfrm>
            <a:custGeom>
              <a:avLst/>
              <a:gdLst/>
              <a:ahLst/>
              <a:cxnLst/>
              <a:rect l="l" t="t" r="r" b="b"/>
              <a:pathLst>
                <a:path w="1969" h="3020" extrusionOk="0">
                  <a:moveTo>
                    <a:pt x="567" y="0"/>
                  </a:moveTo>
                  <a:cubicBezTo>
                    <a:pt x="355" y="0"/>
                    <a:pt x="200" y="150"/>
                    <a:pt x="134" y="396"/>
                  </a:cubicBezTo>
                  <a:cubicBezTo>
                    <a:pt x="1" y="1030"/>
                    <a:pt x="1" y="1697"/>
                    <a:pt x="67" y="2331"/>
                  </a:cubicBezTo>
                  <a:cubicBezTo>
                    <a:pt x="278" y="2752"/>
                    <a:pt x="719" y="3020"/>
                    <a:pt x="1120" y="3020"/>
                  </a:cubicBezTo>
                  <a:cubicBezTo>
                    <a:pt x="1418" y="3020"/>
                    <a:pt x="1693" y="2872"/>
                    <a:pt x="1835" y="2531"/>
                  </a:cubicBezTo>
                  <a:cubicBezTo>
                    <a:pt x="1969" y="1831"/>
                    <a:pt x="1969" y="1097"/>
                    <a:pt x="1835" y="363"/>
                  </a:cubicBezTo>
                  <a:lnTo>
                    <a:pt x="1368" y="530"/>
                  </a:lnTo>
                  <a:cubicBezTo>
                    <a:pt x="1064" y="158"/>
                    <a:pt x="786" y="0"/>
                    <a:pt x="567" y="0"/>
                  </a:cubicBezTo>
                  <a:close/>
                </a:path>
              </a:pathLst>
            </a:custGeom>
            <a:solidFill>
              <a:srgbClr val="75594A"/>
            </a:solidFill>
            <a:ln>
              <a:noFill/>
            </a:ln>
          </p:spPr>
          <p:txBody>
            <a:bodyPr spcFirstLastPara="1" wrap="square" lIns="121900" tIns="121900" rIns="121900" bIns="121900" anchor="ctr" anchorCtr="0">
              <a:noAutofit/>
            </a:bodyPr>
            <a:lstStyle/>
            <a:p>
              <a:endParaRPr sz="2400"/>
            </a:p>
          </p:txBody>
        </p:sp>
        <p:sp>
          <p:nvSpPr>
            <p:cNvPr id="2331" name="Google Shape;2331;p75"/>
            <p:cNvSpPr/>
            <p:nvPr/>
          </p:nvSpPr>
          <p:spPr>
            <a:xfrm>
              <a:off x="3742000" y="3388225"/>
              <a:ext cx="723875" cy="698925"/>
            </a:xfrm>
            <a:custGeom>
              <a:avLst/>
              <a:gdLst/>
              <a:ahLst/>
              <a:cxnLst/>
              <a:rect l="l" t="t" r="r" b="b"/>
              <a:pathLst>
                <a:path w="28955" h="27957" extrusionOk="0">
                  <a:moveTo>
                    <a:pt x="16819" y="0"/>
                  </a:moveTo>
                  <a:cubicBezTo>
                    <a:pt x="15287" y="0"/>
                    <a:pt x="13744" y="515"/>
                    <a:pt x="11943" y="920"/>
                  </a:cubicBezTo>
                  <a:cubicBezTo>
                    <a:pt x="9508" y="1487"/>
                    <a:pt x="6305" y="1621"/>
                    <a:pt x="4738" y="3856"/>
                  </a:cubicBezTo>
                  <a:cubicBezTo>
                    <a:pt x="2703" y="6758"/>
                    <a:pt x="101" y="11961"/>
                    <a:pt x="68" y="15297"/>
                  </a:cubicBezTo>
                  <a:cubicBezTo>
                    <a:pt x="1" y="19367"/>
                    <a:pt x="1268" y="22135"/>
                    <a:pt x="3270" y="24470"/>
                  </a:cubicBezTo>
                  <a:cubicBezTo>
                    <a:pt x="5351" y="26893"/>
                    <a:pt x="11685" y="27957"/>
                    <a:pt x="15698" y="27957"/>
                  </a:cubicBezTo>
                  <a:cubicBezTo>
                    <a:pt x="15994" y="27957"/>
                    <a:pt x="16278" y="27951"/>
                    <a:pt x="16546" y="27940"/>
                  </a:cubicBezTo>
                  <a:cubicBezTo>
                    <a:pt x="19248" y="27806"/>
                    <a:pt x="25786" y="26539"/>
                    <a:pt x="27854" y="24537"/>
                  </a:cubicBezTo>
                  <a:cubicBezTo>
                    <a:pt x="28955" y="23503"/>
                    <a:pt x="28821" y="22936"/>
                    <a:pt x="28755" y="20801"/>
                  </a:cubicBezTo>
                  <a:cubicBezTo>
                    <a:pt x="28655" y="19100"/>
                    <a:pt x="28054" y="17799"/>
                    <a:pt x="27721" y="16265"/>
                  </a:cubicBezTo>
                  <a:cubicBezTo>
                    <a:pt x="26920" y="12695"/>
                    <a:pt x="28288" y="9860"/>
                    <a:pt x="25552" y="6658"/>
                  </a:cubicBezTo>
                  <a:lnTo>
                    <a:pt x="24685" y="6491"/>
                  </a:lnTo>
                  <a:cubicBezTo>
                    <a:pt x="24118" y="5257"/>
                    <a:pt x="24252" y="4323"/>
                    <a:pt x="23217" y="3289"/>
                  </a:cubicBezTo>
                  <a:cubicBezTo>
                    <a:pt x="22217" y="2321"/>
                    <a:pt x="21083" y="1487"/>
                    <a:pt x="19848" y="820"/>
                  </a:cubicBezTo>
                  <a:cubicBezTo>
                    <a:pt x="18799" y="217"/>
                    <a:pt x="17811" y="0"/>
                    <a:pt x="16819" y="0"/>
                  </a:cubicBezTo>
                  <a:close/>
                </a:path>
              </a:pathLst>
            </a:custGeom>
            <a:solidFill>
              <a:srgbClr val="846652"/>
            </a:solidFill>
            <a:ln>
              <a:noFill/>
            </a:ln>
          </p:spPr>
          <p:txBody>
            <a:bodyPr spcFirstLastPara="1" wrap="square" lIns="121900" tIns="121900" rIns="121900" bIns="121900" anchor="ctr" anchorCtr="0">
              <a:noAutofit/>
            </a:bodyPr>
            <a:lstStyle/>
            <a:p>
              <a:endParaRPr sz="2400"/>
            </a:p>
          </p:txBody>
        </p:sp>
        <p:sp>
          <p:nvSpPr>
            <p:cNvPr id="2332" name="Google Shape;2332;p75"/>
            <p:cNvSpPr/>
            <p:nvPr/>
          </p:nvSpPr>
          <p:spPr>
            <a:xfrm>
              <a:off x="3693650" y="3701600"/>
              <a:ext cx="90925" cy="128300"/>
            </a:xfrm>
            <a:custGeom>
              <a:avLst/>
              <a:gdLst/>
              <a:ahLst/>
              <a:cxnLst/>
              <a:rect l="l" t="t" r="r" b="b"/>
              <a:pathLst>
                <a:path w="3637" h="5132" extrusionOk="0">
                  <a:moveTo>
                    <a:pt x="1799" y="1"/>
                  </a:moveTo>
                  <a:cubicBezTo>
                    <a:pt x="1505" y="1"/>
                    <a:pt x="1217" y="82"/>
                    <a:pt x="968" y="227"/>
                  </a:cubicBezTo>
                  <a:cubicBezTo>
                    <a:pt x="134" y="827"/>
                    <a:pt x="0" y="2495"/>
                    <a:pt x="167" y="3429"/>
                  </a:cubicBezTo>
                  <a:cubicBezTo>
                    <a:pt x="267" y="3896"/>
                    <a:pt x="267" y="4497"/>
                    <a:pt x="601" y="4797"/>
                  </a:cubicBezTo>
                  <a:cubicBezTo>
                    <a:pt x="968" y="5107"/>
                    <a:pt x="1478" y="5131"/>
                    <a:pt x="1970" y="5131"/>
                  </a:cubicBezTo>
                  <a:cubicBezTo>
                    <a:pt x="2059" y="5131"/>
                    <a:pt x="2148" y="5131"/>
                    <a:pt x="2235" y="5131"/>
                  </a:cubicBezTo>
                  <a:cubicBezTo>
                    <a:pt x="3069" y="5131"/>
                    <a:pt x="2936" y="4463"/>
                    <a:pt x="3169" y="3730"/>
                  </a:cubicBezTo>
                  <a:cubicBezTo>
                    <a:pt x="3469" y="3129"/>
                    <a:pt x="3603" y="2495"/>
                    <a:pt x="3636" y="1828"/>
                  </a:cubicBezTo>
                  <a:cubicBezTo>
                    <a:pt x="3636" y="1595"/>
                    <a:pt x="3569" y="1361"/>
                    <a:pt x="3503" y="1128"/>
                  </a:cubicBezTo>
                  <a:lnTo>
                    <a:pt x="3503" y="1161"/>
                  </a:lnTo>
                  <a:cubicBezTo>
                    <a:pt x="3303" y="594"/>
                    <a:pt x="3202" y="260"/>
                    <a:pt x="2335" y="94"/>
                  </a:cubicBezTo>
                  <a:cubicBezTo>
                    <a:pt x="2159" y="31"/>
                    <a:pt x="1978" y="1"/>
                    <a:pt x="1799" y="1"/>
                  </a:cubicBezTo>
                  <a:close/>
                </a:path>
              </a:pathLst>
            </a:custGeom>
            <a:solidFill>
              <a:srgbClr val="846652"/>
            </a:solidFill>
            <a:ln>
              <a:noFill/>
            </a:ln>
          </p:spPr>
          <p:txBody>
            <a:bodyPr spcFirstLastPara="1" wrap="square" lIns="121900" tIns="121900" rIns="121900" bIns="121900" anchor="ctr" anchorCtr="0">
              <a:noAutofit/>
            </a:bodyPr>
            <a:lstStyle/>
            <a:p>
              <a:endParaRPr sz="2400"/>
            </a:p>
          </p:txBody>
        </p:sp>
        <p:sp>
          <p:nvSpPr>
            <p:cNvPr id="2333" name="Google Shape;2333;p75"/>
            <p:cNvSpPr/>
            <p:nvPr/>
          </p:nvSpPr>
          <p:spPr>
            <a:xfrm>
              <a:off x="3717000" y="3724400"/>
              <a:ext cx="59225" cy="83575"/>
            </a:xfrm>
            <a:custGeom>
              <a:avLst/>
              <a:gdLst/>
              <a:ahLst/>
              <a:cxnLst/>
              <a:rect l="l" t="t" r="r" b="b"/>
              <a:pathLst>
                <a:path w="2369" h="3343" extrusionOk="0">
                  <a:moveTo>
                    <a:pt x="1202" y="1"/>
                  </a:moveTo>
                  <a:cubicBezTo>
                    <a:pt x="1005" y="1"/>
                    <a:pt x="812" y="60"/>
                    <a:pt x="634" y="149"/>
                  </a:cubicBezTo>
                  <a:cubicBezTo>
                    <a:pt x="100" y="549"/>
                    <a:pt x="0" y="1617"/>
                    <a:pt x="100" y="2250"/>
                  </a:cubicBezTo>
                  <a:cubicBezTo>
                    <a:pt x="167" y="2517"/>
                    <a:pt x="167" y="2918"/>
                    <a:pt x="400" y="3118"/>
                  </a:cubicBezTo>
                  <a:cubicBezTo>
                    <a:pt x="626" y="3268"/>
                    <a:pt x="888" y="3343"/>
                    <a:pt x="1160" y="3343"/>
                  </a:cubicBezTo>
                  <a:cubicBezTo>
                    <a:pt x="1251" y="3343"/>
                    <a:pt x="1343" y="3335"/>
                    <a:pt x="1435" y="3318"/>
                  </a:cubicBezTo>
                  <a:cubicBezTo>
                    <a:pt x="1968" y="3318"/>
                    <a:pt x="1902" y="2918"/>
                    <a:pt x="2068" y="2451"/>
                  </a:cubicBezTo>
                  <a:cubicBezTo>
                    <a:pt x="2235" y="2050"/>
                    <a:pt x="2335" y="1617"/>
                    <a:pt x="2369" y="1183"/>
                  </a:cubicBezTo>
                  <a:cubicBezTo>
                    <a:pt x="2369" y="1050"/>
                    <a:pt x="2335" y="883"/>
                    <a:pt x="2268" y="783"/>
                  </a:cubicBezTo>
                  <a:lnTo>
                    <a:pt x="2268" y="749"/>
                  </a:lnTo>
                  <a:cubicBezTo>
                    <a:pt x="2135" y="382"/>
                    <a:pt x="2068" y="182"/>
                    <a:pt x="1501" y="49"/>
                  </a:cubicBezTo>
                  <a:cubicBezTo>
                    <a:pt x="1401" y="16"/>
                    <a:pt x="1301" y="1"/>
                    <a:pt x="1202" y="1"/>
                  </a:cubicBezTo>
                  <a:close/>
                </a:path>
              </a:pathLst>
            </a:custGeom>
            <a:solidFill>
              <a:srgbClr val="7F5A45"/>
            </a:solidFill>
            <a:ln>
              <a:noFill/>
            </a:ln>
          </p:spPr>
          <p:txBody>
            <a:bodyPr spcFirstLastPara="1" wrap="square" lIns="121900" tIns="121900" rIns="121900" bIns="121900" anchor="ctr" anchorCtr="0">
              <a:noAutofit/>
            </a:bodyPr>
            <a:lstStyle/>
            <a:p>
              <a:endParaRPr sz="2400"/>
            </a:p>
          </p:txBody>
        </p:sp>
        <p:sp>
          <p:nvSpPr>
            <p:cNvPr id="2334" name="Google Shape;2334;p75"/>
            <p:cNvSpPr/>
            <p:nvPr/>
          </p:nvSpPr>
          <p:spPr>
            <a:xfrm>
              <a:off x="3926300" y="3785650"/>
              <a:ext cx="8375" cy="12525"/>
            </a:xfrm>
            <a:custGeom>
              <a:avLst/>
              <a:gdLst/>
              <a:ahLst/>
              <a:cxnLst/>
              <a:rect l="l" t="t" r="r" b="b"/>
              <a:pathLst>
                <a:path w="335" h="501" fill="none" extrusionOk="0">
                  <a:moveTo>
                    <a:pt x="334" y="434"/>
                  </a:moveTo>
                  <a:cubicBezTo>
                    <a:pt x="68" y="501"/>
                    <a:pt x="34" y="267"/>
                    <a:pt x="1" y="1"/>
                  </a:cubicBezTo>
                </a:path>
              </a:pathLst>
            </a:custGeom>
            <a:noFill/>
            <a:ln w="2500" cap="rnd" cmpd="sng">
              <a:solidFill>
                <a:srgbClr val="26130B"/>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35" name="Google Shape;2335;p75"/>
            <p:cNvSpPr/>
            <p:nvPr/>
          </p:nvSpPr>
          <p:spPr>
            <a:xfrm>
              <a:off x="3918800" y="3791500"/>
              <a:ext cx="9200" cy="12525"/>
            </a:xfrm>
            <a:custGeom>
              <a:avLst/>
              <a:gdLst/>
              <a:ahLst/>
              <a:cxnLst/>
              <a:rect l="l" t="t" r="r" b="b"/>
              <a:pathLst>
                <a:path w="368" h="501" fill="none" extrusionOk="0">
                  <a:moveTo>
                    <a:pt x="368" y="434"/>
                  </a:moveTo>
                  <a:cubicBezTo>
                    <a:pt x="67" y="500"/>
                    <a:pt x="34" y="267"/>
                    <a:pt x="1" y="0"/>
                  </a:cubicBezTo>
                </a:path>
              </a:pathLst>
            </a:custGeom>
            <a:noFill/>
            <a:ln w="2500" cap="rnd" cmpd="sng">
              <a:solidFill>
                <a:srgbClr val="26130B"/>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36" name="Google Shape;2336;p75"/>
            <p:cNvSpPr/>
            <p:nvPr/>
          </p:nvSpPr>
          <p:spPr>
            <a:xfrm>
              <a:off x="3920475" y="3789825"/>
              <a:ext cx="54225" cy="55050"/>
            </a:xfrm>
            <a:custGeom>
              <a:avLst/>
              <a:gdLst/>
              <a:ahLst/>
              <a:cxnLst/>
              <a:rect l="l" t="t" r="r" b="b"/>
              <a:pathLst>
                <a:path w="2169" h="2202" extrusionOk="0">
                  <a:moveTo>
                    <a:pt x="1068" y="0"/>
                  </a:moveTo>
                  <a:cubicBezTo>
                    <a:pt x="467" y="0"/>
                    <a:pt x="0" y="501"/>
                    <a:pt x="0" y="1101"/>
                  </a:cubicBezTo>
                  <a:cubicBezTo>
                    <a:pt x="0" y="1702"/>
                    <a:pt x="467" y="2202"/>
                    <a:pt x="1068" y="2202"/>
                  </a:cubicBezTo>
                  <a:cubicBezTo>
                    <a:pt x="1702" y="2202"/>
                    <a:pt x="2169" y="1702"/>
                    <a:pt x="2169" y="1101"/>
                  </a:cubicBezTo>
                  <a:cubicBezTo>
                    <a:pt x="2169" y="501"/>
                    <a:pt x="1702" y="0"/>
                    <a:pt x="1068" y="0"/>
                  </a:cubicBezTo>
                  <a:close/>
                </a:path>
              </a:pathLst>
            </a:custGeom>
            <a:solidFill>
              <a:srgbClr val="2B2B21"/>
            </a:solidFill>
            <a:ln>
              <a:noFill/>
            </a:ln>
          </p:spPr>
          <p:txBody>
            <a:bodyPr spcFirstLastPara="1" wrap="square" lIns="121900" tIns="121900" rIns="121900" bIns="121900" anchor="ctr" anchorCtr="0">
              <a:noAutofit/>
            </a:bodyPr>
            <a:lstStyle/>
            <a:p>
              <a:endParaRPr sz="2400"/>
            </a:p>
          </p:txBody>
        </p:sp>
        <p:sp>
          <p:nvSpPr>
            <p:cNvPr id="2337" name="Google Shape;2337;p75"/>
            <p:cNvSpPr/>
            <p:nvPr/>
          </p:nvSpPr>
          <p:spPr>
            <a:xfrm>
              <a:off x="3931300" y="3803175"/>
              <a:ext cx="10050" cy="9175"/>
            </a:xfrm>
            <a:custGeom>
              <a:avLst/>
              <a:gdLst/>
              <a:ahLst/>
              <a:cxnLst/>
              <a:rect l="l" t="t" r="r" b="b"/>
              <a:pathLst>
                <a:path w="402" h="367" extrusionOk="0">
                  <a:moveTo>
                    <a:pt x="201" y="0"/>
                  </a:moveTo>
                  <a:cubicBezTo>
                    <a:pt x="101" y="0"/>
                    <a:pt x="1" y="67"/>
                    <a:pt x="1" y="167"/>
                  </a:cubicBezTo>
                  <a:cubicBezTo>
                    <a:pt x="1" y="267"/>
                    <a:pt x="101" y="367"/>
                    <a:pt x="201" y="367"/>
                  </a:cubicBezTo>
                  <a:cubicBezTo>
                    <a:pt x="301" y="367"/>
                    <a:pt x="401" y="267"/>
                    <a:pt x="401" y="167"/>
                  </a:cubicBezTo>
                  <a:cubicBezTo>
                    <a:pt x="401" y="67"/>
                    <a:pt x="301" y="0"/>
                    <a:pt x="201" y="0"/>
                  </a:cubicBezTo>
                  <a:close/>
                </a:path>
              </a:pathLst>
            </a:custGeom>
            <a:solidFill>
              <a:srgbClr val="FCF8F7"/>
            </a:solidFill>
            <a:ln>
              <a:noFill/>
            </a:ln>
          </p:spPr>
          <p:txBody>
            <a:bodyPr spcFirstLastPara="1" wrap="square" lIns="121900" tIns="121900" rIns="121900" bIns="121900" anchor="ctr" anchorCtr="0">
              <a:noAutofit/>
            </a:bodyPr>
            <a:lstStyle/>
            <a:p>
              <a:endParaRPr sz="2400"/>
            </a:p>
          </p:txBody>
        </p:sp>
        <p:sp>
          <p:nvSpPr>
            <p:cNvPr id="2338" name="Google Shape;2338;p75"/>
            <p:cNvSpPr/>
            <p:nvPr/>
          </p:nvSpPr>
          <p:spPr>
            <a:xfrm>
              <a:off x="4273225" y="3785650"/>
              <a:ext cx="9200" cy="12525"/>
            </a:xfrm>
            <a:custGeom>
              <a:avLst/>
              <a:gdLst/>
              <a:ahLst/>
              <a:cxnLst/>
              <a:rect l="l" t="t" r="r" b="b"/>
              <a:pathLst>
                <a:path w="368" h="501" fill="none" extrusionOk="0">
                  <a:moveTo>
                    <a:pt x="367" y="434"/>
                  </a:moveTo>
                  <a:cubicBezTo>
                    <a:pt x="67" y="501"/>
                    <a:pt x="34" y="267"/>
                    <a:pt x="0" y="1"/>
                  </a:cubicBezTo>
                </a:path>
              </a:pathLst>
            </a:custGeom>
            <a:noFill/>
            <a:ln w="2500" cap="rnd" cmpd="sng">
              <a:solidFill>
                <a:srgbClr val="26130B"/>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39" name="Google Shape;2339;p75"/>
            <p:cNvSpPr/>
            <p:nvPr/>
          </p:nvSpPr>
          <p:spPr>
            <a:xfrm>
              <a:off x="4266550" y="3791500"/>
              <a:ext cx="8375" cy="12525"/>
            </a:xfrm>
            <a:custGeom>
              <a:avLst/>
              <a:gdLst/>
              <a:ahLst/>
              <a:cxnLst/>
              <a:rect l="l" t="t" r="r" b="b"/>
              <a:pathLst>
                <a:path w="335" h="501" fill="none" extrusionOk="0">
                  <a:moveTo>
                    <a:pt x="334" y="434"/>
                  </a:moveTo>
                  <a:cubicBezTo>
                    <a:pt x="67" y="500"/>
                    <a:pt x="34" y="267"/>
                    <a:pt x="1" y="0"/>
                  </a:cubicBezTo>
                </a:path>
              </a:pathLst>
            </a:custGeom>
            <a:noFill/>
            <a:ln w="2500" cap="rnd" cmpd="sng">
              <a:solidFill>
                <a:srgbClr val="26130B"/>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40" name="Google Shape;2340;p75"/>
            <p:cNvSpPr/>
            <p:nvPr/>
          </p:nvSpPr>
          <p:spPr>
            <a:xfrm>
              <a:off x="4267375" y="3789825"/>
              <a:ext cx="54250" cy="55050"/>
            </a:xfrm>
            <a:custGeom>
              <a:avLst/>
              <a:gdLst/>
              <a:ahLst/>
              <a:cxnLst/>
              <a:rect l="l" t="t" r="r" b="b"/>
              <a:pathLst>
                <a:path w="2170" h="2202" extrusionOk="0">
                  <a:moveTo>
                    <a:pt x="1102" y="0"/>
                  </a:moveTo>
                  <a:cubicBezTo>
                    <a:pt x="501" y="0"/>
                    <a:pt x="1" y="501"/>
                    <a:pt x="1" y="1101"/>
                  </a:cubicBezTo>
                  <a:cubicBezTo>
                    <a:pt x="1" y="1702"/>
                    <a:pt x="501" y="2202"/>
                    <a:pt x="1102" y="2202"/>
                  </a:cubicBezTo>
                  <a:cubicBezTo>
                    <a:pt x="1702" y="2202"/>
                    <a:pt x="2169" y="1702"/>
                    <a:pt x="2169" y="1101"/>
                  </a:cubicBezTo>
                  <a:cubicBezTo>
                    <a:pt x="2169" y="501"/>
                    <a:pt x="1702" y="0"/>
                    <a:pt x="1102" y="0"/>
                  </a:cubicBezTo>
                  <a:close/>
                </a:path>
              </a:pathLst>
            </a:custGeom>
            <a:solidFill>
              <a:srgbClr val="2B2B21"/>
            </a:solidFill>
            <a:ln>
              <a:noFill/>
            </a:ln>
          </p:spPr>
          <p:txBody>
            <a:bodyPr spcFirstLastPara="1" wrap="square" lIns="121900" tIns="121900" rIns="121900" bIns="121900" anchor="ctr" anchorCtr="0">
              <a:noAutofit/>
            </a:bodyPr>
            <a:lstStyle/>
            <a:p>
              <a:endParaRPr sz="2400"/>
            </a:p>
          </p:txBody>
        </p:sp>
        <p:sp>
          <p:nvSpPr>
            <p:cNvPr id="2341" name="Google Shape;2341;p75"/>
            <p:cNvSpPr/>
            <p:nvPr/>
          </p:nvSpPr>
          <p:spPr>
            <a:xfrm>
              <a:off x="4279050" y="3803175"/>
              <a:ext cx="9200" cy="9175"/>
            </a:xfrm>
            <a:custGeom>
              <a:avLst/>
              <a:gdLst/>
              <a:ahLst/>
              <a:cxnLst/>
              <a:rect l="l" t="t" r="r" b="b"/>
              <a:pathLst>
                <a:path w="368" h="367" extrusionOk="0">
                  <a:moveTo>
                    <a:pt x="168" y="0"/>
                  </a:moveTo>
                  <a:cubicBezTo>
                    <a:pt x="68" y="0"/>
                    <a:pt x="1" y="67"/>
                    <a:pt x="1" y="167"/>
                  </a:cubicBezTo>
                  <a:cubicBezTo>
                    <a:pt x="1" y="267"/>
                    <a:pt x="68" y="367"/>
                    <a:pt x="168" y="367"/>
                  </a:cubicBezTo>
                  <a:cubicBezTo>
                    <a:pt x="301" y="367"/>
                    <a:pt x="368" y="267"/>
                    <a:pt x="368" y="167"/>
                  </a:cubicBezTo>
                  <a:cubicBezTo>
                    <a:pt x="368" y="67"/>
                    <a:pt x="301" y="0"/>
                    <a:pt x="168" y="0"/>
                  </a:cubicBezTo>
                  <a:close/>
                </a:path>
              </a:pathLst>
            </a:custGeom>
            <a:solidFill>
              <a:srgbClr val="FCF8F7"/>
            </a:solidFill>
            <a:ln>
              <a:noFill/>
            </a:ln>
          </p:spPr>
          <p:txBody>
            <a:bodyPr spcFirstLastPara="1" wrap="square" lIns="121900" tIns="121900" rIns="121900" bIns="121900" anchor="ctr" anchorCtr="0">
              <a:noAutofit/>
            </a:bodyPr>
            <a:lstStyle/>
            <a:p>
              <a:endParaRPr sz="2400"/>
            </a:p>
          </p:txBody>
        </p:sp>
        <p:sp>
          <p:nvSpPr>
            <p:cNvPr id="2342" name="Google Shape;2342;p75"/>
            <p:cNvSpPr/>
            <p:nvPr/>
          </p:nvSpPr>
          <p:spPr>
            <a:xfrm>
              <a:off x="4098100" y="3902400"/>
              <a:ext cx="79250" cy="59200"/>
            </a:xfrm>
            <a:custGeom>
              <a:avLst/>
              <a:gdLst/>
              <a:ahLst/>
              <a:cxnLst/>
              <a:rect l="l" t="t" r="r" b="b"/>
              <a:pathLst>
                <a:path w="3170" h="2368" extrusionOk="0">
                  <a:moveTo>
                    <a:pt x="2802" y="1"/>
                  </a:moveTo>
                  <a:cubicBezTo>
                    <a:pt x="2536" y="201"/>
                    <a:pt x="2202" y="368"/>
                    <a:pt x="1868" y="501"/>
                  </a:cubicBezTo>
                  <a:cubicBezTo>
                    <a:pt x="1618" y="576"/>
                    <a:pt x="1368" y="614"/>
                    <a:pt x="1104" y="614"/>
                  </a:cubicBezTo>
                  <a:cubicBezTo>
                    <a:pt x="1016" y="614"/>
                    <a:pt x="926" y="609"/>
                    <a:pt x="834" y="601"/>
                  </a:cubicBezTo>
                  <a:cubicBezTo>
                    <a:pt x="734" y="601"/>
                    <a:pt x="634" y="601"/>
                    <a:pt x="534" y="568"/>
                  </a:cubicBezTo>
                  <a:cubicBezTo>
                    <a:pt x="367" y="534"/>
                    <a:pt x="201" y="368"/>
                    <a:pt x="34" y="368"/>
                  </a:cubicBezTo>
                  <a:cubicBezTo>
                    <a:pt x="0" y="801"/>
                    <a:pt x="100" y="1235"/>
                    <a:pt x="334" y="1602"/>
                  </a:cubicBezTo>
                  <a:cubicBezTo>
                    <a:pt x="615" y="2079"/>
                    <a:pt x="1131" y="2367"/>
                    <a:pt x="1686" y="2367"/>
                  </a:cubicBezTo>
                  <a:cubicBezTo>
                    <a:pt x="1790" y="2367"/>
                    <a:pt x="1896" y="2357"/>
                    <a:pt x="2002" y="2336"/>
                  </a:cubicBezTo>
                  <a:cubicBezTo>
                    <a:pt x="2702" y="2302"/>
                    <a:pt x="3169" y="2135"/>
                    <a:pt x="3169" y="1368"/>
                  </a:cubicBezTo>
                  <a:cubicBezTo>
                    <a:pt x="3169" y="901"/>
                    <a:pt x="3036" y="434"/>
                    <a:pt x="2802" y="1"/>
                  </a:cubicBezTo>
                  <a:close/>
                </a:path>
              </a:pathLst>
            </a:custGeom>
            <a:solidFill>
              <a:srgbClr val="F2594E"/>
            </a:solidFill>
            <a:ln>
              <a:noFill/>
            </a:ln>
          </p:spPr>
          <p:txBody>
            <a:bodyPr spcFirstLastPara="1" wrap="square" lIns="121900" tIns="121900" rIns="121900" bIns="121900" anchor="ctr" anchorCtr="0">
              <a:noAutofit/>
            </a:bodyPr>
            <a:lstStyle/>
            <a:p>
              <a:endParaRPr sz="2400"/>
            </a:p>
          </p:txBody>
        </p:sp>
        <p:sp>
          <p:nvSpPr>
            <p:cNvPr id="2343" name="Google Shape;2343;p75"/>
            <p:cNvSpPr/>
            <p:nvPr/>
          </p:nvSpPr>
          <p:spPr>
            <a:xfrm>
              <a:off x="4141450" y="3919075"/>
              <a:ext cx="15875" cy="22550"/>
            </a:xfrm>
            <a:custGeom>
              <a:avLst/>
              <a:gdLst/>
              <a:ahLst/>
              <a:cxnLst/>
              <a:rect l="l" t="t" r="r" b="b"/>
              <a:pathLst>
                <a:path w="635" h="902" fill="none" extrusionOk="0">
                  <a:moveTo>
                    <a:pt x="1" y="1"/>
                  </a:moveTo>
                  <a:cubicBezTo>
                    <a:pt x="201" y="1"/>
                    <a:pt x="368" y="268"/>
                    <a:pt x="501" y="401"/>
                  </a:cubicBezTo>
                  <a:cubicBezTo>
                    <a:pt x="601" y="568"/>
                    <a:pt x="635" y="735"/>
                    <a:pt x="635" y="901"/>
                  </a:cubicBezTo>
                </a:path>
              </a:pathLst>
            </a:custGeom>
            <a:noFill/>
            <a:ln w="5000" cap="rnd" cmpd="sng">
              <a:solidFill>
                <a:srgbClr val="BA473E"/>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44" name="Google Shape;2344;p75"/>
            <p:cNvSpPr/>
            <p:nvPr/>
          </p:nvSpPr>
          <p:spPr>
            <a:xfrm>
              <a:off x="4093925" y="3894900"/>
              <a:ext cx="78425" cy="27550"/>
            </a:xfrm>
            <a:custGeom>
              <a:avLst/>
              <a:gdLst/>
              <a:ahLst/>
              <a:cxnLst/>
              <a:rect l="l" t="t" r="r" b="b"/>
              <a:pathLst>
                <a:path w="3137" h="1102" extrusionOk="0">
                  <a:moveTo>
                    <a:pt x="2969" y="0"/>
                  </a:moveTo>
                  <a:cubicBezTo>
                    <a:pt x="2903" y="0"/>
                    <a:pt x="2803" y="34"/>
                    <a:pt x="2803" y="134"/>
                  </a:cubicBezTo>
                  <a:cubicBezTo>
                    <a:pt x="2769" y="467"/>
                    <a:pt x="2469" y="668"/>
                    <a:pt x="1969" y="734"/>
                  </a:cubicBezTo>
                  <a:cubicBezTo>
                    <a:pt x="1775" y="765"/>
                    <a:pt x="1551" y="783"/>
                    <a:pt x="1330" y="783"/>
                  </a:cubicBezTo>
                  <a:cubicBezTo>
                    <a:pt x="828" y="783"/>
                    <a:pt x="347" y="689"/>
                    <a:pt x="301" y="434"/>
                  </a:cubicBezTo>
                  <a:cubicBezTo>
                    <a:pt x="272" y="362"/>
                    <a:pt x="212" y="327"/>
                    <a:pt x="153" y="327"/>
                  </a:cubicBezTo>
                  <a:cubicBezTo>
                    <a:pt x="76" y="327"/>
                    <a:pt x="1" y="387"/>
                    <a:pt x="1" y="501"/>
                  </a:cubicBezTo>
                  <a:cubicBezTo>
                    <a:pt x="67" y="1001"/>
                    <a:pt x="734" y="1101"/>
                    <a:pt x="1302" y="1101"/>
                  </a:cubicBezTo>
                  <a:cubicBezTo>
                    <a:pt x="1535" y="1101"/>
                    <a:pt x="1769" y="1068"/>
                    <a:pt x="2002" y="1068"/>
                  </a:cubicBezTo>
                  <a:cubicBezTo>
                    <a:pt x="2803" y="934"/>
                    <a:pt x="3036" y="534"/>
                    <a:pt x="3103" y="167"/>
                  </a:cubicBezTo>
                  <a:cubicBezTo>
                    <a:pt x="3136" y="100"/>
                    <a:pt x="3069" y="0"/>
                    <a:pt x="2969"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2345" name="Google Shape;2345;p75"/>
            <p:cNvSpPr/>
            <p:nvPr/>
          </p:nvSpPr>
          <p:spPr>
            <a:xfrm>
              <a:off x="3832900" y="3268375"/>
              <a:ext cx="638000" cy="424050"/>
            </a:xfrm>
            <a:custGeom>
              <a:avLst/>
              <a:gdLst/>
              <a:ahLst/>
              <a:cxnLst/>
              <a:rect l="l" t="t" r="r" b="b"/>
              <a:pathLst>
                <a:path w="25520" h="16962" extrusionOk="0">
                  <a:moveTo>
                    <a:pt x="12533" y="0"/>
                  </a:moveTo>
                  <a:cubicBezTo>
                    <a:pt x="11964" y="0"/>
                    <a:pt x="11374" y="112"/>
                    <a:pt x="11309" y="677"/>
                  </a:cubicBezTo>
                  <a:cubicBezTo>
                    <a:pt x="10907" y="476"/>
                    <a:pt x="10275" y="255"/>
                    <a:pt x="9704" y="255"/>
                  </a:cubicBezTo>
                  <a:cubicBezTo>
                    <a:pt x="9231" y="255"/>
                    <a:pt x="8800" y="406"/>
                    <a:pt x="8574" y="844"/>
                  </a:cubicBezTo>
                  <a:cubicBezTo>
                    <a:pt x="8207" y="711"/>
                    <a:pt x="7840" y="611"/>
                    <a:pt x="7439" y="577"/>
                  </a:cubicBezTo>
                  <a:cubicBezTo>
                    <a:pt x="7341" y="559"/>
                    <a:pt x="7243" y="551"/>
                    <a:pt x="7145" y="551"/>
                  </a:cubicBezTo>
                  <a:cubicBezTo>
                    <a:pt x="6878" y="551"/>
                    <a:pt x="6616" y="613"/>
                    <a:pt x="6372" y="711"/>
                  </a:cubicBezTo>
                  <a:cubicBezTo>
                    <a:pt x="6239" y="811"/>
                    <a:pt x="5938" y="1211"/>
                    <a:pt x="5805" y="1244"/>
                  </a:cubicBezTo>
                  <a:cubicBezTo>
                    <a:pt x="5766" y="1255"/>
                    <a:pt x="5725" y="1260"/>
                    <a:pt x="5682" y="1260"/>
                  </a:cubicBezTo>
                  <a:cubicBezTo>
                    <a:pt x="5396" y="1260"/>
                    <a:pt x="5026" y="1057"/>
                    <a:pt x="4664" y="1057"/>
                  </a:cubicBezTo>
                  <a:cubicBezTo>
                    <a:pt x="4565" y="1057"/>
                    <a:pt x="4467" y="1073"/>
                    <a:pt x="4371" y="1111"/>
                  </a:cubicBezTo>
                  <a:cubicBezTo>
                    <a:pt x="3637" y="1378"/>
                    <a:pt x="3870" y="2178"/>
                    <a:pt x="3804" y="2779"/>
                  </a:cubicBezTo>
                  <a:cubicBezTo>
                    <a:pt x="3676" y="2749"/>
                    <a:pt x="3529" y="2735"/>
                    <a:pt x="3371" y="2735"/>
                  </a:cubicBezTo>
                  <a:cubicBezTo>
                    <a:pt x="2286" y="2735"/>
                    <a:pt x="682" y="3424"/>
                    <a:pt x="1469" y="4647"/>
                  </a:cubicBezTo>
                  <a:cubicBezTo>
                    <a:pt x="801" y="4947"/>
                    <a:pt x="1" y="4880"/>
                    <a:pt x="1" y="5814"/>
                  </a:cubicBezTo>
                  <a:cubicBezTo>
                    <a:pt x="1" y="6381"/>
                    <a:pt x="668" y="6748"/>
                    <a:pt x="701" y="7182"/>
                  </a:cubicBezTo>
                  <a:cubicBezTo>
                    <a:pt x="701" y="7282"/>
                    <a:pt x="368" y="7515"/>
                    <a:pt x="334" y="7716"/>
                  </a:cubicBezTo>
                  <a:cubicBezTo>
                    <a:pt x="334" y="7882"/>
                    <a:pt x="401" y="7949"/>
                    <a:pt x="401" y="8083"/>
                  </a:cubicBezTo>
                  <a:cubicBezTo>
                    <a:pt x="468" y="8449"/>
                    <a:pt x="535" y="8449"/>
                    <a:pt x="368" y="8850"/>
                  </a:cubicBezTo>
                  <a:cubicBezTo>
                    <a:pt x="168" y="9417"/>
                    <a:pt x="134" y="9484"/>
                    <a:pt x="468" y="10017"/>
                  </a:cubicBezTo>
                  <a:cubicBezTo>
                    <a:pt x="601" y="10217"/>
                    <a:pt x="668" y="10051"/>
                    <a:pt x="735" y="10251"/>
                  </a:cubicBezTo>
                  <a:cubicBezTo>
                    <a:pt x="801" y="10451"/>
                    <a:pt x="501" y="10851"/>
                    <a:pt x="568" y="11118"/>
                  </a:cubicBezTo>
                  <a:cubicBezTo>
                    <a:pt x="735" y="11685"/>
                    <a:pt x="1335" y="11552"/>
                    <a:pt x="1835" y="11585"/>
                  </a:cubicBezTo>
                  <a:cubicBezTo>
                    <a:pt x="1802" y="11685"/>
                    <a:pt x="1835" y="11819"/>
                    <a:pt x="1802" y="11919"/>
                  </a:cubicBezTo>
                  <a:cubicBezTo>
                    <a:pt x="1688" y="11840"/>
                    <a:pt x="1569" y="11809"/>
                    <a:pt x="1458" y="11809"/>
                  </a:cubicBezTo>
                  <a:cubicBezTo>
                    <a:pt x="1055" y="11809"/>
                    <a:pt x="771" y="12226"/>
                    <a:pt x="1268" y="12252"/>
                  </a:cubicBezTo>
                  <a:cubicBezTo>
                    <a:pt x="868" y="12352"/>
                    <a:pt x="1502" y="12586"/>
                    <a:pt x="1602" y="12953"/>
                  </a:cubicBezTo>
                  <a:cubicBezTo>
                    <a:pt x="1645" y="13192"/>
                    <a:pt x="1973" y="13460"/>
                    <a:pt x="2214" y="13460"/>
                  </a:cubicBezTo>
                  <a:cubicBezTo>
                    <a:pt x="2342" y="13460"/>
                    <a:pt x="2446" y="13383"/>
                    <a:pt x="2469" y="13186"/>
                  </a:cubicBezTo>
                  <a:cubicBezTo>
                    <a:pt x="2645" y="13512"/>
                    <a:pt x="3233" y="14401"/>
                    <a:pt x="3742" y="14401"/>
                  </a:cubicBezTo>
                  <a:cubicBezTo>
                    <a:pt x="3911" y="14401"/>
                    <a:pt x="4071" y="14303"/>
                    <a:pt x="4204" y="14053"/>
                  </a:cubicBezTo>
                  <a:cubicBezTo>
                    <a:pt x="5171" y="14887"/>
                    <a:pt x="5672" y="16255"/>
                    <a:pt x="7106" y="16489"/>
                  </a:cubicBezTo>
                  <a:cubicBezTo>
                    <a:pt x="7177" y="16500"/>
                    <a:pt x="7242" y="16505"/>
                    <a:pt x="7303" y="16505"/>
                  </a:cubicBezTo>
                  <a:cubicBezTo>
                    <a:pt x="7785" y="16505"/>
                    <a:pt x="7970" y="16166"/>
                    <a:pt x="8207" y="15721"/>
                  </a:cubicBezTo>
                  <a:cubicBezTo>
                    <a:pt x="8458" y="16474"/>
                    <a:pt x="9180" y="16962"/>
                    <a:pt x="9987" y="16962"/>
                  </a:cubicBezTo>
                  <a:cubicBezTo>
                    <a:pt x="10038" y="16962"/>
                    <a:pt x="10090" y="16960"/>
                    <a:pt x="10141" y="16956"/>
                  </a:cubicBezTo>
                  <a:cubicBezTo>
                    <a:pt x="10608" y="16889"/>
                    <a:pt x="11142" y="16655"/>
                    <a:pt x="11075" y="16122"/>
                  </a:cubicBezTo>
                  <a:lnTo>
                    <a:pt x="11075" y="16122"/>
                  </a:lnTo>
                  <a:cubicBezTo>
                    <a:pt x="11277" y="16585"/>
                    <a:pt x="12013" y="16926"/>
                    <a:pt x="12645" y="16926"/>
                  </a:cubicBezTo>
                  <a:cubicBezTo>
                    <a:pt x="13061" y="16926"/>
                    <a:pt x="13432" y="16779"/>
                    <a:pt x="13577" y="16422"/>
                  </a:cubicBezTo>
                  <a:cubicBezTo>
                    <a:pt x="13760" y="16572"/>
                    <a:pt x="14125" y="16640"/>
                    <a:pt x="14513" y="16640"/>
                  </a:cubicBezTo>
                  <a:cubicBezTo>
                    <a:pt x="15199" y="16640"/>
                    <a:pt x="15954" y="16428"/>
                    <a:pt x="15882" y="16093"/>
                  </a:cubicBezTo>
                  <a:lnTo>
                    <a:pt x="15882" y="16093"/>
                  </a:lnTo>
                  <a:cubicBezTo>
                    <a:pt x="16019" y="16223"/>
                    <a:pt x="16218" y="16283"/>
                    <a:pt x="16421" y="16283"/>
                  </a:cubicBezTo>
                  <a:cubicBezTo>
                    <a:pt x="16766" y="16283"/>
                    <a:pt x="17122" y="16112"/>
                    <a:pt x="17213" y="15821"/>
                  </a:cubicBezTo>
                  <a:cubicBezTo>
                    <a:pt x="17705" y="15933"/>
                    <a:pt x="18435" y="16209"/>
                    <a:pt x="19075" y="16209"/>
                  </a:cubicBezTo>
                  <a:cubicBezTo>
                    <a:pt x="19390" y="16209"/>
                    <a:pt x="19684" y="16142"/>
                    <a:pt x="19915" y="15955"/>
                  </a:cubicBezTo>
                  <a:cubicBezTo>
                    <a:pt x="20182" y="15821"/>
                    <a:pt x="20249" y="15421"/>
                    <a:pt x="20048" y="15154"/>
                  </a:cubicBezTo>
                  <a:lnTo>
                    <a:pt x="20048" y="15154"/>
                  </a:lnTo>
                  <a:cubicBezTo>
                    <a:pt x="20318" y="15187"/>
                    <a:pt x="20651" y="15226"/>
                    <a:pt x="20974" y="15226"/>
                  </a:cubicBezTo>
                  <a:cubicBezTo>
                    <a:pt x="21650" y="15226"/>
                    <a:pt x="22284" y="15054"/>
                    <a:pt x="22217" y="14287"/>
                  </a:cubicBezTo>
                  <a:cubicBezTo>
                    <a:pt x="22246" y="14285"/>
                    <a:pt x="22275" y="14284"/>
                    <a:pt x="22306" y="14284"/>
                  </a:cubicBezTo>
                  <a:cubicBezTo>
                    <a:pt x="22541" y="14284"/>
                    <a:pt x="22821" y="14338"/>
                    <a:pt x="23085" y="14338"/>
                  </a:cubicBezTo>
                  <a:cubicBezTo>
                    <a:pt x="23341" y="14338"/>
                    <a:pt x="23582" y="14287"/>
                    <a:pt x="23751" y="14087"/>
                  </a:cubicBezTo>
                  <a:cubicBezTo>
                    <a:pt x="24018" y="13753"/>
                    <a:pt x="23985" y="13286"/>
                    <a:pt x="23684" y="12986"/>
                  </a:cubicBezTo>
                  <a:cubicBezTo>
                    <a:pt x="24218" y="12753"/>
                    <a:pt x="24685" y="11785"/>
                    <a:pt x="24685" y="11318"/>
                  </a:cubicBezTo>
                  <a:cubicBezTo>
                    <a:pt x="24685" y="10751"/>
                    <a:pt x="24218" y="10651"/>
                    <a:pt x="23651" y="10418"/>
                  </a:cubicBezTo>
                  <a:cubicBezTo>
                    <a:pt x="24185" y="9984"/>
                    <a:pt x="24652" y="9417"/>
                    <a:pt x="25019" y="8783"/>
                  </a:cubicBezTo>
                  <a:cubicBezTo>
                    <a:pt x="25519" y="7982"/>
                    <a:pt x="25519" y="7415"/>
                    <a:pt x="25519" y="6515"/>
                  </a:cubicBezTo>
                  <a:cubicBezTo>
                    <a:pt x="25519" y="5692"/>
                    <a:pt x="25074" y="5510"/>
                    <a:pt x="24285" y="5510"/>
                  </a:cubicBezTo>
                  <a:cubicBezTo>
                    <a:pt x="24210" y="5510"/>
                    <a:pt x="24132" y="5511"/>
                    <a:pt x="24051" y="5514"/>
                  </a:cubicBezTo>
                  <a:cubicBezTo>
                    <a:pt x="24580" y="5141"/>
                    <a:pt x="24645" y="3926"/>
                    <a:pt x="23921" y="3926"/>
                  </a:cubicBezTo>
                  <a:cubicBezTo>
                    <a:pt x="23868" y="3926"/>
                    <a:pt x="23812" y="3933"/>
                    <a:pt x="23751" y="3946"/>
                  </a:cubicBezTo>
                  <a:cubicBezTo>
                    <a:pt x="23658" y="3552"/>
                    <a:pt x="22984" y="3270"/>
                    <a:pt x="22482" y="3270"/>
                  </a:cubicBezTo>
                  <a:cubicBezTo>
                    <a:pt x="22262" y="3270"/>
                    <a:pt x="22075" y="3324"/>
                    <a:pt x="21983" y="3446"/>
                  </a:cubicBezTo>
                  <a:cubicBezTo>
                    <a:pt x="21885" y="2708"/>
                    <a:pt x="20952" y="1897"/>
                    <a:pt x="20134" y="1897"/>
                  </a:cubicBezTo>
                  <a:cubicBezTo>
                    <a:pt x="19843" y="1897"/>
                    <a:pt x="19567" y="2000"/>
                    <a:pt x="19348" y="2245"/>
                  </a:cubicBezTo>
                  <a:cubicBezTo>
                    <a:pt x="19133" y="1554"/>
                    <a:pt x="17642" y="539"/>
                    <a:pt x="16686" y="539"/>
                  </a:cubicBezTo>
                  <a:cubicBezTo>
                    <a:pt x="16304" y="539"/>
                    <a:pt x="16007" y="701"/>
                    <a:pt x="15912" y="1111"/>
                  </a:cubicBezTo>
                  <a:cubicBezTo>
                    <a:pt x="15412" y="210"/>
                    <a:pt x="14311" y="77"/>
                    <a:pt x="13344" y="43"/>
                  </a:cubicBezTo>
                  <a:cubicBezTo>
                    <a:pt x="13135" y="32"/>
                    <a:pt x="12837" y="0"/>
                    <a:pt x="12533" y="0"/>
                  </a:cubicBezTo>
                  <a:close/>
                </a:path>
              </a:pathLst>
            </a:custGeom>
            <a:solidFill>
              <a:srgbClr val="2B2B21"/>
            </a:solidFill>
            <a:ln>
              <a:noFill/>
            </a:ln>
          </p:spPr>
          <p:txBody>
            <a:bodyPr spcFirstLastPara="1" wrap="square" lIns="121900" tIns="121900" rIns="121900" bIns="121900" anchor="ctr" anchorCtr="0">
              <a:noAutofit/>
            </a:bodyPr>
            <a:lstStyle/>
            <a:p>
              <a:endParaRPr sz="2400"/>
            </a:p>
          </p:txBody>
        </p:sp>
        <p:sp>
          <p:nvSpPr>
            <p:cNvPr id="2346" name="Google Shape;2346;p75"/>
            <p:cNvSpPr/>
            <p:nvPr/>
          </p:nvSpPr>
          <p:spPr>
            <a:xfrm>
              <a:off x="3691975" y="3386000"/>
              <a:ext cx="220175" cy="334250"/>
            </a:xfrm>
            <a:custGeom>
              <a:avLst/>
              <a:gdLst/>
              <a:ahLst/>
              <a:cxnLst/>
              <a:rect l="l" t="t" r="r" b="b"/>
              <a:pathLst>
                <a:path w="8807" h="13370" extrusionOk="0">
                  <a:moveTo>
                    <a:pt x="5936" y="0"/>
                  </a:moveTo>
                  <a:cubicBezTo>
                    <a:pt x="5880" y="0"/>
                    <a:pt x="5825" y="3"/>
                    <a:pt x="5771" y="8"/>
                  </a:cubicBezTo>
                  <a:cubicBezTo>
                    <a:pt x="5571" y="75"/>
                    <a:pt x="5404" y="242"/>
                    <a:pt x="5204" y="275"/>
                  </a:cubicBezTo>
                  <a:cubicBezTo>
                    <a:pt x="5137" y="275"/>
                    <a:pt x="5004" y="209"/>
                    <a:pt x="4871" y="209"/>
                  </a:cubicBezTo>
                  <a:cubicBezTo>
                    <a:pt x="4537" y="242"/>
                    <a:pt x="4203" y="676"/>
                    <a:pt x="3970" y="876"/>
                  </a:cubicBezTo>
                  <a:cubicBezTo>
                    <a:pt x="3203" y="1610"/>
                    <a:pt x="3236" y="2143"/>
                    <a:pt x="3136" y="3077"/>
                  </a:cubicBezTo>
                  <a:cubicBezTo>
                    <a:pt x="3069" y="3611"/>
                    <a:pt x="2869" y="3678"/>
                    <a:pt x="2602" y="4111"/>
                  </a:cubicBezTo>
                  <a:cubicBezTo>
                    <a:pt x="2302" y="4578"/>
                    <a:pt x="2669" y="5079"/>
                    <a:pt x="2536" y="5546"/>
                  </a:cubicBezTo>
                  <a:cubicBezTo>
                    <a:pt x="1535" y="5579"/>
                    <a:pt x="1201" y="7247"/>
                    <a:pt x="1068" y="7981"/>
                  </a:cubicBezTo>
                  <a:cubicBezTo>
                    <a:pt x="968" y="8548"/>
                    <a:pt x="934" y="9115"/>
                    <a:pt x="968" y="9682"/>
                  </a:cubicBezTo>
                  <a:cubicBezTo>
                    <a:pt x="1001" y="9982"/>
                    <a:pt x="1001" y="10249"/>
                    <a:pt x="968" y="10549"/>
                  </a:cubicBezTo>
                  <a:cubicBezTo>
                    <a:pt x="834" y="10916"/>
                    <a:pt x="301" y="11217"/>
                    <a:pt x="234" y="11684"/>
                  </a:cubicBezTo>
                  <a:cubicBezTo>
                    <a:pt x="0" y="12884"/>
                    <a:pt x="1568" y="12551"/>
                    <a:pt x="2202" y="12751"/>
                  </a:cubicBezTo>
                  <a:cubicBezTo>
                    <a:pt x="2235" y="13051"/>
                    <a:pt x="2469" y="13285"/>
                    <a:pt x="2769" y="13351"/>
                  </a:cubicBezTo>
                  <a:cubicBezTo>
                    <a:pt x="2822" y="13364"/>
                    <a:pt x="2868" y="13369"/>
                    <a:pt x="2908" y="13369"/>
                  </a:cubicBezTo>
                  <a:cubicBezTo>
                    <a:pt x="3189" y="13369"/>
                    <a:pt x="3152" y="13077"/>
                    <a:pt x="3269" y="12784"/>
                  </a:cubicBezTo>
                  <a:cubicBezTo>
                    <a:pt x="3317" y="12790"/>
                    <a:pt x="3364" y="12792"/>
                    <a:pt x="3409" y="12792"/>
                  </a:cubicBezTo>
                  <a:cubicBezTo>
                    <a:pt x="4187" y="12792"/>
                    <a:pt x="4600" y="12008"/>
                    <a:pt x="4537" y="11283"/>
                  </a:cubicBezTo>
                  <a:lnTo>
                    <a:pt x="4537" y="11283"/>
                  </a:lnTo>
                  <a:cubicBezTo>
                    <a:pt x="4563" y="11284"/>
                    <a:pt x="4589" y="11285"/>
                    <a:pt x="4614" y="11285"/>
                  </a:cubicBezTo>
                  <a:cubicBezTo>
                    <a:pt x="5482" y="11285"/>
                    <a:pt x="5671" y="10726"/>
                    <a:pt x="5671" y="9916"/>
                  </a:cubicBezTo>
                  <a:cubicBezTo>
                    <a:pt x="6605" y="9916"/>
                    <a:pt x="6672" y="9582"/>
                    <a:pt x="6672" y="8748"/>
                  </a:cubicBezTo>
                  <a:cubicBezTo>
                    <a:pt x="6779" y="8748"/>
                    <a:pt x="6891" y="8751"/>
                    <a:pt x="7004" y="8751"/>
                  </a:cubicBezTo>
                  <a:cubicBezTo>
                    <a:pt x="7455" y="8751"/>
                    <a:pt x="7919" y="8708"/>
                    <a:pt x="8106" y="8281"/>
                  </a:cubicBezTo>
                  <a:cubicBezTo>
                    <a:pt x="8373" y="7747"/>
                    <a:pt x="8240" y="7147"/>
                    <a:pt x="8140" y="6613"/>
                  </a:cubicBezTo>
                  <a:cubicBezTo>
                    <a:pt x="8540" y="6446"/>
                    <a:pt x="8807" y="6046"/>
                    <a:pt x="8773" y="5612"/>
                  </a:cubicBezTo>
                  <a:cubicBezTo>
                    <a:pt x="8740" y="4879"/>
                    <a:pt x="8140" y="4345"/>
                    <a:pt x="8140" y="3578"/>
                  </a:cubicBezTo>
                  <a:cubicBezTo>
                    <a:pt x="8140" y="2243"/>
                    <a:pt x="8006" y="1076"/>
                    <a:pt x="6739" y="242"/>
                  </a:cubicBezTo>
                  <a:cubicBezTo>
                    <a:pt x="6515" y="74"/>
                    <a:pt x="6221" y="0"/>
                    <a:pt x="5936" y="0"/>
                  </a:cubicBezTo>
                  <a:close/>
                </a:path>
              </a:pathLst>
            </a:custGeom>
            <a:solidFill>
              <a:srgbClr val="2B2B21"/>
            </a:solidFill>
            <a:ln>
              <a:noFill/>
            </a:ln>
          </p:spPr>
          <p:txBody>
            <a:bodyPr spcFirstLastPara="1" wrap="square" lIns="121900" tIns="121900" rIns="121900" bIns="121900" anchor="ctr" anchorCtr="0">
              <a:noAutofit/>
            </a:bodyPr>
            <a:lstStyle/>
            <a:p>
              <a:endParaRPr sz="2400"/>
            </a:p>
          </p:txBody>
        </p:sp>
      </p:grpSp>
      <p:grpSp>
        <p:nvGrpSpPr>
          <p:cNvPr id="2347" name="Google Shape;2347;p75"/>
          <p:cNvGrpSpPr/>
          <p:nvPr/>
        </p:nvGrpSpPr>
        <p:grpSpPr>
          <a:xfrm>
            <a:off x="7653419" y="819352"/>
            <a:ext cx="427271" cy="545673"/>
            <a:chOff x="5905475" y="2032050"/>
            <a:chExt cx="454350" cy="580175"/>
          </a:xfrm>
        </p:grpSpPr>
        <p:sp>
          <p:nvSpPr>
            <p:cNvPr id="2348" name="Google Shape;2348;p75"/>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2349" name="Google Shape;2349;p75"/>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2350" name="Google Shape;2350;p75"/>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121900" tIns="121900" rIns="121900" bIns="121900" anchor="ctr" anchorCtr="0">
              <a:noAutofit/>
            </a:bodyPr>
            <a:lstStyle/>
            <a:p>
              <a:endParaRPr sz="2400"/>
            </a:p>
          </p:txBody>
        </p:sp>
        <p:sp>
          <p:nvSpPr>
            <p:cNvPr id="2351" name="Google Shape;2351;p75"/>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121900" tIns="121900" rIns="121900" bIns="121900" anchor="ctr" anchorCtr="0">
              <a:noAutofit/>
            </a:bodyPr>
            <a:lstStyle/>
            <a:p>
              <a:endParaRPr sz="2400"/>
            </a:p>
          </p:txBody>
        </p:sp>
        <p:sp>
          <p:nvSpPr>
            <p:cNvPr id="2352" name="Google Shape;2352;p75"/>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121900" tIns="121900" rIns="121900" bIns="121900" anchor="ctr" anchorCtr="0">
              <a:noAutofit/>
            </a:bodyPr>
            <a:lstStyle/>
            <a:p>
              <a:endParaRPr sz="2400"/>
            </a:p>
          </p:txBody>
        </p:sp>
        <p:sp>
          <p:nvSpPr>
            <p:cNvPr id="2353" name="Google Shape;2353;p75"/>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121900" tIns="121900" rIns="121900" bIns="121900" anchor="ctr" anchorCtr="0">
              <a:noAutofit/>
            </a:bodyPr>
            <a:lstStyle/>
            <a:p>
              <a:endParaRPr sz="2400"/>
            </a:p>
          </p:txBody>
        </p:sp>
      </p:grpSp>
      <p:grpSp>
        <p:nvGrpSpPr>
          <p:cNvPr id="2354" name="Google Shape;2354;p75"/>
          <p:cNvGrpSpPr/>
          <p:nvPr/>
        </p:nvGrpSpPr>
        <p:grpSpPr>
          <a:xfrm>
            <a:off x="6752108" y="2190142"/>
            <a:ext cx="325739" cy="408075"/>
            <a:chOff x="7249250" y="2312150"/>
            <a:chExt cx="433317" cy="542846"/>
          </a:xfrm>
        </p:grpSpPr>
        <p:sp>
          <p:nvSpPr>
            <p:cNvPr id="2355" name="Google Shape;2355;p75"/>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2356" name="Google Shape;2356;p75"/>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121900" tIns="121900" rIns="121900" bIns="121900" anchor="ctr" anchorCtr="0">
              <a:noAutofit/>
            </a:bodyPr>
            <a:lstStyle/>
            <a:p>
              <a:endParaRPr sz="2400"/>
            </a:p>
          </p:txBody>
        </p:sp>
        <p:sp>
          <p:nvSpPr>
            <p:cNvPr id="2357" name="Google Shape;2357;p75"/>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rgbClr val="FECA2A"/>
            </a:solidFill>
            <a:ln>
              <a:noFill/>
            </a:ln>
          </p:spPr>
          <p:txBody>
            <a:bodyPr spcFirstLastPara="1" wrap="square" lIns="121900" tIns="121900" rIns="121900" bIns="121900" anchor="ctr" anchorCtr="0">
              <a:noAutofit/>
            </a:bodyPr>
            <a:lstStyle/>
            <a:p>
              <a:endParaRPr sz="2400"/>
            </a:p>
          </p:txBody>
        </p:sp>
      </p:grpSp>
      <p:grpSp>
        <p:nvGrpSpPr>
          <p:cNvPr id="2358" name="Google Shape;2358;p75"/>
          <p:cNvGrpSpPr/>
          <p:nvPr/>
        </p:nvGrpSpPr>
        <p:grpSpPr>
          <a:xfrm rot="5973186">
            <a:off x="10817368" y="5852071"/>
            <a:ext cx="700961" cy="571520"/>
            <a:chOff x="5426900" y="3064075"/>
            <a:chExt cx="281450" cy="229525"/>
          </a:xfrm>
        </p:grpSpPr>
        <p:sp>
          <p:nvSpPr>
            <p:cNvPr id="2359" name="Google Shape;2359;p75"/>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2360" name="Google Shape;2360;p75"/>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2361" name="Google Shape;2361;p75"/>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2362" name="Google Shape;2362;p75"/>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121900" tIns="121900" rIns="121900" bIns="121900" anchor="ctr" anchorCtr="0">
              <a:noAutofit/>
            </a:bodyPr>
            <a:lstStyle/>
            <a:p>
              <a:endParaRPr sz="2400"/>
            </a:p>
          </p:txBody>
        </p:sp>
        <p:sp>
          <p:nvSpPr>
            <p:cNvPr id="2363" name="Google Shape;2363;p75"/>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rgbClr val="ED6A30"/>
            </a:solidFill>
            <a:ln>
              <a:noFill/>
            </a:ln>
          </p:spPr>
          <p:txBody>
            <a:bodyPr spcFirstLastPara="1" wrap="square" lIns="121900" tIns="121900" rIns="121900" bIns="121900" anchor="ctr" anchorCtr="0">
              <a:noAutofit/>
            </a:bodyPr>
            <a:lstStyle/>
            <a:p>
              <a:endParaRPr sz="2400"/>
            </a:p>
          </p:txBody>
        </p:sp>
        <p:sp>
          <p:nvSpPr>
            <p:cNvPr id="2364" name="Google Shape;2364;p75"/>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121900" tIns="121900" rIns="121900" bIns="121900" anchor="ctr" anchorCtr="0">
              <a:noAutofit/>
            </a:bodyPr>
            <a:lstStyle/>
            <a:p>
              <a:endParaRPr sz="2400"/>
            </a:p>
          </p:txBody>
        </p:sp>
        <p:sp>
          <p:nvSpPr>
            <p:cNvPr id="2365" name="Google Shape;2365;p75"/>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rgbClr val="ED6A30"/>
            </a:solidFill>
            <a:ln>
              <a:noFill/>
            </a:ln>
          </p:spPr>
          <p:txBody>
            <a:bodyPr spcFirstLastPara="1" wrap="square" lIns="121900" tIns="121900" rIns="121900" bIns="121900" anchor="ctr" anchorCtr="0">
              <a:noAutofit/>
            </a:bodyPr>
            <a:lstStyle/>
            <a:p>
              <a:endParaRPr sz="2400"/>
            </a:p>
          </p:txBody>
        </p:sp>
        <p:sp>
          <p:nvSpPr>
            <p:cNvPr id="2366" name="Google Shape;2366;p75"/>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121900" tIns="121900" rIns="121900" bIns="121900" anchor="ctr" anchorCtr="0">
              <a:noAutofit/>
            </a:bodyPr>
            <a:lstStyle/>
            <a:p>
              <a:endParaRPr sz="2400"/>
            </a:p>
          </p:txBody>
        </p:sp>
        <p:sp>
          <p:nvSpPr>
            <p:cNvPr id="2367" name="Google Shape;2367;p75"/>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rgbClr val="ED6A30"/>
            </a:solidFill>
            <a:ln>
              <a:noFill/>
            </a:ln>
          </p:spPr>
          <p:txBody>
            <a:bodyPr spcFirstLastPara="1" wrap="square" lIns="121900" tIns="121900" rIns="121900" bIns="121900" anchor="ctr" anchorCtr="0">
              <a:noAutofit/>
            </a:bodyPr>
            <a:lstStyle/>
            <a:p>
              <a:endParaRPr sz="2400"/>
            </a:p>
          </p:txBody>
        </p:sp>
      </p:grpSp>
      <p:sp>
        <p:nvSpPr>
          <p:cNvPr id="15" name="Rectangle 14"/>
          <p:cNvSpPr/>
          <p:nvPr/>
        </p:nvSpPr>
        <p:spPr>
          <a:xfrm>
            <a:off x="837543" y="2123490"/>
            <a:ext cx="4120956" cy="3414461"/>
          </a:xfrm>
          <a:prstGeom prst="rect">
            <a:avLst/>
          </a:prstGeom>
        </p:spPr>
        <p:txBody>
          <a:bodyPr wrap="square">
            <a:spAutoFit/>
          </a:bodyPr>
          <a:lstStyle/>
          <a:p>
            <a:pPr indent="330200" algn="just">
              <a:lnSpc>
                <a:spcPct val="130000"/>
              </a:lnSpc>
              <a:spcAft>
                <a:spcPts val="600"/>
              </a:spcAft>
            </a:pPr>
            <a:r>
              <a:rPr lang="vi-VN" sz="2400" b="1" dirty="0">
                <a:effectLst>
                  <a:outerShdw blurRad="38100" dist="38100" dir="2700000" algn="tl">
                    <a:srgbClr val="000000">
                      <a:alpha val="43137"/>
                    </a:srgbClr>
                  </a:outerShdw>
                </a:effectLst>
                <a:latin typeface="Calibri" panose="020F0502020204030204" pitchFamily="34" charset="0"/>
                <a:ea typeface="Segoe UI" panose="020B0502040204020203" pitchFamily="34" charset="0"/>
                <a:cs typeface="Calibri" panose="020F0502020204030204" pitchFamily="34" charset="0"/>
              </a:rPr>
              <a:t>Hãy cho biết mỗi chất trên được tạo bởi loại phân tử gì? Iodine và potassium iodide có nhiều ứng dụng trong đời sống. Tìm hiểu qua sách báo và internet, em hãy cho biết một số ứng dụng của các chất này.</a:t>
            </a:r>
            <a:endParaRPr lang="vi-VN" sz="2400" b="1" dirty="0">
              <a:effectLst>
                <a:outerShdw blurRad="38100" dist="38100" dir="2700000" algn="tl">
                  <a:srgbClr val="000000">
                    <a:alpha val="43137"/>
                  </a:srgbClr>
                </a:outerShdw>
              </a:effectLst>
              <a:latin typeface="Calibri" panose="020F0502020204030204" pitchFamily="34" charset="0"/>
              <a:ea typeface="Segoe UI" panose="020B0502040204020203" pitchFamily="34" charset="0"/>
              <a:cs typeface="Calibri" panose="020F0502020204030204" pitchFamily="34" charset="0"/>
            </a:endParaRPr>
          </a:p>
        </p:txBody>
      </p:sp>
      <p:sp>
        <p:nvSpPr>
          <p:cNvPr id="4" name="Rectangle 3"/>
          <p:cNvSpPr/>
          <p:nvPr/>
        </p:nvSpPr>
        <p:spPr>
          <a:xfrm>
            <a:off x="5296709" y="2642102"/>
            <a:ext cx="6096000" cy="2652201"/>
          </a:xfrm>
          <a:prstGeom prst="rect">
            <a:avLst/>
          </a:prstGeom>
        </p:spPr>
        <p:txBody>
          <a:bodyPr>
            <a:spAutoFit/>
          </a:bodyPr>
          <a:lstStyle/>
          <a:p>
            <a:pPr marL="342900" lvl="0" indent="-342900" algn="just">
              <a:lnSpc>
                <a:spcPct val="130000"/>
              </a:lnSpc>
              <a:spcAft>
                <a:spcPts val="600"/>
              </a:spcAft>
              <a:buClr>
                <a:srgbClr val="000000"/>
              </a:buClr>
              <a:buSzPts val="1000"/>
              <a:buFont typeface="Symbol" panose="05050102010706020507" pitchFamily="18" charset="2"/>
              <a:buChar char="-"/>
              <a:tabLst>
                <a:tab pos="541655" algn="l"/>
              </a:tabLst>
            </a:pPr>
            <a:r>
              <a:rPr lang="vi-VN" b="1" dirty="0">
                <a:solidFill>
                  <a:schemeClr val="bg2">
                    <a:lumMod val="50000"/>
                  </a:schemeClr>
                </a:solidFill>
                <a:latin typeface="Segoe UI" panose="020B0502040204020203" pitchFamily="34" charset="0"/>
                <a:ea typeface="Segoe UI" panose="020B0502040204020203" pitchFamily="34" charset="0"/>
                <a:cs typeface="Segoe UI" panose="020B0502040204020203" pitchFamily="34" charset="0"/>
              </a:rPr>
              <a:t>Một số ứng dụng của iodine:</a:t>
            </a:r>
            <a:endParaRPr lang="vi-VN" b="1" dirty="0">
              <a:solidFill>
                <a:schemeClr val="bg2">
                  <a:lumMod val="50000"/>
                </a:schemeClr>
              </a:solidFill>
              <a:latin typeface="Segoe UI" panose="020B0502040204020203" pitchFamily="34" charset="0"/>
              <a:ea typeface="Segoe UI" panose="020B0502040204020203" pitchFamily="34" charset="0"/>
              <a:cs typeface="Segoe UI" panose="020B0502040204020203" pitchFamily="34" charset="0"/>
            </a:endParaRPr>
          </a:p>
          <a:p>
            <a:pPr indent="330200" algn="just">
              <a:lnSpc>
                <a:spcPct val="130000"/>
              </a:lnSpc>
              <a:spcAft>
                <a:spcPts val="600"/>
              </a:spcAft>
            </a:pPr>
            <a:r>
              <a:rPr lang="vi-VN" b="1" dirty="0">
                <a:solidFill>
                  <a:schemeClr val="bg2">
                    <a:lumMod val="50000"/>
                  </a:schemeClr>
                </a:solidFill>
                <a:latin typeface="Segoe UI" panose="020B0502040204020203" pitchFamily="34" charset="0"/>
                <a:ea typeface="Segoe UI" panose="020B0502040204020203" pitchFamily="34" charset="0"/>
              </a:rPr>
              <a:t>Trong đời sống, iodine cung cấp dinh dưỡng cho con người, giúp giảm nguy cơ bệnh bướu cổ hay thiểu năng trí tuệ. Trong y học, iodine dùng làm thuốc sát khuẩn, thuốc trị bệnh bướu cổ, ... Trong nông nghiệp, nó được dùng làm thuốc nuôi trồng thuỷ sản, phân bón,...</a:t>
            </a:r>
            <a:endParaRPr lang="vi-VN" b="1" dirty="0">
              <a:solidFill>
                <a:schemeClr val="bg2">
                  <a:lumMod val="50000"/>
                </a:schemeClr>
              </a:solidFill>
              <a:latin typeface="Segoe UI" panose="020B0502040204020203" pitchFamily="34" charset="0"/>
              <a:ea typeface="Segoe UI" panose="020B0502040204020203" pitchFamily="34" charset="0"/>
            </a:endParaRPr>
          </a:p>
        </p:txBody>
      </p:sp>
    </p:spTree>
  </p:cSld>
  <p:clrMapOvr>
    <a:masterClrMapping/>
  </p:clrMapOvr>
  <p:transition spd="slow">
    <p:push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254"/>
        <p:cNvGrpSpPr/>
        <p:nvPr/>
      </p:nvGrpSpPr>
      <p:grpSpPr>
        <a:xfrm>
          <a:off x="0" y="0"/>
          <a:ext cx="0" cy="0"/>
          <a:chOff x="0" y="0"/>
          <a:chExt cx="0" cy="0"/>
        </a:xfrm>
      </p:grpSpPr>
      <p:sp>
        <p:nvSpPr>
          <p:cNvPr id="2255" name="Google Shape;2255;p75"/>
          <p:cNvSpPr/>
          <p:nvPr/>
        </p:nvSpPr>
        <p:spPr>
          <a:xfrm>
            <a:off x="634971" y="1937008"/>
            <a:ext cx="4526100" cy="3971408"/>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endParaRPr sz="2400" dirty="0">
              <a:latin typeface="Calibri" panose="020F0502020204030204" pitchFamily="34" charset="0"/>
              <a:cs typeface="Calibri" panose="020F0502020204030204" pitchFamily="34" charset="0"/>
            </a:endParaRPr>
          </a:p>
        </p:txBody>
      </p:sp>
      <p:sp>
        <p:nvSpPr>
          <p:cNvPr id="2264" name="Google Shape;2264;p75"/>
          <p:cNvSpPr txBox="1">
            <a:spLocks noGrp="1"/>
          </p:cNvSpPr>
          <p:nvPr>
            <p:ph type="title" idx="6"/>
          </p:nvPr>
        </p:nvSpPr>
        <p:spPr>
          <a:xfrm>
            <a:off x="960000" y="720000"/>
            <a:ext cx="10272000" cy="560800"/>
          </a:xfrm>
          <a:prstGeom prst="rect">
            <a:avLst/>
          </a:prstGeom>
        </p:spPr>
        <p:txBody>
          <a:bodyPr spcFirstLastPara="1" wrap="square" lIns="121900" tIns="121900" rIns="121900" bIns="121900" anchor="t" anchorCtr="0">
            <a:noAutofit/>
          </a:bodyPr>
          <a:lstStyle/>
          <a:p>
            <a:r>
              <a:rPr lang="vi-VN" sz="44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VẬN DỤNG</a:t>
            </a:r>
            <a:endParaRPr sz="44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grpSp>
        <p:nvGrpSpPr>
          <p:cNvPr id="2321" name="Google Shape;2321;p75"/>
          <p:cNvGrpSpPr/>
          <p:nvPr/>
        </p:nvGrpSpPr>
        <p:grpSpPr>
          <a:xfrm>
            <a:off x="1554313" y="773377"/>
            <a:ext cx="642134" cy="526659"/>
            <a:chOff x="3432638" y="3232625"/>
            <a:chExt cx="1368075" cy="1235525"/>
          </a:xfrm>
        </p:grpSpPr>
        <p:sp>
          <p:nvSpPr>
            <p:cNvPr id="2322" name="Google Shape;2322;p75"/>
            <p:cNvSpPr/>
            <p:nvPr/>
          </p:nvSpPr>
          <p:spPr>
            <a:xfrm>
              <a:off x="3439713" y="3232625"/>
              <a:ext cx="1361000" cy="1235525"/>
            </a:xfrm>
            <a:custGeom>
              <a:avLst/>
              <a:gdLst/>
              <a:ahLst/>
              <a:cxnLst/>
              <a:rect l="l" t="t" r="r" b="b"/>
              <a:pathLst>
                <a:path w="54440" h="49421" extrusionOk="0">
                  <a:moveTo>
                    <a:pt x="27182" y="1"/>
                  </a:moveTo>
                  <a:cubicBezTo>
                    <a:pt x="16047" y="1"/>
                    <a:pt x="5959" y="7582"/>
                    <a:pt x="3203" y="18890"/>
                  </a:cubicBezTo>
                  <a:cubicBezTo>
                    <a:pt x="1" y="32132"/>
                    <a:pt x="8140" y="45509"/>
                    <a:pt x="21383" y="48711"/>
                  </a:cubicBezTo>
                  <a:cubicBezTo>
                    <a:pt x="23351" y="49191"/>
                    <a:pt x="25321" y="49420"/>
                    <a:pt x="27259" y="49420"/>
                  </a:cubicBezTo>
                  <a:cubicBezTo>
                    <a:pt x="38393" y="49420"/>
                    <a:pt x="48481" y="41839"/>
                    <a:pt x="51237" y="30531"/>
                  </a:cubicBezTo>
                  <a:cubicBezTo>
                    <a:pt x="54440" y="17288"/>
                    <a:pt x="46301" y="3912"/>
                    <a:pt x="33058" y="710"/>
                  </a:cubicBezTo>
                  <a:cubicBezTo>
                    <a:pt x="31089" y="230"/>
                    <a:pt x="29120" y="1"/>
                    <a:pt x="27182" y="1"/>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solidFill>
                  <a:srgbClr val="FFFFFF"/>
                </a:solidFill>
                <a:highlight>
                  <a:srgbClr val="FFFFFF"/>
                </a:highlight>
              </a:endParaRPr>
            </a:p>
          </p:txBody>
        </p:sp>
        <p:sp>
          <p:nvSpPr>
            <p:cNvPr id="2323" name="Google Shape;2323;p75"/>
            <p:cNvSpPr/>
            <p:nvPr/>
          </p:nvSpPr>
          <p:spPr>
            <a:xfrm>
              <a:off x="3432638" y="3232625"/>
              <a:ext cx="1355975" cy="1235500"/>
            </a:xfrm>
            <a:custGeom>
              <a:avLst/>
              <a:gdLst/>
              <a:ahLst/>
              <a:cxnLst/>
              <a:rect l="l" t="t" r="r" b="b"/>
              <a:pathLst>
                <a:path w="54239" h="49420" extrusionOk="0">
                  <a:moveTo>
                    <a:pt x="27103" y="1"/>
                  </a:moveTo>
                  <a:cubicBezTo>
                    <a:pt x="20782" y="1"/>
                    <a:pt x="14461" y="2411"/>
                    <a:pt x="9640" y="7231"/>
                  </a:cubicBezTo>
                  <a:cubicBezTo>
                    <a:pt x="0" y="16904"/>
                    <a:pt x="0" y="32549"/>
                    <a:pt x="9640" y="42189"/>
                  </a:cubicBezTo>
                  <a:cubicBezTo>
                    <a:pt x="14461" y="47009"/>
                    <a:pt x="20782" y="49419"/>
                    <a:pt x="27103" y="49419"/>
                  </a:cubicBezTo>
                  <a:cubicBezTo>
                    <a:pt x="33424" y="49419"/>
                    <a:pt x="39745" y="47009"/>
                    <a:pt x="44565" y="42189"/>
                  </a:cubicBezTo>
                  <a:cubicBezTo>
                    <a:pt x="54239" y="32549"/>
                    <a:pt x="54239" y="16904"/>
                    <a:pt x="44565" y="7231"/>
                  </a:cubicBezTo>
                  <a:cubicBezTo>
                    <a:pt x="39745" y="2411"/>
                    <a:pt x="33424" y="1"/>
                    <a:pt x="27103" y="1"/>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2324" name="Google Shape;2324;p75"/>
            <p:cNvSpPr/>
            <p:nvPr/>
          </p:nvSpPr>
          <p:spPr>
            <a:xfrm>
              <a:off x="3554325" y="3651150"/>
              <a:ext cx="1039150" cy="531875"/>
            </a:xfrm>
            <a:custGeom>
              <a:avLst/>
              <a:gdLst/>
              <a:ahLst/>
              <a:cxnLst/>
              <a:rect l="l" t="t" r="r" b="b"/>
              <a:pathLst>
                <a:path w="41566" h="21275" extrusionOk="0">
                  <a:moveTo>
                    <a:pt x="32000" y="0"/>
                  </a:moveTo>
                  <a:cubicBezTo>
                    <a:pt x="31381" y="0"/>
                    <a:pt x="30808" y="79"/>
                    <a:pt x="30424" y="277"/>
                  </a:cubicBezTo>
                  <a:cubicBezTo>
                    <a:pt x="29891" y="544"/>
                    <a:pt x="29424" y="977"/>
                    <a:pt x="28856" y="1278"/>
                  </a:cubicBezTo>
                  <a:cubicBezTo>
                    <a:pt x="26988" y="2212"/>
                    <a:pt x="25521" y="3646"/>
                    <a:pt x="23519" y="4380"/>
                  </a:cubicBezTo>
                  <a:cubicBezTo>
                    <a:pt x="22585" y="4707"/>
                    <a:pt x="21619" y="4870"/>
                    <a:pt x="20654" y="4870"/>
                  </a:cubicBezTo>
                  <a:cubicBezTo>
                    <a:pt x="20240" y="4870"/>
                    <a:pt x="19827" y="4840"/>
                    <a:pt x="19416" y="4780"/>
                  </a:cubicBezTo>
                  <a:cubicBezTo>
                    <a:pt x="18849" y="4647"/>
                    <a:pt x="18316" y="4413"/>
                    <a:pt x="17849" y="4113"/>
                  </a:cubicBezTo>
                  <a:cubicBezTo>
                    <a:pt x="16481" y="3446"/>
                    <a:pt x="15080" y="2979"/>
                    <a:pt x="13612" y="2645"/>
                  </a:cubicBezTo>
                  <a:cubicBezTo>
                    <a:pt x="12648" y="2459"/>
                    <a:pt x="11607" y="2307"/>
                    <a:pt x="10575" y="2307"/>
                  </a:cubicBezTo>
                  <a:cubicBezTo>
                    <a:pt x="9572" y="2307"/>
                    <a:pt x="8579" y="2451"/>
                    <a:pt x="7675" y="2845"/>
                  </a:cubicBezTo>
                  <a:cubicBezTo>
                    <a:pt x="7174" y="3046"/>
                    <a:pt x="5840" y="3546"/>
                    <a:pt x="5506" y="4447"/>
                  </a:cubicBezTo>
                  <a:cubicBezTo>
                    <a:pt x="5402" y="4436"/>
                    <a:pt x="5298" y="4430"/>
                    <a:pt x="5194" y="4430"/>
                  </a:cubicBezTo>
                  <a:cubicBezTo>
                    <a:pt x="4668" y="4430"/>
                    <a:pt x="4157" y="4574"/>
                    <a:pt x="3739" y="4880"/>
                  </a:cubicBezTo>
                  <a:cubicBezTo>
                    <a:pt x="3272" y="5247"/>
                    <a:pt x="3071" y="6014"/>
                    <a:pt x="3672" y="6381"/>
                  </a:cubicBezTo>
                  <a:cubicBezTo>
                    <a:pt x="3618" y="6378"/>
                    <a:pt x="3561" y="6377"/>
                    <a:pt x="3501" y="6377"/>
                  </a:cubicBezTo>
                  <a:cubicBezTo>
                    <a:pt x="2301" y="6377"/>
                    <a:pt x="1" y="7018"/>
                    <a:pt x="636" y="8416"/>
                  </a:cubicBezTo>
                  <a:cubicBezTo>
                    <a:pt x="937" y="9050"/>
                    <a:pt x="1904" y="9584"/>
                    <a:pt x="2037" y="10184"/>
                  </a:cubicBezTo>
                  <a:cubicBezTo>
                    <a:pt x="2171" y="10885"/>
                    <a:pt x="1270" y="11685"/>
                    <a:pt x="1537" y="12452"/>
                  </a:cubicBezTo>
                  <a:cubicBezTo>
                    <a:pt x="1937" y="13153"/>
                    <a:pt x="2638" y="13653"/>
                    <a:pt x="3438" y="13820"/>
                  </a:cubicBezTo>
                  <a:cubicBezTo>
                    <a:pt x="2714" y="15080"/>
                    <a:pt x="3656" y="16133"/>
                    <a:pt x="4915" y="16133"/>
                  </a:cubicBezTo>
                  <a:cubicBezTo>
                    <a:pt x="4989" y="16133"/>
                    <a:pt x="5064" y="16129"/>
                    <a:pt x="5140" y="16122"/>
                  </a:cubicBezTo>
                  <a:lnTo>
                    <a:pt x="5140" y="16122"/>
                  </a:lnTo>
                  <a:cubicBezTo>
                    <a:pt x="5273" y="16989"/>
                    <a:pt x="5039" y="17423"/>
                    <a:pt x="5873" y="17956"/>
                  </a:cubicBezTo>
                  <a:cubicBezTo>
                    <a:pt x="6507" y="18357"/>
                    <a:pt x="7041" y="18323"/>
                    <a:pt x="7775" y="18357"/>
                  </a:cubicBezTo>
                  <a:cubicBezTo>
                    <a:pt x="7041" y="19291"/>
                    <a:pt x="8575" y="20491"/>
                    <a:pt x="9409" y="20725"/>
                  </a:cubicBezTo>
                  <a:cubicBezTo>
                    <a:pt x="9761" y="20832"/>
                    <a:pt x="10086" y="20873"/>
                    <a:pt x="10398" y="20873"/>
                  </a:cubicBezTo>
                  <a:cubicBezTo>
                    <a:pt x="11064" y="20873"/>
                    <a:pt x="11674" y="20684"/>
                    <a:pt x="12378" y="20525"/>
                  </a:cubicBezTo>
                  <a:cubicBezTo>
                    <a:pt x="12532" y="20494"/>
                    <a:pt x="12642" y="20479"/>
                    <a:pt x="12728" y="20479"/>
                  </a:cubicBezTo>
                  <a:cubicBezTo>
                    <a:pt x="13013" y="20479"/>
                    <a:pt x="13033" y="20643"/>
                    <a:pt x="13546" y="20925"/>
                  </a:cubicBezTo>
                  <a:cubicBezTo>
                    <a:pt x="14048" y="21187"/>
                    <a:pt x="14505" y="21274"/>
                    <a:pt x="14942" y="21274"/>
                  </a:cubicBezTo>
                  <a:cubicBezTo>
                    <a:pt x="15826" y="21274"/>
                    <a:pt x="16631" y="20917"/>
                    <a:pt x="17579" y="20917"/>
                  </a:cubicBezTo>
                  <a:cubicBezTo>
                    <a:pt x="17657" y="20917"/>
                    <a:pt x="17735" y="20920"/>
                    <a:pt x="17815" y="20925"/>
                  </a:cubicBezTo>
                  <a:cubicBezTo>
                    <a:pt x="18741" y="20955"/>
                    <a:pt x="19839" y="21131"/>
                    <a:pt x="20902" y="21131"/>
                  </a:cubicBezTo>
                  <a:cubicBezTo>
                    <a:pt x="22177" y="21131"/>
                    <a:pt x="23402" y="20879"/>
                    <a:pt x="24220" y="19824"/>
                  </a:cubicBezTo>
                  <a:cubicBezTo>
                    <a:pt x="24824" y="20019"/>
                    <a:pt x="26626" y="20613"/>
                    <a:pt x="28012" y="20613"/>
                  </a:cubicBezTo>
                  <a:cubicBezTo>
                    <a:pt x="28996" y="20613"/>
                    <a:pt x="29771" y="20313"/>
                    <a:pt x="29757" y="19357"/>
                  </a:cubicBezTo>
                  <a:cubicBezTo>
                    <a:pt x="31091" y="19190"/>
                    <a:pt x="33260" y="19724"/>
                    <a:pt x="33160" y="17756"/>
                  </a:cubicBezTo>
                  <a:cubicBezTo>
                    <a:pt x="33360" y="17723"/>
                    <a:pt x="33568" y="17713"/>
                    <a:pt x="33780" y="17713"/>
                  </a:cubicBezTo>
                  <a:cubicBezTo>
                    <a:pt x="34049" y="17713"/>
                    <a:pt x="34325" y="17729"/>
                    <a:pt x="34598" y="17729"/>
                  </a:cubicBezTo>
                  <a:cubicBezTo>
                    <a:pt x="35183" y="17729"/>
                    <a:pt x="35755" y="17659"/>
                    <a:pt x="36228" y="17222"/>
                  </a:cubicBezTo>
                  <a:cubicBezTo>
                    <a:pt x="36829" y="16655"/>
                    <a:pt x="36695" y="15821"/>
                    <a:pt x="36729" y="15054"/>
                  </a:cubicBezTo>
                  <a:cubicBezTo>
                    <a:pt x="37863" y="14687"/>
                    <a:pt x="39597" y="14821"/>
                    <a:pt x="40298" y="13653"/>
                  </a:cubicBezTo>
                  <a:cubicBezTo>
                    <a:pt x="40798" y="12686"/>
                    <a:pt x="40565" y="11552"/>
                    <a:pt x="39764" y="10851"/>
                  </a:cubicBezTo>
                  <a:cubicBezTo>
                    <a:pt x="40598" y="9617"/>
                    <a:pt x="41566" y="8550"/>
                    <a:pt x="41365" y="6848"/>
                  </a:cubicBezTo>
                  <a:cubicBezTo>
                    <a:pt x="41239" y="5711"/>
                    <a:pt x="40574" y="4872"/>
                    <a:pt x="39426" y="4872"/>
                  </a:cubicBezTo>
                  <a:cubicBezTo>
                    <a:pt x="39363" y="4872"/>
                    <a:pt x="39297" y="4875"/>
                    <a:pt x="39231" y="4880"/>
                  </a:cubicBezTo>
                  <a:cubicBezTo>
                    <a:pt x="39064" y="3813"/>
                    <a:pt x="39064" y="2845"/>
                    <a:pt x="38030" y="2145"/>
                  </a:cubicBezTo>
                  <a:cubicBezTo>
                    <a:pt x="37798" y="1976"/>
                    <a:pt x="37286" y="1728"/>
                    <a:pt x="36873" y="1728"/>
                  </a:cubicBezTo>
                  <a:cubicBezTo>
                    <a:pt x="36633" y="1728"/>
                    <a:pt x="36427" y="1812"/>
                    <a:pt x="36328" y="2045"/>
                  </a:cubicBezTo>
                  <a:cubicBezTo>
                    <a:pt x="35962" y="1211"/>
                    <a:pt x="35761" y="811"/>
                    <a:pt x="34861" y="477"/>
                  </a:cubicBezTo>
                  <a:cubicBezTo>
                    <a:pt x="34232" y="225"/>
                    <a:pt x="33049" y="0"/>
                    <a:pt x="32000" y="0"/>
                  </a:cubicBezTo>
                  <a:close/>
                </a:path>
              </a:pathLst>
            </a:custGeom>
            <a:solidFill>
              <a:srgbClr val="2B2B21"/>
            </a:solidFill>
            <a:ln>
              <a:noFill/>
            </a:ln>
          </p:spPr>
          <p:txBody>
            <a:bodyPr spcFirstLastPara="1" wrap="square" lIns="121900" tIns="121900" rIns="121900" bIns="121900" anchor="ctr" anchorCtr="0">
              <a:noAutofit/>
            </a:bodyPr>
            <a:lstStyle/>
            <a:p>
              <a:endParaRPr sz="2400"/>
            </a:p>
          </p:txBody>
        </p:sp>
        <p:sp>
          <p:nvSpPr>
            <p:cNvPr id="2325" name="Google Shape;2325;p75"/>
            <p:cNvSpPr/>
            <p:nvPr/>
          </p:nvSpPr>
          <p:spPr>
            <a:xfrm>
              <a:off x="3928800" y="4118675"/>
              <a:ext cx="140975" cy="238550"/>
            </a:xfrm>
            <a:custGeom>
              <a:avLst/>
              <a:gdLst/>
              <a:ahLst/>
              <a:cxnLst/>
              <a:rect l="l" t="t" r="r" b="b"/>
              <a:pathLst>
                <a:path w="5639" h="9542" extrusionOk="0">
                  <a:moveTo>
                    <a:pt x="4265" y="1"/>
                  </a:moveTo>
                  <a:cubicBezTo>
                    <a:pt x="3567" y="1"/>
                    <a:pt x="2751" y="101"/>
                    <a:pt x="2569" y="323"/>
                  </a:cubicBezTo>
                  <a:cubicBezTo>
                    <a:pt x="2236" y="756"/>
                    <a:pt x="2002" y="1257"/>
                    <a:pt x="1836" y="1790"/>
                  </a:cubicBezTo>
                  <a:cubicBezTo>
                    <a:pt x="1702" y="2291"/>
                    <a:pt x="1502" y="3125"/>
                    <a:pt x="1369" y="3625"/>
                  </a:cubicBezTo>
                  <a:cubicBezTo>
                    <a:pt x="1068" y="4626"/>
                    <a:pt x="868" y="5660"/>
                    <a:pt x="601" y="6661"/>
                  </a:cubicBezTo>
                  <a:cubicBezTo>
                    <a:pt x="334" y="7595"/>
                    <a:pt x="134" y="8562"/>
                    <a:pt x="1" y="9529"/>
                  </a:cubicBezTo>
                  <a:cubicBezTo>
                    <a:pt x="93" y="9538"/>
                    <a:pt x="186" y="9542"/>
                    <a:pt x="281" y="9542"/>
                  </a:cubicBezTo>
                  <a:cubicBezTo>
                    <a:pt x="566" y="9542"/>
                    <a:pt x="860" y="9504"/>
                    <a:pt x="1135" y="9429"/>
                  </a:cubicBezTo>
                  <a:cubicBezTo>
                    <a:pt x="1469" y="9396"/>
                    <a:pt x="2069" y="9362"/>
                    <a:pt x="2336" y="9129"/>
                  </a:cubicBezTo>
                  <a:cubicBezTo>
                    <a:pt x="2469" y="8996"/>
                    <a:pt x="2536" y="8862"/>
                    <a:pt x="2569" y="8695"/>
                  </a:cubicBezTo>
                  <a:cubicBezTo>
                    <a:pt x="2836" y="7995"/>
                    <a:pt x="3003" y="7294"/>
                    <a:pt x="3203" y="6560"/>
                  </a:cubicBezTo>
                  <a:cubicBezTo>
                    <a:pt x="3637" y="4993"/>
                    <a:pt x="4204" y="3492"/>
                    <a:pt x="4337" y="1824"/>
                  </a:cubicBezTo>
                  <a:cubicBezTo>
                    <a:pt x="4371" y="1557"/>
                    <a:pt x="5638" y="189"/>
                    <a:pt x="5271" y="123"/>
                  </a:cubicBezTo>
                  <a:cubicBezTo>
                    <a:pt x="5126" y="43"/>
                    <a:pt x="4721" y="1"/>
                    <a:pt x="4265" y="1"/>
                  </a:cubicBezTo>
                  <a:close/>
                </a:path>
              </a:pathLst>
            </a:custGeom>
            <a:solidFill>
              <a:srgbClr val="846652"/>
            </a:solidFill>
            <a:ln>
              <a:noFill/>
            </a:ln>
          </p:spPr>
          <p:txBody>
            <a:bodyPr spcFirstLastPara="1" wrap="square" lIns="121900" tIns="121900" rIns="121900" bIns="121900" anchor="ctr" anchorCtr="0">
              <a:noAutofit/>
            </a:bodyPr>
            <a:lstStyle/>
            <a:p>
              <a:endParaRPr sz="2400"/>
            </a:p>
          </p:txBody>
        </p:sp>
        <p:sp>
          <p:nvSpPr>
            <p:cNvPr id="2326" name="Google Shape;2326;p75"/>
            <p:cNvSpPr/>
            <p:nvPr/>
          </p:nvSpPr>
          <p:spPr>
            <a:xfrm>
              <a:off x="4156475" y="4118725"/>
              <a:ext cx="140950" cy="238500"/>
            </a:xfrm>
            <a:custGeom>
              <a:avLst/>
              <a:gdLst/>
              <a:ahLst/>
              <a:cxnLst/>
              <a:rect l="l" t="t" r="r" b="b"/>
              <a:pathLst>
                <a:path w="5638" h="9540" extrusionOk="0">
                  <a:moveTo>
                    <a:pt x="1342" y="1"/>
                  </a:moveTo>
                  <a:cubicBezTo>
                    <a:pt x="899" y="1"/>
                    <a:pt x="509" y="43"/>
                    <a:pt x="367" y="121"/>
                  </a:cubicBezTo>
                  <a:cubicBezTo>
                    <a:pt x="0" y="221"/>
                    <a:pt x="1268" y="1555"/>
                    <a:pt x="1301" y="1855"/>
                  </a:cubicBezTo>
                  <a:cubicBezTo>
                    <a:pt x="1401" y="3490"/>
                    <a:pt x="1968" y="4991"/>
                    <a:pt x="2435" y="6558"/>
                  </a:cubicBezTo>
                  <a:cubicBezTo>
                    <a:pt x="2636" y="7292"/>
                    <a:pt x="2802" y="7993"/>
                    <a:pt x="3069" y="8693"/>
                  </a:cubicBezTo>
                  <a:cubicBezTo>
                    <a:pt x="3103" y="8860"/>
                    <a:pt x="3169" y="8994"/>
                    <a:pt x="3303" y="9127"/>
                  </a:cubicBezTo>
                  <a:cubicBezTo>
                    <a:pt x="3570" y="9360"/>
                    <a:pt x="4170" y="9394"/>
                    <a:pt x="4504" y="9427"/>
                  </a:cubicBezTo>
                  <a:cubicBezTo>
                    <a:pt x="4779" y="9502"/>
                    <a:pt x="5054" y="9540"/>
                    <a:pt x="5343" y="9540"/>
                  </a:cubicBezTo>
                  <a:cubicBezTo>
                    <a:pt x="5440" y="9540"/>
                    <a:pt x="5538" y="9536"/>
                    <a:pt x="5638" y="9527"/>
                  </a:cubicBezTo>
                  <a:cubicBezTo>
                    <a:pt x="5504" y="8560"/>
                    <a:pt x="5304" y="7593"/>
                    <a:pt x="5037" y="6659"/>
                  </a:cubicBezTo>
                  <a:cubicBezTo>
                    <a:pt x="4770" y="5658"/>
                    <a:pt x="4570" y="4657"/>
                    <a:pt x="4270" y="3623"/>
                  </a:cubicBezTo>
                  <a:cubicBezTo>
                    <a:pt x="4137" y="3123"/>
                    <a:pt x="3937" y="2289"/>
                    <a:pt x="3770" y="1788"/>
                  </a:cubicBezTo>
                  <a:cubicBezTo>
                    <a:pt x="3636" y="1255"/>
                    <a:pt x="3403" y="754"/>
                    <a:pt x="3069" y="354"/>
                  </a:cubicBezTo>
                  <a:cubicBezTo>
                    <a:pt x="2885" y="108"/>
                    <a:pt x="2047" y="1"/>
                    <a:pt x="1342" y="1"/>
                  </a:cubicBezTo>
                  <a:close/>
                </a:path>
              </a:pathLst>
            </a:custGeom>
            <a:solidFill>
              <a:srgbClr val="846652"/>
            </a:solidFill>
            <a:ln>
              <a:noFill/>
            </a:ln>
          </p:spPr>
          <p:txBody>
            <a:bodyPr spcFirstLastPara="1" wrap="square" lIns="121900" tIns="121900" rIns="121900" bIns="121900" anchor="ctr" anchorCtr="0">
              <a:noAutofit/>
            </a:bodyPr>
            <a:lstStyle/>
            <a:p>
              <a:endParaRPr sz="2400"/>
            </a:p>
          </p:txBody>
        </p:sp>
        <p:sp>
          <p:nvSpPr>
            <p:cNvPr id="2327" name="Google Shape;2327;p75"/>
            <p:cNvSpPr/>
            <p:nvPr/>
          </p:nvSpPr>
          <p:spPr>
            <a:xfrm>
              <a:off x="3982150" y="4098375"/>
              <a:ext cx="80125" cy="110050"/>
            </a:xfrm>
            <a:custGeom>
              <a:avLst/>
              <a:gdLst/>
              <a:ahLst/>
              <a:cxnLst/>
              <a:rect l="l" t="t" r="r" b="b"/>
              <a:pathLst>
                <a:path w="3205" h="4402" extrusionOk="0">
                  <a:moveTo>
                    <a:pt x="1903" y="1"/>
                  </a:moveTo>
                  <a:cubicBezTo>
                    <a:pt x="1570" y="1"/>
                    <a:pt x="1436" y="1"/>
                    <a:pt x="1403" y="334"/>
                  </a:cubicBezTo>
                  <a:cubicBezTo>
                    <a:pt x="1369" y="634"/>
                    <a:pt x="1503" y="935"/>
                    <a:pt x="1770" y="1101"/>
                  </a:cubicBezTo>
                  <a:cubicBezTo>
                    <a:pt x="1583" y="1087"/>
                    <a:pt x="1360" y="1048"/>
                    <a:pt x="1144" y="1048"/>
                  </a:cubicBezTo>
                  <a:cubicBezTo>
                    <a:pt x="859" y="1048"/>
                    <a:pt x="587" y="1116"/>
                    <a:pt x="435" y="1402"/>
                  </a:cubicBezTo>
                  <a:cubicBezTo>
                    <a:pt x="269" y="1768"/>
                    <a:pt x="636" y="2035"/>
                    <a:pt x="969" y="2135"/>
                  </a:cubicBezTo>
                  <a:cubicBezTo>
                    <a:pt x="169" y="2369"/>
                    <a:pt x="2" y="3036"/>
                    <a:pt x="569" y="3603"/>
                  </a:cubicBezTo>
                  <a:cubicBezTo>
                    <a:pt x="0" y="4042"/>
                    <a:pt x="453" y="4402"/>
                    <a:pt x="965" y="4402"/>
                  </a:cubicBezTo>
                  <a:cubicBezTo>
                    <a:pt x="1114" y="4402"/>
                    <a:pt x="1267" y="4371"/>
                    <a:pt x="1403" y="4304"/>
                  </a:cubicBezTo>
                  <a:cubicBezTo>
                    <a:pt x="2537" y="3670"/>
                    <a:pt x="3204" y="2469"/>
                    <a:pt x="3171" y="1168"/>
                  </a:cubicBezTo>
                  <a:cubicBezTo>
                    <a:pt x="3004" y="568"/>
                    <a:pt x="2504" y="101"/>
                    <a:pt x="1903"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2328" name="Google Shape;2328;p75"/>
            <p:cNvSpPr/>
            <p:nvPr/>
          </p:nvSpPr>
          <p:spPr>
            <a:xfrm>
              <a:off x="4161475" y="4098375"/>
              <a:ext cx="80125" cy="110050"/>
            </a:xfrm>
            <a:custGeom>
              <a:avLst/>
              <a:gdLst/>
              <a:ahLst/>
              <a:cxnLst/>
              <a:rect l="l" t="t" r="r" b="b"/>
              <a:pathLst>
                <a:path w="3205" h="4402" extrusionOk="0">
                  <a:moveTo>
                    <a:pt x="1301" y="1"/>
                  </a:moveTo>
                  <a:cubicBezTo>
                    <a:pt x="701" y="101"/>
                    <a:pt x="201" y="568"/>
                    <a:pt x="67" y="1168"/>
                  </a:cubicBezTo>
                  <a:cubicBezTo>
                    <a:pt x="1" y="2469"/>
                    <a:pt x="668" y="3670"/>
                    <a:pt x="1802" y="4304"/>
                  </a:cubicBezTo>
                  <a:cubicBezTo>
                    <a:pt x="1930" y="4371"/>
                    <a:pt x="2079" y="4402"/>
                    <a:pt x="2226" y="4402"/>
                  </a:cubicBezTo>
                  <a:cubicBezTo>
                    <a:pt x="2732" y="4402"/>
                    <a:pt x="3204" y="4042"/>
                    <a:pt x="2636" y="3603"/>
                  </a:cubicBezTo>
                  <a:cubicBezTo>
                    <a:pt x="3169" y="3036"/>
                    <a:pt x="3036" y="2369"/>
                    <a:pt x="2235" y="2135"/>
                  </a:cubicBezTo>
                  <a:cubicBezTo>
                    <a:pt x="2536" y="2035"/>
                    <a:pt x="2936" y="1768"/>
                    <a:pt x="2736" y="1402"/>
                  </a:cubicBezTo>
                  <a:cubicBezTo>
                    <a:pt x="2603" y="1116"/>
                    <a:pt x="2329" y="1048"/>
                    <a:pt x="2038" y="1048"/>
                  </a:cubicBezTo>
                  <a:cubicBezTo>
                    <a:pt x="1818" y="1048"/>
                    <a:pt x="1588" y="1087"/>
                    <a:pt x="1402" y="1101"/>
                  </a:cubicBezTo>
                  <a:cubicBezTo>
                    <a:pt x="1668" y="935"/>
                    <a:pt x="1835" y="634"/>
                    <a:pt x="1802" y="334"/>
                  </a:cubicBezTo>
                  <a:cubicBezTo>
                    <a:pt x="1735" y="1"/>
                    <a:pt x="1602" y="1"/>
                    <a:pt x="1301"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2329" name="Google Shape;2329;p75"/>
            <p:cNvSpPr/>
            <p:nvPr/>
          </p:nvSpPr>
          <p:spPr>
            <a:xfrm>
              <a:off x="3917125" y="4111800"/>
              <a:ext cx="400325" cy="308500"/>
            </a:xfrm>
            <a:custGeom>
              <a:avLst/>
              <a:gdLst/>
              <a:ahLst/>
              <a:cxnLst/>
              <a:rect l="l" t="t" r="r" b="b"/>
              <a:pathLst>
                <a:path w="16013" h="12340" extrusionOk="0">
                  <a:moveTo>
                    <a:pt x="7502" y="1"/>
                  </a:moveTo>
                  <a:cubicBezTo>
                    <a:pt x="6535" y="1"/>
                    <a:pt x="5602" y="134"/>
                    <a:pt x="5171" y="564"/>
                  </a:cubicBezTo>
                  <a:cubicBezTo>
                    <a:pt x="4471" y="1265"/>
                    <a:pt x="3003" y="4033"/>
                    <a:pt x="2703" y="4901"/>
                  </a:cubicBezTo>
                  <a:cubicBezTo>
                    <a:pt x="2503" y="5468"/>
                    <a:pt x="1268" y="8870"/>
                    <a:pt x="1" y="12339"/>
                  </a:cubicBezTo>
                  <a:lnTo>
                    <a:pt x="16012" y="12339"/>
                  </a:lnTo>
                  <a:cubicBezTo>
                    <a:pt x="14778" y="8970"/>
                    <a:pt x="11709" y="1065"/>
                    <a:pt x="10175" y="264"/>
                  </a:cubicBezTo>
                  <a:cubicBezTo>
                    <a:pt x="9652" y="160"/>
                    <a:pt x="8557" y="1"/>
                    <a:pt x="7502"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330" name="Google Shape;2330;p75"/>
            <p:cNvSpPr/>
            <p:nvPr/>
          </p:nvSpPr>
          <p:spPr>
            <a:xfrm>
              <a:off x="4087250" y="4057625"/>
              <a:ext cx="49225" cy="75500"/>
            </a:xfrm>
            <a:custGeom>
              <a:avLst/>
              <a:gdLst/>
              <a:ahLst/>
              <a:cxnLst/>
              <a:rect l="l" t="t" r="r" b="b"/>
              <a:pathLst>
                <a:path w="1969" h="3020" extrusionOk="0">
                  <a:moveTo>
                    <a:pt x="567" y="0"/>
                  </a:moveTo>
                  <a:cubicBezTo>
                    <a:pt x="355" y="0"/>
                    <a:pt x="200" y="150"/>
                    <a:pt x="134" y="396"/>
                  </a:cubicBezTo>
                  <a:cubicBezTo>
                    <a:pt x="1" y="1030"/>
                    <a:pt x="1" y="1697"/>
                    <a:pt x="67" y="2331"/>
                  </a:cubicBezTo>
                  <a:cubicBezTo>
                    <a:pt x="278" y="2752"/>
                    <a:pt x="719" y="3020"/>
                    <a:pt x="1120" y="3020"/>
                  </a:cubicBezTo>
                  <a:cubicBezTo>
                    <a:pt x="1418" y="3020"/>
                    <a:pt x="1693" y="2872"/>
                    <a:pt x="1835" y="2531"/>
                  </a:cubicBezTo>
                  <a:cubicBezTo>
                    <a:pt x="1969" y="1831"/>
                    <a:pt x="1969" y="1097"/>
                    <a:pt x="1835" y="363"/>
                  </a:cubicBezTo>
                  <a:lnTo>
                    <a:pt x="1368" y="530"/>
                  </a:lnTo>
                  <a:cubicBezTo>
                    <a:pt x="1064" y="158"/>
                    <a:pt x="786" y="0"/>
                    <a:pt x="567" y="0"/>
                  </a:cubicBezTo>
                  <a:close/>
                </a:path>
              </a:pathLst>
            </a:custGeom>
            <a:solidFill>
              <a:srgbClr val="75594A"/>
            </a:solidFill>
            <a:ln>
              <a:noFill/>
            </a:ln>
          </p:spPr>
          <p:txBody>
            <a:bodyPr spcFirstLastPara="1" wrap="square" lIns="121900" tIns="121900" rIns="121900" bIns="121900" anchor="ctr" anchorCtr="0">
              <a:noAutofit/>
            </a:bodyPr>
            <a:lstStyle/>
            <a:p>
              <a:endParaRPr sz="2400"/>
            </a:p>
          </p:txBody>
        </p:sp>
        <p:sp>
          <p:nvSpPr>
            <p:cNvPr id="2331" name="Google Shape;2331;p75"/>
            <p:cNvSpPr/>
            <p:nvPr/>
          </p:nvSpPr>
          <p:spPr>
            <a:xfrm>
              <a:off x="3742000" y="3388225"/>
              <a:ext cx="723875" cy="698925"/>
            </a:xfrm>
            <a:custGeom>
              <a:avLst/>
              <a:gdLst/>
              <a:ahLst/>
              <a:cxnLst/>
              <a:rect l="l" t="t" r="r" b="b"/>
              <a:pathLst>
                <a:path w="28955" h="27957" extrusionOk="0">
                  <a:moveTo>
                    <a:pt x="16819" y="0"/>
                  </a:moveTo>
                  <a:cubicBezTo>
                    <a:pt x="15287" y="0"/>
                    <a:pt x="13744" y="515"/>
                    <a:pt x="11943" y="920"/>
                  </a:cubicBezTo>
                  <a:cubicBezTo>
                    <a:pt x="9508" y="1487"/>
                    <a:pt x="6305" y="1621"/>
                    <a:pt x="4738" y="3856"/>
                  </a:cubicBezTo>
                  <a:cubicBezTo>
                    <a:pt x="2703" y="6758"/>
                    <a:pt x="101" y="11961"/>
                    <a:pt x="68" y="15297"/>
                  </a:cubicBezTo>
                  <a:cubicBezTo>
                    <a:pt x="1" y="19367"/>
                    <a:pt x="1268" y="22135"/>
                    <a:pt x="3270" y="24470"/>
                  </a:cubicBezTo>
                  <a:cubicBezTo>
                    <a:pt x="5351" y="26893"/>
                    <a:pt x="11685" y="27957"/>
                    <a:pt x="15698" y="27957"/>
                  </a:cubicBezTo>
                  <a:cubicBezTo>
                    <a:pt x="15994" y="27957"/>
                    <a:pt x="16278" y="27951"/>
                    <a:pt x="16546" y="27940"/>
                  </a:cubicBezTo>
                  <a:cubicBezTo>
                    <a:pt x="19248" y="27806"/>
                    <a:pt x="25786" y="26539"/>
                    <a:pt x="27854" y="24537"/>
                  </a:cubicBezTo>
                  <a:cubicBezTo>
                    <a:pt x="28955" y="23503"/>
                    <a:pt x="28821" y="22936"/>
                    <a:pt x="28755" y="20801"/>
                  </a:cubicBezTo>
                  <a:cubicBezTo>
                    <a:pt x="28655" y="19100"/>
                    <a:pt x="28054" y="17799"/>
                    <a:pt x="27721" y="16265"/>
                  </a:cubicBezTo>
                  <a:cubicBezTo>
                    <a:pt x="26920" y="12695"/>
                    <a:pt x="28288" y="9860"/>
                    <a:pt x="25552" y="6658"/>
                  </a:cubicBezTo>
                  <a:lnTo>
                    <a:pt x="24685" y="6491"/>
                  </a:lnTo>
                  <a:cubicBezTo>
                    <a:pt x="24118" y="5257"/>
                    <a:pt x="24252" y="4323"/>
                    <a:pt x="23217" y="3289"/>
                  </a:cubicBezTo>
                  <a:cubicBezTo>
                    <a:pt x="22217" y="2321"/>
                    <a:pt x="21083" y="1487"/>
                    <a:pt x="19848" y="820"/>
                  </a:cubicBezTo>
                  <a:cubicBezTo>
                    <a:pt x="18799" y="217"/>
                    <a:pt x="17811" y="0"/>
                    <a:pt x="16819" y="0"/>
                  </a:cubicBezTo>
                  <a:close/>
                </a:path>
              </a:pathLst>
            </a:custGeom>
            <a:solidFill>
              <a:srgbClr val="846652"/>
            </a:solidFill>
            <a:ln>
              <a:noFill/>
            </a:ln>
          </p:spPr>
          <p:txBody>
            <a:bodyPr spcFirstLastPara="1" wrap="square" lIns="121900" tIns="121900" rIns="121900" bIns="121900" anchor="ctr" anchorCtr="0">
              <a:noAutofit/>
            </a:bodyPr>
            <a:lstStyle/>
            <a:p>
              <a:endParaRPr sz="2400"/>
            </a:p>
          </p:txBody>
        </p:sp>
        <p:sp>
          <p:nvSpPr>
            <p:cNvPr id="2332" name="Google Shape;2332;p75"/>
            <p:cNvSpPr/>
            <p:nvPr/>
          </p:nvSpPr>
          <p:spPr>
            <a:xfrm>
              <a:off x="3693650" y="3701600"/>
              <a:ext cx="90925" cy="128300"/>
            </a:xfrm>
            <a:custGeom>
              <a:avLst/>
              <a:gdLst/>
              <a:ahLst/>
              <a:cxnLst/>
              <a:rect l="l" t="t" r="r" b="b"/>
              <a:pathLst>
                <a:path w="3637" h="5132" extrusionOk="0">
                  <a:moveTo>
                    <a:pt x="1799" y="1"/>
                  </a:moveTo>
                  <a:cubicBezTo>
                    <a:pt x="1505" y="1"/>
                    <a:pt x="1217" y="82"/>
                    <a:pt x="968" y="227"/>
                  </a:cubicBezTo>
                  <a:cubicBezTo>
                    <a:pt x="134" y="827"/>
                    <a:pt x="0" y="2495"/>
                    <a:pt x="167" y="3429"/>
                  </a:cubicBezTo>
                  <a:cubicBezTo>
                    <a:pt x="267" y="3896"/>
                    <a:pt x="267" y="4497"/>
                    <a:pt x="601" y="4797"/>
                  </a:cubicBezTo>
                  <a:cubicBezTo>
                    <a:pt x="968" y="5107"/>
                    <a:pt x="1478" y="5131"/>
                    <a:pt x="1970" y="5131"/>
                  </a:cubicBezTo>
                  <a:cubicBezTo>
                    <a:pt x="2059" y="5131"/>
                    <a:pt x="2148" y="5131"/>
                    <a:pt x="2235" y="5131"/>
                  </a:cubicBezTo>
                  <a:cubicBezTo>
                    <a:pt x="3069" y="5131"/>
                    <a:pt x="2936" y="4463"/>
                    <a:pt x="3169" y="3730"/>
                  </a:cubicBezTo>
                  <a:cubicBezTo>
                    <a:pt x="3469" y="3129"/>
                    <a:pt x="3603" y="2495"/>
                    <a:pt x="3636" y="1828"/>
                  </a:cubicBezTo>
                  <a:cubicBezTo>
                    <a:pt x="3636" y="1595"/>
                    <a:pt x="3569" y="1361"/>
                    <a:pt x="3503" y="1128"/>
                  </a:cubicBezTo>
                  <a:lnTo>
                    <a:pt x="3503" y="1161"/>
                  </a:lnTo>
                  <a:cubicBezTo>
                    <a:pt x="3303" y="594"/>
                    <a:pt x="3202" y="260"/>
                    <a:pt x="2335" y="94"/>
                  </a:cubicBezTo>
                  <a:cubicBezTo>
                    <a:pt x="2159" y="31"/>
                    <a:pt x="1978" y="1"/>
                    <a:pt x="1799" y="1"/>
                  </a:cubicBezTo>
                  <a:close/>
                </a:path>
              </a:pathLst>
            </a:custGeom>
            <a:solidFill>
              <a:srgbClr val="846652"/>
            </a:solidFill>
            <a:ln>
              <a:noFill/>
            </a:ln>
          </p:spPr>
          <p:txBody>
            <a:bodyPr spcFirstLastPara="1" wrap="square" lIns="121900" tIns="121900" rIns="121900" bIns="121900" anchor="ctr" anchorCtr="0">
              <a:noAutofit/>
            </a:bodyPr>
            <a:lstStyle/>
            <a:p>
              <a:endParaRPr sz="2400"/>
            </a:p>
          </p:txBody>
        </p:sp>
        <p:sp>
          <p:nvSpPr>
            <p:cNvPr id="2333" name="Google Shape;2333;p75"/>
            <p:cNvSpPr/>
            <p:nvPr/>
          </p:nvSpPr>
          <p:spPr>
            <a:xfrm>
              <a:off x="3717000" y="3724400"/>
              <a:ext cx="59225" cy="83575"/>
            </a:xfrm>
            <a:custGeom>
              <a:avLst/>
              <a:gdLst/>
              <a:ahLst/>
              <a:cxnLst/>
              <a:rect l="l" t="t" r="r" b="b"/>
              <a:pathLst>
                <a:path w="2369" h="3343" extrusionOk="0">
                  <a:moveTo>
                    <a:pt x="1202" y="1"/>
                  </a:moveTo>
                  <a:cubicBezTo>
                    <a:pt x="1005" y="1"/>
                    <a:pt x="812" y="60"/>
                    <a:pt x="634" y="149"/>
                  </a:cubicBezTo>
                  <a:cubicBezTo>
                    <a:pt x="100" y="549"/>
                    <a:pt x="0" y="1617"/>
                    <a:pt x="100" y="2250"/>
                  </a:cubicBezTo>
                  <a:cubicBezTo>
                    <a:pt x="167" y="2517"/>
                    <a:pt x="167" y="2918"/>
                    <a:pt x="400" y="3118"/>
                  </a:cubicBezTo>
                  <a:cubicBezTo>
                    <a:pt x="626" y="3268"/>
                    <a:pt x="888" y="3343"/>
                    <a:pt x="1160" y="3343"/>
                  </a:cubicBezTo>
                  <a:cubicBezTo>
                    <a:pt x="1251" y="3343"/>
                    <a:pt x="1343" y="3335"/>
                    <a:pt x="1435" y="3318"/>
                  </a:cubicBezTo>
                  <a:cubicBezTo>
                    <a:pt x="1968" y="3318"/>
                    <a:pt x="1902" y="2918"/>
                    <a:pt x="2068" y="2451"/>
                  </a:cubicBezTo>
                  <a:cubicBezTo>
                    <a:pt x="2235" y="2050"/>
                    <a:pt x="2335" y="1617"/>
                    <a:pt x="2369" y="1183"/>
                  </a:cubicBezTo>
                  <a:cubicBezTo>
                    <a:pt x="2369" y="1050"/>
                    <a:pt x="2335" y="883"/>
                    <a:pt x="2268" y="783"/>
                  </a:cubicBezTo>
                  <a:lnTo>
                    <a:pt x="2268" y="749"/>
                  </a:lnTo>
                  <a:cubicBezTo>
                    <a:pt x="2135" y="382"/>
                    <a:pt x="2068" y="182"/>
                    <a:pt x="1501" y="49"/>
                  </a:cubicBezTo>
                  <a:cubicBezTo>
                    <a:pt x="1401" y="16"/>
                    <a:pt x="1301" y="1"/>
                    <a:pt x="1202" y="1"/>
                  </a:cubicBezTo>
                  <a:close/>
                </a:path>
              </a:pathLst>
            </a:custGeom>
            <a:solidFill>
              <a:srgbClr val="7F5A45"/>
            </a:solidFill>
            <a:ln>
              <a:noFill/>
            </a:ln>
          </p:spPr>
          <p:txBody>
            <a:bodyPr spcFirstLastPara="1" wrap="square" lIns="121900" tIns="121900" rIns="121900" bIns="121900" anchor="ctr" anchorCtr="0">
              <a:noAutofit/>
            </a:bodyPr>
            <a:lstStyle/>
            <a:p>
              <a:endParaRPr sz="2400"/>
            </a:p>
          </p:txBody>
        </p:sp>
        <p:sp>
          <p:nvSpPr>
            <p:cNvPr id="2334" name="Google Shape;2334;p75"/>
            <p:cNvSpPr/>
            <p:nvPr/>
          </p:nvSpPr>
          <p:spPr>
            <a:xfrm>
              <a:off x="3926300" y="3785650"/>
              <a:ext cx="8375" cy="12525"/>
            </a:xfrm>
            <a:custGeom>
              <a:avLst/>
              <a:gdLst/>
              <a:ahLst/>
              <a:cxnLst/>
              <a:rect l="l" t="t" r="r" b="b"/>
              <a:pathLst>
                <a:path w="335" h="501" fill="none" extrusionOk="0">
                  <a:moveTo>
                    <a:pt x="334" y="434"/>
                  </a:moveTo>
                  <a:cubicBezTo>
                    <a:pt x="68" y="501"/>
                    <a:pt x="34" y="267"/>
                    <a:pt x="1" y="1"/>
                  </a:cubicBezTo>
                </a:path>
              </a:pathLst>
            </a:custGeom>
            <a:noFill/>
            <a:ln w="2500" cap="rnd" cmpd="sng">
              <a:solidFill>
                <a:srgbClr val="26130B"/>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35" name="Google Shape;2335;p75"/>
            <p:cNvSpPr/>
            <p:nvPr/>
          </p:nvSpPr>
          <p:spPr>
            <a:xfrm>
              <a:off x="3918800" y="3791500"/>
              <a:ext cx="9200" cy="12525"/>
            </a:xfrm>
            <a:custGeom>
              <a:avLst/>
              <a:gdLst/>
              <a:ahLst/>
              <a:cxnLst/>
              <a:rect l="l" t="t" r="r" b="b"/>
              <a:pathLst>
                <a:path w="368" h="501" fill="none" extrusionOk="0">
                  <a:moveTo>
                    <a:pt x="368" y="434"/>
                  </a:moveTo>
                  <a:cubicBezTo>
                    <a:pt x="67" y="500"/>
                    <a:pt x="34" y="267"/>
                    <a:pt x="1" y="0"/>
                  </a:cubicBezTo>
                </a:path>
              </a:pathLst>
            </a:custGeom>
            <a:noFill/>
            <a:ln w="2500" cap="rnd" cmpd="sng">
              <a:solidFill>
                <a:srgbClr val="26130B"/>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36" name="Google Shape;2336;p75"/>
            <p:cNvSpPr/>
            <p:nvPr/>
          </p:nvSpPr>
          <p:spPr>
            <a:xfrm>
              <a:off x="3920475" y="3789825"/>
              <a:ext cx="54225" cy="55050"/>
            </a:xfrm>
            <a:custGeom>
              <a:avLst/>
              <a:gdLst/>
              <a:ahLst/>
              <a:cxnLst/>
              <a:rect l="l" t="t" r="r" b="b"/>
              <a:pathLst>
                <a:path w="2169" h="2202" extrusionOk="0">
                  <a:moveTo>
                    <a:pt x="1068" y="0"/>
                  </a:moveTo>
                  <a:cubicBezTo>
                    <a:pt x="467" y="0"/>
                    <a:pt x="0" y="501"/>
                    <a:pt x="0" y="1101"/>
                  </a:cubicBezTo>
                  <a:cubicBezTo>
                    <a:pt x="0" y="1702"/>
                    <a:pt x="467" y="2202"/>
                    <a:pt x="1068" y="2202"/>
                  </a:cubicBezTo>
                  <a:cubicBezTo>
                    <a:pt x="1702" y="2202"/>
                    <a:pt x="2169" y="1702"/>
                    <a:pt x="2169" y="1101"/>
                  </a:cubicBezTo>
                  <a:cubicBezTo>
                    <a:pt x="2169" y="501"/>
                    <a:pt x="1702" y="0"/>
                    <a:pt x="1068" y="0"/>
                  </a:cubicBezTo>
                  <a:close/>
                </a:path>
              </a:pathLst>
            </a:custGeom>
            <a:solidFill>
              <a:srgbClr val="2B2B21"/>
            </a:solidFill>
            <a:ln>
              <a:noFill/>
            </a:ln>
          </p:spPr>
          <p:txBody>
            <a:bodyPr spcFirstLastPara="1" wrap="square" lIns="121900" tIns="121900" rIns="121900" bIns="121900" anchor="ctr" anchorCtr="0">
              <a:noAutofit/>
            </a:bodyPr>
            <a:lstStyle/>
            <a:p>
              <a:endParaRPr sz="2400"/>
            </a:p>
          </p:txBody>
        </p:sp>
        <p:sp>
          <p:nvSpPr>
            <p:cNvPr id="2337" name="Google Shape;2337;p75"/>
            <p:cNvSpPr/>
            <p:nvPr/>
          </p:nvSpPr>
          <p:spPr>
            <a:xfrm>
              <a:off x="3931300" y="3803175"/>
              <a:ext cx="10050" cy="9175"/>
            </a:xfrm>
            <a:custGeom>
              <a:avLst/>
              <a:gdLst/>
              <a:ahLst/>
              <a:cxnLst/>
              <a:rect l="l" t="t" r="r" b="b"/>
              <a:pathLst>
                <a:path w="402" h="367" extrusionOk="0">
                  <a:moveTo>
                    <a:pt x="201" y="0"/>
                  </a:moveTo>
                  <a:cubicBezTo>
                    <a:pt x="101" y="0"/>
                    <a:pt x="1" y="67"/>
                    <a:pt x="1" y="167"/>
                  </a:cubicBezTo>
                  <a:cubicBezTo>
                    <a:pt x="1" y="267"/>
                    <a:pt x="101" y="367"/>
                    <a:pt x="201" y="367"/>
                  </a:cubicBezTo>
                  <a:cubicBezTo>
                    <a:pt x="301" y="367"/>
                    <a:pt x="401" y="267"/>
                    <a:pt x="401" y="167"/>
                  </a:cubicBezTo>
                  <a:cubicBezTo>
                    <a:pt x="401" y="67"/>
                    <a:pt x="301" y="0"/>
                    <a:pt x="201" y="0"/>
                  </a:cubicBezTo>
                  <a:close/>
                </a:path>
              </a:pathLst>
            </a:custGeom>
            <a:solidFill>
              <a:srgbClr val="FCF8F7"/>
            </a:solidFill>
            <a:ln>
              <a:noFill/>
            </a:ln>
          </p:spPr>
          <p:txBody>
            <a:bodyPr spcFirstLastPara="1" wrap="square" lIns="121900" tIns="121900" rIns="121900" bIns="121900" anchor="ctr" anchorCtr="0">
              <a:noAutofit/>
            </a:bodyPr>
            <a:lstStyle/>
            <a:p>
              <a:endParaRPr sz="2400"/>
            </a:p>
          </p:txBody>
        </p:sp>
        <p:sp>
          <p:nvSpPr>
            <p:cNvPr id="2338" name="Google Shape;2338;p75"/>
            <p:cNvSpPr/>
            <p:nvPr/>
          </p:nvSpPr>
          <p:spPr>
            <a:xfrm>
              <a:off x="4273225" y="3785650"/>
              <a:ext cx="9200" cy="12525"/>
            </a:xfrm>
            <a:custGeom>
              <a:avLst/>
              <a:gdLst/>
              <a:ahLst/>
              <a:cxnLst/>
              <a:rect l="l" t="t" r="r" b="b"/>
              <a:pathLst>
                <a:path w="368" h="501" fill="none" extrusionOk="0">
                  <a:moveTo>
                    <a:pt x="367" y="434"/>
                  </a:moveTo>
                  <a:cubicBezTo>
                    <a:pt x="67" y="501"/>
                    <a:pt x="34" y="267"/>
                    <a:pt x="0" y="1"/>
                  </a:cubicBezTo>
                </a:path>
              </a:pathLst>
            </a:custGeom>
            <a:noFill/>
            <a:ln w="2500" cap="rnd" cmpd="sng">
              <a:solidFill>
                <a:srgbClr val="26130B"/>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39" name="Google Shape;2339;p75"/>
            <p:cNvSpPr/>
            <p:nvPr/>
          </p:nvSpPr>
          <p:spPr>
            <a:xfrm>
              <a:off x="4266550" y="3791500"/>
              <a:ext cx="8375" cy="12525"/>
            </a:xfrm>
            <a:custGeom>
              <a:avLst/>
              <a:gdLst/>
              <a:ahLst/>
              <a:cxnLst/>
              <a:rect l="l" t="t" r="r" b="b"/>
              <a:pathLst>
                <a:path w="335" h="501" fill="none" extrusionOk="0">
                  <a:moveTo>
                    <a:pt x="334" y="434"/>
                  </a:moveTo>
                  <a:cubicBezTo>
                    <a:pt x="67" y="500"/>
                    <a:pt x="34" y="267"/>
                    <a:pt x="1" y="0"/>
                  </a:cubicBezTo>
                </a:path>
              </a:pathLst>
            </a:custGeom>
            <a:noFill/>
            <a:ln w="2500" cap="rnd" cmpd="sng">
              <a:solidFill>
                <a:srgbClr val="26130B"/>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40" name="Google Shape;2340;p75"/>
            <p:cNvSpPr/>
            <p:nvPr/>
          </p:nvSpPr>
          <p:spPr>
            <a:xfrm>
              <a:off x="4267375" y="3789825"/>
              <a:ext cx="54250" cy="55050"/>
            </a:xfrm>
            <a:custGeom>
              <a:avLst/>
              <a:gdLst/>
              <a:ahLst/>
              <a:cxnLst/>
              <a:rect l="l" t="t" r="r" b="b"/>
              <a:pathLst>
                <a:path w="2170" h="2202" extrusionOk="0">
                  <a:moveTo>
                    <a:pt x="1102" y="0"/>
                  </a:moveTo>
                  <a:cubicBezTo>
                    <a:pt x="501" y="0"/>
                    <a:pt x="1" y="501"/>
                    <a:pt x="1" y="1101"/>
                  </a:cubicBezTo>
                  <a:cubicBezTo>
                    <a:pt x="1" y="1702"/>
                    <a:pt x="501" y="2202"/>
                    <a:pt x="1102" y="2202"/>
                  </a:cubicBezTo>
                  <a:cubicBezTo>
                    <a:pt x="1702" y="2202"/>
                    <a:pt x="2169" y="1702"/>
                    <a:pt x="2169" y="1101"/>
                  </a:cubicBezTo>
                  <a:cubicBezTo>
                    <a:pt x="2169" y="501"/>
                    <a:pt x="1702" y="0"/>
                    <a:pt x="1102" y="0"/>
                  </a:cubicBezTo>
                  <a:close/>
                </a:path>
              </a:pathLst>
            </a:custGeom>
            <a:solidFill>
              <a:srgbClr val="2B2B21"/>
            </a:solidFill>
            <a:ln>
              <a:noFill/>
            </a:ln>
          </p:spPr>
          <p:txBody>
            <a:bodyPr spcFirstLastPara="1" wrap="square" lIns="121900" tIns="121900" rIns="121900" bIns="121900" anchor="ctr" anchorCtr="0">
              <a:noAutofit/>
            </a:bodyPr>
            <a:lstStyle/>
            <a:p>
              <a:endParaRPr sz="2400"/>
            </a:p>
          </p:txBody>
        </p:sp>
        <p:sp>
          <p:nvSpPr>
            <p:cNvPr id="2341" name="Google Shape;2341;p75"/>
            <p:cNvSpPr/>
            <p:nvPr/>
          </p:nvSpPr>
          <p:spPr>
            <a:xfrm>
              <a:off x="4279050" y="3803175"/>
              <a:ext cx="9200" cy="9175"/>
            </a:xfrm>
            <a:custGeom>
              <a:avLst/>
              <a:gdLst/>
              <a:ahLst/>
              <a:cxnLst/>
              <a:rect l="l" t="t" r="r" b="b"/>
              <a:pathLst>
                <a:path w="368" h="367" extrusionOk="0">
                  <a:moveTo>
                    <a:pt x="168" y="0"/>
                  </a:moveTo>
                  <a:cubicBezTo>
                    <a:pt x="68" y="0"/>
                    <a:pt x="1" y="67"/>
                    <a:pt x="1" y="167"/>
                  </a:cubicBezTo>
                  <a:cubicBezTo>
                    <a:pt x="1" y="267"/>
                    <a:pt x="68" y="367"/>
                    <a:pt x="168" y="367"/>
                  </a:cubicBezTo>
                  <a:cubicBezTo>
                    <a:pt x="301" y="367"/>
                    <a:pt x="368" y="267"/>
                    <a:pt x="368" y="167"/>
                  </a:cubicBezTo>
                  <a:cubicBezTo>
                    <a:pt x="368" y="67"/>
                    <a:pt x="301" y="0"/>
                    <a:pt x="168" y="0"/>
                  </a:cubicBezTo>
                  <a:close/>
                </a:path>
              </a:pathLst>
            </a:custGeom>
            <a:solidFill>
              <a:srgbClr val="FCF8F7"/>
            </a:solidFill>
            <a:ln>
              <a:noFill/>
            </a:ln>
          </p:spPr>
          <p:txBody>
            <a:bodyPr spcFirstLastPara="1" wrap="square" lIns="121900" tIns="121900" rIns="121900" bIns="121900" anchor="ctr" anchorCtr="0">
              <a:noAutofit/>
            </a:bodyPr>
            <a:lstStyle/>
            <a:p>
              <a:endParaRPr sz="2400"/>
            </a:p>
          </p:txBody>
        </p:sp>
        <p:sp>
          <p:nvSpPr>
            <p:cNvPr id="2342" name="Google Shape;2342;p75"/>
            <p:cNvSpPr/>
            <p:nvPr/>
          </p:nvSpPr>
          <p:spPr>
            <a:xfrm>
              <a:off x="4098100" y="3902400"/>
              <a:ext cx="79250" cy="59200"/>
            </a:xfrm>
            <a:custGeom>
              <a:avLst/>
              <a:gdLst/>
              <a:ahLst/>
              <a:cxnLst/>
              <a:rect l="l" t="t" r="r" b="b"/>
              <a:pathLst>
                <a:path w="3170" h="2368" extrusionOk="0">
                  <a:moveTo>
                    <a:pt x="2802" y="1"/>
                  </a:moveTo>
                  <a:cubicBezTo>
                    <a:pt x="2536" y="201"/>
                    <a:pt x="2202" y="368"/>
                    <a:pt x="1868" y="501"/>
                  </a:cubicBezTo>
                  <a:cubicBezTo>
                    <a:pt x="1618" y="576"/>
                    <a:pt x="1368" y="614"/>
                    <a:pt x="1104" y="614"/>
                  </a:cubicBezTo>
                  <a:cubicBezTo>
                    <a:pt x="1016" y="614"/>
                    <a:pt x="926" y="609"/>
                    <a:pt x="834" y="601"/>
                  </a:cubicBezTo>
                  <a:cubicBezTo>
                    <a:pt x="734" y="601"/>
                    <a:pt x="634" y="601"/>
                    <a:pt x="534" y="568"/>
                  </a:cubicBezTo>
                  <a:cubicBezTo>
                    <a:pt x="367" y="534"/>
                    <a:pt x="201" y="368"/>
                    <a:pt x="34" y="368"/>
                  </a:cubicBezTo>
                  <a:cubicBezTo>
                    <a:pt x="0" y="801"/>
                    <a:pt x="100" y="1235"/>
                    <a:pt x="334" y="1602"/>
                  </a:cubicBezTo>
                  <a:cubicBezTo>
                    <a:pt x="615" y="2079"/>
                    <a:pt x="1131" y="2367"/>
                    <a:pt x="1686" y="2367"/>
                  </a:cubicBezTo>
                  <a:cubicBezTo>
                    <a:pt x="1790" y="2367"/>
                    <a:pt x="1896" y="2357"/>
                    <a:pt x="2002" y="2336"/>
                  </a:cubicBezTo>
                  <a:cubicBezTo>
                    <a:pt x="2702" y="2302"/>
                    <a:pt x="3169" y="2135"/>
                    <a:pt x="3169" y="1368"/>
                  </a:cubicBezTo>
                  <a:cubicBezTo>
                    <a:pt x="3169" y="901"/>
                    <a:pt x="3036" y="434"/>
                    <a:pt x="2802" y="1"/>
                  </a:cubicBezTo>
                  <a:close/>
                </a:path>
              </a:pathLst>
            </a:custGeom>
            <a:solidFill>
              <a:srgbClr val="F2594E"/>
            </a:solidFill>
            <a:ln>
              <a:noFill/>
            </a:ln>
          </p:spPr>
          <p:txBody>
            <a:bodyPr spcFirstLastPara="1" wrap="square" lIns="121900" tIns="121900" rIns="121900" bIns="121900" anchor="ctr" anchorCtr="0">
              <a:noAutofit/>
            </a:bodyPr>
            <a:lstStyle/>
            <a:p>
              <a:endParaRPr sz="2400"/>
            </a:p>
          </p:txBody>
        </p:sp>
        <p:sp>
          <p:nvSpPr>
            <p:cNvPr id="2343" name="Google Shape;2343;p75"/>
            <p:cNvSpPr/>
            <p:nvPr/>
          </p:nvSpPr>
          <p:spPr>
            <a:xfrm>
              <a:off x="4141450" y="3919075"/>
              <a:ext cx="15875" cy="22550"/>
            </a:xfrm>
            <a:custGeom>
              <a:avLst/>
              <a:gdLst/>
              <a:ahLst/>
              <a:cxnLst/>
              <a:rect l="l" t="t" r="r" b="b"/>
              <a:pathLst>
                <a:path w="635" h="902" fill="none" extrusionOk="0">
                  <a:moveTo>
                    <a:pt x="1" y="1"/>
                  </a:moveTo>
                  <a:cubicBezTo>
                    <a:pt x="201" y="1"/>
                    <a:pt x="368" y="268"/>
                    <a:pt x="501" y="401"/>
                  </a:cubicBezTo>
                  <a:cubicBezTo>
                    <a:pt x="601" y="568"/>
                    <a:pt x="635" y="735"/>
                    <a:pt x="635" y="901"/>
                  </a:cubicBezTo>
                </a:path>
              </a:pathLst>
            </a:custGeom>
            <a:noFill/>
            <a:ln w="5000" cap="rnd" cmpd="sng">
              <a:solidFill>
                <a:srgbClr val="BA473E"/>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44" name="Google Shape;2344;p75"/>
            <p:cNvSpPr/>
            <p:nvPr/>
          </p:nvSpPr>
          <p:spPr>
            <a:xfrm>
              <a:off x="4093925" y="3894900"/>
              <a:ext cx="78425" cy="27550"/>
            </a:xfrm>
            <a:custGeom>
              <a:avLst/>
              <a:gdLst/>
              <a:ahLst/>
              <a:cxnLst/>
              <a:rect l="l" t="t" r="r" b="b"/>
              <a:pathLst>
                <a:path w="3137" h="1102" extrusionOk="0">
                  <a:moveTo>
                    <a:pt x="2969" y="0"/>
                  </a:moveTo>
                  <a:cubicBezTo>
                    <a:pt x="2903" y="0"/>
                    <a:pt x="2803" y="34"/>
                    <a:pt x="2803" y="134"/>
                  </a:cubicBezTo>
                  <a:cubicBezTo>
                    <a:pt x="2769" y="467"/>
                    <a:pt x="2469" y="668"/>
                    <a:pt x="1969" y="734"/>
                  </a:cubicBezTo>
                  <a:cubicBezTo>
                    <a:pt x="1775" y="765"/>
                    <a:pt x="1551" y="783"/>
                    <a:pt x="1330" y="783"/>
                  </a:cubicBezTo>
                  <a:cubicBezTo>
                    <a:pt x="828" y="783"/>
                    <a:pt x="347" y="689"/>
                    <a:pt x="301" y="434"/>
                  </a:cubicBezTo>
                  <a:cubicBezTo>
                    <a:pt x="272" y="362"/>
                    <a:pt x="212" y="327"/>
                    <a:pt x="153" y="327"/>
                  </a:cubicBezTo>
                  <a:cubicBezTo>
                    <a:pt x="76" y="327"/>
                    <a:pt x="1" y="387"/>
                    <a:pt x="1" y="501"/>
                  </a:cubicBezTo>
                  <a:cubicBezTo>
                    <a:pt x="67" y="1001"/>
                    <a:pt x="734" y="1101"/>
                    <a:pt x="1302" y="1101"/>
                  </a:cubicBezTo>
                  <a:cubicBezTo>
                    <a:pt x="1535" y="1101"/>
                    <a:pt x="1769" y="1068"/>
                    <a:pt x="2002" y="1068"/>
                  </a:cubicBezTo>
                  <a:cubicBezTo>
                    <a:pt x="2803" y="934"/>
                    <a:pt x="3036" y="534"/>
                    <a:pt x="3103" y="167"/>
                  </a:cubicBezTo>
                  <a:cubicBezTo>
                    <a:pt x="3136" y="100"/>
                    <a:pt x="3069" y="0"/>
                    <a:pt x="2969"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2345" name="Google Shape;2345;p75"/>
            <p:cNvSpPr/>
            <p:nvPr/>
          </p:nvSpPr>
          <p:spPr>
            <a:xfrm>
              <a:off x="3832900" y="3268375"/>
              <a:ext cx="638000" cy="424050"/>
            </a:xfrm>
            <a:custGeom>
              <a:avLst/>
              <a:gdLst/>
              <a:ahLst/>
              <a:cxnLst/>
              <a:rect l="l" t="t" r="r" b="b"/>
              <a:pathLst>
                <a:path w="25520" h="16962" extrusionOk="0">
                  <a:moveTo>
                    <a:pt x="12533" y="0"/>
                  </a:moveTo>
                  <a:cubicBezTo>
                    <a:pt x="11964" y="0"/>
                    <a:pt x="11374" y="112"/>
                    <a:pt x="11309" y="677"/>
                  </a:cubicBezTo>
                  <a:cubicBezTo>
                    <a:pt x="10907" y="476"/>
                    <a:pt x="10275" y="255"/>
                    <a:pt x="9704" y="255"/>
                  </a:cubicBezTo>
                  <a:cubicBezTo>
                    <a:pt x="9231" y="255"/>
                    <a:pt x="8800" y="406"/>
                    <a:pt x="8574" y="844"/>
                  </a:cubicBezTo>
                  <a:cubicBezTo>
                    <a:pt x="8207" y="711"/>
                    <a:pt x="7840" y="611"/>
                    <a:pt x="7439" y="577"/>
                  </a:cubicBezTo>
                  <a:cubicBezTo>
                    <a:pt x="7341" y="559"/>
                    <a:pt x="7243" y="551"/>
                    <a:pt x="7145" y="551"/>
                  </a:cubicBezTo>
                  <a:cubicBezTo>
                    <a:pt x="6878" y="551"/>
                    <a:pt x="6616" y="613"/>
                    <a:pt x="6372" y="711"/>
                  </a:cubicBezTo>
                  <a:cubicBezTo>
                    <a:pt x="6239" y="811"/>
                    <a:pt x="5938" y="1211"/>
                    <a:pt x="5805" y="1244"/>
                  </a:cubicBezTo>
                  <a:cubicBezTo>
                    <a:pt x="5766" y="1255"/>
                    <a:pt x="5725" y="1260"/>
                    <a:pt x="5682" y="1260"/>
                  </a:cubicBezTo>
                  <a:cubicBezTo>
                    <a:pt x="5396" y="1260"/>
                    <a:pt x="5026" y="1057"/>
                    <a:pt x="4664" y="1057"/>
                  </a:cubicBezTo>
                  <a:cubicBezTo>
                    <a:pt x="4565" y="1057"/>
                    <a:pt x="4467" y="1073"/>
                    <a:pt x="4371" y="1111"/>
                  </a:cubicBezTo>
                  <a:cubicBezTo>
                    <a:pt x="3637" y="1378"/>
                    <a:pt x="3870" y="2178"/>
                    <a:pt x="3804" y="2779"/>
                  </a:cubicBezTo>
                  <a:cubicBezTo>
                    <a:pt x="3676" y="2749"/>
                    <a:pt x="3529" y="2735"/>
                    <a:pt x="3371" y="2735"/>
                  </a:cubicBezTo>
                  <a:cubicBezTo>
                    <a:pt x="2286" y="2735"/>
                    <a:pt x="682" y="3424"/>
                    <a:pt x="1469" y="4647"/>
                  </a:cubicBezTo>
                  <a:cubicBezTo>
                    <a:pt x="801" y="4947"/>
                    <a:pt x="1" y="4880"/>
                    <a:pt x="1" y="5814"/>
                  </a:cubicBezTo>
                  <a:cubicBezTo>
                    <a:pt x="1" y="6381"/>
                    <a:pt x="668" y="6748"/>
                    <a:pt x="701" y="7182"/>
                  </a:cubicBezTo>
                  <a:cubicBezTo>
                    <a:pt x="701" y="7282"/>
                    <a:pt x="368" y="7515"/>
                    <a:pt x="334" y="7716"/>
                  </a:cubicBezTo>
                  <a:cubicBezTo>
                    <a:pt x="334" y="7882"/>
                    <a:pt x="401" y="7949"/>
                    <a:pt x="401" y="8083"/>
                  </a:cubicBezTo>
                  <a:cubicBezTo>
                    <a:pt x="468" y="8449"/>
                    <a:pt x="535" y="8449"/>
                    <a:pt x="368" y="8850"/>
                  </a:cubicBezTo>
                  <a:cubicBezTo>
                    <a:pt x="168" y="9417"/>
                    <a:pt x="134" y="9484"/>
                    <a:pt x="468" y="10017"/>
                  </a:cubicBezTo>
                  <a:cubicBezTo>
                    <a:pt x="601" y="10217"/>
                    <a:pt x="668" y="10051"/>
                    <a:pt x="735" y="10251"/>
                  </a:cubicBezTo>
                  <a:cubicBezTo>
                    <a:pt x="801" y="10451"/>
                    <a:pt x="501" y="10851"/>
                    <a:pt x="568" y="11118"/>
                  </a:cubicBezTo>
                  <a:cubicBezTo>
                    <a:pt x="735" y="11685"/>
                    <a:pt x="1335" y="11552"/>
                    <a:pt x="1835" y="11585"/>
                  </a:cubicBezTo>
                  <a:cubicBezTo>
                    <a:pt x="1802" y="11685"/>
                    <a:pt x="1835" y="11819"/>
                    <a:pt x="1802" y="11919"/>
                  </a:cubicBezTo>
                  <a:cubicBezTo>
                    <a:pt x="1688" y="11840"/>
                    <a:pt x="1569" y="11809"/>
                    <a:pt x="1458" y="11809"/>
                  </a:cubicBezTo>
                  <a:cubicBezTo>
                    <a:pt x="1055" y="11809"/>
                    <a:pt x="771" y="12226"/>
                    <a:pt x="1268" y="12252"/>
                  </a:cubicBezTo>
                  <a:cubicBezTo>
                    <a:pt x="868" y="12352"/>
                    <a:pt x="1502" y="12586"/>
                    <a:pt x="1602" y="12953"/>
                  </a:cubicBezTo>
                  <a:cubicBezTo>
                    <a:pt x="1645" y="13192"/>
                    <a:pt x="1973" y="13460"/>
                    <a:pt x="2214" y="13460"/>
                  </a:cubicBezTo>
                  <a:cubicBezTo>
                    <a:pt x="2342" y="13460"/>
                    <a:pt x="2446" y="13383"/>
                    <a:pt x="2469" y="13186"/>
                  </a:cubicBezTo>
                  <a:cubicBezTo>
                    <a:pt x="2645" y="13512"/>
                    <a:pt x="3233" y="14401"/>
                    <a:pt x="3742" y="14401"/>
                  </a:cubicBezTo>
                  <a:cubicBezTo>
                    <a:pt x="3911" y="14401"/>
                    <a:pt x="4071" y="14303"/>
                    <a:pt x="4204" y="14053"/>
                  </a:cubicBezTo>
                  <a:cubicBezTo>
                    <a:pt x="5171" y="14887"/>
                    <a:pt x="5672" y="16255"/>
                    <a:pt x="7106" y="16489"/>
                  </a:cubicBezTo>
                  <a:cubicBezTo>
                    <a:pt x="7177" y="16500"/>
                    <a:pt x="7242" y="16505"/>
                    <a:pt x="7303" y="16505"/>
                  </a:cubicBezTo>
                  <a:cubicBezTo>
                    <a:pt x="7785" y="16505"/>
                    <a:pt x="7970" y="16166"/>
                    <a:pt x="8207" y="15721"/>
                  </a:cubicBezTo>
                  <a:cubicBezTo>
                    <a:pt x="8458" y="16474"/>
                    <a:pt x="9180" y="16962"/>
                    <a:pt x="9987" y="16962"/>
                  </a:cubicBezTo>
                  <a:cubicBezTo>
                    <a:pt x="10038" y="16962"/>
                    <a:pt x="10090" y="16960"/>
                    <a:pt x="10141" y="16956"/>
                  </a:cubicBezTo>
                  <a:cubicBezTo>
                    <a:pt x="10608" y="16889"/>
                    <a:pt x="11142" y="16655"/>
                    <a:pt x="11075" y="16122"/>
                  </a:cubicBezTo>
                  <a:lnTo>
                    <a:pt x="11075" y="16122"/>
                  </a:lnTo>
                  <a:cubicBezTo>
                    <a:pt x="11277" y="16585"/>
                    <a:pt x="12013" y="16926"/>
                    <a:pt x="12645" y="16926"/>
                  </a:cubicBezTo>
                  <a:cubicBezTo>
                    <a:pt x="13061" y="16926"/>
                    <a:pt x="13432" y="16779"/>
                    <a:pt x="13577" y="16422"/>
                  </a:cubicBezTo>
                  <a:cubicBezTo>
                    <a:pt x="13760" y="16572"/>
                    <a:pt x="14125" y="16640"/>
                    <a:pt x="14513" y="16640"/>
                  </a:cubicBezTo>
                  <a:cubicBezTo>
                    <a:pt x="15199" y="16640"/>
                    <a:pt x="15954" y="16428"/>
                    <a:pt x="15882" y="16093"/>
                  </a:cubicBezTo>
                  <a:lnTo>
                    <a:pt x="15882" y="16093"/>
                  </a:lnTo>
                  <a:cubicBezTo>
                    <a:pt x="16019" y="16223"/>
                    <a:pt x="16218" y="16283"/>
                    <a:pt x="16421" y="16283"/>
                  </a:cubicBezTo>
                  <a:cubicBezTo>
                    <a:pt x="16766" y="16283"/>
                    <a:pt x="17122" y="16112"/>
                    <a:pt x="17213" y="15821"/>
                  </a:cubicBezTo>
                  <a:cubicBezTo>
                    <a:pt x="17705" y="15933"/>
                    <a:pt x="18435" y="16209"/>
                    <a:pt x="19075" y="16209"/>
                  </a:cubicBezTo>
                  <a:cubicBezTo>
                    <a:pt x="19390" y="16209"/>
                    <a:pt x="19684" y="16142"/>
                    <a:pt x="19915" y="15955"/>
                  </a:cubicBezTo>
                  <a:cubicBezTo>
                    <a:pt x="20182" y="15821"/>
                    <a:pt x="20249" y="15421"/>
                    <a:pt x="20048" y="15154"/>
                  </a:cubicBezTo>
                  <a:lnTo>
                    <a:pt x="20048" y="15154"/>
                  </a:lnTo>
                  <a:cubicBezTo>
                    <a:pt x="20318" y="15187"/>
                    <a:pt x="20651" y="15226"/>
                    <a:pt x="20974" y="15226"/>
                  </a:cubicBezTo>
                  <a:cubicBezTo>
                    <a:pt x="21650" y="15226"/>
                    <a:pt x="22284" y="15054"/>
                    <a:pt x="22217" y="14287"/>
                  </a:cubicBezTo>
                  <a:cubicBezTo>
                    <a:pt x="22246" y="14285"/>
                    <a:pt x="22275" y="14284"/>
                    <a:pt x="22306" y="14284"/>
                  </a:cubicBezTo>
                  <a:cubicBezTo>
                    <a:pt x="22541" y="14284"/>
                    <a:pt x="22821" y="14338"/>
                    <a:pt x="23085" y="14338"/>
                  </a:cubicBezTo>
                  <a:cubicBezTo>
                    <a:pt x="23341" y="14338"/>
                    <a:pt x="23582" y="14287"/>
                    <a:pt x="23751" y="14087"/>
                  </a:cubicBezTo>
                  <a:cubicBezTo>
                    <a:pt x="24018" y="13753"/>
                    <a:pt x="23985" y="13286"/>
                    <a:pt x="23684" y="12986"/>
                  </a:cubicBezTo>
                  <a:cubicBezTo>
                    <a:pt x="24218" y="12753"/>
                    <a:pt x="24685" y="11785"/>
                    <a:pt x="24685" y="11318"/>
                  </a:cubicBezTo>
                  <a:cubicBezTo>
                    <a:pt x="24685" y="10751"/>
                    <a:pt x="24218" y="10651"/>
                    <a:pt x="23651" y="10418"/>
                  </a:cubicBezTo>
                  <a:cubicBezTo>
                    <a:pt x="24185" y="9984"/>
                    <a:pt x="24652" y="9417"/>
                    <a:pt x="25019" y="8783"/>
                  </a:cubicBezTo>
                  <a:cubicBezTo>
                    <a:pt x="25519" y="7982"/>
                    <a:pt x="25519" y="7415"/>
                    <a:pt x="25519" y="6515"/>
                  </a:cubicBezTo>
                  <a:cubicBezTo>
                    <a:pt x="25519" y="5692"/>
                    <a:pt x="25074" y="5510"/>
                    <a:pt x="24285" y="5510"/>
                  </a:cubicBezTo>
                  <a:cubicBezTo>
                    <a:pt x="24210" y="5510"/>
                    <a:pt x="24132" y="5511"/>
                    <a:pt x="24051" y="5514"/>
                  </a:cubicBezTo>
                  <a:cubicBezTo>
                    <a:pt x="24580" y="5141"/>
                    <a:pt x="24645" y="3926"/>
                    <a:pt x="23921" y="3926"/>
                  </a:cubicBezTo>
                  <a:cubicBezTo>
                    <a:pt x="23868" y="3926"/>
                    <a:pt x="23812" y="3933"/>
                    <a:pt x="23751" y="3946"/>
                  </a:cubicBezTo>
                  <a:cubicBezTo>
                    <a:pt x="23658" y="3552"/>
                    <a:pt x="22984" y="3270"/>
                    <a:pt x="22482" y="3270"/>
                  </a:cubicBezTo>
                  <a:cubicBezTo>
                    <a:pt x="22262" y="3270"/>
                    <a:pt x="22075" y="3324"/>
                    <a:pt x="21983" y="3446"/>
                  </a:cubicBezTo>
                  <a:cubicBezTo>
                    <a:pt x="21885" y="2708"/>
                    <a:pt x="20952" y="1897"/>
                    <a:pt x="20134" y="1897"/>
                  </a:cubicBezTo>
                  <a:cubicBezTo>
                    <a:pt x="19843" y="1897"/>
                    <a:pt x="19567" y="2000"/>
                    <a:pt x="19348" y="2245"/>
                  </a:cubicBezTo>
                  <a:cubicBezTo>
                    <a:pt x="19133" y="1554"/>
                    <a:pt x="17642" y="539"/>
                    <a:pt x="16686" y="539"/>
                  </a:cubicBezTo>
                  <a:cubicBezTo>
                    <a:pt x="16304" y="539"/>
                    <a:pt x="16007" y="701"/>
                    <a:pt x="15912" y="1111"/>
                  </a:cubicBezTo>
                  <a:cubicBezTo>
                    <a:pt x="15412" y="210"/>
                    <a:pt x="14311" y="77"/>
                    <a:pt x="13344" y="43"/>
                  </a:cubicBezTo>
                  <a:cubicBezTo>
                    <a:pt x="13135" y="32"/>
                    <a:pt x="12837" y="0"/>
                    <a:pt x="12533" y="0"/>
                  </a:cubicBezTo>
                  <a:close/>
                </a:path>
              </a:pathLst>
            </a:custGeom>
            <a:solidFill>
              <a:srgbClr val="2B2B21"/>
            </a:solidFill>
            <a:ln>
              <a:noFill/>
            </a:ln>
          </p:spPr>
          <p:txBody>
            <a:bodyPr spcFirstLastPara="1" wrap="square" lIns="121900" tIns="121900" rIns="121900" bIns="121900" anchor="ctr" anchorCtr="0">
              <a:noAutofit/>
            </a:bodyPr>
            <a:lstStyle/>
            <a:p>
              <a:endParaRPr sz="2400"/>
            </a:p>
          </p:txBody>
        </p:sp>
        <p:sp>
          <p:nvSpPr>
            <p:cNvPr id="2346" name="Google Shape;2346;p75"/>
            <p:cNvSpPr/>
            <p:nvPr/>
          </p:nvSpPr>
          <p:spPr>
            <a:xfrm>
              <a:off x="3691975" y="3386000"/>
              <a:ext cx="220175" cy="334250"/>
            </a:xfrm>
            <a:custGeom>
              <a:avLst/>
              <a:gdLst/>
              <a:ahLst/>
              <a:cxnLst/>
              <a:rect l="l" t="t" r="r" b="b"/>
              <a:pathLst>
                <a:path w="8807" h="13370" extrusionOk="0">
                  <a:moveTo>
                    <a:pt x="5936" y="0"/>
                  </a:moveTo>
                  <a:cubicBezTo>
                    <a:pt x="5880" y="0"/>
                    <a:pt x="5825" y="3"/>
                    <a:pt x="5771" y="8"/>
                  </a:cubicBezTo>
                  <a:cubicBezTo>
                    <a:pt x="5571" y="75"/>
                    <a:pt x="5404" y="242"/>
                    <a:pt x="5204" y="275"/>
                  </a:cubicBezTo>
                  <a:cubicBezTo>
                    <a:pt x="5137" y="275"/>
                    <a:pt x="5004" y="209"/>
                    <a:pt x="4871" y="209"/>
                  </a:cubicBezTo>
                  <a:cubicBezTo>
                    <a:pt x="4537" y="242"/>
                    <a:pt x="4203" y="676"/>
                    <a:pt x="3970" y="876"/>
                  </a:cubicBezTo>
                  <a:cubicBezTo>
                    <a:pt x="3203" y="1610"/>
                    <a:pt x="3236" y="2143"/>
                    <a:pt x="3136" y="3077"/>
                  </a:cubicBezTo>
                  <a:cubicBezTo>
                    <a:pt x="3069" y="3611"/>
                    <a:pt x="2869" y="3678"/>
                    <a:pt x="2602" y="4111"/>
                  </a:cubicBezTo>
                  <a:cubicBezTo>
                    <a:pt x="2302" y="4578"/>
                    <a:pt x="2669" y="5079"/>
                    <a:pt x="2536" y="5546"/>
                  </a:cubicBezTo>
                  <a:cubicBezTo>
                    <a:pt x="1535" y="5579"/>
                    <a:pt x="1201" y="7247"/>
                    <a:pt x="1068" y="7981"/>
                  </a:cubicBezTo>
                  <a:cubicBezTo>
                    <a:pt x="968" y="8548"/>
                    <a:pt x="934" y="9115"/>
                    <a:pt x="968" y="9682"/>
                  </a:cubicBezTo>
                  <a:cubicBezTo>
                    <a:pt x="1001" y="9982"/>
                    <a:pt x="1001" y="10249"/>
                    <a:pt x="968" y="10549"/>
                  </a:cubicBezTo>
                  <a:cubicBezTo>
                    <a:pt x="834" y="10916"/>
                    <a:pt x="301" y="11217"/>
                    <a:pt x="234" y="11684"/>
                  </a:cubicBezTo>
                  <a:cubicBezTo>
                    <a:pt x="0" y="12884"/>
                    <a:pt x="1568" y="12551"/>
                    <a:pt x="2202" y="12751"/>
                  </a:cubicBezTo>
                  <a:cubicBezTo>
                    <a:pt x="2235" y="13051"/>
                    <a:pt x="2469" y="13285"/>
                    <a:pt x="2769" y="13351"/>
                  </a:cubicBezTo>
                  <a:cubicBezTo>
                    <a:pt x="2822" y="13364"/>
                    <a:pt x="2868" y="13369"/>
                    <a:pt x="2908" y="13369"/>
                  </a:cubicBezTo>
                  <a:cubicBezTo>
                    <a:pt x="3189" y="13369"/>
                    <a:pt x="3152" y="13077"/>
                    <a:pt x="3269" y="12784"/>
                  </a:cubicBezTo>
                  <a:cubicBezTo>
                    <a:pt x="3317" y="12790"/>
                    <a:pt x="3364" y="12792"/>
                    <a:pt x="3409" y="12792"/>
                  </a:cubicBezTo>
                  <a:cubicBezTo>
                    <a:pt x="4187" y="12792"/>
                    <a:pt x="4600" y="12008"/>
                    <a:pt x="4537" y="11283"/>
                  </a:cubicBezTo>
                  <a:lnTo>
                    <a:pt x="4537" y="11283"/>
                  </a:lnTo>
                  <a:cubicBezTo>
                    <a:pt x="4563" y="11284"/>
                    <a:pt x="4589" y="11285"/>
                    <a:pt x="4614" y="11285"/>
                  </a:cubicBezTo>
                  <a:cubicBezTo>
                    <a:pt x="5482" y="11285"/>
                    <a:pt x="5671" y="10726"/>
                    <a:pt x="5671" y="9916"/>
                  </a:cubicBezTo>
                  <a:cubicBezTo>
                    <a:pt x="6605" y="9916"/>
                    <a:pt x="6672" y="9582"/>
                    <a:pt x="6672" y="8748"/>
                  </a:cubicBezTo>
                  <a:cubicBezTo>
                    <a:pt x="6779" y="8748"/>
                    <a:pt x="6891" y="8751"/>
                    <a:pt x="7004" y="8751"/>
                  </a:cubicBezTo>
                  <a:cubicBezTo>
                    <a:pt x="7455" y="8751"/>
                    <a:pt x="7919" y="8708"/>
                    <a:pt x="8106" y="8281"/>
                  </a:cubicBezTo>
                  <a:cubicBezTo>
                    <a:pt x="8373" y="7747"/>
                    <a:pt x="8240" y="7147"/>
                    <a:pt x="8140" y="6613"/>
                  </a:cubicBezTo>
                  <a:cubicBezTo>
                    <a:pt x="8540" y="6446"/>
                    <a:pt x="8807" y="6046"/>
                    <a:pt x="8773" y="5612"/>
                  </a:cubicBezTo>
                  <a:cubicBezTo>
                    <a:pt x="8740" y="4879"/>
                    <a:pt x="8140" y="4345"/>
                    <a:pt x="8140" y="3578"/>
                  </a:cubicBezTo>
                  <a:cubicBezTo>
                    <a:pt x="8140" y="2243"/>
                    <a:pt x="8006" y="1076"/>
                    <a:pt x="6739" y="242"/>
                  </a:cubicBezTo>
                  <a:cubicBezTo>
                    <a:pt x="6515" y="74"/>
                    <a:pt x="6221" y="0"/>
                    <a:pt x="5936" y="0"/>
                  </a:cubicBezTo>
                  <a:close/>
                </a:path>
              </a:pathLst>
            </a:custGeom>
            <a:solidFill>
              <a:srgbClr val="2B2B21"/>
            </a:solidFill>
            <a:ln>
              <a:noFill/>
            </a:ln>
          </p:spPr>
          <p:txBody>
            <a:bodyPr spcFirstLastPara="1" wrap="square" lIns="121900" tIns="121900" rIns="121900" bIns="121900" anchor="ctr" anchorCtr="0">
              <a:noAutofit/>
            </a:bodyPr>
            <a:lstStyle/>
            <a:p>
              <a:endParaRPr sz="2400"/>
            </a:p>
          </p:txBody>
        </p:sp>
      </p:grpSp>
      <p:grpSp>
        <p:nvGrpSpPr>
          <p:cNvPr id="2347" name="Google Shape;2347;p75"/>
          <p:cNvGrpSpPr/>
          <p:nvPr/>
        </p:nvGrpSpPr>
        <p:grpSpPr>
          <a:xfrm>
            <a:off x="7653419" y="819352"/>
            <a:ext cx="427271" cy="545673"/>
            <a:chOff x="5905475" y="2032050"/>
            <a:chExt cx="454350" cy="580175"/>
          </a:xfrm>
        </p:grpSpPr>
        <p:sp>
          <p:nvSpPr>
            <p:cNvPr id="2348" name="Google Shape;2348;p75"/>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2349" name="Google Shape;2349;p75"/>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2350" name="Google Shape;2350;p75"/>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121900" tIns="121900" rIns="121900" bIns="121900" anchor="ctr" anchorCtr="0">
              <a:noAutofit/>
            </a:bodyPr>
            <a:lstStyle/>
            <a:p>
              <a:endParaRPr sz="2400"/>
            </a:p>
          </p:txBody>
        </p:sp>
        <p:sp>
          <p:nvSpPr>
            <p:cNvPr id="2351" name="Google Shape;2351;p75"/>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121900" tIns="121900" rIns="121900" bIns="121900" anchor="ctr" anchorCtr="0">
              <a:noAutofit/>
            </a:bodyPr>
            <a:lstStyle/>
            <a:p>
              <a:endParaRPr sz="2400"/>
            </a:p>
          </p:txBody>
        </p:sp>
        <p:sp>
          <p:nvSpPr>
            <p:cNvPr id="2352" name="Google Shape;2352;p75"/>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121900" tIns="121900" rIns="121900" bIns="121900" anchor="ctr" anchorCtr="0">
              <a:noAutofit/>
            </a:bodyPr>
            <a:lstStyle/>
            <a:p>
              <a:endParaRPr sz="2400"/>
            </a:p>
          </p:txBody>
        </p:sp>
        <p:sp>
          <p:nvSpPr>
            <p:cNvPr id="2353" name="Google Shape;2353;p75"/>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121900" tIns="121900" rIns="121900" bIns="121900" anchor="ctr" anchorCtr="0">
              <a:noAutofit/>
            </a:bodyPr>
            <a:lstStyle/>
            <a:p>
              <a:endParaRPr sz="2400"/>
            </a:p>
          </p:txBody>
        </p:sp>
      </p:grpSp>
      <p:grpSp>
        <p:nvGrpSpPr>
          <p:cNvPr id="2354" name="Google Shape;2354;p75"/>
          <p:cNvGrpSpPr/>
          <p:nvPr/>
        </p:nvGrpSpPr>
        <p:grpSpPr>
          <a:xfrm>
            <a:off x="6752108" y="2190142"/>
            <a:ext cx="325739" cy="408075"/>
            <a:chOff x="7249250" y="2312150"/>
            <a:chExt cx="433317" cy="542846"/>
          </a:xfrm>
        </p:grpSpPr>
        <p:sp>
          <p:nvSpPr>
            <p:cNvPr id="2355" name="Google Shape;2355;p75"/>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2356" name="Google Shape;2356;p75"/>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121900" tIns="121900" rIns="121900" bIns="121900" anchor="ctr" anchorCtr="0">
              <a:noAutofit/>
            </a:bodyPr>
            <a:lstStyle/>
            <a:p>
              <a:endParaRPr sz="2400"/>
            </a:p>
          </p:txBody>
        </p:sp>
        <p:sp>
          <p:nvSpPr>
            <p:cNvPr id="2357" name="Google Shape;2357;p75"/>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rgbClr val="FECA2A"/>
            </a:solidFill>
            <a:ln>
              <a:noFill/>
            </a:ln>
          </p:spPr>
          <p:txBody>
            <a:bodyPr spcFirstLastPara="1" wrap="square" lIns="121900" tIns="121900" rIns="121900" bIns="121900" anchor="ctr" anchorCtr="0">
              <a:noAutofit/>
            </a:bodyPr>
            <a:lstStyle/>
            <a:p>
              <a:endParaRPr sz="2400"/>
            </a:p>
          </p:txBody>
        </p:sp>
      </p:grpSp>
      <p:grpSp>
        <p:nvGrpSpPr>
          <p:cNvPr id="2358" name="Google Shape;2358;p75"/>
          <p:cNvGrpSpPr/>
          <p:nvPr/>
        </p:nvGrpSpPr>
        <p:grpSpPr>
          <a:xfrm rot="5973186">
            <a:off x="10817368" y="5852071"/>
            <a:ext cx="700961" cy="571520"/>
            <a:chOff x="5426900" y="3064075"/>
            <a:chExt cx="281450" cy="229525"/>
          </a:xfrm>
        </p:grpSpPr>
        <p:sp>
          <p:nvSpPr>
            <p:cNvPr id="2359" name="Google Shape;2359;p75"/>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2360" name="Google Shape;2360;p75"/>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2361" name="Google Shape;2361;p75"/>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2362" name="Google Shape;2362;p75"/>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121900" tIns="121900" rIns="121900" bIns="121900" anchor="ctr" anchorCtr="0">
              <a:noAutofit/>
            </a:bodyPr>
            <a:lstStyle/>
            <a:p>
              <a:endParaRPr sz="2400"/>
            </a:p>
          </p:txBody>
        </p:sp>
        <p:sp>
          <p:nvSpPr>
            <p:cNvPr id="2363" name="Google Shape;2363;p75"/>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rgbClr val="ED6A30"/>
            </a:solidFill>
            <a:ln>
              <a:noFill/>
            </a:ln>
          </p:spPr>
          <p:txBody>
            <a:bodyPr spcFirstLastPara="1" wrap="square" lIns="121900" tIns="121900" rIns="121900" bIns="121900" anchor="ctr" anchorCtr="0">
              <a:noAutofit/>
            </a:bodyPr>
            <a:lstStyle/>
            <a:p>
              <a:endParaRPr sz="2400"/>
            </a:p>
          </p:txBody>
        </p:sp>
        <p:sp>
          <p:nvSpPr>
            <p:cNvPr id="2364" name="Google Shape;2364;p75"/>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121900" tIns="121900" rIns="121900" bIns="121900" anchor="ctr" anchorCtr="0">
              <a:noAutofit/>
            </a:bodyPr>
            <a:lstStyle/>
            <a:p>
              <a:endParaRPr sz="2400"/>
            </a:p>
          </p:txBody>
        </p:sp>
        <p:sp>
          <p:nvSpPr>
            <p:cNvPr id="2365" name="Google Shape;2365;p75"/>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rgbClr val="ED6A30"/>
            </a:solidFill>
            <a:ln>
              <a:noFill/>
            </a:ln>
          </p:spPr>
          <p:txBody>
            <a:bodyPr spcFirstLastPara="1" wrap="square" lIns="121900" tIns="121900" rIns="121900" bIns="121900" anchor="ctr" anchorCtr="0">
              <a:noAutofit/>
            </a:bodyPr>
            <a:lstStyle/>
            <a:p>
              <a:endParaRPr sz="2400"/>
            </a:p>
          </p:txBody>
        </p:sp>
        <p:sp>
          <p:nvSpPr>
            <p:cNvPr id="2366" name="Google Shape;2366;p75"/>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121900" tIns="121900" rIns="121900" bIns="121900" anchor="ctr" anchorCtr="0">
              <a:noAutofit/>
            </a:bodyPr>
            <a:lstStyle/>
            <a:p>
              <a:endParaRPr sz="2400"/>
            </a:p>
          </p:txBody>
        </p:sp>
        <p:sp>
          <p:nvSpPr>
            <p:cNvPr id="2367" name="Google Shape;2367;p75"/>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rgbClr val="ED6A30"/>
            </a:solidFill>
            <a:ln>
              <a:noFill/>
            </a:ln>
          </p:spPr>
          <p:txBody>
            <a:bodyPr spcFirstLastPara="1" wrap="square" lIns="121900" tIns="121900" rIns="121900" bIns="121900" anchor="ctr" anchorCtr="0">
              <a:noAutofit/>
            </a:bodyPr>
            <a:lstStyle/>
            <a:p>
              <a:endParaRPr sz="2400"/>
            </a:p>
          </p:txBody>
        </p:sp>
      </p:grpSp>
      <p:sp>
        <p:nvSpPr>
          <p:cNvPr id="15" name="Rectangle 14"/>
          <p:cNvSpPr/>
          <p:nvPr/>
        </p:nvSpPr>
        <p:spPr>
          <a:xfrm>
            <a:off x="837543" y="2123490"/>
            <a:ext cx="4120956" cy="3414461"/>
          </a:xfrm>
          <a:prstGeom prst="rect">
            <a:avLst/>
          </a:prstGeom>
        </p:spPr>
        <p:txBody>
          <a:bodyPr wrap="square">
            <a:spAutoFit/>
          </a:bodyPr>
          <a:lstStyle/>
          <a:p>
            <a:pPr indent="330200" algn="just">
              <a:lnSpc>
                <a:spcPct val="130000"/>
              </a:lnSpc>
              <a:spcAft>
                <a:spcPts val="600"/>
              </a:spcAft>
            </a:pPr>
            <a:r>
              <a:rPr lang="vi-VN" sz="2400" b="1" dirty="0">
                <a:effectLst>
                  <a:outerShdw blurRad="38100" dist="38100" dir="2700000" algn="tl">
                    <a:srgbClr val="000000">
                      <a:alpha val="43137"/>
                    </a:srgbClr>
                  </a:outerShdw>
                </a:effectLst>
                <a:latin typeface="Calibri" panose="020F0502020204030204" pitchFamily="34" charset="0"/>
                <a:ea typeface="Segoe UI" panose="020B0502040204020203" pitchFamily="34" charset="0"/>
                <a:cs typeface="Calibri" panose="020F0502020204030204" pitchFamily="34" charset="0"/>
              </a:rPr>
              <a:t>Hãy cho biết mỗi chất trên được tạo bởi loại phân tử gì? Iodine và potassium iodide có nhiều ứng dụng trong đời sống. Tìm hiểu qua sách báo và internet, em hãy cho biết một số ứng dụng của các chất này.</a:t>
            </a:r>
            <a:endParaRPr lang="vi-VN" sz="2400" b="1" dirty="0">
              <a:effectLst>
                <a:outerShdw blurRad="38100" dist="38100" dir="2700000" algn="tl">
                  <a:srgbClr val="000000">
                    <a:alpha val="43137"/>
                  </a:srgbClr>
                </a:outerShdw>
              </a:effectLst>
              <a:latin typeface="Calibri" panose="020F0502020204030204" pitchFamily="34" charset="0"/>
              <a:ea typeface="Segoe UI" panose="020B0502040204020203" pitchFamily="34" charset="0"/>
              <a:cs typeface="Calibri" panose="020F0502020204030204" pitchFamily="34" charset="0"/>
            </a:endParaRPr>
          </a:p>
        </p:txBody>
      </p:sp>
      <p:sp>
        <p:nvSpPr>
          <p:cNvPr id="3" name="Rectangle 2"/>
          <p:cNvSpPr/>
          <p:nvPr/>
        </p:nvSpPr>
        <p:spPr>
          <a:xfrm>
            <a:off x="5363643" y="2641773"/>
            <a:ext cx="6096000" cy="2613023"/>
          </a:xfrm>
          <a:prstGeom prst="rect">
            <a:avLst/>
          </a:prstGeom>
        </p:spPr>
        <p:txBody>
          <a:bodyPr>
            <a:spAutoFit/>
          </a:bodyPr>
          <a:lstStyle/>
          <a:p>
            <a:pPr marL="342900" lvl="0" indent="-342900" algn="just">
              <a:lnSpc>
                <a:spcPct val="130000"/>
              </a:lnSpc>
              <a:spcAft>
                <a:spcPts val="600"/>
              </a:spcAft>
              <a:buClr>
                <a:srgbClr val="000000"/>
              </a:buClr>
              <a:buSzPts val="1000"/>
              <a:buFont typeface="Symbol" panose="05050102010706020507" pitchFamily="18" charset="2"/>
              <a:buChar char="-"/>
              <a:tabLst>
                <a:tab pos="541655" algn="l"/>
              </a:tabLst>
            </a:pPr>
            <a:r>
              <a:rPr lang="vi-VN" sz="2400" b="1" dirty="0">
                <a:solidFill>
                  <a:schemeClr val="bg2">
                    <a:lumMod val="50000"/>
                  </a:schemeClr>
                </a:solidFill>
                <a:latin typeface="Calibri" panose="020F0502020204030204" pitchFamily="34" charset="0"/>
                <a:ea typeface="Segoe UI" panose="020B0502040204020203" pitchFamily="34" charset="0"/>
                <a:cs typeface="Calibri" panose="020F0502020204030204" pitchFamily="34" charset="0"/>
              </a:rPr>
              <a:t>Một số ứng dụng của potassium iodide:</a:t>
            </a:r>
            <a:endParaRPr lang="vi-VN" sz="2400" b="1" dirty="0">
              <a:solidFill>
                <a:schemeClr val="bg2">
                  <a:lumMod val="50000"/>
                </a:schemeClr>
              </a:solidFill>
              <a:latin typeface="Calibri" panose="020F0502020204030204" pitchFamily="34" charset="0"/>
              <a:ea typeface="Segoe UI" panose="020B0502040204020203" pitchFamily="34" charset="0"/>
              <a:cs typeface="Calibri" panose="020F0502020204030204" pitchFamily="34" charset="0"/>
            </a:endParaRPr>
          </a:p>
          <a:p>
            <a:pPr indent="330200" algn="just">
              <a:lnSpc>
                <a:spcPct val="130000"/>
              </a:lnSpc>
              <a:spcAft>
                <a:spcPts val="600"/>
              </a:spcAft>
            </a:pPr>
            <a:r>
              <a:rPr lang="vi-VN" sz="2400" b="1" dirty="0">
                <a:solidFill>
                  <a:schemeClr val="bg2">
                    <a:lumMod val="50000"/>
                  </a:schemeClr>
                </a:solidFill>
                <a:latin typeface="Calibri" panose="020F0502020204030204" pitchFamily="34" charset="0"/>
                <a:ea typeface="Segoe UI" panose="020B0502040204020203" pitchFamily="34" charset="0"/>
                <a:cs typeface="Calibri" panose="020F0502020204030204" pitchFamily="34" charset="0"/>
              </a:rPr>
              <a:t>+ Trộn vào muối ăn để sản xuất muối i-ốt.</a:t>
            </a:r>
            <a:endParaRPr lang="vi-VN" sz="2400" b="1" dirty="0">
              <a:solidFill>
                <a:schemeClr val="bg2">
                  <a:lumMod val="50000"/>
                </a:schemeClr>
              </a:solidFill>
              <a:latin typeface="Calibri" panose="020F0502020204030204" pitchFamily="34" charset="0"/>
              <a:ea typeface="Segoe UI" panose="020B0502040204020203" pitchFamily="34" charset="0"/>
              <a:cs typeface="Calibri" panose="020F0502020204030204" pitchFamily="34" charset="0"/>
            </a:endParaRPr>
          </a:p>
          <a:p>
            <a:pPr indent="330200" algn="just">
              <a:lnSpc>
                <a:spcPct val="130000"/>
              </a:lnSpc>
              <a:spcAft>
                <a:spcPts val="600"/>
              </a:spcAft>
            </a:pPr>
            <a:r>
              <a:rPr lang="vi-VN" sz="2400" b="1" dirty="0">
                <a:solidFill>
                  <a:schemeClr val="bg2">
                    <a:lumMod val="50000"/>
                  </a:schemeClr>
                </a:solidFill>
                <a:latin typeface="Calibri" panose="020F0502020204030204" pitchFamily="34" charset="0"/>
                <a:ea typeface="Segoe UI" panose="020B0502040204020203" pitchFamily="34" charset="0"/>
                <a:cs typeface="Calibri" panose="020F0502020204030204" pitchFamily="34" charset="0"/>
              </a:rPr>
              <a:t>+ Dùng bào chế thuốc điều trị cường giáp, nấm da,...</a:t>
            </a:r>
            <a:endParaRPr lang="vi-VN" sz="2400" b="1" dirty="0">
              <a:solidFill>
                <a:schemeClr val="bg2">
                  <a:lumMod val="50000"/>
                </a:schemeClr>
              </a:solidFill>
              <a:latin typeface="Calibri" panose="020F0502020204030204" pitchFamily="34" charset="0"/>
              <a:ea typeface="Segoe UI" panose="020B0502040204020203" pitchFamily="34" charset="0"/>
              <a:cs typeface="Calibri" panose="020F0502020204030204" pitchFamily="34" charset="0"/>
            </a:endParaRPr>
          </a:p>
          <a:p>
            <a:r>
              <a:rPr lang="vi-VN" sz="2400" b="1" dirty="0">
                <a:solidFill>
                  <a:schemeClr val="bg2">
                    <a:lumMod val="50000"/>
                  </a:schemeClr>
                </a:solidFill>
                <a:latin typeface="Calibri" panose="020F0502020204030204" pitchFamily="34" charset="0"/>
                <a:ea typeface="Courier New" panose="02070309020205020404" pitchFamily="49" charset="0"/>
                <a:cs typeface="Calibri" panose="020F0502020204030204" pitchFamily="34" charset="0"/>
              </a:rPr>
              <a:t>     + Dùng trong cấy mô tế bào thực vật.</a:t>
            </a:r>
            <a:endParaRPr lang="vi-VN" sz="2400" b="1" dirty="0">
              <a:solidFill>
                <a:schemeClr val="bg2">
                  <a:lumMod val="50000"/>
                </a:schemeClr>
              </a:solidFill>
              <a:latin typeface="Calibri" panose="020F0502020204030204" pitchFamily="34" charset="0"/>
              <a:cs typeface="Calibri" panose="020F0502020204030204" pitchFamily="34" charset="0"/>
            </a:endParaRPr>
          </a:p>
        </p:txBody>
      </p:sp>
    </p:spTree>
  </p:cSld>
  <p:clrMapOvr>
    <a:masterClrMapping/>
  </p:clrMapOvr>
  <p:transition spd="slow">
    <p:push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475"/>
        <p:cNvGrpSpPr/>
        <p:nvPr/>
      </p:nvGrpSpPr>
      <p:grpSpPr>
        <a:xfrm>
          <a:off x="0" y="0"/>
          <a:ext cx="0" cy="0"/>
          <a:chOff x="0" y="0"/>
          <a:chExt cx="0" cy="0"/>
        </a:xfrm>
      </p:grpSpPr>
      <p:sp>
        <p:nvSpPr>
          <p:cNvPr id="2476" name="Google Shape;2476;p79"/>
          <p:cNvSpPr/>
          <p:nvPr/>
        </p:nvSpPr>
        <p:spPr>
          <a:xfrm>
            <a:off x="2403068" y="577033"/>
            <a:ext cx="7463233" cy="4867088"/>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chemeClr val="accent3"/>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endParaRPr sz="2400"/>
          </a:p>
        </p:txBody>
      </p:sp>
      <p:sp>
        <p:nvSpPr>
          <p:cNvPr id="2477" name="Google Shape;2477;p79"/>
          <p:cNvSpPr txBox="1">
            <a:spLocks noGrp="1"/>
          </p:cNvSpPr>
          <p:nvPr>
            <p:ph type="subTitle" idx="1"/>
          </p:nvPr>
        </p:nvSpPr>
        <p:spPr>
          <a:xfrm>
            <a:off x="3264133" y="2240500"/>
            <a:ext cx="5802800" cy="1546000"/>
          </a:xfrm>
          <a:prstGeom prst="rect">
            <a:avLst/>
          </a:prstGeom>
        </p:spPr>
        <p:txBody>
          <a:bodyPr spcFirstLastPara="1" wrap="square" lIns="121900" tIns="121900" rIns="121900" bIns="121900" anchor="t" anchorCtr="0">
            <a:noAutofit/>
          </a:bodyPr>
          <a:lstStyle/>
          <a:p>
            <a:pPr marL="0" indent="0">
              <a:buSzPts val="1100"/>
            </a:pPr>
            <a:r>
              <a:rPr lang="en-GB" b="1" dirty="0">
                <a:solidFill>
                  <a:schemeClr val="dk1"/>
                </a:solidFill>
                <a:latin typeface="Comfortaa"/>
                <a:ea typeface="Comfortaa"/>
                <a:cs typeface="Comfortaa"/>
                <a:sym typeface="Comfortaa"/>
              </a:rPr>
              <a:t>Do you have any questions?</a:t>
            </a:r>
            <a:endParaRPr b="1" dirty="0">
              <a:solidFill>
                <a:schemeClr val="dk1"/>
              </a:solidFill>
              <a:latin typeface="Comfortaa"/>
              <a:ea typeface="Comfortaa"/>
              <a:cs typeface="Comfortaa"/>
              <a:sym typeface="Comfortaa"/>
            </a:endParaRPr>
          </a:p>
          <a:p>
            <a:pPr marL="0" indent="0">
              <a:buSzPts val="1100"/>
            </a:pPr>
            <a:r>
              <a:rPr lang="en-GB" dirty="0"/>
              <a:t>youremail@freepik.com </a:t>
            </a:r>
            <a:endParaRPr dirty="0"/>
          </a:p>
          <a:p>
            <a:pPr marL="0" indent="0">
              <a:buSzPts val="1100"/>
            </a:pPr>
            <a:r>
              <a:rPr lang="en-GB" dirty="0"/>
              <a:t>+91  620 421 838 </a:t>
            </a:r>
            <a:endParaRPr dirty="0"/>
          </a:p>
          <a:p>
            <a:pPr marL="0" indent="0"/>
            <a:r>
              <a:rPr lang="en-GB" dirty="0"/>
              <a:t>yourwebsite.com</a:t>
            </a:r>
            <a:endParaRPr dirty="0"/>
          </a:p>
        </p:txBody>
      </p:sp>
      <p:sp>
        <p:nvSpPr>
          <p:cNvPr id="2478" name="Google Shape;2478;p79"/>
          <p:cNvSpPr txBox="1">
            <a:spLocks noGrp="1"/>
          </p:cNvSpPr>
          <p:nvPr>
            <p:ph type="subTitle" idx="2"/>
          </p:nvPr>
        </p:nvSpPr>
        <p:spPr>
          <a:xfrm rot="-711">
            <a:off x="3264000" y="3825213"/>
            <a:ext cx="5802800" cy="558400"/>
          </a:xfrm>
          <a:prstGeom prst="rect">
            <a:avLst/>
          </a:prstGeom>
        </p:spPr>
        <p:txBody>
          <a:bodyPr spcFirstLastPara="1" wrap="square" lIns="121900" tIns="121900" rIns="121900" bIns="121900" anchor="t" anchorCtr="0">
            <a:noAutofit/>
          </a:bodyPr>
          <a:lstStyle/>
          <a:p>
            <a:pPr marL="0" indent="0"/>
            <a:r>
              <a:rPr lang="en-GB"/>
              <a:t>Please keep this slide as attribution</a:t>
            </a:r>
            <a:endParaRPr lang="en-GB"/>
          </a:p>
          <a:p>
            <a:pPr marL="0" indent="0"/>
          </a:p>
        </p:txBody>
      </p:sp>
      <p:sp>
        <p:nvSpPr>
          <p:cNvPr id="2479" name="Google Shape;2479;p79"/>
          <p:cNvSpPr txBox="1">
            <a:spLocks noGrp="1"/>
          </p:cNvSpPr>
          <p:nvPr>
            <p:ph type="ctrTitle"/>
          </p:nvPr>
        </p:nvSpPr>
        <p:spPr>
          <a:xfrm>
            <a:off x="3264133" y="899900"/>
            <a:ext cx="5802800" cy="1245600"/>
          </a:xfrm>
          <a:prstGeom prst="rect">
            <a:avLst/>
          </a:prstGeom>
        </p:spPr>
        <p:txBody>
          <a:bodyPr spcFirstLastPara="1" wrap="square" lIns="121900" tIns="121900" rIns="121900" bIns="121900" anchor="t" anchorCtr="0">
            <a:noAutofit/>
          </a:bodyPr>
          <a:lstStyle/>
          <a:p>
            <a:r>
              <a:rPr lang="en-GB"/>
              <a:t>Thanks</a:t>
            </a:r>
            <a:endParaRPr lang="en-GB"/>
          </a:p>
        </p:txBody>
      </p:sp>
      <p:grpSp>
        <p:nvGrpSpPr>
          <p:cNvPr id="2480" name="Google Shape;2480;p79"/>
          <p:cNvGrpSpPr/>
          <p:nvPr/>
        </p:nvGrpSpPr>
        <p:grpSpPr>
          <a:xfrm>
            <a:off x="6266631" y="4421298"/>
            <a:ext cx="853023" cy="786033"/>
            <a:chOff x="4655025" y="3475375"/>
            <a:chExt cx="415110" cy="382511"/>
          </a:xfrm>
        </p:grpSpPr>
        <p:sp>
          <p:nvSpPr>
            <p:cNvPr id="2481" name="Google Shape;2481;p79"/>
            <p:cNvSpPr/>
            <p:nvPr/>
          </p:nvSpPr>
          <p:spPr>
            <a:xfrm>
              <a:off x="4655025" y="3475375"/>
              <a:ext cx="415110" cy="382511"/>
            </a:xfrm>
            <a:custGeom>
              <a:avLst/>
              <a:gdLst/>
              <a:ahLst/>
              <a:cxnLst/>
              <a:rect l="l" t="t" r="r" b="b"/>
              <a:pathLst>
                <a:path w="13852" h="13539" extrusionOk="0">
                  <a:moveTo>
                    <a:pt x="6804" y="1"/>
                  </a:moveTo>
                  <a:cubicBezTo>
                    <a:pt x="6711" y="1"/>
                    <a:pt x="6619" y="1"/>
                    <a:pt x="6526" y="2"/>
                  </a:cubicBezTo>
                  <a:cubicBezTo>
                    <a:pt x="5168" y="14"/>
                    <a:pt x="3797" y="168"/>
                    <a:pt x="2439" y="168"/>
                  </a:cubicBezTo>
                  <a:cubicBezTo>
                    <a:pt x="2313" y="168"/>
                    <a:pt x="2186" y="167"/>
                    <a:pt x="2060" y="164"/>
                  </a:cubicBezTo>
                  <a:cubicBezTo>
                    <a:pt x="2032" y="163"/>
                    <a:pt x="2005" y="163"/>
                    <a:pt x="1977" y="163"/>
                  </a:cubicBezTo>
                  <a:cubicBezTo>
                    <a:pt x="1531" y="163"/>
                    <a:pt x="1041" y="249"/>
                    <a:pt x="734" y="597"/>
                  </a:cubicBezTo>
                  <a:cubicBezTo>
                    <a:pt x="338" y="1049"/>
                    <a:pt x="407" y="1829"/>
                    <a:pt x="351" y="2391"/>
                  </a:cubicBezTo>
                  <a:cubicBezTo>
                    <a:pt x="199" y="3909"/>
                    <a:pt x="80" y="5430"/>
                    <a:pt x="34" y="6956"/>
                  </a:cubicBezTo>
                  <a:cubicBezTo>
                    <a:pt x="0" y="8044"/>
                    <a:pt x="8" y="9140"/>
                    <a:pt x="175" y="10217"/>
                  </a:cubicBezTo>
                  <a:cubicBezTo>
                    <a:pt x="307" y="11063"/>
                    <a:pt x="510" y="12323"/>
                    <a:pt x="1269" y="12867"/>
                  </a:cubicBezTo>
                  <a:cubicBezTo>
                    <a:pt x="1834" y="13272"/>
                    <a:pt x="2570" y="13317"/>
                    <a:pt x="3263" y="13346"/>
                  </a:cubicBezTo>
                  <a:cubicBezTo>
                    <a:pt x="4522" y="13399"/>
                    <a:pt x="5760" y="13539"/>
                    <a:pt x="7024" y="13539"/>
                  </a:cubicBezTo>
                  <a:cubicBezTo>
                    <a:pt x="7090" y="13539"/>
                    <a:pt x="7157" y="13538"/>
                    <a:pt x="7223" y="13537"/>
                  </a:cubicBezTo>
                  <a:cubicBezTo>
                    <a:pt x="8592" y="13520"/>
                    <a:pt x="9960" y="13425"/>
                    <a:pt x="11322" y="13283"/>
                  </a:cubicBezTo>
                  <a:cubicBezTo>
                    <a:pt x="12252" y="13186"/>
                    <a:pt x="13013" y="12553"/>
                    <a:pt x="13344" y="11689"/>
                  </a:cubicBezTo>
                  <a:cubicBezTo>
                    <a:pt x="13533" y="11198"/>
                    <a:pt x="13600" y="10669"/>
                    <a:pt x="13647" y="10143"/>
                  </a:cubicBezTo>
                  <a:cubicBezTo>
                    <a:pt x="13651" y="10095"/>
                    <a:pt x="13655" y="10047"/>
                    <a:pt x="13658" y="10000"/>
                  </a:cubicBezTo>
                  <a:cubicBezTo>
                    <a:pt x="13851" y="7634"/>
                    <a:pt x="13819" y="5244"/>
                    <a:pt x="13553" y="2884"/>
                  </a:cubicBezTo>
                  <a:cubicBezTo>
                    <a:pt x="13505" y="2456"/>
                    <a:pt x="13473" y="2010"/>
                    <a:pt x="13382" y="1588"/>
                  </a:cubicBezTo>
                  <a:cubicBezTo>
                    <a:pt x="13327" y="1330"/>
                    <a:pt x="13281" y="816"/>
                    <a:pt x="13124" y="613"/>
                  </a:cubicBezTo>
                  <a:cubicBezTo>
                    <a:pt x="12821" y="223"/>
                    <a:pt x="12261" y="177"/>
                    <a:pt x="11768" y="164"/>
                  </a:cubicBezTo>
                  <a:cubicBezTo>
                    <a:pt x="10111" y="113"/>
                    <a:pt x="8463" y="1"/>
                    <a:pt x="6804" y="1"/>
                  </a:cubicBezTo>
                  <a:close/>
                </a:path>
              </a:pathLst>
            </a:custGeom>
            <a:solidFill>
              <a:schemeClr val="lt2"/>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algn="ctr"/>
              <a:endParaRPr sz="2400" b="1">
                <a:solidFill>
                  <a:schemeClr val="lt1"/>
                </a:solidFill>
                <a:latin typeface="Comfortaa"/>
                <a:ea typeface="Comfortaa"/>
                <a:cs typeface="Comfortaa"/>
                <a:sym typeface="Comfortaa"/>
              </a:endParaRPr>
            </a:p>
          </p:txBody>
        </p:sp>
        <p:grpSp>
          <p:nvGrpSpPr>
            <p:cNvPr id="2482" name="Google Shape;2482;p79"/>
            <p:cNvGrpSpPr/>
            <p:nvPr/>
          </p:nvGrpSpPr>
          <p:grpSpPr>
            <a:xfrm>
              <a:off x="4771490" y="3564772"/>
              <a:ext cx="219374" cy="187960"/>
              <a:chOff x="2049902" y="2961797"/>
              <a:chExt cx="219374" cy="187960"/>
            </a:xfrm>
          </p:grpSpPr>
          <p:sp>
            <p:nvSpPr>
              <p:cNvPr id="2483" name="Google Shape;2483;p79"/>
              <p:cNvSpPr/>
              <p:nvPr/>
            </p:nvSpPr>
            <p:spPr>
              <a:xfrm>
                <a:off x="2065886" y="3031893"/>
                <a:ext cx="39551" cy="117469"/>
              </a:xfrm>
              <a:custGeom>
                <a:avLst/>
                <a:gdLst/>
                <a:ahLst/>
                <a:cxnLst/>
                <a:rect l="l" t="t" r="r" b="b"/>
                <a:pathLst>
                  <a:path w="1502" h="4461" extrusionOk="0">
                    <a:moveTo>
                      <a:pt x="58" y="0"/>
                    </a:moveTo>
                    <a:cubicBezTo>
                      <a:pt x="29" y="0"/>
                      <a:pt x="0" y="29"/>
                      <a:pt x="0" y="58"/>
                    </a:cubicBezTo>
                    <a:lnTo>
                      <a:pt x="0" y="4403"/>
                    </a:lnTo>
                    <a:cubicBezTo>
                      <a:pt x="0" y="4432"/>
                      <a:pt x="29" y="4461"/>
                      <a:pt x="58" y="4461"/>
                    </a:cubicBezTo>
                    <a:lnTo>
                      <a:pt x="1444" y="4461"/>
                    </a:lnTo>
                    <a:cubicBezTo>
                      <a:pt x="1473" y="4461"/>
                      <a:pt x="1502" y="4446"/>
                      <a:pt x="1502" y="4403"/>
                    </a:cubicBezTo>
                    <a:lnTo>
                      <a:pt x="1502" y="58"/>
                    </a:lnTo>
                    <a:cubicBezTo>
                      <a:pt x="1502" y="29"/>
                      <a:pt x="1473" y="0"/>
                      <a:pt x="1444"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2484" name="Google Shape;2484;p79"/>
              <p:cNvSpPr/>
              <p:nvPr/>
            </p:nvSpPr>
            <p:spPr>
              <a:xfrm>
                <a:off x="2049902" y="2961797"/>
                <a:ext cx="55535" cy="47688"/>
              </a:xfrm>
              <a:custGeom>
                <a:avLst/>
                <a:gdLst/>
                <a:ahLst/>
                <a:cxnLst/>
                <a:rect l="l" t="t" r="r" b="b"/>
                <a:pathLst>
                  <a:path w="2109" h="1811" extrusionOk="0">
                    <a:moveTo>
                      <a:pt x="1208" y="0"/>
                    </a:moveTo>
                    <a:cubicBezTo>
                      <a:pt x="987" y="0"/>
                      <a:pt x="761" y="83"/>
                      <a:pt x="578" y="266"/>
                    </a:cubicBezTo>
                    <a:cubicBezTo>
                      <a:pt x="1" y="829"/>
                      <a:pt x="405" y="1810"/>
                      <a:pt x="1214" y="1810"/>
                    </a:cubicBezTo>
                    <a:cubicBezTo>
                      <a:pt x="1704" y="1810"/>
                      <a:pt x="2109" y="1406"/>
                      <a:pt x="2109" y="901"/>
                    </a:cubicBezTo>
                    <a:cubicBezTo>
                      <a:pt x="2109" y="355"/>
                      <a:pt x="1668" y="0"/>
                      <a:pt x="1208"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2485" name="Google Shape;2485;p79"/>
              <p:cNvSpPr/>
              <p:nvPr/>
            </p:nvSpPr>
            <p:spPr>
              <a:xfrm>
                <a:off x="2143802" y="3031867"/>
                <a:ext cx="125474" cy="117891"/>
              </a:xfrm>
              <a:custGeom>
                <a:avLst/>
                <a:gdLst/>
                <a:ahLst/>
                <a:cxnLst/>
                <a:rect l="l" t="t" r="r" b="b"/>
                <a:pathLst>
                  <a:path w="4765" h="4477" extrusionOk="0">
                    <a:moveTo>
                      <a:pt x="2716" y="1"/>
                    </a:moveTo>
                    <a:cubicBezTo>
                      <a:pt x="2701" y="1"/>
                      <a:pt x="2686" y="1"/>
                      <a:pt x="2671" y="1"/>
                    </a:cubicBezTo>
                    <a:cubicBezTo>
                      <a:pt x="2180" y="1"/>
                      <a:pt x="1718" y="145"/>
                      <a:pt x="1314" y="434"/>
                    </a:cubicBezTo>
                    <a:cubicBezTo>
                      <a:pt x="1304" y="441"/>
                      <a:pt x="1294" y="444"/>
                      <a:pt x="1284" y="444"/>
                    </a:cubicBezTo>
                    <a:cubicBezTo>
                      <a:pt x="1248" y="444"/>
                      <a:pt x="1213" y="410"/>
                      <a:pt x="1213" y="376"/>
                    </a:cubicBezTo>
                    <a:lnTo>
                      <a:pt x="1213" y="59"/>
                    </a:lnTo>
                    <a:cubicBezTo>
                      <a:pt x="1213" y="30"/>
                      <a:pt x="1170" y="1"/>
                      <a:pt x="1141" y="1"/>
                    </a:cubicBezTo>
                    <a:lnTo>
                      <a:pt x="58" y="1"/>
                    </a:lnTo>
                    <a:cubicBezTo>
                      <a:pt x="29" y="1"/>
                      <a:pt x="1" y="30"/>
                      <a:pt x="1" y="59"/>
                    </a:cubicBezTo>
                    <a:lnTo>
                      <a:pt x="1" y="4389"/>
                    </a:lnTo>
                    <a:cubicBezTo>
                      <a:pt x="1" y="4433"/>
                      <a:pt x="29" y="4462"/>
                      <a:pt x="58" y="4462"/>
                    </a:cubicBezTo>
                    <a:lnTo>
                      <a:pt x="1430" y="4462"/>
                    </a:lnTo>
                    <a:cubicBezTo>
                      <a:pt x="1473" y="4462"/>
                      <a:pt x="1502" y="4433"/>
                      <a:pt x="1502" y="4389"/>
                    </a:cubicBezTo>
                    <a:lnTo>
                      <a:pt x="1502" y="2859"/>
                    </a:lnTo>
                    <a:cubicBezTo>
                      <a:pt x="1502" y="2354"/>
                      <a:pt x="1617" y="1502"/>
                      <a:pt x="2382" y="1502"/>
                    </a:cubicBezTo>
                    <a:cubicBezTo>
                      <a:pt x="3133" y="1502"/>
                      <a:pt x="3249" y="2354"/>
                      <a:pt x="3249" y="2859"/>
                    </a:cubicBezTo>
                    <a:lnTo>
                      <a:pt x="3249" y="4404"/>
                    </a:lnTo>
                    <a:cubicBezTo>
                      <a:pt x="3249" y="4433"/>
                      <a:pt x="3277" y="4462"/>
                      <a:pt x="3321" y="4462"/>
                    </a:cubicBezTo>
                    <a:lnTo>
                      <a:pt x="3321" y="4476"/>
                    </a:lnTo>
                    <a:lnTo>
                      <a:pt x="4692" y="4476"/>
                    </a:lnTo>
                    <a:cubicBezTo>
                      <a:pt x="4721" y="4476"/>
                      <a:pt x="4750" y="4433"/>
                      <a:pt x="4750" y="4404"/>
                    </a:cubicBezTo>
                    <a:lnTo>
                      <a:pt x="4750" y="2383"/>
                    </a:lnTo>
                    <a:cubicBezTo>
                      <a:pt x="4764" y="1806"/>
                      <a:pt x="4591" y="1243"/>
                      <a:pt x="4259" y="766"/>
                    </a:cubicBezTo>
                    <a:cubicBezTo>
                      <a:pt x="3893" y="287"/>
                      <a:pt x="3320" y="1"/>
                      <a:pt x="2716"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grpSp>
      </p:grpSp>
      <p:grpSp>
        <p:nvGrpSpPr>
          <p:cNvPr id="2486" name="Google Shape;2486;p79"/>
          <p:cNvGrpSpPr/>
          <p:nvPr/>
        </p:nvGrpSpPr>
        <p:grpSpPr>
          <a:xfrm>
            <a:off x="7460803" y="4421401"/>
            <a:ext cx="853023" cy="786033"/>
            <a:chOff x="5236150" y="3475425"/>
            <a:chExt cx="415110" cy="382511"/>
          </a:xfrm>
        </p:grpSpPr>
        <p:sp>
          <p:nvSpPr>
            <p:cNvPr id="2487" name="Google Shape;2487;p79"/>
            <p:cNvSpPr/>
            <p:nvPr/>
          </p:nvSpPr>
          <p:spPr>
            <a:xfrm>
              <a:off x="5236150" y="3475425"/>
              <a:ext cx="415110" cy="382511"/>
            </a:xfrm>
            <a:custGeom>
              <a:avLst/>
              <a:gdLst/>
              <a:ahLst/>
              <a:cxnLst/>
              <a:rect l="l" t="t" r="r" b="b"/>
              <a:pathLst>
                <a:path w="13852" h="13539" extrusionOk="0">
                  <a:moveTo>
                    <a:pt x="6804" y="1"/>
                  </a:moveTo>
                  <a:cubicBezTo>
                    <a:pt x="6711" y="1"/>
                    <a:pt x="6619" y="1"/>
                    <a:pt x="6526" y="2"/>
                  </a:cubicBezTo>
                  <a:cubicBezTo>
                    <a:pt x="5168" y="14"/>
                    <a:pt x="3797" y="168"/>
                    <a:pt x="2439" y="168"/>
                  </a:cubicBezTo>
                  <a:cubicBezTo>
                    <a:pt x="2313" y="168"/>
                    <a:pt x="2186" y="167"/>
                    <a:pt x="2060" y="164"/>
                  </a:cubicBezTo>
                  <a:cubicBezTo>
                    <a:pt x="2032" y="163"/>
                    <a:pt x="2005" y="163"/>
                    <a:pt x="1977" y="163"/>
                  </a:cubicBezTo>
                  <a:cubicBezTo>
                    <a:pt x="1531" y="163"/>
                    <a:pt x="1041" y="249"/>
                    <a:pt x="734" y="597"/>
                  </a:cubicBezTo>
                  <a:cubicBezTo>
                    <a:pt x="338" y="1049"/>
                    <a:pt x="407" y="1829"/>
                    <a:pt x="351" y="2391"/>
                  </a:cubicBezTo>
                  <a:cubicBezTo>
                    <a:pt x="199" y="3909"/>
                    <a:pt x="80" y="5430"/>
                    <a:pt x="34" y="6956"/>
                  </a:cubicBezTo>
                  <a:cubicBezTo>
                    <a:pt x="0" y="8044"/>
                    <a:pt x="8" y="9140"/>
                    <a:pt x="175" y="10217"/>
                  </a:cubicBezTo>
                  <a:cubicBezTo>
                    <a:pt x="307" y="11063"/>
                    <a:pt x="510" y="12323"/>
                    <a:pt x="1269" y="12867"/>
                  </a:cubicBezTo>
                  <a:cubicBezTo>
                    <a:pt x="1834" y="13272"/>
                    <a:pt x="2570" y="13317"/>
                    <a:pt x="3263" y="13346"/>
                  </a:cubicBezTo>
                  <a:cubicBezTo>
                    <a:pt x="4522" y="13399"/>
                    <a:pt x="5760" y="13539"/>
                    <a:pt x="7024" y="13539"/>
                  </a:cubicBezTo>
                  <a:cubicBezTo>
                    <a:pt x="7090" y="13539"/>
                    <a:pt x="7157" y="13538"/>
                    <a:pt x="7223" y="13537"/>
                  </a:cubicBezTo>
                  <a:cubicBezTo>
                    <a:pt x="8592" y="13520"/>
                    <a:pt x="9960" y="13425"/>
                    <a:pt x="11322" y="13283"/>
                  </a:cubicBezTo>
                  <a:cubicBezTo>
                    <a:pt x="12252" y="13186"/>
                    <a:pt x="13013" y="12553"/>
                    <a:pt x="13344" y="11689"/>
                  </a:cubicBezTo>
                  <a:cubicBezTo>
                    <a:pt x="13533" y="11198"/>
                    <a:pt x="13600" y="10669"/>
                    <a:pt x="13647" y="10143"/>
                  </a:cubicBezTo>
                  <a:cubicBezTo>
                    <a:pt x="13651" y="10095"/>
                    <a:pt x="13655" y="10047"/>
                    <a:pt x="13658" y="10000"/>
                  </a:cubicBezTo>
                  <a:cubicBezTo>
                    <a:pt x="13851" y="7634"/>
                    <a:pt x="13819" y="5244"/>
                    <a:pt x="13553" y="2884"/>
                  </a:cubicBezTo>
                  <a:cubicBezTo>
                    <a:pt x="13505" y="2456"/>
                    <a:pt x="13473" y="2010"/>
                    <a:pt x="13382" y="1588"/>
                  </a:cubicBezTo>
                  <a:cubicBezTo>
                    <a:pt x="13327" y="1330"/>
                    <a:pt x="13281" y="816"/>
                    <a:pt x="13124" y="613"/>
                  </a:cubicBezTo>
                  <a:cubicBezTo>
                    <a:pt x="12821" y="223"/>
                    <a:pt x="12261" y="177"/>
                    <a:pt x="11768" y="164"/>
                  </a:cubicBezTo>
                  <a:cubicBezTo>
                    <a:pt x="10111" y="113"/>
                    <a:pt x="8463" y="1"/>
                    <a:pt x="6804" y="1"/>
                  </a:cubicBezTo>
                  <a:close/>
                </a:path>
              </a:pathLst>
            </a:custGeom>
            <a:solidFill>
              <a:schemeClr val="accent1"/>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algn="ctr"/>
              <a:endParaRPr sz="2400" b="1">
                <a:solidFill>
                  <a:schemeClr val="lt1"/>
                </a:solidFill>
                <a:latin typeface="Comfortaa"/>
                <a:ea typeface="Comfortaa"/>
                <a:cs typeface="Comfortaa"/>
                <a:sym typeface="Comfortaa"/>
              </a:endParaRPr>
            </a:p>
          </p:txBody>
        </p:sp>
        <p:sp>
          <p:nvSpPr>
            <p:cNvPr id="2488" name="Google Shape;2488;p79"/>
            <p:cNvSpPr/>
            <p:nvPr/>
          </p:nvSpPr>
          <p:spPr>
            <a:xfrm>
              <a:off x="5366201" y="3579992"/>
              <a:ext cx="228777" cy="188304"/>
            </a:xfrm>
            <a:custGeom>
              <a:avLst/>
              <a:gdLst/>
              <a:ahLst/>
              <a:cxnLst/>
              <a:rect l="l" t="t" r="r" b="b"/>
              <a:pathLst>
                <a:path w="8688" h="7151" extrusionOk="0">
                  <a:moveTo>
                    <a:pt x="5678" y="0"/>
                  </a:moveTo>
                  <a:cubicBezTo>
                    <a:pt x="4639" y="0"/>
                    <a:pt x="3643" y="810"/>
                    <a:pt x="3652" y="2026"/>
                  </a:cubicBezTo>
                  <a:lnTo>
                    <a:pt x="3652" y="2070"/>
                  </a:lnTo>
                  <a:lnTo>
                    <a:pt x="3551" y="2070"/>
                  </a:lnTo>
                  <a:cubicBezTo>
                    <a:pt x="3219" y="2012"/>
                    <a:pt x="2887" y="1940"/>
                    <a:pt x="2570" y="1839"/>
                  </a:cubicBezTo>
                  <a:cubicBezTo>
                    <a:pt x="1819" y="1579"/>
                    <a:pt x="1155" y="1160"/>
                    <a:pt x="592" y="612"/>
                  </a:cubicBezTo>
                  <a:lnTo>
                    <a:pt x="390" y="410"/>
                  </a:lnTo>
                  <a:cubicBezTo>
                    <a:pt x="375" y="395"/>
                    <a:pt x="358" y="388"/>
                    <a:pt x="342" y="388"/>
                  </a:cubicBezTo>
                  <a:cubicBezTo>
                    <a:pt x="312" y="388"/>
                    <a:pt x="284" y="410"/>
                    <a:pt x="275" y="438"/>
                  </a:cubicBezTo>
                  <a:lnTo>
                    <a:pt x="202" y="727"/>
                  </a:lnTo>
                  <a:cubicBezTo>
                    <a:pt x="0" y="1492"/>
                    <a:pt x="318" y="2301"/>
                    <a:pt x="982" y="2734"/>
                  </a:cubicBezTo>
                  <a:cubicBezTo>
                    <a:pt x="852" y="2734"/>
                    <a:pt x="708" y="2719"/>
                    <a:pt x="578" y="2690"/>
                  </a:cubicBezTo>
                  <a:lnTo>
                    <a:pt x="332" y="2633"/>
                  </a:lnTo>
                  <a:cubicBezTo>
                    <a:pt x="327" y="2631"/>
                    <a:pt x="321" y="2630"/>
                    <a:pt x="315" y="2630"/>
                  </a:cubicBezTo>
                  <a:cubicBezTo>
                    <a:pt x="278" y="2630"/>
                    <a:pt x="246" y="2667"/>
                    <a:pt x="246" y="2705"/>
                  </a:cubicBezTo>
                  <a:lnTo>
                    <a:pt x="289" y="2950"/>
                  </a:lnTo>
                  <a:cubicBezTo>
                    <a:pt x="390" y="3513"/>
                    <a:pt x="751" y="3990"/>
                    <a:pt x="1256" y="4221"/>
                  </a:cubicBezTo>
                  <a:cubicBezTo>
                    <a:pt x="1314" y="4249"/>
                    <a:pt x="1299" y="4336"/>
                    <a:pt x="1242" y="4350"/>
                  </a:cubicBezTo>
                  <a:lnTo>
                    <a:pt x="967" y="4350"/>
                  </a:lnTo>
                  <a:cubicBezTo>
                    <a:pt x="910" y="4365"/>
                    <a:pt x="881" y="4408"/>
                    <a:pt x="910" y="4452"/>
                  </a:cubicBezTo>
                  <a:lnTo>
                    <a:pt x="1040" y="4697"/>
                  </a:lnTo>
                  <a:cubicBezTo>
                    <a:pt x="1314" y="5173"/>
                    <a:pt x="1790" y="5491"/>
                    <a:pt x="2324" y="5563"/>
                  </a:cubicBezTo>
                  <a:cubicBezTo>
                    <a:pt x="2382" y="5577"/>
                    <a:pt x="2397" y="5650"/>
                    <a:pt x="2353" y="5693"/>
                  </a:cubicBezTo>
                  <a:cubicBezTo>
                    <a:pt x="1891" y="6025"/>
                    <a:pt x="1357" y="6256"/>
                    <a:pt x="794" y="6357"/>
                  </a:cubicBezTo>
                  <a:lnTo>
                    <a:pt x="188" y="6458"/>
                  </a:lnTo>
                  <a:cubicBezTo>
                    <a:pt x="116" y="6472"/>
                    <a:pt x="116" y="6559"/>
                    <a:pt x="174" y="6588"/>
                  </a:cubicBezTo>
                  <a:lnTo>
                    <a:pt x="751" y="6804"/>
                  </a:lnTo>
                  <a:cubicBezTo>
                    <a:pt x="1328" y="7035"/>
                    <a:pt x="1949" y="7151"/>
                    <a:pt x="2570" y="7151"/>
                  </a:cubicBezTo>
                  <a:cubicBezTo>
                    <a:pt x="5385" y="7136"/>
                    <a:pt x="7680" y="4870"/>
                    <a:pt x="7694" y="2055"/>
                  </a:cubicBezTo>
                  <a:lnTo>
                    <a:pt x="7694" y="2026"/>
                  </a:lnTo>
                  <a:lnTo>
                    <a:pt x="7694" y="1983"/>
                  </a:lnTo>
                  <a:lnTo>
                    <a:pt x="7694" y="1969"/>
                  </a:lnTo>
                  <a:cubicBezTo>
                    <a:pt x="7896" y="1839"/>
                    <a:pt x="8070" y="1680"/>
                    <a:pt x="8243" y="1507"/>
                  </a:cubicBezTo>
                  <a:lnTo>
                    <a:pt x="8647" y="1088"/>
                  </a:lnTo>
                  <a:cubicBezTo>
                    <a:pt x="8687" y="1048"/>
                    <a:pt x="8653" y="971"/>
                    <a:pt x="8591" y="971"/>
                  </a:cubicBezTo>
                  <a:cubicBezTo>
                    <a:pt x="8586" y="971"/>
                    <a:pt x="8580" y="971"/>
                    <a:pt x="8575" y="973"/>
                  </a:cubicBezTo>
                  <a:lnTo>
                    <a:pt x="8012" y="1117"/>
                  </a:lnTo>
                  <a:lnTo>
                    <a:pt x="7824" y="1146"/>
                  </a:lnTo>
                  <a:cubicBezTo>
                    <a:pt x="7820" y="1147"/>
                    <a:pt x="7816" y="1147"/>
                    <a:pt x="7812" y="1147"/>
                  </a:cubicBezTo>
                  <a:cubicBezTo>
                    <a:pt x="7761" y="1147"/>
                    <a:pt x="7728" y="1070"/>
                    <a:pt x="7781" y="1030"/>
                  </a:cubicBezTo>
                  <a:cubicBezTo>
                    <a:pt x="7839" y="973"/>
                    <a:pt x="7896" y="915"/>
                    <a:pt x="7954" y="857"/>
                  </a:cubicBezTo>
                  <a:lnTo>
                    <a:pt x="8402" y="366"/>
                  </a:lnTo>
                  <a:cubicBezTo>
                    <a:pt x="8439" y="329"/>
                    <a:pt x="8401" y="259"/>
                    <a:pt x="8353" y="259"/>
                  </a:cubicBezTo>
                  <a:cubicBezTo>
                    <a:pt x="8346" y="259"/>
                    <a:pt x="8338" y="261"/>
                    <a:pt x="8330" y="265"/>
                  </a:cubicBezTo>
                  <a:lnTo>
                    <a:pt x="7709" y="467"/>
                  </a:lnTo>
                  <a:cubicBezTo>
                    <a:pt x="7521" y="525"/>
                    <a:pt x="7334" y="583"/>
                    <a:pt x="7131" y="612"/>
                  </a:cubicBezTo>
                  <a:cubicBezTo>
                    <a:pt x="7117" y="612"/>
                    <a:pt x="7088" y="597"/>
                    <a:pt x="7074" y="583"/>
                  </a:cubicBezTo>
                  <a:cubicBezTo>
                    <a:pt x="6667" y="180"/>
                    <a:pt x="6168" y="0"/>
                    <a:pt x="5678"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grpSp>
      <p:grpSp>
        <p:nvGrpSpPr>
          <p:cNvPr id="2489" name="Google Shape;2489;p79"/>
          <p:cNvGrpSpPr/>
          <p:nvPr/>
        </p:nvGrpSpPr>
        <p:grpSpPr>
          <a:xfrm>
            <a:off x="3878182" y="4421298"/>
            <a:ext cx="853023" cy="786033"/>
            <a:chOff x="3492725" y="3475375"/>
            <a:chExt cx="415110" cy="382511"/>
          </a:xfrm>
        </p:grpSpPr>
        <p:sp>
          <p:nvSpPr>
            <p:cNvPr id="2490" name="Google Shape;2490;p79"/>
            <p:cNvSpPr/>
            <p:nvPr/>
          </p:nvSpPr>
          <p:spPr>
            <a:xfrm>
              <a:off x="3492725" y="3475375"/>
              <a:ext cx="415110" cy="382511"/>
            </a:xfrm>
            <a:custGeom>
              <a:avLst/>
              <a:gdLst/>
              <a:ahLst/>
              <a:cxnLst/>
              <a:rect l="l" t="t" r="r" b="b"/>
              <a:pathLst>
                <a:path w="13852" h="13539" extrusionOk="0">
                  <a:moveTo>
                    <a:pt x="6804" y="1"/>
                  </a:moveTo>
                  <a:cubicBezTo>
                    <a:pt x="6711" y="1"/>
                    <a:pt x="6619" y="1"/>
                    <a:pt x="6526" y="2"/>
                  </a:cubicBezTo>
                  <a:cubicBezTo>
                    <a:pt x="5168" y="14"/>
                    <a:pt x="3797" y="168"/>
                    <a:pt x="2439" y="168"/>
                  </a:cubicBezTo>
                  <a:cubicBezTo>
                    <a:pt x="2313" y="168"/>
                    <a:pt x="2186" y="167"/>
                    <a:pt x="2060" y="164"/>
                  </a:cubicBezTo>
                  <a:cubicBezTo>
                    <a:pt x="2032" y="163"/>
                    <a:pt x="2005" y="163"/>
                    <a:pt x="1977" y="163"/>
                  </a:cubicBezTo>
                  <a:cubicBezTo>
                    <a:pt x="1531" y="163"/>
                    <a:pt x="1041" y="249"/>
                    <a:pt x="734" y="597"/>
                  </a:cubicBezTo>
                  <a:cubicBezTo>
                    <a:pt x="338" y="1049"/>
                    <a:pt x="407" y="1829"/>
                    <a:pt x="351" y="2391"/>
                  </a:cubicBezTo>
                  <a:cubicBezTo>
                    <a:pt x="199" y="3909"/>
                    <a:pt x="80" y="5430"/>
                    <a:pt x="34" y="6956"/>
                  </a:cubicBezTo>
                  <a:cubicBezTo>
                    <a:pt x="0" y="8044"/>
                    <a:pt x="8" y="9140"/>
                    <a:pt x="175" y="10217"/>
                  </a:cubicBezTo>
                  <a:cubicBezTo>
                    <a:pt x="307" y="11063"/>
                    <a:pt x="510" y="12323"/>
                    <a:pt x="1269" y="12867"/>
                  </a:cubicBezTo>
                  <a:cubicBezTo>
                    <a:pt x="1834" y="13272"/>
                    <a:pt x="2570" y="13317"/>
                    <a:pt x="3263" y="13346"/>
                  </a:cubicBezTo>
                  <a:cubicBezTo>
                    <a:pt x="4522" y="13399"/>
                    <a:pt x="5760" y="13539"/>
                    <a:pt x="7024" y="13539"/>
                  </a:cubicBezTo>
                  <a:cubicBezTo>
                    <a:pt x="7090" y="13539"/>
                    <a:pt x="7157" y="13538"/>
                    <a:pt x="7223" y="13537"/>
                  </a:cubicBezTo>
                  <a:cubicBezTo>
                    <a:pt x="8592" y="13520"/>
                    <a:pt x="9960" y="13425"/>
                    <a:pt x="11322" y="13283"/>
                  </a:cubicBezTo>
                  <a:cubicBezTo>
                    <a:pt x="12252" y="13186"/>
                    <a:pt x="13013" y="12553"/>
                    <a:pt x="13344" y="11689"/>
                  </a:cubicBezTo>
                  <a:cubicBezTo>
                    <a:pt x="13533" y="11198"/>
                    <a:pt x="13600" y="10669"/>
                    <a:pt x="13647" y="10143"/>
                  </a:cubicBezTo>
                  <a:cubicBezTo>
                    <a:pt x="13651" y="10095"/>
                    <a:pt x="13655" y="10047"/>
                    <a:pt x="13658" y="10000"/>
                  </a:cubicBezTo>
                  <a:cubicBezTo>
                    <a:pt x="13851" y="7634"/>
                    <a:pt x="13819" y="5244"/>
                    <a:pt x="13553" y="2884"/>
                  </a:cubicBezTo>
                  <a:cubicBezTo>
                    <a:pt x="13505" y="2456"/>
                    <a:pt x="13473" y="2010"/>
                    <a:pt x="13382" y="1588"/>
                  </a:cubicBezTo>
                  <a:cubicBezTo>
                    <a:pt x="13327" y="1330"/>
                    <a:pt x="13281" y="816"/>
                    <a:pt x="13124" y="613"/>
                  </a:cubicBezTo>
                  <a:cubicBezTo>
                    <a:pt x="12821" y="223"/>
                    <a:pt x="12261" y="177"/>
                    <a:pt x="11768" y="164"/>
                  </a:cubicBezTo>
                  <a:cubicBezTo>
                    <a:pt x="10111" y="113"/>
                    <a:pt x="8463" y="1"/>
                    <a:pt x="6804" y="1"/>
                  </a:cubicBezTo>
                  <a:close/>
                </a:path>
              </a:pathLst>
            </a:custGeom>
            <a:solidFill>
              <a:schemeClr val="dk1"/>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algn="ctr"/>
              <a:endParaRPr sz="2400" b="1">
                <a:solidFill>
                  <a:schemeClr val="lt1"/>
                </a:solidFill>
                <a:latin typeface="Comfortaa"/>
                <a:ea typeface="Comfortaa"/>
                <a:cs typeface="Comfortaa"/>
                <a:sym typeface="Comfortaa"/>
              </a:endParaRPr>
            </a:p>
          </p:txBody>
        </p:sp>
        <p:sp>
          <p:nvSpPr>
            <p:cNvPr id="2491" name="Google Shape;2491;p79"/>
            <p:cNvSpPr/>
            <p:nvPr/>
          </p:nvSpPr>
          <p:spPr>
            <a:xfrm>
              <a:off x="3596339" y="3564930"/>
              <a:ext cx="195045" cy="280915"/>
            </a:xfrm>
            <a:custGeom>
              <a:avLst/>
              <a:gdLst/>
              <a:ahLst/>
              <a:cxnLst/>
              <a:rect l="l" t="t" r="r" b="b"/>
              <a:pathLst>
                <a:path w="7407" h="10668" extrusionOk="0">
                  <a:moveTo>
                    <a:pt x="6208" y="0"/>
                  </a:moveTo>
                  <a:cubicBezTo>
                    <a:pt x="4086" y="14"/>
                    <a:pt x="2079" y="1732"/>
                    <a:pt x="2079" y="3854"/>
                  </a:cubicBezTo>
                  <a:lnTo>
                    <a:pt x="2079" y="4114"/>
                  </a:lnTo>
                  <a:cubicBezTo>
                    <a:pt x="2079" y="4129"/>
                    <a:pt x="2051" y="4157"/>
                    <a:pt x="2036" y="4157"/>
                  </a:cubicBezTo>
                  <a:lnTo>
                    <a:pt x="174" y="4157"/>
                  </a:lnTo>
                  <a:cubicBezTo>
                    <a:pt x="73" y="4157"/>
                    <a:pt x="1" y="4230"/>
                    <a:pt x="1" y="4331"/>
                  </a:cubicBezTo>
                  <a:lnTo>
                    <a:pt x="1" y="6048"/>
                  </a:lnTo>
                  <a:cubicBezTo>
                    <a:pt x="1" y="6149"/>
                    <a:pt x="73" y="6236"/>
                    <a:pt x="174" y="6236"/>
                  </a:cubicBezTo>
                  <a:lnTo>
                    <a:pt x="2036" y="6236"/>
                  </a:lnTo>
                  <a:cubicBezTo>
                    <a:pt x="2051" y="6236"/>
                    <a:pt x="2079" y="6251"/>
                    <a:pt x="2079" y="6279"/>
                  </a:cubicBezTo>
                  <a:lnTo>
                    <a:pt x="2079" y="10220"/>
                  </a:lnTo>
                  <a:cubicBezTo>
                    <a:pt x="2079" y="10235"/>
                    <a:pt x="2079" y="10249"/>
                    <a:pt x="2108" y="10264"/>
                  </a:cubicBezTo>
                  <a:cubicBezTo>
                    <a:pt x="2743" y="10495"/>
                    <a:pt x="3422" y="10624"/>
                    <a:pt x="4100" y="10668"/>
                  </a:cubicBezTo>
                  <a:cubicBezTo>
                    <a:pt x="4129" y="10668"/>
                    <a:pt x="4144" y="10639"/>
                    <a:pt x="4144" y="10624"/>
                  </a:cubicBezTo>
                  <a:lnTo>
                    <a:pt x="4144" y="6279"/>
                  </a:lnTo>
                  <a:cubicBezTo>
                    <a:pt x="4144" y="6251"/>
                    <a:pt x="4158" y="6236"/>
                    <a:pt x="4187" y="6236"/>
                  </a:cubicBezTo>
                  <a:lnTo>
                    <a:pt x="7218" y="6236"/>
                  </a:lnTo>
                  <a:cubicBezTo>
                    <a:pt x="7319" y="6236"/>
                    <a:pt x="7406" y="6149"/>
                    <a:pt x="7406" y="6048"/>
                  </a:cubicBezTo>
                  <a:lnTo>
                    <a:pt x="7406" y="4331"/>
                  </a:lnTo>
                  <a:cubicBezTo>
                    <a:pt x="7406" y="4230"/>
                    <a:pt x="7319" y="4143"/>
                    <a:pt x="7218" y="4143"/>
                  </a:cubicBezTo>
                  <a:lnTo>
                    <a:pt x="4187" y="4143"/>
                  </a:lnTo>
                  <a:cubicBezTo>
                    <a:pt x="4158" y="4143"/>
                    <a:pt x="4144" y="4129"/>
                    <a:pt x="4144" y="4100"/>
                  </a:cubicBezTo>
                  <a:lnTo>
                    <a:pt x="4144" y="3854"/>
                  </a:lnTo>
                  <a:cubicBezTo>
                    <a:pt x="4144" y="2714"/>
                    <a:pt x="5068" y="2079"/>
                    <a:pt x="6208" y="2079"/>
                  </a:cubicBezTo>
                  <a:lnTo>
                    <a:pt x="7218" y="2079"/>
                  </a:lnTo>
                  <a:cubicBezTo>
                    <a:pt x="7319" y="2079"/>
                    <a:pt x="7406" y="1992"/>
                    <a:pt x="7406" y="1891"/>
                  </a:cubicBezTo>
                  <a:lnTo>
                    <a:pt x="7406" y="173"/>
                  </a:lnTo>
                  <a:cubicBezTo>
                    <a:pt x="7406" y="72"/>
                    <a:pt x="7319" y="0"/>
                    <a:pt x="7218"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grpSp>
      <p:grpSp>
        <p:nvGrpSpPr>
          <p:cNvPr id="2492" name="Google Shape;2492;p79"/>
          <p:cNvGrpSpPr/>
          <p:nvPr/>
        </p:nvGrpSpPr>
        <p:grpSpPr>
          <a:xfrm>
            <a:off x="5072406" y="4421401"/>
            <a:ext cx="853023" cy="786033"/>
            <a:chOff x="4073875" y="3475425"/>
            <a:chExt cx="415110" cy="382511"/>
          </a:xfrm>
        </p:grpSpPr>
        <p:sp>
          <p:nvSpPr>
            <p:cNvPr id="2493" name="Google Shape;2493;p79"/>
            <p:cNvSpPr/>
            <p:nvPr/>
          </p:nvSpPr>
          <p:spPr>
            <a:xfrm>
              <a:off x="4073875" y="3475425"/>
              <a:ext cx="415110" cy="382511"/>
            </a:xfrm>
            <a:custGeom>
              <a:avLst/>
              <a:gdLst/>
              <a:ahLst/>
              <a:cxnLst/>
              <a:rect l="l" t="t" r="r" b="b"/>
              <a:pathLst>
                <a:path w="13852" h="13539" extrusionOk="0">
                  <a:moveTo>
                    <a:pt x="6804" y="1"/>
                  </a:moveTo>
                  <a:cubicBezTo>
                    <a:pt x="6711" y="1"/>
                    <a:pt x="6619" y="1"/>
                    <a:pt x="6526" y="2"/>
                  </a:cubicBezTo>
                  <a:cubicBezTo>
                    <a:pt x="5168" y="14"/>
                    <a:pt x="3797" y="168"/>
                    <a:pt x="2439" y="168"/>
                  </a:cubicBezTo>
                  <a:cubicBezTo>
                    <a:pt x="2313" y="168"/>
                    <a:pt x="2186" y="167"/>
                    <a:pt x="2060" y="164"/>
                  </a:cubicBezTo>
                  <a:cubicBezTo>
                    <a:pt x="2032" y="163"/>
                    <a:pt x="2005" y="163"/>
                    <a:pt x="1977" y="163"/>
                  </a:cubicBezTo>
                  <a:cubicBezTo>
                    <a:pt x="1531" y="163"/>
                    <a:pt x="1041" y="249"/>
                    <a:pt x="734" y="597"/>
                  </a:cubicBezTo>
                  <a:cubicBezTo>
                    <a:pt x="338" y="1049"/>
                    <a:pt x="407" y="1829"/>
                    <a:pt x="351" y="2391"/>
                  </a:cubicBezTo>
                  <a:cubicBezTo>
                    <a:pt x="199" y="3909"/>
                    <a:pt x="80" y="5430"/>
                    <a:pt x="34" y="6956"/>
                  </a:cubicBezTo>
                  <a:cubicBezTo>
                    <a:pt x="0" y="8044"/>
                    <a:pt x="8" y="9140"/>
                    <a:pt x="175" y="10217"/>
                  </a:cubicBezTo>
                  <a:cubicBezTo>
                    <a:pt x="307" y="11063"/>
                    <a:pt x="510" y="12323"/>
                    <a:pt x="1269" y="12867"/>
                  </a:cubicBezTo>
                  <a:cubicBezTo>
                    <a:pt x="1834" y="13272"/>
                    <a:pt x="2570" y="13317"/>
                    <a:pt x="3263" y="13346"/>
                  </a:cubicBezTo>
                  <a:cubicBezTo>
                    <a:pt x="4522" y="13399"/>
                    <a:pt x="5760" y="13539"/>
                    <a:pt x="7024" y="13539"/>
                  </a:cubicBezTo>
                  <a:cubicBezTo>
                    <a:pt x="7090" y="13539"/>
                    <a:pt x="7157" y="13538"/>
                    <a:pt x="7223" y="13537"/>
                  </a:cubicBezTo>
                  <a:cubicBezTo>
                    <a:pt x="8592" y="13520"/>
                    <a:pt x="9960" y="13425"/>
                    <a:pt x="11322" y="13283"/>
                  </a:cubicBezTo>
                  <a:cubicBezTo>
                    <a:pt x="12252" y="13186"/>
                    <a:pt x="13013" y="12553"/>
                    <a:pt x="13344" y="11689"/>
                  </a:cubicBezTo>
                  <a:cubicBezTo>
                    <a:pt x="13533" y="11198"/>
                    <a:pt x="13600" y="10669"/>
                    <a:pt x="13647" y="10143"/>
                  </a:cubicBezTo>
                  <a:cubicBezTo>
                    <a:pt x="13651" y="10095"/>
                    <a:pt x="13655" y="10047"/>
                    <a:pt x="13658" y="10000"/>
                  </a:cubicBezTo>
                  <a:cubicBezTo>
                    <a:pt x="13851" y="7634"/>
                    <a:pt x="13819" y="5244"/>
                    <a:pt x="13553" y="2884"/>
                  </a:cubicBezTo>
                  <a:cubicBezTo>
                    <a:pt x="13505" y="2456"/>
                    <a:pt x="13473" y="2010"/>
                    <a:pt x="13382" y="1588"/>
                  </a:cubicBezTo>
                  <a:cubicBezTo>
                    <a:pt x="13327" y="1330"/>
                    <a:pt x="13281" y="816"/>
                    <a:pt x="13124" y="613"/>
                  </a:cubicBezTo>
                  <a:cubicBezTo>
                    <a:pt x="12821" y="223"/>
                    <a:pt x="12261" y="177"/>
                    <a:pt x="11768" y="164"/>
                  </a:cubicBezTo>
                  <a:cubicBezTo>
                    <a:pt x="10111" y="113"/>
                    <a:pt x="8463" y="1"/>
                    <a:pt x="6804" y="1"/>
                  </a:cubicBezTo>
                  <a:close/>
                </a:path>
              </a:pathLst>
            </a:custGeom>
            <a:solidFill>
              <a:schemeClr val="dk2"/>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algn="ctr"/>
              <a:endParaRPr sz="2400" b="1">
                <a:solidFill>
                  <a:schemeClr val="lt1"/>
                </a:solidFill>
                <a:latin typeface="Comfortaa"/>
                <a:ea typeface="Comfortaa"/>
                <a:cs typeface="Comfortaa"/>
                <a:sym typeface="Comfortaa"/>
              </a:endParaRPr>
            </a:p>
          </p:txBody>
        </p:sp>
        <p:grpSp>
          <p:nvGrpSpPr>
            <p:cNvPr id="2494" name="Google Shape;2494;p79"/>
            <p:cNvGrpSpPr/>
            <p:nvPr/>
          </p:nvGrpSpPr>
          <p:grpSpPr>
            <a:xfrm>
              <a:off x="4174423" y="3559571"/>
              <a:ext cx="214111" cy="214093"/>
              <a:chOff x="935197" y="1793977"/>
              <a:chExt cx="256451" cy="256430"/>
            </a:xfrm>
          </p:grpSpPr>
          <p:sp>
            <p:nvSpPr>
              <p:cNvPr id="2495" name="Google Shape;2495;p79"/>
              <p:cNvSpPr/>
              <p:nvPr/>
            </p:nvSpPr>
            <p:spPr>
              <a:xfrm>
                <a:off x="935197" y="1793977"/>
                <a:ext cx="256451" cy="256430"/>
              </a:xfrm>
              <a:custGeom>
                <a:avLst/>
                <a:gdLst/>
                <a:ahLst/>
                <a:cxnLst/>
                <a:rect l="l" t="t" r="r" b="b"/>
                <a:pathLst>
                  <a:path w="12288" h="12287" extrusionOk="0">
                    <a:moveTo>
                      <a:pt x="10053" y="1117"/>
                    </a:moveTo>
                    <a:cubicBezTo>
                      <a:pt x="10669" y="1117"/>
                      <a:pt x="11171" y="1617"/>
                      <a:pt x="11171" y="2233"/>
                    </a:cubicBezTo>
                    <a:cubicBezTo>
                      <a:pt x="11170" y="2850"/>
                      <a:pt x="10669" y="3351"/>
                      <a:pt x="10053" y="3351"/>
                    </a:cubicBezTo>
                    <a:cubicBezTo>
                      <a:pt x="9438" y="3351"/>
                      <a:pt x="8937" y="2850"/>
                      <a:pt x="8937" y="2233"/>
                    </a:cubicBezTo>
                    <a:cubicBezTo>
                      <a:pt x="8937" y="1617"/>
                      <a:pt x="9438" y="1117"/>
                      <a:pt x="10053" y="1117"/>
                    </a:cubicBezTo>
                    <a:close/>
                    <a:moveTo>
                      <a:pt x="6144" y="2233"/>
                    </a:moveTo>
                    <a:cubicBezTo>
                      <a:pt x="8300" y="2233"/>
                      <a:pt x="10053" y="3988"/>
                      <a:pt x="10053" y="6144"/>
                    </a:cubicBezTo>
                    <a:cubicBezTo>
                      <a:pt x="10053" y="8299"/>
                      <a:pt x="8300" y="10054"/>
                      <a:pt x="6144" y="10054"/>
                    </a:cubicBezTo>
                    <a:cubicBezTo>
                      <a:pt x="3989" y="10054"/>
                      <a:pt x="2234" y="8299"/>
                      <a:pt x="2234" y="6144"/>
                    </a:cubicBezTo>
                    <a:cubicBezTo>
                      <a:pt x="2234" y="3988"/>
                      <a:pt x="3987" y="2233"/>
                      <a:pt x="6144" y="2233"/>
                    </a:cubicBezTo>
                    <a:close/>
                    <a:moveTo>
                      <a:pt x="1675" y="1"/>
                    </a:moveTo>
                    <a:cubicBezTo>
                      <a:pt x="752" y="1"/>
                      <a:pt x="0" y="751"/>
                      <a:pt x="0" y="1676"/>
                    </a:cubicBezTo>
                    <a:lnTo>
                      <a:pt x="0" y="10611"/>
                    </a:lnTo>
                    <a:cubicBezTo>
                      <a:pt x="0" y="11536"/>
                      <a:pt x="752" y="12286"/>
                      <a:pt x="1675" y="12286"/>
                    </a:cubicBezTo>
                    <a:lnTo>
                      <a:pt x="10612" y="12286"/>
                    </a:lnTo>
                    <a:cubicBezTo>
                      <a:pt x="11536" y="12286"/>
                      <a:pt x="12288" y="11536"/>
                      <a:pt x="12288" y="10611"/>
                    </a:cubicBezTo>
                    <a:lnTo>
                      <a:pt x="12288" y="1676"/>
                    </a:lnTo>
                    <a:cubicBezTo>
                      <a:pt x="12288" y="752"/>
                      <a:pt x="11536" y="1"/>
                      <a:pt x="10612"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2496" name="Google Shape;2496;p79"/>
              <p:cNvSpPr/>
              <p:nvPr/>
            </p:nvSpPr>
            <p:spPr>
              <a:xfrm>
                <a:off x="1005109" y="1863910"/>
                <a:ext cx="116622" cy="116559"/>
              </a:xfrm>
              <a:custGeom>
                <a:avLst/>
                <a:gdLst/>
                <a:ahLst/>
                <a:cxnLst/>
                <a:rect l="l" t="t" r="r" b="b"/>
                <a:pathLst>
                  <a:path w="5588" h="5585" extrusionOk="0">
                    <a:moveTo>
                      <a:pt x="2794" y="0"/>
                    </a:moveTo>
                    <a:cubicBezTo>
                      <a:pt x="1255" y="0"/>
                      <a:pt x="1" y="1252"/>
                      <a:pt x="1" y="2793"/>
                    </a:cubicBezTo>
                    <a:cubicBezTo>
                      <a:pt x="1" y="4332"/>
                      <a:pt x="1255" y="5585"/>
                      <a:pt x="2794" y="5585"/>
                    </a:cubicBezTo>
                    <a:cubicBezTo>
                      <a:pt x="4333" y="5585"/>
                      <a:pt x="5587" y="4332"/>
                      <a:pt x="5587" y="2793"/>
                    </a:cubicBezTo>
                    <a:cubicBezTo>
                      <a:pt x="5587" y="1252"/>
                      <a:pt x="4333" y="0"/>
                      <a:pt x="2794"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grpSp>
      </p:grpSp>
      <p:grpSp>
        <p:nvGrpSpPr>
          <p:cNvPr id="2497" name="Google Shape;2497;p79"/>
          <p:cNvGrpSpPr/>
          <p:nvPr/>
        </p:nvGrpSpPr>
        <p:grpSpPr>
          <a:xfrm>
            <a:off x="2275523" y="845892"/>
            <a:ext cx="446051" cy="569577"/>
            <a:chOff x="5905475" y="2032050"/>
            <a:chExt cx="454350" cy="580175"/>
          </a:xfrm>
        </p:grpSpPr>
        <p:sp>
          <p:nvSpPr>
            <p:cNvPr id="2498" name="Google Shape;2498;p79"/>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2499" name="Google Shape;2499;p79"/>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2500" name="Google Shape;2500;p79"/>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121900" tIns="121900" rIns="121900" bIns="121900" anchor="ctr" anchorCtr="0">
              <a:noAutofit/>
            </a:bodyPr>
            <a:lstStyle/>
            <a:p>
              <a:endParaRPr sz="2400"/>
            </a:p>
          </p:txBody>
        </p:sp>
        <p:sp>
          <p:nvSpPr>
            <p:cNvPr id="2501" name="Google Shape;2501;p79"/>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502" name="Google Shape;2502;p79"/>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121900" tIns="121900" rIns="121900" bIns="121900" anchor="ctr" anchorCtr="0">
              <a:noAutofit/>
            </a:bodyPr>
            <a:lstStyle/>
            <a:p>
              <a:endParaRPr sz="2400"/>
            </a:p>
          </p:txBody>
        </p:sp>
        <p:sp>
          <p:nvSpPr>
            <p:cNvPr id="2503" name="Google Shape;2503;p79"/>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grpSp>
      <p:grpSp>
        <p:nvGrpSpPr>
          <p:cNvPr id="2504" name="Google Shape;2504;p79"/>
          <p:cNvGrpSpPr/>
          <p:nvPr/>
        </p:nvGrpSpPr>
        <p:grpSpPr>
          <a:xfrm>
            <a:off x="9606673" y="3726709"/>
            <a:ext cx="446051" cy="569577"/>
            <a:chOff x="5905475" y="2032050"/>
            <a:chExt cx="454350" cy="580175"/>
          </a:xfrm>
        </p:grpSpPr>
        <p:sp>
          <p:nvSpPr>
            <p:cNvPr id="2505" name="Google Shape;2505;p79"/>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2506" name="Google Shape;2506;p79"/>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2507" name="Google Shape;2507;p79"/>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121900" tIns="121900" rIns="121900" bIns="121900" anchor="ctr" anchorCtr="0">
              <a:noAutofit/>
            </a:bodyPr>
            <a:lstStyle/>
            <a:p>
              <a:endParaRPr sz="2400"/>
            </a:p>
          </p:txBody>
        </p:sp>
        <p:sp>
          <p:nvSpPr>
            <p:cNvPr id="2508" name="Google Shape;2508;p79"/>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2509" name="Google Shape;2509;p79"/>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121900" tIns="121900" rIns="121900" bIns="121900" anchor="ctr" anchorCtr="0">
              <a:noAutofit/>
            </a:bodyPr>
            <a:lstStyle/>
            <a:p>
              <a:endParaRPr sz="2400"/>
            </a:p>
          </p:txBody>
        </p:sp>
        <p:sp>
          <p:nvSpPr>
            <p:cNvPr id="2510" name="Google Shape;2510;p79"/>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grpSp>
      <p:grpSp>
        <p:nvGrpSpPr>
          <p:cNvPr id="2511" name="Google Shape;2511;p79"/>
          <p:cNvGrpSpPr/>
          <p:nvPr/>
        </p:nvGrpSpPr>
        <p:grpSpPr>
          <a:xfrm rot="5973186">
            <a:off x="2265001" y="4222704"/>
            <a:ext cx="700961" cy="571520"/>
            <a:chOff x="5426900" y="3064075"/>
            <a:chExt cx="281450" cy="229525"/>
          </a:xfrm>
        </p:grpSpPr>
        <p:sp>
          <p:nvSpPr>
            <p:cNvPr id="2512" name="Google Shape;2512;p79"/>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2513" name="Google Shape;2513;p79"/>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2514" name="Google Shape;2514;p79"/>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2515" name="Google Shape;2515;p79"/>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121900" tIns="121900" rIns="121900" bIns="121900" anchor="ctr" anchorCtr="0">
              <a:noAutofit/>
            </a:bodyPr>
            <a:lstStyle/>
            <a:p>
              <a:endParaRPr sz="2400"/>
            </a:p>
          </p:txBody>
        </p:sp>
        <p:sp>
          <p:nvSpPr>
            <p:cNvPr id="2516" name="Google Shape;2516;p79"/>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517" name="Google Shape;2517;p79"/>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121900" tIns="121900" rIns="121900" bIns="121900" anchor="ctr" anchorCtr="0">
              <a:noAutofit/>
            </a:bodyPr>
            <a:lstStyle/>
            <a:p>
              <a:endParaRPr sz="2400"/>
            </a:p>
          </p:txBody>
        </p:sp>
        <p:sp>
          <p:nvSpPr>
            <p:cNvPr id="2518" name="Google Shape;2518;p79"/>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519" name="Google Shape;2519;p79"/>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121900" tIns="121900" rIns="121900" bIns="121900" anchor="ctr" anchorCtr="0">
              <a:noAutofit/>
            </a:bodyPr>
            <a:lstStyle/>
            <a:p>
              <a:endParaRPr sz="2400"/>
            </a:p>
          </p:txBody>
        </p:sp>
        <p:sp>
          <p:nvSpPr>
            <p:cNvPr id="2520" name="Google Shape;2520;p79"/>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grpSp>
    </p:spTree>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Google Shape;633;p48"/>
          <p:cNvSpPr/>
          <p:nvPr/>
        </p:nvSpPr>
        <p:spPr>
          <a:xfrm>
            <a:off x="9502220" y="1130924"/>
            <a:ext cx="1669397" cy="1631585"/>
          </a:xfrm>
          <a:custGeom>
            <a:avLst/>
            <a:gdLst/>
            <a:ahLst/>
            <a:cxnLst/>
            <a:rect l="l" t="t" r="r" b="b"/>
            <a:pathLst>
              <a:path w="13852" h="13539" extrusionOk="0">
                <a:moveTo>
                  <a:pt x="6804" y="1"/>
                </a:moveTo>
                <a:cubicBezTo>
                  <a:pt x="6711" y="1"/>
                  <a:pt x="6619" y="1"/>
                  <a:pt x="6526" y="2"/>
                </a:cubicBezTo>
                <a:cubicBezTo>
                  <a:pt x="5168" y="14"/>
                  <a:pt x="3797" y="168"/>
                  <a:pt x="2439" y="168"/>
                </a:cubicBezTo>
                <a:cubicBezTo>
                  <a:pt x="2313" y="168"/>
                  <a:pt x="2186" y="167"/>
                  <a:pt x="2060" y="164"/>
                </a:cubicBezTo>
                <a:cubicBezTo>
                  <a:pt x="2032" y="163"/>
                  <a:pt x="2005" y="163"/>
                  <a:pt x="1977" y="163"/>
                </a:cubicBezTo>
                <a:cubicBezTo>
                  <a:pt x="1531" y="163"/>
                  <a:pt x="1041" y="249"/>
                  <a:pt x="734" y="597"/>
                </a:cubicBezTo>
                <a:cubicBezTo>
                  <a:pt x="338" y="1049"/>
                  <a:pt x="407" y="1829"/>
                  <a:pt x="351" y="2391"/>
                </a:cubicBezTo>
                <a:cubicBezTo>
                  <a:pt x="199" y="3909"/>
                  <a:pt x="80" y="5430"/>
                  <a:pt x="34" y="6956"/>
                </a:cubicBezTo>
                <a:cubicBezTo>
                  <a:pt x="0" y="8044"/>
                  <a:pt x="8" y="9140"/>
                  <a:pt x="175" y="10217"/>
                </a:cubicBezTo>
                <a:cubicBezTo>
                  <a:pt x="307" y="11063"/>
                  <a:pt x="510" y="12323"/>
                  <a:pt x="1269" y="12867"/>
                </a:cubicBezTo>
                <a:cubicBezTo>
                  <a:pt x="1834" y="13272"/>
                  <a:pt x="2570" y="13317"/>
                  <a:pt x="3263" y="13346"/>
                </a:cubicBezTo>
                <a:cubicBezTo>
                  <a:pt x="4522" y="13399"/>
                  <a:pt x="5760" y="13539"/>
                  <a:pt x="7024" y="13539"/>
                </a:cubicBezTo>
                <a:cubicBezTo>
                  <a:pt x="7090" y="13539"/>
                  <a:pt x="7157" y="13538"/>
                  <a:pt x="7223" y="13537"/>
                </a:cubicBezTo>
                <a:cubicBezTo>
                  <a:pt x="8592" y="13520"/>
                  <a:pt x="9960" y="13425"/>
                  <a:pt x="11322" y="13283"/>
                </a:cubicBezTo>
                <a:cubicBezTo>
                  <a:pt x="12252" y="13186"/>
                  <a:pt x="13013" y="12553"/>
                  <a:pt x="13344" y="11689"/>
                </a:cubicBezTo>
                <a:cubicBezTo>
                  <a:pt x="13533" y="11198"/>
                  <a:pt x="13600" y="10669"/>
                  <a:pt x="13647" y="10143"/>
                </a:cubicBezTo>
                <a:cubicBezTo>
                  <a:pt x="13651" y="10095"/>
                  <a:pt x="13655" y="10047"/>
                  <a:pt x="13658" y="10000"/>
                </a:cubicBezTo>
                <a:cubicBezTo>
                  <a:pt x="13851" y="7634"/>
                  <a:pt x="13819" y="5244"/>
                  <a:pt x="13553" y="2884"/>
                </a:cubicBezTo>
                <a:cubicBezTo>
                  <a:pt x="13505" y="2456"/>
                  <a:pt x="13473" y="2010"/>
                  <a:pt x="13382" y="1588"/>
                </a:cubicBezTo>
                <a:cubicBezTo>
                  <a:pt x="13327" y="1330"/>
                  <a:pt x="13281" y="816"/>
                  <a:pt x="13124" y="613"/>
                </a:cubicBezTo>
                <a:cubicBezTo>
                  <a:pt x="12821" y="223"/>
                  <a:pt x="12261" y="177"/>
                  <a:pt x="11768" y="164"/>
                </a:cubicBezTo>
                <a:cubicBezTo>
                  <a:pt x="10111" y="113"/>
                  <a:pt x="8463" y="1"/>
                  <a:pt x="68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algn="ctr" defTabSz="1219200">
              <a:buClr>
                <a:srgbClr val="000000"/>
              </a:buClr>
            </a:pPr>
            <a:endParaRPr sz="1865" b="1" kern="0">
              <a:solidFill>
                <a:srgbClr val="FFFFFF"/>
              </a:solidFill>
              <a:latin typeface="Comfortaa"/>
              <a:ea typeface="Comfortaa"/>
              <a:cs typeface="Comfortaa"/>
              <a:sym typeface="Comfortaa"/>
            </a:endParaRPr>
          </a:p>
        </p:txBody>
      </p:sp>
      <p:sp>
        <p:nvSpPr>
          <p:cNvPr id="634" name="Google Shape;634;p48"/>
          <p:cNvSpPr/>
          <p:nvPr/>
        </p:nvSpPr>
        <p:spPr>
          <a:xfrm>
            <a:off x="4466333" y="3252268"/>
            <a:ext cx="6968608" cy="1542889"/>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35" name="Google Shape;635;p48"/>
          <p:cNvSpPr txBox="1">
            <a:spLocks noGrp="1"/>
          </p:cNvSpPr>
          <p:nvPr>
            <p:ph type="title"/>
          </p:nvPr>
        </p:nvSpPr>
        <p:spPr>
          <a:xfrm>
            <a:off x="9510532" y="1308333"/>
            <a:ext cx="1674400" cy="1189600"/>
          </a:xfrm>
          <a:prstGeom prst="rect">
            <a:avLst/>
          </a:prstGeom>
        </p:spPr>
        <p:txBody>
          <a:bodyPr spcFirstLastPara="1" wrap="square" lIns="121900" tIns="121900" rIns="121900" bIns="121900" anchor="t" anchorCtr="0">
            <a:noAutofit/>
          </a:bodyPr>
          <a:lstStyle/>
          <a:p>
            <a:pPr algn="r"/>
            <a:r>
              <a:rPr lang="en-GB" dirty="0">
                <a:latin typeface="Calibri" panose="020F0502020204030204" pitchFamily="34" charset="0"/>
                <a:cs typeface="Calibri" panose="020F0502020204030204" pitchFamily="34" charset="0"/>
              </a:rPr>
              <a:t>01</a:t>
            </a:r>
            <a:endParaRPr dirty="0">
              <a:latin typeface="Calibri" panose="020F0502020204030204" pitchFamily="34" charset="0"/>
              <a:cs typeface="Calibri" panose="020F0502020204030204" pitchFamily="34" charset="0"/>
            </a:endParaRPr>
          </a:p>
        </p:txBody>
      </p:sp>
      <p:sp>
        <p:nvSpPr>
          <p:cNvPr id="637" name="Google Shape;637;p48"/>
          <p:cNvSpPr txBox="1">
            <a:spLocks noGrp="1"/>
          </p:cNvSpPr>
          <p:nvPr>
            <p:ph type="title" idx="2"/>
          </p:nvPr>
        </p:nvSpPr>
        <p:spPr>
          <a:xfrm>
            <a:off x="4536867" y="3465151"/>
            <a:ext cx="6695200" cy="1069600"/>
          </a:xfrm>
          <a:prstGeom prst="rect">
            <a:avLst/>
          </a:prstGeom>
        </p:spPr>
        <p:txBody>
          <a:bodyPr spcFirstLastPara="1" wrap="square" lIns="121900" tIns="121900" rIns="121900" bIns="121900" anchor="t" anchorCtr="0">
            <a:noAutofit/>
          </a:bodyPr>
          <a:lstStyle/>
          <a:p>
            <a:pPr algn="r"/>
            <a:r>
              <a:rPr lang="vi-VN" sz="9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Phân tử</a:t>
            </a:r>
            <a:endParaRPr sz="9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grpSp>
        <p:nvGrpSpPr>
          <p:cNvPr id="638" name="Google Shape;638;p48"/>
          <p:cNvGrpSpPr/>
          <p:nvPr/>
        </p:nvGrpSpPr>
        <p:grpSpPr>
          <a:xfrm rot="-438619">
            <a:off x="1576502" y="2477966"/>
            <a:ext cx="1146221" cy="1741431"/>
            <a:chOff x="3991700" y="3834388"/>
            <a:chExt cx="767625" cy="1338813"/>
          </a:xfrm>
        </p:grpSpPr>
        <p:sp>
          <p:nvSpPr>
            <p:cNvPr id="639" name="Google Shape;639;p48"/>
            <p:cNvSpPr/>
            <p:nvPr/>
          </p:nvSpPr>
          <p:spPr>
            <a:xfrm>
              <a:off x="4025950" y="5001675"/>
              <a:ext cx="647625" cy="149400"/>
            </a:xfrm>
            <a:custGeom>
              <a:avLst/>
              <a:gdLst/>
              <a:ahLst/>
              <a:cxnLst/>
              <a:rect l="l" t="t" r="r" b="b"/>
              <a:pathLst>
                <a:path w="25905" h="5976" extrusionOk="0">
                  <a:moveTo>
                    <a:pt x="4104" y="0"/>
                  </a:moveTo>
                  <a:cubicBezTo>
                    <a:pt x="2962" y="0"/>
                    <a:pt x="1814" y="48"/>
                    <a:pt x="679" y="161"/>
                  </a:cubicBezTo>
                  <a:cubicBezTo>
                    <a:pt x="381" y="188"/>
                    <a:pt x="137" y="460"/>
                    <a:pt x="109" y="758"/>
                  </a:cubicBezTo>
                  <a:cubicBezTo>
                    <a:pt x="28" y="2114"/>
                    <a:pt x="1" y="5206"/>
                    <a:pt x="109" y="5776"/>
                  </a:cubicBezTo>
                  <a:cubicBezTo>
                    <a:pt x="191" y="5803"/>
                    <a:pt x="299" y="5857"/>
                    <a:pt x="408" y="5857"/>
                  </a:cubicBezTo>
                  <a:cubicBezTo>
                    <a:pt x="1222" y="5884"/>
                    <a:pt x="2035" y="5911"/>
                    <a:pt x="2822" y="5911"/>
                  </a:cubicBezTo>
                  <a:cubicBezTo>
                    <a:pt x="3356" y="5918"/>
                    <a:pt x="3890" y="5920"/>
                    <a:pt x="4422" y="5920"/>
                  </a:cubicBezTo>
                  <a:cubicBezTo>
                    <a:pt x="5372" y="5920"/>
                    <a:pt x="6319" y="5913"/>
                    <a:pt x="7267" y="5913"/>
                  </a:cubicBezTo>
                  <a:cubicBezTo>
                    <a:pt x="8134" y="5913"/>
                    <a:pt x="9002" y="5919"/>
                    <a:pt x="9874" y="5939"/>
                  </a:cubicBezTo>
                  <a:cubicBezTo>
                    <a:pt x="10867" y="5963"/>
                    <a:pt x="11860" y="5975"/>
                    <a:pt x="12852" y="5975"/>
                  </a:cubicBezTo>
                  <a:cubicBezTo>
                    <a:pt x="15169" y="5975"/>
                    <a:pt x="17485" y="5909"/>
                    <a:pt x="19801" y="5776"/>
                  </a:cubicBezTo>
                  <a:cubicBezTo>
                    <a:pt x="20839" y="5713"/>
                    <a:pt x="21868" y="5668"/>
                    <a:pt x="22898" y="5668"/>
                  </a:cubicBezTo>
                  <a:cubicBezTo>
                    <a:pt x="23645" y="5668"/>
                    <a:pt x="24393" y="5692"/>
                    <a:pt x="25145" y="5749"/>
                  </a:cubicBezTo>
                  <a:cubicBezTo>
                    <a:pt x="25280" y="5749"/>
                    <a:pt x="25443" y="5694"/>
                    <a:pt x="25606" y="5694"/>
                  </a:cubicBezTo>
                  <a:cubicBezTo>
                    <a:pt x="25904" y="3931"/>
                    <a:pt x="25877" y="2223"/>
                    <a:pt x="25850" y="460"/>
                  </a:cubicBezTo>
                  <a:cubicBezTo>
                    <a:pt x="25660" y="405"/>
                    <a:pt x="25579" y="378"/>
                    <a:pt x="25470" y="378"/>
                  </a:cubicBezTo>
                  <a:cubicBezTo>
                    <a:pt x="24521" y="351"/>
                    <a:pt x="23572" y="324"/>
                    <a:pt x="22622" y="297"/>
                  </a:cubicBezTo>
                  <a:cubicBezTo>
                    <a:pt x="21863" y="270"/>
                    <a:pt x="21076" y="270"/>
                    <a:pt x="20290" y="270"/>
                  </a:cubicBezTo>
                  <a:cubicBezTo>
                    <a:pt x="19205" y="243"/>
                    <a:pt x="18120" y="215"/>
                    <a:pt x="17035" y="188"/>
                  </a:cubicBezTo>
                  <a:cubicBezTo>
                    <a:pt x="15503" y="139"/>
                    <a:pt x="13994" y="22"/>
                    <a:pt x="12487" y="22"/>
                  </a:cubicBezTo>
                  <a:cubicBezTo>
                    <a:pt x="12340" y="22"/>
                    <a:pt x="12192" y="23"/>
                    <a:pt x="12044" y="26"/>
                  </a:cubicBezTo>
                  <a:cubicBezTo>
                    <a:pt x="10959" y="39"/>
                    <a:pt x="9881" y="46"/>
                    <a:pt x="8806" y="46"/>
                  </a:cubicBezTo>
                  <a:cubicBezTo>
                    <a:pt x="7731" y="46"/>
                    <a:pt x="6660" y="39"/>
                    <a:pt x="5588" y="26"/>
                  </a:cubicBezTo>
                  <a:cubicBezTo>
                    <a:pt x="5096" y="9"/>
                    <a:pt x="4600" y="0"/>
                    <a:pt x="4104" y="0"/>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0" name="Google Shape;640;p48"/>
            <p:cNvSpPr/>
            <p:nvPr/>
          </p:nvSpPr>
          <p:spPr>
            <a:xfrm>
              <a:off x="4467400" y="3863100"/>
              <a:ext cx="263800" cy="120150"/>
            </a:xfrm>
            <a:custGeom>
              <a:avLst/>
              <a:gdLst/>
              <a:ahLst/>
              <a:cxnLst/>
              <a:rect l="l" t="t" r="r" b="b"/>
              <a:pathLst>
                <a:path w="10552" h="4806" extrusionOk="0">
                  <a:moveTo>
                    <a:pt x="353" y="1"/>
                  </a:moveTo>
                  <a:cubicBezTo>
                    <a:pt x="109" y="869"/>
                    <a:pt x="82" y="1655"/>
                    <a:pt x="28" y="2442"/>
                  </a:cubicBezTo>
                  <a:cubicBezTo>
                    <a:pt x="1" y="2767"/>
                    <a:pt x="109" y="2876"/>
                    <a:pt x="407" y="2930"/>
                  </a:cubicBezTo>
                  <a:cubicBezTo>
                    <a:pt x="841" y="3011"/>
                    <a:pt x="1303" y="3066"/>
                    <a:pt x="1737" y="3147"/>
                  </a:cubicBezTo>
                  <a:cubicBezTo>
                    <a:pt x="4232" y="3608"/>
                    <a:pt x="6727" y="4096"/>
                    <a:pt x="9168" y="4747"/>
                  </a:cubicBezTo>
                  <a:cubicBezTo>
                    <a:pt x="9284" y="4776"/>
                    <a:pt x="9393" y="4805"/>
                    <a:pt x="9497" y="4805"/>
                  </a:cubicBezTo>
                  <a:cubicBezTo>
                    <a:pt x="9588" y="4805"/>
                    <a:pt x="9677" y="4783"/>
                    <a:pt x="9765" y="4720"/>
                  </a:cubicBezTo>
                  <a:cubicBezTo>
                    <a:pt x="10145" y="4015"/>
                    <a:pt x="10525" y="2713"/>
                    <a:pt x="10552" y="2143"/>
                  </a:cubicBezTo>
                  <a:cubicBezTo>
                    <a:pt x="10308" y="1954"/>
                    <a:pt x="9982" y="1926"/>
                    <a:pt x="9684" y="1872"/>
                  </a:cubicBezTo>
                  <a:cubicBezTo>
                    <a:pt x="6890" y="1248"/>
                    <a:pt x="4096" y="652"/>
                    <a:pt x="1275" y="55"/>
                  </a:cubicBezTo>
                  <a:cubicBezTo>
                    <a:pt x="1004" y="1"/>
                    <a:pt x="679" y="28"/>
                    <a:pt x="353"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1" name="Google Shape;641;p48"/>
            <p:cNvSpPr/>
            <p:nvPr/>
          </p:nvSpPr>
          <p:spPr>
            <a:xfrm>
              <a:off x="4387375" y="4486950"/>
              <a:ext cx="232625" cy="100675"/>
            </a:xfrm>
            <a:custGeom>
              <a:avLst/>
              <a:gdLst/>
              <a:ahLst/>
              <a:cxnLst/>
              <a:rect l="l" t="t" r="r" b="b"/>
              <a:pathLst>
                <a:path w="9305" h="4027" extrusionOk="0">
                  <a:moveTo>
                    <a:pt x="679" y="0"/>
                  </a:moveTo>
                  <a:cubicBezTo>
                    <a:pt x="652" y="0"/>
                    <a:pt x="598" y="28"/>
                    <a:pt x="516" y="55"/>
                  </a:cubicBezTo>
                  <a:cubicBezTo>
                    <a:pt x="326" y="733"/>
                    <a:pt x="1" y="1411"/>
                    <a:pt x="55" y="2143"/>
                  </a:cubicBezTo>
                  <a:cubicBezTo>
                    <a:pt x="164" y="2198"/>
                    <a:pt x="218" y="2252"/>
                    <a:pt x="272" y="2279"/>
                  </a:cubicBezTo>
                  <a:cubicBezTo>
                    <a:pt x="3012" y="2848"/>
                    <a:pt x="5724" y="3445"/>
                    <a:pt x="8464" y="4015"/>
                  </a:cubicBezTo>
                  <a:cubicBezTo>
                    <a:pt x="8487" y="4023"/>
                    <a:pt x="8509" y="4026"/>
                    <a:pt x="8531" y="4026"/>
                  </a:cubicBezTo>
                  <a:cubicBezTo>
                    <a:pt x="8584" y="4026"/>
                    <a:pt x="8639" y="4007"/>
                    <a:pt x="8735" y="3988"/>
                  </a:cubicBezTo>
                  <a:cubicBezTo>
                    <a:pt x="8898" y="3499"/>
                    <a:pt x="9060" y="2984"/>
                    <a:pt x="9196" y="2469"/>
                  </a:cubicBezTo>
                  <a:cubicBezTo>
                    <a:pt x="9304" y="2035"/>
                    <a:pt x="9250" y="1926"/>
                    <a:pt x="8789" y="1818"/>
                  </a:cubicBezTo>
                  <a:cubicBezTo>
                    <a:pt x="7948" y="1628"/>
                    <a:pt x="7135" y="1411"/>
                    <a:pt x="6294" y="1248"/>
                  </a:cubicBezTo>
                  <a:cubicBezTo>
                    <a:pt x="4422" y="814"/>
                    <a:pt x="2551" y="407"/>
                    <a:pt x="679" y="0"/>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2" name="Google Shape;642;p48"/>
            <p:cNvSpPr/>
            <p:nvPr/>
          </p:nvSpPr>
          <p:spPr>
            <a:xfrm>
              <a:off x="4441625" y="4577775"/>
              <a:ext cx="92925" cy="38025"/>
            </a:xfrm>
            <a:custGeom>
              <a:avLst/>
              <a:gdLst/>
              <a:ahLst/>
              <a:cxnLst/>
              <a:rect l="l" t="t" r="r" b="b"/>
              <a:pathLst>
                <a:path w="3717" h="1521" extrusionOk="0">
                  <a:moveTo>
                    <a:pt x="60" y="1"/>
                  </a:moveTo>
                  <a:cubicBezTo>
                    <a:pt x="39" y="1"/>
                    <a:pt x="19" y="1"/>
                    <a:pt x="1" y="2"/>
                  </a:cubicBezTo>
                  <a:cubicBezTo>
                    <a:pt x="82" y="300"/>
                    <a:pt x="164" y="599"/>
                    <a:pt x="245" y="924"/>
                  </a:cubicBezTo>
                  <a:cubicBezTo>
                    <a:pt x="1276" y="1114"/>
                    <a:pt x="2252" y="1521"/>
                    <a:pt x="3310" y="1521"/>
                  </a:cubicBezTo>
                  <a:cubicBezTo>
                    <a:pt x="3446" y="1250"/>
                    <a:pt x="3690" y="1087"/>
                    <a:pt x="3717" y="789"/>
                  </a:cubicBezTo>
                  <a:cubicBezTo>
                    <a:pt x="2276" y="369"/>
                    <a:pt x="657" y="1"/>
                    <a:pt x="60"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3" name="Google Shape;643;p48"/>
            <p:cNvSpPr/>
            <p:nvPr/>
          </p:nvSpPr>
          <p:spPr>
            <a:xfrm>
              <a:off x="3992050" y="3837075"/>
              <a:ext cx="766950" cy="1336125"/>
            </a:xfrm>
            <a:custGeom>
              <a:avLst/>
              <a:gdLst/>
              <a:ahLst/>
              <a:cxnLst/>
              <a:rect l="l" t="t" r="r" b="b"/>
              <a:pathLst>
                <a:path w="30678" h="53445" extrusionOk="0">
                  <a:moveTo>
                    <a:pt x="19367" y="1042"/>
                  </a:moveTo>
                  <a:cubicBezTo>
                    <a:pt x="19693" y="1069"/>
                    <a:pt x="20018" y="1042"/>
                    <a:pt x="20289" y="1096"/>
                  </a:cubicBezTo>
                  <a:cubicBezTo>
                    <a:pt x="23110" y="1693"/>
                    <a:pt x="25904" y="2289"/>
                    <a:pt x="28698" y="2913"/>
                  </a:cubicBezTo>
                  <a:cubicBezTo>
                    <a:pt x="28996" y="2967"/>
                    <a:pt x="29322" y="2995"/>
                    <a:pt x="29566" y="3184"/>
                  </a:cubicBezTo>
                  <a:cubicBezTo>
                    <a:pt x="29539" y="3754"/>
                    <a:pt x="29159" y="5056"/>
                    <a:pt x="28779" y="5761"/>
                  </a:cubicBezTo>
                  <a:cubicBezTo>
                    <a:pt x="28691" y="5824"/>
                    <a:pt x="28602" y="5846"/>
                    <a:pt x="28511" y="5846"/>
                  </a:cubicBezTo>
                  <a:cubicBezTo>
                    <a:pt x="28407" y="5846"/>
                    <a:pt x="28298" y="5817"/>
                    <a:pt x="28182" y="5788"/>
                  </a:cubicBezTo>
                  <a:cubicBezTo>
                    <a:pt x="25741" y="5137"/>
                    <a:pt x="23246" y="4649"/>
                    <a:pt x="20751" y="4188"/>
                  </a:cubicBezTo>
                  <a:cubicBezTo>
                    <a:pt x="20317" y="4107"/>
                    <a:pt x="19855" y="4052"/>
                    <a:pt x="19421" y="3971"/>
                  </a:cubicBezTo>
                  <a:cubicBezTo>
                    <a:pt x="19123" y="3917"/>
                    <a:pt x="19015" y="3808"/>
                    <a:pt x="19042" y="3483"/>
                  </a:cubicBezTo>
                  <a:cubicBezTo>
                    <a:pt x="19096" y="2696"/>
                    <a:pt x="19123" y="1910"/>
                    <a:pt x="19367" y="1042"/>
                  </a:cubicBezTo>
                  <a:close/>
                  <a:moveTo>
                    <a:pt x="20811" y="5270"/>
                  </a:moveTo>
                  <a:cubicBezTo>
                    <a:pt x="21762" y="5270"/>
                    <a:pt x="25398" y="6019"/>
                    <a:pt x="26474" y="6412"/>
                  </a:cubicBezTo>
                  <a:cubicBezTo>
                    <a:pt x="26474" y="6602"/>
                    <a:pt x="26501" y="6819"/>
                    <a:pt x="26474" y="7009"/>
                  </a:cubicBezTo>
                  <a:cubicBezTo>
                    <a:pt x="26202" y="9477"/>
                    <a:pt x="25904" y="11918"/>
                    <a:pt x="25633" y="14359"/>
                  </a:cubicBezTo>
                  <a:cubicBezTo>
                    <a:pt x="25551" y="14875"/>
                    <a:pt x="25470" y="15390"/>
                    <a:pt x="25362" y="15905"/>
                  </a:cubicBezTo>
                  <a:cubicBezTo>
                    <a:pt x="24955" y="18347"/>
                    <a:pt x="24548" y="20815"/>
                    <a:pt x="24141" y="23256"/>
                  </a:cubicBezTo>
                  <a:cubicBezTo>
                    <a:pt x="23978" y="24232"/>
                    <a:pt x="23816" y="25209"/>
                    <a:pt x="23626" y="26185"/>
                  </a:cubicBezTo>
                  <a:cubicBezTo>
                    <a:pt x="23626" y="26321"/>
                    <a:pt x="23571" y="26429"/>
                    <a:pt x="23544" y="26646"/>
                  </a:cubicBezTo>
                  <a:cubicBezTo>
                    <a:pt x="21646" y="26240"/>
                    <a:pt x="19828" y="25833"/>
                    <a:pt x="17957" y="25426"/>
                  </a:cubicBezTo>
                  <a:cubicBezTo>
                    <a:pt x="17957" y="25290"/>
                    <a:pt x="17957" y="25155"/>
                    <a:pt x="17957" y="25019"/>
                  </a:cubicBezTo>
                  <a:cubicBezTo>
                    <a:pt x="18174" y="23744"/>
                    <a:pt x="18337" y="22497"/>
                    <a:pt x="18608" y="21249"/>
                  </a:cubicBezTo>
                  <a:cubicBezTo>
                    <a:pt x="18906" y="19784"/>
                    <a:pt x="19015" y="18319"/>
                    <a:pt x="19232" y="16882"/>
                  </a:cubicBezTo>
                  <a:cubicBezTo>
                    <a:pt x="19421" y="15580"/>
                    <a:pt x="19584" y="14305"/>
                    <a:pt x="19747" y="13003"/>
                  </a:cubicBezTo>
                  <a:cubicBezTo>
                    <a:pt x="19937" y="11566"/>
                    <a:pt x="20100" y="10128"/>
                    <a:pt x="20262" y="8718"/>
                  </a:cubicBezTo>
                  <a:cubicBezTo>
                    <a:pt x="20371" y="7741"/>
                    <a:pt x="20506" y="6765"/>
                    <a:pt x="20615" y="5815"/>
                  </a:cubicBezTo>
                  <a:cubicBezTo>
                    <a:pt x="20642" y="5626"/>
                    <a:pt x="20696" y="5463"/>
                    <a:pt x="20723" y="5273"/>
                  </a:cubicBezTo>
                  <a:cubicBezTo>
                    <a:pt x="20749" y="5271"/>
                    <a:pt x="20779" y="5270"/>
                    <a:pt x="20811" y="5270"/>
                  </a:cubicBezTo>
                  <a:close/>
                  <a:moveTo>
                    <a:pt x="16492" y="25995"/>
                  </a:moveTo>
                  <a:cubicBezTo>
                    <a:pt x="18364" y="26402"/>
                    <a:pt x="20235" y="26809"/>
                    <a:pt x="22107" y="27243"/>
                  </a:cubicBezTo>
                  <a:cubicBezTo>
                    <a:pt x="22948" y="27406"/>
                    <a:pt x="23761" y="27623"/>
                    <a:pt x="24602" y="27813"/>
                  </a:cubicBezTo>
                  <a:cubicBezTo>
                    <a:pt x="25063" y="27921"/>
                    <a:pt x="25117" y="28030"/>
                    <a:pt x="25009" y="28464"/>
                  </a:cubicBezTo>
                  <a:cubicBezTo>
                    <a:pt x="24873" y="28979"/>
                    <a:pt x="24711" y="29494"/>
                    <a:pt x="24548" y="29983"/>
                  </a:cubicBezTo>
                  <a:cubicBezTo>
                    <a:pt x="24452" y="30002"/>
                    <a:pt x="24397" y="30021"/>
                    <a:pt x="24344" y="30021"/>
                  </a:cubicBezTo>
                  <a:cubicBezTo>
                    <a:pt x="24322" y="30021"/>
                    <a:pt x="24300" y="30018"/>
                    <a:pt x="24277" y="30010"/>
                  </a:cubicBezTo>
                  <a:cubicBezTo>
                    <a:pt x="21537" y="29440"/>
                    <a:pt x="18825" y="28843"/>
                    <a:pt x="16085" y="28274"/>
                  </a:cubicBezTo>
                  <a:cubicBezTo>
                    <a:pt x="16031" y="28247"/>
                    <a:pt x="15977" y="28193"/>
                    <a:pt x="15868" y="28138"/>
                  </a:cubicBezTo>
                  <a:cubicBezTo>
                    <a:pt x="15814" y="27406"/>
                    <a:pt x="16139" y="26728"/>
                    <a:pt x="16329" y="26050"/>
                  </a:cubicBezTo>
                  <a:cubicBezTo>
                    <a:pt x="16411" y="26023"/>
                    <a:pt x="16465" y="25995"/>
                    <a:pt x="16492" y="25995"/>
                  </a:cubicBezTo>
                  <a:close/>
                  <a:moveTo>
                    <a:pt x="18043" y="29629"/>
                  </a:moveTo>
                  <a:cubicBezTo>
                    <a:pt x="18640" y="29629"/>
                    <a:pt x="20259" y="29997"/>
                    <a:pt x="21700" y="30417"/>
                  </a:cubicBezTo>
                  <a:cubicBezTo>
                    <a:pt x="21673" y="30715"/>
                    <a:pt x="21429" y="30878"/>
                    <a:pt x="21293" y="31149"/>
                  </a:cubicBezTo>
                  <a:cubicBezTo>
                    <a:pt x="20235" y="31149"/>
                    <a:pt x="19259" y="30742"/>
                    <a:pt x="18228" y="30552"/>
                  </a:cubicBezTo>
                  <a:cubicBezTo>
                    <a:pt x="18147" y="30227"/>
                    <a:pt x="18065" y="29928"/>
                    <a:pt x="17984" y="29630"/>
                  </a:cubicBezTo>
                  <a:cubicBezTo>
                    <a:pt x="18002" y="29629"/>
                    <a:pt x="18022" y="29629"/>
                    <a:pt x="18043" y="29629"/>
                  </a:cubicBezTo>
                  <a:close/>
                  <a:moveTo>
                    <a:pt x="16955" y="16792"/>
                  </a:moveTo>
                  <a:cubicBezTo>
                    <a:pt x="17117" y="16792"/>
                    <a:pt x="17279" y="16795"/>
                    <a:pt x="17441" y="16801"/>
                  </a:cubicBezTo>
                  <a:cubicBezTo>
                    <a:pt x="17604" y="16801"/>
                    <a:pt x="17767" y="16801"/>
                    <a:pt x="17930" y="16828"/>
                  </a:cubicBezTo>
                  <a:cubicBezTo>
                    <a:pt x="18011" y="16855"/>
                    <a:pt x="18092" y="16882"/>
                    <a:pt x="18174" y="16909"/>
                  </a:cubicBezTo>
                  <a:cubicBezTo>
                    <a:pt x="18309" y="17451"/>
                    <a:pt x="18174" y="18835"/>
                    <a:pt x="17875" y="20055"/>
                  </a:cubicBezTo>
                  <a:cubicBezTo>
                    <a:pt x="17713" y="20110"/>
                    <a:pt x="17496" y="20164"/>
                    <a:pt x="17306" y="20191"/>
                  </a:cubicBezTo>
                  <a:cubicBezTo>
                    <a:pt x="14838" y="20652"/>
                    <a:pt x="12640" y="21629"/>
                    <a:pt x="10715" y="23202"/>
                  </a:cubicBezTo>
                  <a:cubicBezTo>
                    <a:pt x="9657" y="24043"/>
                    <a:pt x="8789" y="25019"/>
                    <a:pt x="8084" y="26158"/>
                  </a:cubicBezTo>
                  <a:cubicBezTo>
                    <a:pt x="7378" y="27297"/>
                    <a:pt x="7026" y="28545"/>
                    <a:pt x="6863" y="29847"/>
                  </a:cubicBezTo>
                  <a:cubicBezTo>
                    <a:pt x="6782" y="30607"/>
                    <a:pt x="6755" y="31366"/>
                    <a:pt x="6836" y="32125"/>
                  </a:cubicBezTo>
                  <a:cubicBezTo>
                    <a:pt x="6917" y="32939"/>
                    <a:pt x="7216" y="33617"/>
                    <a:pt x="7812" y="34187"/>
                  </a:cubicBezTo>
                  <a:cubicBezTo>
                    <a:pt x="8952" y="35245"/>
                    <a:pt x="10172" y="36167"/>
                    <a:pt x="11447" y="37035"/>
                  </a:cubicBezTo>
                  <a:cubicBezTo>
                    <a:pt x="12342" y="37659"/>
                    <a:pt x="13291" y="38228"/>
                    <a:pt x="14187" y="38825"/>
                  </a:cubicBezTo>
                  <a:cubicBezTo>
                    <a:pt x="14528" y="39045"/>
                    <a:pt x="14870" y="39155"/>
                    <a:pt x="15271" y="39155"/>
                  </a:cubicBezTo>
                  <a:cubicBezTo>
                    <a:pt x="15316" y="39155"/>
                    <a:pt x="15361" y="39153"/>
                    <a:pt x="15407" y="39151"/>
                  </a:cubicBezTo>
                  <a:cubicBezTo>
                    <a:pt x="17414" y="39069"/>
                    <a:pt x="19421" y="38988"/>
                    <a:pt x="21429" y="38934"/>
                  </a:cubicBezTo>
                  <a:cubicBezTo>
                    <a:pt x="23002" y="38906"/>
                    <a:pt x="24575" y="38906"/>
                    <a:pt x="26121" y="38906"/>
                  </a:cubicBezTo>
                  <a:cubicBezTo>
                    <a:pt x="26230" y="38906"/>
                    <a:pt x="26311" y="38934"/>
                    <a:pt x="26392" y="38934"/>
                  </a:cubicBezTo>
                  <a:cubicBezTo>
                    <a:pt x="26501" y="39476"/>
                    <a:pt x="26447" y="41212"/>
                    <a:pt x="26284" y="41782"/>
                  </a:cubicBezTo>
                  <a:cubicBezTo>
                    <a:pt x="26202" y="41782"/>
                    <a:pt x="26121" y="41809"/>
                    <a:pt x="26013" y="41836"/>
                  </a:cubicBezTo>
                  <a:cubicBezTo>
                    <a:pt x="25117" y="41890"/>
                    <a:pt x="24222" y="41944"/>
                    <a:pt x="23327" y="41971"/>
                  </a:cubicBezTo>
                  <a:cubicBezTo>
                    <a:pt x="21157" y="42080"/>
                    <a:pt x="19015" y="42161"/>
                    <a:pt x="16845" y="42243"/>
                  </a:cubicBezTo>
                  <a:cubicBezTo>
                    <a:pt x="16575" y="42251"/>
                    <a:pt x="16304" y="42254"/>
                    <a:pt x="16034" y="42254"/>
                  </a:cubicBezTo>
                  <a:cubicBezTo>
                    <a:pt x="15382" y="42254"/>
                    <a:pt x="14730" y="42235"/>
                    <a:pt x="14078" y="42216"/>
                  </a:cubicBezTo>
                  <a:cubicBezTo>
                    <a:pt x="14024" y="42216"/>
                    <a:pt x="13942" y="42188"/>
                    <a:pt x="13807" y="42161"/>
                  </a:cubicBezTo>
                  <a:cubicBezTo>
                    <a:pt x="13753" y="41836"/>
                    <a:pt x="13698" y="41565"/>
                    <a:pt x="13644" y="41293"/>
                  </a:cubicBezTo>
                  <a:cubicBezTo>
                    <a:pt x="13563" y="40968"/>
                    <a:pt x="13454" y="40642"/>
                    <a:pt x="13346" y="40344"/>
                  </a:cubicBezTo>
                  <a:cubicBezTo>
                    <a:pt x="13183" y="39720"/>
                    <a:pt x="12749" y="39395"/>
                    <a:pt x="12152" y="39259"/>
                  </a:cubicBezTo>
                  <a:cubicBezTo>
                    <a:pt x="11676" y="39149"/>
                    <a:pt x="11200" y="39094"/>
                    <a:pt x="10724" y="39094"/>
                  </a:cubicBezTo>
                  <a:cubicBezTo>
                    <a:pt x="10142" y="39094"/>
                    <a:pt x="9561" y="39176"/>
                    <a:pt x="8979" y="39340"/>
                  </a:cubicBezTo>
                  <a:cubicBezTo>
                    <a:pt x="8572" y="39449"/>
                    <a:pt x="8165" y="39612"/>
                    <a:pt x="7785" y="39774"/>
                  </a:cubicBezTo>
                  <a:cubicBezTo>
                    <a:pt x="7080" y="40100"/>
                    <a:pt x="6619" y="40588"/>
                    <a:pt x="6510" y="41375"/>
                  </a:cubicBezTo>
                  <a:cubicBezTo>
                    <a:pt x="6510" y="41565"/>
                    <a:pt x="6429" y="41727"/>
                    <a:pt x="6375" y="41944"/>
                  </a:cubicBezTo>
                  <a:cubicBezTo>
                    <a:pt x="6049" y="41971"/>
                    <a:pt x="5731" y="41999"/>
                    <a:pt x="5415" y="41999"/>
                  </a:cubicBezTo>
                  <a:cubicBezTo>
                    <a:pt x="5100" y="41999"/>
                    <a:pt x="4788" y="41971"/>
                    <a:pt x="4476" y="41890"/>
                  </a:cubicBezTo>
                  <a:cubicBezTo>
                    <a:pt x="3690" y="41700"/>
                    <a:pt x="3174" y="41131"/>
                    <a:pt x="2740" y="40507"/>
                  </a:cubicBezTo>
                  <a:cubicBezTo>
                    <a:pt x="2496" y="40100"/>
                    <a:pt x="2279" y="39666"/>
                    <a:pt x="2116" y="39232"/>
                  </a:cubicBezTo>
                  <a:cubicBezTo>
                    <a:pt x="1628" y="37821"/>
                    <a:pt x="1357" y="36384"/>
                    <a:pt x="1194" y="34919"/>
                  </a:cubicBezTo>
                  <a:cubicBezTo>
                    <a:pt x="1086" y="33780"/>
                    <a:pt x="1059" y="32614"/>
                    <a:pt x="1194" y="31447"/>
                  </a:cubicBezTo>
                  <a:cubicBezTo>
                    <a:pt x="1872" y="26294"/>
                    <a:pt x="4259" y="22198"/>
                    <a:pt x="8680" y="19350"/>
                  </a:cubicBezTo>
                  <a:cubicBezTo>
                    <a:pt x="9196" y="19025"/>
                    <a:pt x="9738" y="18753"/>
                    <a:pt x="10308" y="18482"/>
                  </a:cubicBezTo>
                  <a:cubicBezTo>
                    <a:pt x="11067" y="18157"/>
                    <a:pt x="11827" y="17858"/>
                    <a:pt x="12613" y="17560"/>
                  </a:cubicBezTo>
                  <a:cubicBezTo>
                    <a:pt x="14008" y="17022"/>
                    <a:pt x="15468" y="16792"/>
                    <a:pt x="16955" y="16792"/>
                  </a:cubicBezTo>
                  <a:close/>
                  <a:moveTo>
                    <a:pt x="11005" y="40000"/>
                  </a:moveTo>
                  <a:cubicBezTo>
                    <a:pt x="11215" y="40000"/>
                    <a:pt x="11425" y="40007"/>
                    <a:pt x="11637" y="40018"/>
                  </a:cubicBezTo>
                  <a:cubicBezTo>
                    <a:pt x="12152" y="40073"/>
                    <a:pt x="12505" y="40290"/>
                    <a:pt x="12613" y="40805"/>
                  </a:cubicBezTo>
                  <a:cubicBezTo>
                    <a:pt x="12722" y="41266"/>
                    <a:pt x="12885" y="41754"/>
                    <a:pt x="12939" y="42243"/>
                  </a:cubicBezTo>
                  <a:cubicBezTo>
                    <a:pt x="13020" y="43355"/>
                    <a:pt x="13047" y="44467"/>
                    <a:pt x="13129" y="45660"/>
                  </a:cubicBezTo>
                  <a:cubicBezTo>
                    <a:pt x="12112" y="45701"/>
                    <a:pt x="11122" y="45714"/>
                    <a:pt x="10142" y="45714"/>
                  </a:cubicBezTo>
                  <a:cubicBezTo>
                    <a:pt x="9162" y="45714"/>
                    <a:pt x="8192" y="45701"/>
                    <a:pt x="7216" y="45687"/>
                  </a:cubicBezTo>
                  <a:cubicBezTo>
                    <a:pt x="7189" y="45470"/>
                    <a:pt x="7161" y="45335"/>
                    <a:pt x="7189" y="45199"/>
                  </a:cubicBezTo>
                  <a:cubicBezTo>
                    <a:pt x="7216" y="44196"/>
                    <a:pt x="7270" y="43165"/>
                    <a:pt x="7324" y="42161"/>
                  </a:cubicBezTo>
                  <a:cubicBezTo>
                    <a:pt x="7406" y="40995"/>
                    <a:pt x="7595" y="40805"/>
                    <a:pt x="8708" y="40371"/>
                  </a:cubicBezTo>
                  <a:cubicBezTo>
                    <a:pt x="9457" y="40093"/>
                    <a:pt x="10222" y="40000"/>
                    <a:pt x="11005" y="40000"/>
                  </a:cubicBezTo>
                  <a:close/>
                  <a:moveTo>
                    <a:pt x="5460" y="46584"/>
                  </a:moveTo>
                  <a:cubicBezTo>
                    <a:pt x="5956" y="46584"/>
                    <a:pt x="6452" y="46593"/>
                    <a:pt x="6944" y="46610"/>
                  </a:cubicBezTo>
                  <a:cubicBezTo>
                    <a:pt x="8016" y="46623"/>
                    <a:pt x="9087" y="46630"/>
                    <a:pt x="10162" y="46630"/>
                  </a:cubicBezTo>
                  <a:cubicBezTo>
                    <a:pt x="11237" y="46630"/>
                    <a:pt x="12315" y="46623"/>
                    <a:pt x="13400" y="46610"/>
                  </a:cubicBezTo>
                  <a:cubicBezTo>
                    <a:pt x="13548" y="46607"/>
                    <a:pt x="13696" y="46606"/>
                    <a:pt x="13843" y="46606"/>
                  </a:cubicBezTo>
                  <a:cubicBezTo>
                    <a:pt x="15350" y="46606"/>
                    <a:pt x="16859" y="46723"/>
                    <a:pt x="18391" y="46772"/>
                  </a:cubicBezTo>
                  <a:cubicBezTo>
                    <a:pt x="19476" y="46799"/>
                    <a:pt x="20561" y="46827"/>
                    <a:pt x="21646" y="46854"/>
                  </a:cubicBezTo>
                  <a:cubicBezTo>
                    <a:pt x="22432" y="46854"/>
                    <a:pt x="23219" y="46854"/>
                    <a:pt x="23978" y="46881"/>
                  </a:cubicBezTo>
                  <a:cubicBezTo>
                    <a:pt x="24928" y="46908"/>
                    <a:pt x="25877" y="46935"/>
                    <a:pt x="26826" y="46962"/>
                  </a:cubicBezTo>
                  <a:cubicBezTo>
                    <a:pt x="26935" y="46962"/>
                    <a:pt x="27016" y="46989"/>
                    <a:pt x="27206" y="47044"/>
                  </a:cubicBezTo>
                  <a:cubicBezTo>
                    <a:pt x="27233" y="48807"/>
                    <a:pt x="27260" y="50515"/>
                    <a:pt x="26962" y="52278"/>
                  </a:cubicBezTo>
                  <a:cubicBezTo>
                    <a:pt x="26799" y="52278"/>
                    <a:pt x="26636" y="52333"/>
                    <a:pt x="26501" y="52333"/>
                  </a:cubicBezTo>
                  <a:cubicBezTo>
                    <a:pt x="25749" y="52276"/>
                    <a:pt x="25001" y="52252"/>
                    <a:pt x="24254" y="52252"/>
                  </a:cubicBezTo>
                  <a:cubicBezTo>
                    <a:pt x="23224" y="52252"/>
                    <a:pt x="22195" y="52297"/>
                    <a:pt x="21157" y="52360"/>
                  </a:cubicBezTo>
                  <a:cubicBezTo>
                    <a:pt x="18841" y="52493"/>
                    <a:pt x="16525" y="52559"/>
                    <a:pt x="14208" y="52559"/>
                  </a:cubicBezTo>
                  <a:cubicBezTo>
                    <a:pt x="13216" y="52559"/>
                    <a:pt x="12223" y="52547"/>
                    <a:pt x="11230" y="52523"/>
                  </a:cubicBezTo>
                  <a:cubicBezTo>
                    <a:pt x="10358" y="52503"/>
                    <a:pt x="9490" y="52497"/>
                    <a:pt x="8623" y="52497"/>
                  </a:cubicBezTo>
                  <a:cubicBezTo>
                    <a:pt x="7675" y="52497"/>
                    <a:pt x="6728" y="52504"/>
                    <a:pt x="5778" y="52504"/>
                  </a:cubicBezTo>
                  <a:cubicBezTo>
                    <a:pt x="5246" y="52504"/>
                    <a:pt x="4712" y="52502"/>
                    <a:pt x="4178" y="52495"/>
                  </a:cubicBezTo>
                  <a:cubicBezTo>
                    <a:pt x="3391" y="52495"/>
                    <a:pt x="2578" y="52468"/>
                    <a:pt x="1764" y="52441"/>
                  </a:cubicBezTo>
                  <a:cubicBezTo>
                    <a:pt x="1655" y="52441"/>
                    <a:pt x="1547" y="52387"/>
                    <a:pt x="1465" y="52360"/>
                  </a:cubicBezTo>
                  <a:cubicBezTo>
                    <a:pt x="1357" y="51790"/>
                    <a:pt x="1384" y="48698"/>
                    <a:pt x="1465" y="47342"/>
                  </a:cubicBezTo>
                  <a:cubicBezTo>
                    <a:pt x="1493" y="47044"/>
                    <a:pt x="1737" y="46772"/>
                    <a:pt x="2035" y="46745"/>
                  </a:cubicBezTo>
                  <a:cubicBezTo>
                    <a:pt x="3170" y="46632"/>
                    <a:pt x="4318" y="46584"/>
                    <a:pt x="5460" y="46584"/>
                  </a:cubicBezTo>
                  <a:close/>
                  <a:moveTo>
                    <a:pt x="19304" y="1"/>
                  </a:moveTo>
                  <a:cubicBezTo>
                    <a:pt x="18741" y="1"/>
                    <a:pt x="18497" y="275"/>
                    <a:pt x="18364" y="987"/>
                  </a:cubicBezTo>
                  <a:cubicBezTo>
                    <a:pt x="18228" y="1611"/>
                    <a:pt x="18174" y="2235"/>
                    <a:pt x="18120" y="2886"/>
                  </a:cubicBezTo>
                  <a:cubicBezTo>
                    <a:pt x="18065" y="3211"/>
                    <a:pt x="18092" y="3537"/>
                    <a:pt x="18092" y="3862"/>
                  </a:cubicBezTo>
                  <a:cubicBezTo>
                    <a:pt x="18147" y="4405"/>
                    <a:pt x="18391" y="4758"/>
                    <a:pt x="18933" y="4893"/>
                  </a:cubicBezTo>
                  <a:cubicBezTo>
                    <a:pt x="19204" y="4975"/>
                    <a:pt x="19476" y="5056"/>
                    <a:pt x="19801" y="5137"/>
                  </a:cubicBezTo>
                  <a:cubicBezTo>
                    <a:pt x="19693" y="6059"/>
                    <a:pt x="19584" y="6927"/>
                    <a:pt x="19476" y="7823"/>
                  </a:cubicBezTo>
                  <a:cubicBezTo>
                    <a:pt x="19394" y="8718"/>
                    <a:pt x="19286" y="9613"/>
                    <a:pt x="19177" y="10508"/>
                  </a:cubicBezTo>
                  <a:cubicBezTo>
                    <a:pt x="19069" y="11430"/>
                    <a:pt x="18987" y="12352"/>
                    <a:pt x="18825" y="13247"/>
                  </a:cubicBezTo>
                  <a:cubicBezTo>
                    <a:pt x="18689" y="14142"/>
                    <a:pt x="18635" y="15037"/>
                    <a:pt x="18418" y="15905"/>
                  </a:cubicBezTo>
                  <a:cubicBezTo>
                    <a:pt x="18264" y="15925"/>
                    <a:pt x="18138" y="15944"/>
                    <a:pt x="18020" y="15944"/>
                  </a:cubicBezTo>
                  <a:cubicBezTo>
                    <a:pt x="17971" y="15944"/>
                    <a:pt x="17923" y="15941"/>
                    <a:pt x="17875" y="15933"/>
                  </a:cubicBezTo>
                  <a:cubicBezTo>
                    <a:pt x="17728" y="15926"/>
                    <a:pt x="17581" y="15923"/>
                    <a:pt x="17434" y="15923"/>
                  </a:cubicBezTo>
                  <a:cubicBezTo>
                    <a:pt x="16339" y="15923"/>
                    <a:pt x="15263" y="16091"/>
                    <a:pt x="14187" y="16258"/>
                  </a:cubicBezTo>
                  <a:cubicBezTo>
                    <a:pt x="12857" y="16475"/>
                    <a:pt x="11637" y="16990"/>
                    <a:pt x="10416" y="17533"/>
                  </a:cubicBezTo>
                  <a:cubicBezTo>
                    <a:pt x="6022" y="19404"/>
                    <a:pt x="3012" y="22632"/>
                    <a:pt x="1330" y="27080"/>
                  </a:cubicBezTo>
                  <a:cubicBezTo>
                    <a:pt x="381" y="29576"/>
                    <a:pt x="1" y="32153"/>
                    <a:pt x="299" y="34838"/>
                  </a:cubicBezTo>
                  <a:cubicBezTo>
                    <a:pt x="462" y="36438"/>
                    <a:pt x="760" y="37984"/>
                    <a:pt x="1303" y="39476"/>
                  </a:cubicBezTo>
                  <a:cubicBezTo>
                    <a:pt x="1655" y="40425"/>
                    <a:pt x="2171" y="41266"/>
                    <a:pt x="2876" y="41999"/>
                  </a:cubicBezTo>
                  <a:cubicBezTo>
                    <a:pt x="3418" y="42568"/>
                    <a:pt x="4096" y="42866"/>
                    <a:pt x="4910" y="42894"/>
                  </a:cubicBezTo>
                  <a:cubicBezTo>
                    <a:pt x="5181" y="42894"/>
                    <a:pt x="5480" y="42894"/>
                    <a:pt x="5751" y="42921"/>
                  </a:cubicBezTo>
                  <a:cubicBezTo>
                    <a:pt x="5914" y="42921"/>
                    <a:pt x="6077" y="42948"/>
                    <a:pt x="6212" y="42948"/>
                  </a:cubicBezTo>
                  <a:cubicBezTo>
                    <a:pt x="6348" y="43653"/>
                    <a:pt x="6294" y="45172"/>
                    <a:pt x="6131" y="45633"/>
                  </a:cubicBezTo>
                  <a:cubicBezTo>
                    <a:pt x="5317" y="45660"/>
                    <a:pt x="4476" y="45660"/>
                    <a:pt x="3662" y="45714"/>
                  </a:cubicBezTo>
                  <a:cubicBezTo>
                    <a:pt x="2903" y="45769"/>
                    <a:pt x="2144" y="45877"/>
                    <a:pt x="1384" y="45959"/>
                  </a:cubicBezTo>
                  <a:cubicBezTo>
                    <a:pt x="950" y="46013"/>
                    <a:pt x="706" y="46230"/>
                    <a:pt x="597" y="46637"/>
                  </a:cubicBezTo>
                  <a:cubicBezTo>
                    <a:pt x="516" y="46908"/>
                    <a:pt x="462" y="47206"/>
                    <a:pt x="462" y="47478"/>
                  </a:cubicBezTo>
                  <a:cubicBezTo>
                    <a:pt x="435" y="48807"/>
                    <a:pt x="408" y="50136"/>
                    <a:pt x="381" y="51465"/>
                  </a:cubicBezTo>
                  <a:cubicBezTo>
                    <a:pt x="381" y="51844"/>
                    <a:pt x="408" y="52224"/>
                    <a:pt x="435" y="52604"/>
                  </a:cubicBezTo>
                  <a:cubicBezTo>
                    <a:pt x="489" y="53201"/>
                    <a:pt x="570" y="53282"/>
                    <a:pt x="1167" y="53309"/>
                  </a:cubicBezTo>
                  <a:cubicBezTo>
                    <a:pt x="2659" y="53309"/>
                    <a:pt x="4151" y="53336"/>
                    <a:pt x="5643" y="53363"/>
                  </a:cubicBezTo>
                  <a:cubicBezTo>
                    <a:pt x="8816" y="53391"/>
                    <a:pt x="11990" y="53445"/>
                    <a:pt x="15190" y="53445"/>
                  </a:cubicBezTo>
                  <a:cubicBezTo>
                    <a:pt x="17469" y="53418"/>
                    <a:pt x="19774" y="53309"/>
                    <a:pt x="22080" y="53255"/>
                  </a:cubicBezTo>
                  <a:cubicBezTo>
                    <a:pt x="22920" y="53228"/>
                    <a:pt x="23788" y="53201"/>
                    <a:pt x="24629" y="53201"/>
                  </a:cubicBezTo>
                  <a:cubicBezTo>
                    <a:pt x="25199" y="53201"/>
                    <a:pt x="25768" y="53228"/>
                    <a:pt x="26338" y="53255"/>
                  </a:cubicBezTo>
                  <a:cubicBezTo>
                    <a:pt x="26431" y="53261"/>
                    <a:pt x="26524" y="53264"/>
                    <a:pt x="26615" y="53264"/>
                  </a:cubicBezTo>
                  <a:cubicBezTo>
                    <a:pt x="26947" y="53264"/>
                    <a:pt x="27266" y="53220"/>
                    <a:pt x="27586" y="53092"/>
                  </a:cubicBezTo>
                  <a:cubicBezTo>
                    <a:pt x="27830" y="52767"/>
                    <a:pt x="27911" y="52387"/>
                    <a:pt x="27965" y="52034"/>
                  </a:cubicBezTo>
                  <a:cubicBezTo>
                    <a:pt x="28237" y="50380"/>
                    <a:pt x="28264" y="48725"/>
                    <a:pt x="28128" y="47071"/>
                  </a:cubicBezTo>
                  <a:cubicBezTo>
                    <a:pt x="28047" y="46311"/>
                    <a:pt x="27721" y="46013"/>
                    <a:pt x="26962" y="46013"/>
                  </a:cubicBezTo>
                  <a:cubicBezTo>
                    <a:pt x="26311" y="45986"/>
                    <a:pt x="25633" y="45986"/>
                    <a:pt x="24982" y="45986"/>
                  </a:cubicBezTo>
                  <a:cubicBezTo>
                    <a:pt x="24033" y="45959"/>
                    <a:pt x="23083" y="45877"/>
                    <a:pt x="22134" y="45877"/>
                  </a:cubicBezTo>
                  <a:cubicBezTo>
                    <a:pt x="21605" y="45864"/>
                    <a:pt x="21069" y="45864"/>
                    <a:pt x="20534" y="45864"/>
                  </a:cubicBezTo>
                  <a:cubicBezTo>
                    <a:pt x="19998" y="45864"/>
                    <a:pt x="19462" y="45864"/>
                    <a:pt x="18933" y="45850"/>
                  </a:cubicBezTo>
                  <a:cubicBezTo>
                    <a:pt x="17441" y="45823"/>
                    <a:pt x="15950" y="45742"/>
                    <a:pt x="14458" y="45687"/>
                  </a:cubicBezTo>
                  <a:cubicBezTo>
                    <a:pt x="14322" y="45660"/>
                    <a:pt x="14187" y="45633"/>
                    <a:pt x="14051" y="45606"/>
                  </a:cubicBezTo>
                  <a:cubicBezTo>
                    <a:pt x="13861" y="44819"/>
                    <a:pt x="13915" y="44033"/>
                    <a:pt x="13915" y="43138"/>
                  </a:cubicBezTo>
                  <a:lnTo>
                    <a:pt x="14675" y="43138"/>
                  </a:lnTo>
                  <a:cubicBezTo>
                    <a:pt x="15733" y="43111"/>
                    <a:pt x="16818" y="43138"/>
                    <a:pt x="17875" y="43083"/>
                  </a:cubicBezTo>
                  <a:cubicBezTo>
                    <a:pt x="19503" y="43029"/>
                    <a:pt x="21130" y="42921"/>
                    <a:pt x="22785" y="42839"/>
                  </a:cubicBezTo>
                  <a:cubicBezTo>
                    <a:pt x="23626" y="42785"/>
                    <a:pt x="24494" y="42785"/>
                    <a:pt x="25334" y="42704"/>
                  </a:cubicBezTo>
                  <a:cubicBezTo>
                    <a:pt x="25796" y="42677"/>
                    <a:pt x="26284" y="42595"/>
                    <a:pt x="26745" y="42514"/>
                  </a:cubicBezTo>
                  <a:cubicBezTo>
                    <a:pt x="27070" y="42433"/>
                    <a:pt x="27260" y="42188"/>
                    <a:pt x="27260" y="41836"/>
                  </a:cubicBezTo>
                  <a:cubicBezTo>
                    <a:pt x="27287" y="40886"/>
                    <a:pt x="27342" y="39937"/>
                    <a:pt x="27342" y="38988"/>
                  </a:cubicBezTo>
                  <a:cubicBezTo>
                    <a:pt x="27342" y="38445"/>
                    <a:pt x="27125" y="38174"/>
                    <a:pt x="26528" y="38120"/>
                  </a:cubicBezTo>
                  <a:cubicBezTo>
                    <a:pt x="26284" y="38120"/>
                    <a:pt x="26013" y="38066"/>
                    <a:pt x="25741" y="38066"/>
                  </a:cubicBezTo>
                  <a:cubicBezTo>
                    <a:pt x="25117" y="38038"/>
                    <a:pt x="24467" y="38011"/>
                    <a:pt x="23843" y="38011"/>
                  </a:cubicBezTo>
                  <a:cubicBezTo>
                    <a:pt x="22731" y="38038"/>
                    <a:pt x="21646" y="38038"/>
                    <a:pt x="20561" y="38066"/>
                  </a:cubicBezTo>
                  <a:cubicBezTo>
                    <a:pt x="18770" y="38120"/>
                    <a:pt x="16953" y="38174"/>
                    <a:pt x="15163" y="38201"/>
                  </a:cubicBezTo>
                  <a:cubicBezTo>
                    <a:pt x="14946" y="38201"/>
                    <a:pt x="14729" y="38174"/>
                    <a:pt x="14539" y="38066"/>
                  </a:cubicBezTo>
                  <a:cubicBezTo>
                    <a:pt x="14051" y="37794"/>
                    <a:pt x="13563" y="37523"/>
                    <a:pt x="13074" y="37198"/>
                  </a:cubicBezTo>
                  <a:cubicBezTo>
                    <a:pt x="11447" y="36058"/>
                    <a:pt x="9847" y="34865"/>
                    <a:pt x="8355" y="33563"/>
                  </a:cubicBezTo>
                  <a:cubicBezTo>
                    <a:pt x="7975" y="33210"/>
                    <a:pt x="7785" y="32831"/>
                    <a:pt x="7704" y="32342"/>
                  </a:cubicBezTo>
                  <a:cubicBezTo>
                    <a:pt x="7623" y="31583"/>
                    <a:pt x="7650" y="30824"/>
                    <a:pt x="7704" y="30064"/>
                  </a:cubicBezTo>
                  <a:cubicBezTo>
                    <a:pt x="7894" y="28003"/>
                    <a:pt x="8816" y="26294"/>
                    <a:pt x="10226" y="24856"/>
                  </a:cubicBezTo>
                  <a:cubicBezTo>
                    <a:pt x="12098" y="22903"/>
                    <a:pt x="14431" y="21764"/>
                    <a:pt x="17062" y="21167"/>
                  </a:cubicBezTo>
                  <a:cubicBezTo>
                    <a:pt x="17125" y="21158"/>
                    <a:pt x="17188" y="21155"/>
                    <a:pt x="17253" y="21155"/>
                  </a:cubicBezTo>
                  <a:cubicBezTo>
                    <a:pt x="17381" y="21155"/>
                    <a:pt x="17514" y="21167"/>
                    <a:pt x="17658" y="21167"/>
                  </a:cubicBezTo>
                  <a:cubicBezTo>
                    <a:pt x="17550" y="21873"/>
                    <a:pt x="17469" y="22551"/>
                    <a:pt x="17333" y="23229"/>
                  </a:cubicBezTo>
                  <a:cubicBezTo>
                    <a:pt x="17197" y="23880"/>
                    <a:pt x="17224" y="24585"/>
                    <a:pt x="16953" y="25209"/>
                  </a:cubicBezTo>
                  <a:lnTo>
                    <a:pt x="16194" y="25209"/>
                  </a:lnTo>
                  <a:cubicBezTo>
                    <a:pt x="15814" y="25209"/>
                    <a:pt x="15543" y="25372"/>
                    <a:pt x="15434" y="25724"/>
                  </a:cubicBezTo>
                  <a:cubicBezTo>
                    <a:pt x="15163" y="26484"/>
                    <a:pt x="14919" y="27270"/>
                    <a:pt x="14838" y="28057"/>
                  </a:cubicBezTo>
                  <a:cubicBezTo>
                    <a:pt x="14810" y="28572"/>
                    <a:pt x="14946" y="28816"/>
                    <a:pt x="15434" y="29006"/>
                  </a:cubicBezTo>
                  <a:cubicBezTo>
                    <a:pt x="15760" y="29115"/>
                    <a:pt x="16112" y="29196"/>
                    <a:pt x="16465" y="29250"/>
                  </a:cubicBezTo>
                  <a:cubicBezTo>
                    <a:pt x="16736" y="29277"/>
                    <a:pt x="16872" y="29413"/>
                    <a:pt x="16953" y="29684"/>
                  </a:cubicBezTo>
                  <a:cubicBezTo>
                    <a:pt x="17116" y="30118"/>
                    <a:pt x="17333" y="30552"/>
                    <a:pt x="17523" y="30986"/>
                  </a:cubicBezTo>
                  <a:cubicBezTo>
                    <a:pt x="17631" y="31258"/>
                    <a:pt x="17875" y="31420"/>
                    <a:pt x="18147" y="31502"/>
                  </a:cubicBezTo>
                  <a:cubicBezTo>
                    <a:pt x="19015" y="31719"/>
                    <a:pt x="19855" y="31908"/>
                    <a:pt x="20696" y="32098"/>
                  </a:cubicBezTo>
                  <a:cubicBezTo>
                    <a:pt x="20824" y="32132"/>
                    <a:pt x="20946" y="32149"/>
                    <a:pt x="21063" y="32149"/>
                  </a:cubicBezTo>
                  <a:cubicBezTo>
                    <a:pt x="21419" y="32149"/>
                    <a:pt x="21726" y="31991"/>
                    <a:pt x="21971" y="31664"/>
                  </a:cubicBezTo>
                  <a:cubicBezTo>
                    <a:pt x="22242" y="31339"/>
                    <a:pt x="22568" y="31013"/>
                    <a:pt x="22839" y="30661"/>
                  </a:cubicBezTo>
                  <a:cubicBezTo>
                    <a:pt x="23300" y="30769"/>
                    <a:pt x="23707" y="30851"/>
                    <a:pt x="24141" y="30932"/>
                  </a:cubicBezTo>
                  <a:cubicBezTo>
                    <a:pt x="24498" y="31017"/>
                    <a:pt x="24727" y="31067"/>
                    <a:pt x="24884" y="31067"/>
                  </a:cubicBezTo>
                  <a:cubicBezTo>
                    <a:pt x="25229" y="31067"/>
                    <a:pt x="25228" y="30825"/>
                    <a:pt x="25470" y="30173"/>
                  </a:cubicBezTo>
                  <a:cubicBezTo>
                    <a:pt x="25741" y="29494"/>
                    <a:pt x="25904" y="28762"/>
                    <a:pt x="26094" y="28057"/>
                  </a:cubicBezTo>
                  <a:cubicBezTo>
                    <a:pt x="26230" y="27460"/>
                    <a:pt x="26148" y="27352"/>
                    <a:pt x="25579" y="27162"/>
                  </a:cubicBezTo>
                  <a:cubicBezTo>
                    <a:pt x="25199" y="27053"/>
                    <a:pt x="24819" y="26945"/>
                    <a:pt x="24439" y="26836"/>
                  </a:cubicBezTo>
                  <a:cubicBezTo>
                    <a:pt x="24439" y="26728"/>
                    <a:pt x="24412" y="26674"/>
                    <a:pt x="24439" y="26592"/>
                  </a:cubicBezTo>
                  <a:cubicBezTo>
                    <a:pt x="24792" y="24639"/>
                    <a:pt x="25172" y="22686"/>
                    <a:pt x="25524" y="20733"/>
                  </a:cubicBezTo>
                  <a:cubicBezTo>
                    <a:pt x="25796" y="19187"/>
                    <a:pt x="26013" y="17641"/>
                    <a:pt x="26257" y="16095"/>
                  </a:cubicBezTo>
                  <a:cubicBezTo>
                    <a:pt x="26338" y="15471"/>
                    <a:pt x="26474" y="14875"/>
                    <a:pt x="26528" y="14251"/>
                  </a:cubicBezTo>
                  <a:cubicBezTo>
                    <a:pt x="26799" y="12108"/>
                    <a:pt x="27016" y="9965"/>
                    <a:pt x="27287" y="7823"/>
                  </a:cubicBezTo>
                  <a:cubicBezTo>
                    <a:pt x="27315" y="7443"/>
                    <a:pt x="27396" y="7036"/>
                    <a:pt x="27477" y="6629"/>
                  </a:cubicBezTo>
                  <a:cubicBezTo>
                    <a:pt x="27640" y="6629"/>
                    <a:pt x="27776" y="6629"/>
                    <a:pt x="27911" y="6656"/>
                  </a:cubicBezTo>
                  <a:cubicBezTo>
                    <a:pt x="28128" y="6683"/>
                    <a:pt x="28345" y="6738"/>
                    <a:pt x="28535" y="6765"/>
                  </a:cubicBezTo>
                  <a:cubicBezTo>
                    <a:pt x="28626" y="6772"/>
                    <a:pt x="28709" y="6776"/>
                    <a:pt x="28785" y="6776"/>
                  </a:cubicBezTo>
                  <a:cubicBezTo>
                    <a:pt x="29304" y="6776"/>
                    <a:pt x="29519" y="6600"/>
                    <a:pt x="29756" y="6032"/>
                  </a:cubicBezTo>
                  <a:cubicBezTo>
                    <a:pt x="29864" y="5843"/>
                    <a:pt x="29946" y="5598"/>
                    <a:pt x="30000" y="5381"/>
                  </a:cubicBezTo>
                  <a:cubicBezTo>
                    <a:pt x="30163" y="4839"/>
                    <a:pt x="30352" y="4296"/>
                    <a:pt x="30461" y="3727"/>
                  </a:cubicBezTo>
                  <a:cubicBezTo>
                    <a:pt x="30678" y="2832"/>
                    <a:pt x="30542" y="2588"/>
                    <a:pt x="29701" y="2289"/>
                  </a:cubicBezTo>
                  <a:cubicBezTo>
                    <a:pt x="29376" y="2154"/>
                    <a:pt x="29023" y="2072"/>
                    <a:pt x="28671" y="1991"/>
                  </a:cubicBezTo>
                  <a:cubicBezTo>
                    <a:pt x="26392" y="1476"/>
                    <a:pt x="24114" y="960"/>
                    <a:pt x="21808" y="445"/>
                  </a:cubicBezTo>
                  <a:cubicBezTo>
                    <a:pt x="21103" y="282"/>
                    <a:pt x="20425" y="147"/>
                    <a:pt x="19720" y="38"/>
                  </a:cubicBezTo>
                  <a:cubicBezTo>
                    <a:pt x="19565" y="14"/>
                    <a:pt x="19427" y="1"/>
                    <a:pt x="19304"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4" name="Google Shape;644;p48"/>
            <p:cNvSpPr/>
            <p:nvPr/>
          </p:nvSpPr>
          <p:spPr>
            <a:xfrm>
              <a:off x="4018125" y="4253663"/>
              <a:ext cx="636100" cy="636725"/>
            </a:xfrm>
            <a:custGeom>
              <a:avLst/>
              <a:gdLst/>
              <a:ahLst/>
              <a:cxnLst/>
              <a:rect l="l" t="t" r="r" b="b"/>
              <a:pathLst>
                <a:path w="25444" h="25469" extrusionOk="0">
                  <a:moveTo>
                    <a:pt x="16112" y="1"/>
                  </a:moveTo>
                  <a:cubicBezTo>
                    <a:pt x="14551" y="1"/>
                    <a:pt x="13017" y="225"/>
                    <a:pt x="11556" y="789"/>
                  </a:cubicBezTo>
                  <a:cubicBezTo>
                    <a:pt x="10796" y="1061"/>
                    <a:pt x="10010" y="1386"/>
                    <a:pt x="9250" y="1712"/>
                  </a:cubicBezTo>
                  <a:cubicBezTo>
                    <a:pt x="8708" y="1956"/>
                    <a:pt x="8138" y="2227"/>
                    <a:pt x="7623" y="2580"/>
                  </a:cubicBezTo>
                  <a:cubicBezTo>
                    <a:pt x="3229" y="5428"/>
                    <a:pt x="815" y="9523"/>
                    <a:pt x="137" y="14677"/>
                  </a:cubicBezTo>
                  <a:cubicBezTo>
                    <a:pt x="1" y="15843"/>
                    <a:pt x="28" y="16982"/>
                    <a:pt x="164" y="18149"/>
                  </a:cubicBezTo>
                  <a:cubicBezTo>
                    <a:pt x="299" y="19613"/>
                    <a:pt x="570" y="21051"/>
                    <a:pt x="1086" y="22434"/>
                  </a:cubicBezTo>
                  <a:cubicBezTo>
                    <a:pt x="1221" y="22895"/>
                    <a:pt x="1438" y="23329"/>
                    <a:pt x="1683" y="23709"/>
                  </a:cubicBezTo>
                  <a:cubicBezTo>
                    <a:pt x="2117" y="24360"/>
                    <a:pt x="2659" y="24930"/>
                    <a:pt x="3419" y="25119"/>
                  </a:cubicBezTo>
                  <a:cubicBezTo>
                    <a:pt x="3730" y="25201"/>
                    <a:pt x="4049" y="25228"/>
                    <a:pt x="4371" y="25228"/>
                  </a:cubicBezTo>
                  <a:cubicBezTo>
                    <a:pt x="4693" y="25228"/>
                    <a:pt x="5019" y="25201"/>
                    <a:pt x="5344" y="25174"/>
                  </a:cubicBezTo>
                  <a:cubicBezTo>
                    <a:pt x="5399" y="24957"/>
                    <a:pt x="5453" y="24767"/>
                    <a:pt x="5480" y="24604"/>
                  </a:cubicBezTo>
                  <a:cubicBezTo>
                    <a:pt x="5561" y="23790"/>
                    <a:pt x="6050" y="23302"/>
                    <a:pt x="6728" y="23004"/>
                  </a:cubicBezTo>
                  <a:cubicBezTo>
                    <a:pt x="7107" y="22841"/>
                    <a:pt x="7514" y="22678"/>
                    <a:pt x="7921" y="22543"/>
                  </a:cubicBezTo>
                  <a:cubicBezTo>
                    <a:pt x="8492" y="22396"/>
                    <a:pt x="9062" y="22321"/>
                    <a:pt x="9633" y="22321"/>
                  </a:cubicBezTo>
                  <a:cubicBezTo>
                    <a:pt x="10120" y="22321"/>
                    <a:pt x="10607" y="22376"/>
                    <a:pt x="11095" y="22488"/>
                  </a:cubicBezTo>
                  <a:cubicBezTo>
                    <a:pt x="11691" y="22624"/>
                    <a:pt x="12125" y="22949"/>
                    <a:pt x="12315" y="23573"/>
                  </a:cubicBezTo>
                  <a:cubicBezTo>
                    <a:pt x="12397" y="23872"/>
                    <a:pt x="12505" y="24197"/>
                    <a:pt x="12586" y="24523"/>
                  </a:cubicBezTo>
                  <a:cubicBezTo>
                    <a:pt x="12641" y="24794"/>
                    <a:pt x="12695" y="25065"/>
                    <a:pt x="12776" y="25391"/>
                  </a:cubicBezTo>
                  <a:cubicBezTo>
                    <a:pt x="12912" y="25418"/>
                    <a:pt x="12966" y="25445"/>
                    <a:pt x="13020" y="25445"/>
                  </a:cubicBezTo>
                  <a:cubicBezTo>
                    <a:pt x="13653" y="25445"/>
                    <a:pt x="14274" y="25469"/>
                    <a:pt x="14891" y="25469"/>
                  </a:cubicBezTo>
                  <a:cubicBezTo>
                    <a:pt x="15199" y="25469"/>
                    <a:pt x="15507" y="25463"/>
                    <a:pt x="15814" y="25445"/>
                  </a:cubicBezTo>
                  <a:cubicBezTo>
                    <a:pt x="17957" y="25391"/>
                    <a:pt x="20127" y="25282"/>
                    <a:pt x="22270" y="25201"/>
                  </a:cubicBezTo>
                  <a:cubicBezTo>
                    <a:pt x="23165" y="25147"/>
                    <a:pt x="24060" y="25092"/>
                    <a:pt x="24982" y="25038"/>
                  </a:cubicBezTo>
                  <a:cubicBezTo>
                    <a:pt x="25063" y="25038"/>
                    <a:pt x="25145" y="25011"/>
                    <a:pt x="25226" y="25011"/>
                  </a:cubicBezTo>
                  <a:cubicBezTo>
                    <a:pt x="25389" y="24441"/>
                    <a:pt x="25443" y="22705"/>
                    <a:pt x="25335" y="22163"/>
                  </a:cubicBezTo>
                  <a:cubicBezTo>
                    <a:pt x="25253" y="22136"/>
                    <a:pt x="25172" y="22109"/>
                    <a:pt x="25090" y="22109"/>
                  </a:cubicBezTo>
                  <a:cubicBezTo>
                    <a:pt x="23517" y="22136"/>
                    <a:pt x="21944" y="22109"/>
                    <a:pt x="20371" y="22163"/>
                  </a:cubicBezTo>
                  <a:cubicBezTo>
                    <a:pt x="18364" y="22190"/>
                    <a:pt x="16357" y="22299"/>
                    <a:pt x="14349" y="22380"/>
                  </a:cubicBezTo>
                  <a:cubicBezTo>
                    <a:pt x="14303" y="22383"/>
                    <a:pt x="14258" y="22384"/>
                    <a:pt x="14213" y="22384"/>
                  </a:cubicBezTo>
                  <a:cubicBezTo>
                    <a:pt x="13812" y="22384"/>
                    <a:pt x="13471" y="22274"/>
                    <a:pt x="13129" y="22054"/>
                  </a:cubicBezTo>
                  <a:cubicBezTo>
                    <a:pt x="12234" y="21458"/>
                    <a:pt x="11284" y="20888"/>
                    <a:pt x="10389" y="20264"/>
                  </a:cubicBezTo>
                  <a:cubicBezTo>
                    <a:pt x="9115" y="19396"/>
                    <a:pt x="7894" y="18474"/>
                    <a:pt x="6782" y="17416"/>
                  </a:cubicBezTo>
                  <a:cubicBezTo>
                    <a:pt x="6185" y="16847"/>
                    <a:pt x="5860" y="16169"/>
                    <a:pt x="5778" y="15355"/>
                  </a:cubicBezTo>
                  <a:cubicBezTo>
                    <a:pt x="5724" y="14595"/>
                    <a:pt x="5751" y="13836"/>
                    <a:pt x="5833" y="13076"/>
                  </a:cubicBezTo>
                  <a:cubicBezTo>
                    <a:pt x="5968" y="11774"/>
                    <a:pt x="6348" y="10527"/>
                    <a:pt x="7026" y="9388"/>
                  </a:cubicBezTo>
                  <a:cubicBezTo>
                    <a:pt x="7731" y="8248"/>
                    <a:pt x="8599" y="7245"/>
                    <a:pt x="9657" y="6431"/>
                  </a:cubicBezTo>
                  <a:cubicBezTo>
                    <a:pt x="11610" y="4858"/>
                    <a:pt x="13807" y="3854"/>
                    <a:pt x="16248" y="3420"/>
                  </a:cubicBezTo>
                  <a:cubicBezTo>
                    <a:pt x="16465" y="3393"/>
                    <a:pt x="16655" y="3312"/>
                    <a:pt x="16818" y="3285"/>
                  </a:cubicBezTo>
                  <a:cubicBezTo>
                    <a:pt x="17116" y="2064"/>
                    <a:pt x="17252" y="681"/>
                    <a:pt x="17143" y="111"/>
                  </a:cubicBezTo>
                  <a:cubicBezTo>
                    <a:pt x="17062" y="111"/>
                    <a:pt x="16953" y="57"/>
                    <a:pt x="16872" y="57"/>
                  </a:cubicBezTo>
                  <a:cubicBezTo>
                    <a:pt x="16709" y="30"/>
                    <a:pt x="16546" y="3"/>
                    <a:pt x="16384" y="3"/>
                  </a:cubicBezTo>
                  <a:cubicBezTo>
                    <a:pt x="16293" y="1"/>
                    <a:pt x="16203" y="1"/>
                    <a:pt x="16112" y="1"/>
                  </a:cubicBezTo>
                  <a:close/>
                </a:path>
              </a:pathLst>
            </a:custGeom>
            <a:solidFill>
              <a:srgbClr val="FECA2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5" name="Google Shape;645;p48"/>
            <p:cNvSpPr/>
            <p:nvPr/>
          </p:nvSpPr>
          <p:spPr>
            <a:xfrm>
              <a:off x="4025600" y="4998613"/>
              <a:ext cx="647600" cy="149450"/>
            </a:xfrm>
            <a:custGeom>
              <a:avLst/>
              <a:gdLst/>
              <a:ahLst/>
              <a:cxnLst/>
              <a:rect l="l" t="t" r="r" b="b"/>
              <a:pathLst>
                <a:path w="25904" h="5978" extrusionOk="0">
                  <a:moveTo>
                    <a:pt x="4249" y="1"/>
                  </a:moveTo>
                  <a:cubicBezTo>
                    <a:pt x="3068" y="1"/>
                    <a:pt x="1887" y="39"/>
                    <a:pt x="705" y="177"/>
                  </a:cubicBezTo>
                  <a:lnTo>
                    <a:pt x="678" y="177"/>
                  </a:lnTo>
                  <a:cubicBezTo>
                    <a:pt x="380" y="204"/>
                    <a:pt x="136" y="448"/>
                    <a:pt x="109" y="773"/>
                  </a:cubicBezTo>
                  <a:cubicBezTo>
                    <a:pt x="27" y="2129"/>
                    <a:pt x="0" y="5222"/>
                    <a:pt x="109" y="5791"/>
                  </a:cubicBezTo>
                  <a:cubicBezTo>
                    <a:pt x="190" y="5818"/>
                    <a:pt x="299" y="5845"/>
                    <a:pt x="434" y="5845"/>
                  </a:cubicBezTo>
                  <a:cubicBezTo>
                    <a:pt x="1221" y="5873"/>
                    <a:pt x="2035" y="5927"/>
                    <a:pt x="2848" y="5927"/>
                  </a:cubicBezTo>
                  <a:cubicBezTo>
                    <a:pt x="4015" y="5927"/>
                    <a:pt x="5181" y="5920"/>
                    <a:pt x="6351" y="5920"/>
                  </a:cubicBezTo>
                  <a:cubicBezTo>
                    <a:pt x="7520" y="5920"/>
                    <a:pt x="8693" y="5927"/>
                    <a:pt x="9873" y="5954"/>
                  </a:cubicBezTo>
                  <a:cubicBezTo>
                    <a:pt x="10802" y="5969"/>
                    <a:pt x="11734" y="5978"/>
                    <a:pt x="12666" y="5978"/>
                  </a:cubicBezTo>
                  <a:cubicBezTo>
                    <a:pt x="15054" y="5978"/>
                    <a:pt x="17448" y="5920"/>
                    <a:pt x="19828" y="5764"/>
                  </a:cubicBezTo>
                  <a:cubicBezTo>
                    <a:pt x="20886" y="5715"/>
                    <a:pt x="21943" y="5676"/>
                    <a:pt x="23007" y="5676"/>
                  </a:cubicBezTo>
                  <a:cubicBezTo>
                    <a:pt x="23716" y="5676"/>
                    <a:pt x="24428" y="5694"/>
                    <a:pt x="25144" y="5737"/>
                  </a:cubicBezTo>
                  <a:cubicBezTo>
                    <a:pt x="25175" y="5742"/>
                    <a:pt x="25205" y="5744"/>
                    <a:pt x="25235" y="5744"/>
                  </a:cubicBezTo>
                  <a:cubicBezTo>
                    <a:pt x="25361" y="5744"/>
                    <a:pt x="25479" y="5705"/>
                    <a:pt x="25632" y="5683"/>
                  </a:cubicBezTo>
                  <a:cubicBezTo>
                    <a:pt x="25904" y="3947"/>
                    <a:pt x="25904" y="2238"/>
                    <a:pt x="25849" y="448"/>
                  </a:cubicBezTo>
                  <a:cubicBezTo>
                    <a:pt x="25659" y="421"/>
                    <a:pt x="25578" y="394"/>
                    <a:pt x="25470" y="394"/>
                  </a:cubicBezTo>
                  <a:cubicBezTo>
                    <a:pt x="24520" y="366"/>
                    <a:pt x="23598" y="312"/>
                    <a:pt x="22649" y="285"/>
                  </a:cubicBezTo>
                  <a:cubicBezTo>
                    <a:pt x="21862" y="285"/>
                    <a:pt x="21076" y="285"/>
                    <a:pt x="20289" y="258"/>
                  </a:cubicBezTo>
                  <a:cubicBezTo>
                    <a:pt x="19204" y="258"/>
                    <a:pt x="18119" y="231"/>
                    <a:pt x="17034" y="204"/>
                  </a:cubicBezTo>
                  <a:cubicBezTo>
                    <a:pt x="15527" y="154"/>
                    <a:pt x="13998" y="37"/>
                    <a:pt x="12487" y="37"/>
                  </a:cubicBezTo>
                  <a:cubicBezTo>
                    <a:pt x="12339" y="37"/>
                    <a:pt x="12191" y="39"/>
                    <a:pt x="12043" y="41"/>
                  </a:cubicBezTo>
                  <a:cubicBezTo>
                    <a:pt x="11156" y="52"/>
                    <a:pt x="10263" y="59"/>
                    <a:pt x="9370" y="59"/>
                  </a:cubicBezTo>
                  <a:cubicBezTo>
                    <a:pt x="8108" y="59"/>
                    <a:pt x="6843" y="46"/>
                    <a:pt x="5588" y="14"/>
                  </a:cubicBezTo>
                  <a:cubicBezTo>
                    <a:pt x="5141" y="6"/>
                    <a:pt x="4695" y="1"/>
                    <a:pt x="4249" y="1"/>
                  </a:cubicBezTo>
                  <a:close/>
                </a:path>
              </a:pathLst>
            </a:custGeom>
            <a:solidFill>
              <a:srgbClr val="263E6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6" name="Google Shape;646;p48"/>
            <p:cNvSpPr/>
            <p:nvPr/>
          </p:nvSpPr>
          <p:spPr>
            <a:xfrm>
              <a:off x="4440600" y="3966138"/>
              <a:ext cx="213625" cy="533750"/>
            </a:xfrm>
            <a:custGeom>
              <a:avLst/>
              <a:gdLst/>
              <a:ahLst/>
              <a:cxnLst/>
              <a:rect l="l" t="t" r="r" b="b"/>
              <a:pathLst>
                <a:path w="8545" h="21350" extrusionOk="0">
                  <a:moveTo>
                    <a:pt x="2882" y="1"/>
                  </a:moveTo>
                  <a:cubicBezTo>
                    <a:pt x="2849" y="1"/>
                    <a:pt x="2820" y="1"/>
                    <a:pt x="2794" y="3"/>
                  </a:cubicBezTo>
                  <a:cubicBezTo>
                    <a:pt x="2740" y="166"/>
                    <a:pt x="2685" y="356"/>
                    <a:pt x="2658" y="546"/>
                  </a:cubicBezTo>
                  <a:cubicBezTo>
                    <a:pt x="2550" y="1495"/>
                    <a:pt x="2441" y="2472"/>
                    <a:pt x="2306" y="3421"/>
                  </a:cubicBezTo>
                  <a:cubicBezTo>
                    <a:pt x="2143" y="4858"/>
                    <a:pt x="1980" y="6296"/>
                    <a:pt x="1817" y="7734"/>
                  </a:cubicBezTo>
                  <a:cubicBezTo>
                    <a:pt x="1655" y="9008"/>
                    <a:pt x="1492" y="10310"/>
                    <a:pt x="1302" y="11612"/>
                  </a:cubicBezTo>
                  <a:cubicBezTo>
                    <a:pt x="1085" y="13050"/>
                    <a:pt x="949" y="14514"/>
                    <a:pt x="651" y="15952"/>
                  </a:cubicBezTo>
                  <a:cubicBezTo>
                    <a:pt x="380" y="17200"/>
                    <a:pt x="217" y="18475"/>
                    <a:pt x="27" y="19749"/>
                  </a:cubicBezTo>
                  <a:cubicBezTo>
                    <a:pt x="0" y="19885"/>
                    <a:pt x="0" y="20021"/>
                    <a:pt x="0" y="20156"/>
                  </a:cubicBezTo>
                  <a:cubicBezTo>
                    <a:pt x="1872" y="20563"/>
                    <a:pt x="3689" y="20943"/>
                    <a:pt x="5588" y="21350"/>
                  </a:cubicBezTo>
                  <a:cubicBezTo>
                    <a:pt x="5642" y="21160"/>
                    <a:pt x="5669" y="21024"/>
                    <a:pt x="5696" y="20916"/>
                  </a:cubicBezTo>
                  <a:cubicBezTo>
                    <a:pt x="5859" y="19939"/>
                    <a:pt x="6049" y="18963"/>
                    <a:pt x="6211" y="17986"/>
                  </a:cubicBezTo>
                  <a:cubicBezTo>
                    <a:pt x="6618" y="15518"/>
                    <a:pt x="7025" y="13077"/>
                    <a:pt x="7432" y="10636"/>
                  </a:cubicBezTo>
                  <a:cubicBezTo>
                    <a:pt x="7513" y="10120"/>
                    <a:pt x="7622" y="9605"/>
                    <a:pt x="7676" y="9090"/>
                  </a:cubicBezTo>
                  <a:cubicBezTo>
                    <a:pt x="7974" y="6649"/>
                    <a:pt x="8246" y="4180"/>
                    <a:pt x="8517" y="1739"/>
                  </a:cubicBezTo>
                  <a:cubicBezTo>
                    <a:pt x="8544" y="1522"/>
                    <a:pt x="8544" y="1332"/>
                    <a:pt x="8544" y="1142"/>
                  </a:cubicBezTo>
                  <a:cubicBezTo>
                    <a:pt x="7470" y="723"/>
                    <a:pt x="3815" y="1"/>
                    <a:pt x="2882" y="1"/>
                  </a:cubicBezTo>
                  <a:close/>
                </a:path>
              </a:pathLst>
            </a:custGeom>
            <a:solidFill>
              <a:srgbClr val="263E6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7" name="Google Shape;647;p48"/>
            <p:cNvSpPr/>
            <p:nvPr/>
          </p:nvSpPr>
          <p:spPr>
            <a:xfrm>
              <a:off x="4467025" y="3860413"/>
              <a:ext cx="263825" cy="119600"/>
            </a:xfrm>
            <a:custGeom>
              <a:avLst/>
              <a:gdLst/>
              <a:ahLst/>
              <a:cxnLst/>
              <a:rect l="l" t="t" r="r" b="b"/>
              <a:pathLst>
                <a:path w="10553" h="4784" extrusionOk="0">
                  <a:moveTo>
                    <a:pt x="354" y="1"/>
                  </a:moveTo>
                  <a:cubicBezTo>
                    <a:pt x="109" y="869"/>
                    <a:pt x="109" y="1656"/>
                    <a:pt x="28" y="2442"/>
                  </a:cubicBezTo>
                  <a:cubicBezTo>
                    <a:pt x="1" y="2740"/>
                    <a:pt x="109" y="2876"/>
                    <a:pt x="408" y="2930"/>
                  </a:cubicBezTo>
                  <a:cubicBezTo>
                    <a:pt x="869" y="3012"/>
                    <a:pt x="1303" y="3066"/>
                    <a:pt x="1737" y="3147"/>
                  </a:cubicBezTo>
                  <a:cubicBezTo>
                    <a:pt x="4232" y="3608"/>
                    <a:pt x="6728" y="4097"/>
                    <a:pt x="9169" y="4720"/>
                  </a:cubicBezTo>
                  <a:cubicBezTo>
                    <a:pt x="9294" y="4752"/>
                    <a:pt x="9419" y="4783"/>
                    <a:pt x="9539" y="4783"/>
                  </a:cubicBezTo>
                  <a:cubicBezTo>
                    <a:pt x="9627" y="4783"/>
                    <a:pt x="9712" y="4766"/>
                    <a:pt x="9793" y="4720"/>
                  </a:cubicBezTo>
                  <a:cubicBezTo>
                    <a:pt x="10145" y="4015"/>
                    <a:pt x="10525" y="2686"/>
                    <a:pt x="10552" y="2144"/>
                  </a:cubicBezTo>
                  <a:cubicBezTo>
                    <a:pt x="10308" y="1927"/>
                    <a:pt x="9982" y="1927"/>
                    <a:pt x="9684" y="1845"/>
                  </a:cubicBezTo>
                  <a:cubicBezTo>
                    <a:pt x="6890" y="1249"/>
                    <a:pt x="4097" y="652"/>
                    <a:pt x="1303" y="55"/>
                  </a:cubicBezTo>
                  <a:cubicBezTo>
                    <a:pt x="1004" y="1"/>
                    <a:pt x="706" y="28"/>
                    <a:pt x="354" y="1"/>
                  </a:cubicBezTo>
                  <a:close/>
                </a:path>
              </a:pathLst>
            </a:custGeom>
            <a:solidFill>
              <a:srgbClr val="ED6A3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8" name="Google Shape;648;p48"/>
            <p:cNvSpPr/>
            <p:nvPr/>
          </p:nvSpPr>
          <p:spPr>
            <a:xfrm>
              <a:off x="4171375" y="4834388"/>
              <a:ext cx="148550" cy="142875"/>
            </a:xfrm>
            <a:custGeom>
              <a:avLst/>
              <a:gdLst/>
              <a:ahLst/>
              <a:cxnLst/>
              <a:rect l="l" t="t" r="r" b="b"/>
              <a:pathLst>
                <a:path w="5942" h="5715" extrusionOk="0">
                  <a:moveTo>
                    <a:pt x="3844" y="1"/>
                  </a:moveTo>
                  <a:cubicBezTo>
                    <a:pt x="3061" y="1"/>
                    <a:pt x="2290" y="93"/>
                    <a:pt x="1520" y="371"/>
                  </a:cubicBezTo>
                  <a:cubicBezTo>
                    <a:pt x="408" y="805"/>
                    <a:pt x="245" y="995"/>
                    <a:pt x="164" y="2162"/>
                  </a:cubicBezTo>
                  <a:cubicBezTo>
                    <a:pt x="82" y="3165"/>
                    <a:pt x="55" y="4196"/>
                    <a:pt x="1" y="5199"/>
                  </a:cubicBezTo>
                  <a:cubicBezTo>
                    <a:pt x="1" y="5335"/>
                    <a:pt x="1" y="5471"/>
                    <a:pt x="28" y="5688"/>
                  </a:cubicBezTo>
                  <a:cubicBezTo>
                    <a:pt x="1004" y="5701"/>
                    <a:pt x="1981" y="5715"/>
                    <a:pt x="2964" y="5715"/>
                  </a:cubicBezTo>
                  <a:cubicBezTo>
                    <a:pt x="3947" y="5715"/>
                    <a:pt x="4937" y="5701"/>
                    <a:pt x="5941" y="5661"/>
                  </a:cubicBezTo>
                  <a:cubicBezTo>
                    <a:pt x="5887" y="4467"/>
                    <a:pt x="5833" y="3355"/>
                    <a:pt x="5751" y="2243"/>
                  </a:cubicBezTo>
                  <a:cubicBezTo>
                    <a:pt x="5697" y="1755"/>
                    <a:pt x="5534" y="1267"/>
                    <a:pt x="5426" y="778"/>
                  </a:cubicBezTo>
                  <a:cubicBezTo>
                    <a:pt x="5317" y="290"/>
                    <a:pt x="4965" y="46"/>
                    <a:pt x="4476" y="19"/>
                  </a:cubicBezTo>
                  <a:cubicBezTo>
                    <a:pt x="4265" y="7"/>
                    <a:pt x="4054" y="1"/>
                    <a:pt x="3844" y="1"/>
                  </a:cubicBezTo>
                  <a:close/>
                </a:path>
              </a:pathLst>
            </a:custGeom>
            <a:solidFill>
              <a:srgbClr val="4E8CC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9" name="Google Shape;649;p48"/>
            <p:cNvSpPr/>
            <p:nvPr/>
          </p:nvSpPr>
          <p:spPr>
            <a:xfrm>
              <a:off x="4387025" y="4484263"/>
              <a:ext cx="233275" cy="100675"/>
            </a:xfrm>
            <a:custGeom>
              <a:avLst/>
              <a:gdLst/>
              <a:ahLst/>
              <a:cxnLst/>
              <a:rect l="l" t="t" r="r" b="b"/>
              <a:pathLst>
                <a:path w="9331" h="4027" extrusionOk="0">
                  <a:moveTo>
                    <a:pt x="678" y="1"/>
                  </a:moveTo>
                  <a:cubicBezTo>
                    <a:pt x="651" y="1"/>
                    <a:pt x="597" y="28"/>
                    <a:pt x="516" y="55"/>
                  </a:cubicBezTo>
                  <a:cubicBezTo>
                    <a:pt x="326" y="733"/>
                    <a:pt x="0" y="1384"/>
                    <a:pt x="82" y="2144"/>
                  </a:cubicBezTo>
                  <a:cubicBezTo>
                    <a:pt x="163" y="2198"/>
                    <a:pt x="217" y="2252"/>
                    <a:pt x="272" y="2252"/>
                  </a:cubicBezTo>
                  <a:cubicBezTo>
                    <a:pt x="3011" y="2849"/>
                    <a:pt x="5751" y="3446"/>
                    <a:pt x="8490" y="4015"/>
                  </a:cubicBezTo>
                  <a:cubicBezTo>
                    <a:pt x="8506" y="4023"/>
                    <a:pt x="8524" y="4026"/>
                    <a:pt x="8545" y="4026"/>
                  </a:cubicBezTo>
                  <a:cubicBezTo>
                    <a:pt x="8597" y="4026"/>
                    <a:pt x="8665" y="4007"/>
                    <a:pt x="8761" y="3988"/>
                  </a:cubicBezTo>
                  <a:cubicBezTo>
                    <a:pt x="8897" y="3473"/>
                    <a:pt x="9060" y="2984"/>
                    <a:pt x="9195" y="2442"/>
                  </a:cubicBezTo>
                  <a:cubicBezTo>
                    <a:pt x="9331" y="2035"/>
                    <a:pt x="9250" y="1927"/>
                    <a:pt x="8788" y="1818"/>
                  </a:cubicBezTo>
                  <a:cubicBezTo>
                    <a:pt x="7975" y="1601"/>
                    <a:pt x="7134" y="1411"/>
                    <a:pt x="6320" y="1221"/>
                  </a:cubicBezTo>
                  <a:cubicBezTo>
                    <a:pt x="4449" y="815"/>
                    <a:pt x="2577" y="408"/>
                    <a:pt x="678" y="1"/>
                  </a:cubicBezTo>
                  <a:close/>
                </a:path>
              </a:pathLst>
            </a:custGeom>
            <a:solidFill>
              <a:srgbClr val="ED6A3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50" name="Google Shape;650;p48"/>
            <p:cNvSpPr/>
            <p:nvPr/>
          </p:nvSpPr>
          <p:spPr>
            <a:xfrm>
              <a:off x="4441275" y="4575088"/>
              <a:ext cx="92925" cy="37400"/>
            </a:xfrm>
            <a:custGeom>
              <a:avLst/>
              <a:gdLst/>
              <a:ahLst/>
              <a:cxnLst/>
              <a:rect l="l" t="t" r="r" b="b"/>
              <a:pathLst>
                <a:path w="3717" h="1496" extrusionOk="0">
                  <a:moveTo>
                    <a:pt x="63" y="1"/>
                  </a:moveTo>
                  <a:cubicBezTo>
                    <a:pt x="41" y="1"/>
                    <a:pt x="20" y="1"/>
                    <a:pt x="0" y="2"/>
                  </a:cubicBezTo>
                  <a:cubicBezTo>
                    <a:pt x="82" y="301"/>
                    <a:pt x="163" y="572"/>
                    <a:pt x="244" y="898"/>
                  </a:cubicBezTo>
                  <a:cubicBezTo>
                    <a:pt x="1242" y="1108"/>
                    <a:pt x="2189" y="1496"/>
                    <a:pt x="3208" y="1496"/>
                  </a:cubicBezTo>
                  <a:cubicBezTo>
                    <a:pt x="3242" y="1496"/>
                    <a:pt x="3275" y="1495"/>
                    <a:pt x="3309" y="1494"/>
                  </a:cubicBezTo>
                  <a:cubicBezTo>
                    <a:pt x="3472" y="1250"/>
                    <a:pt x="3716" y="1087"/>
                    <a:pt x="3716" y="789"/>
                  </a:cubicBezTo>
                  <a:cubicBezTo>
                    <a:pt x="2278" y="345"/>
                    <a:pt x="664" y="1"/>
                    <a:pt x="63" y="1"/>
                  </a:cubicBezTo>
                  <a:close/>
                </a:path>
              </a:pathLst>
            </a:custGeom>
            <a:solidFill>
              <a:srgbClr val="ED6A3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51" name="Google Shape;651;p48"/>
            <p:cNvSpPr/>
            <p:nvPr/>
          </p:nvSpPr>
          <p:spPr>
            <a:xfrm>
              <a:off x="3991700" y="3834388"/>
              <a:ext cx="767625" cy="1335650"/>
            </a:xfrm>
            <a:custGeom>
              <a:avLst/>
              <a:gdLst/>
              <a:ahLst/>
              <a:cxnLst/>
              <a:rect l="l" t="t" r="r" b="b"/>
              <a:pathLst>
                <a:path w="30705" h="53426" extrusionOk="0">
                  <a:moveTo>
                    <a:pt x="19367" y="1042"/>
                  </a:moveTo>
                  <a:cubicBezTo>
                    <a:pt x="19719" y="1069"/>
                    <a:pt x="20017" y="1042"/>
                    <a:pt x="20316" y="1096"/>
                  </a:cubicBezTo>
                  <a:cubicBezTo>
                    <a:pt x="23110" y="1693"/>
                    <a:pt x="25903" y="2290"/>
                    <a:pt x="28697" y="2886"/>
                  </a:cubicBezTo>
                  <a:cubicBezTo>
                    <a:pt x="28995" y="2968"/>
                    <a:pt x="29321" y="2968"/>
                    <a:pt x="29565" y="3185"/>
                  </a:cubicBezTo>
                  <a:cubicBezTo>
                    <a:pt x="29538" y="3727"/>
                    <a:pt x="29158" y="5056"/>
                    <a:pt x="28806" y="5761"/>
                  </a:cubicBezTo>
                  <a:cubicBezTo>
                    <a:pt x="28725" y="5807"/>
                    <a:pt x="28640" y="5824"/>
                    <a:pt x="28552" y="5824"/>
                  </a:cubicBezTo>
                  <a:cubicBezTo>
                    <a:pt x="28432" y="5824"/>
                    <a:pt x="28307" y="5793"/>
                    <a:pt x="28182" y="5761"/>
                  </a:cubicBezTo>
                  <a:cubicBezTo>
                    <a:pt x="25741" y="5138"/>
                    <a:pt x="23245" y="4649"/>
                    <a:pt x="20750" y="4188"/>
                  </a:cubicBezTo>
                  <a:cubicBezTo>
                    <a:pt x="20316" y="4107"/>
                    <a:pt x="19882" y="4053"/>
                    <a:pt x="19421" y="3971"/>
                  </a:cubicBezTo>
                  <a:cubicBezTo>
                    <a:pt x="19122" y="3917"/>
                    <a:pt x="19014" y="3781"/>
                    <a:pt x="19041" y="3483"/>
                  </a:cubicBezTo>
                  <a:cubicBezTo>
                    <a:pt x="19122" y="2697"/>
                    <a:pt x="19122" y="1910"/>
                    <a:pt x="19367" y="1042"/>
                  </a:cubicBezTo>
                  <a:close/>
                  <a:moveTo>
                    <a:pt x="20838" y="5271"/>
                  </a:moveTo>
                  <a:cubicBezTo>
                    <a:pt x="21771" y="5271"/>
                    <a:pt x="25426" y="5993"/>
                    <a:pt x="26500" y="6412"/>
                  </a:cubicBezTo>
                  <a:cubicBezTo>
                    <a:pt x="26500" y="6602"/>
                    <a:pt x="26500" y="6792"/>
                    <a:pt x="26473" y="7009"/>
                  </a:cubicBezTo>
                  <a:cubicBezTo>
                    <a:pt x="26202" y="9450"/>
                    <a:pt x="25930" y="11919"/>
                    <a:pt x="25632" y="14360"/>
                  </a:cubicBezTo>
                  <a:cubicBezTo>
                    <a:pt x="25578" y="14875"/>
                    <a:pt x="25469" y="15390"/>
                    <a:pt x="25388" y="15906"/>
                  </a:cubicBezTo>
                  <a:cubicBezTo>
                    <a:pt x="24981" y="18347"/>
                    <a:pt x="24574" y="20788"/>
                    <a:pt x="24167" y="23256"/>
                  </a:cubicBezTo>
                  <a:cubicBezTo>
                    <a:pt x="24005" y="24233"/>
                    <a:pt x="23815" y="25209"/>
                    <a:pt x="23652" y="26186"/>
                  </a:cubicBezTo>
                  <a:cubicBezTo>
                    <a:pt x="23625" y="26294"/>
                    <a:pt x="23598" y="26430"/>
                    <a:pt x="23544" y="26620"/>
                  </a:cubicBezTo>
                  <a:cubicBezTo>
                    <a:pt x="21645" y="26213"/>
                    <a:pt x="19828" y="25833"/>
                    <a:pt x="17956" y="25426"/>
                  </a:cubicBezTo>
                  <a:cubicBezTo>
                    <a:pt x="17956" y="25291"/>
                    <a:pt x="17956" y="25155"/>
                    <a:pt x="17983" y="25019"/>
                  </a:cubicBezTo>
                  <a:cubicBezTo>
                    <a:pt x="18173" y="23745"/>
                    <a:pt x="18336" y="22470"/>
                    <a:pt x="18607" y="21222"/>
                  </a:cubicBezTo>
                  <a:cubicBezTo>
                    <a:pt x="18905" y="19784"/>
                    <a:pt x="19041" y="18320"/>
                    <a:pt x="19258" y="16882"/>
                  </a:cubicBezTo>
                  <a:cubicBezTo>
                    <a:pt x="19448" y="15580"/>
                    <a:pt x="19611" y="14278"/>
                    <a:pt x="19773" y="13004"/>
                  </a:cubicBezTo>
                  <a:cubicBezTo>
                    <a:pt x="19936" y="11566"/>
                    <a:pt x="20099" y="10128"/>
                    <a:pt x="20262" y="8691"/>
                  </a:cubicBezTo>
                  <a:cubicBezTo>
                    <a:pt x="20397" y="7742"/>
                    <a:pt x="20506" y="6765"/>
                    <a:pt x="20614" y="5816"/>
                  </a:cubicBezTo>
                  <a:cubicBezTo>
                    <a:pt x="20641" y="5626"/>
                    <a:pt x="20696" y="5436"/>
                    <a:pt x="20750" y="5273"/>
                  </a:cubicBezTo>
                  <a:cubicBezTo>
                    <a:pt x="20776" y="5271"/>
                    <a:pt x="20805" y="5271"/>
                    <a:pt x="20838" y="5271"/>
                  </a:cubicBezTo>
                  <a:close/>
                  <a:moveTo>
                    <a:pt x="16491" y="25996"/>
                  </a:moveTo>
                  <a:cubicBezTo>
                    <a:pt x="18390" y="26403"/>
                    <a:pt x="20262" y="26810"/>
                    <a:pt x="22133" y="27216"/>
                  </a:cubicBezTo>
                  <a:cubicBezTo>
                    <a:pt x="22947" y="27406"/>
                    <a:pt x="23788" y="27596"/>
                    <a:pt x="24601" y="27813"/>
                  </a:cubicBezTo>
                  <a:cubicBezTo>
                    <a:pt x="25063" y="27922"/>
                    <a:pt x="25144" y="28030"/>
                    <a:pt x="25008" y="28437"/>
                  </a:cubicBezTo>
                  <a:cubicBezTo>
                    <a:pt x="24873" y="28979"/>
                    <a:pt x="24710" y="29468"/>
                    <a:pt x="24574" y="29983"/>
                  </a:cubicBezTo>
                  <a:cubicBezTo>
                    <a:pt x="24478" y="30002"/>
                    <a:pt x="24410" y="30021"/>
                    <a:pt x="24358" y="30021"/>
                  </a:cubicBezTo>
                  <a:cubicBezTo>
                    <a:pt x="24337" y="30021"/>
                    <a:pt x="24319" y="30018"/>
                    <a:pt x="24303" y="30010"/>
                  </a:cubicBezTo>
                  <a:cubicBezTo>
                    <a:pt x="21564" y="29441"/>
                    <a:pt x="18824" y="28844"/>
                    <a:pt x="16085" y="28247"/>
                  </a:cubicBezTo>
                  <a:cubicBezTo>
                    <a:pt x="16030" y="28247"/>
                    <a:pt x="15976" y="28193"/>
                    <a:pt x="15895" y="28139"/>
                  </a:cubicBezTo>
                  <a:cubicBezTo>
                    <a:pt x="15813" y="27379"/>
                    <a:pt x="16139" y="26728"/>
                    <a:pt x="16329" y="26050"/>
                  </a:cubicBezTo>
                  <a:cubicBezTo>
                    <a:pt x="16410" y="26023"/>
                    <a:pt x="16464" y="25996"/>
                    <a:pt x="16491" y="25996"/>
                  </a:cubicBezTo>
                  <a:close/>
                  <a:moveTo>
                    <a:pt x="18046" y="29629"/>
                  </a:moveTo>
                  <a:cubicBezTo>
                    <a:pt x="18647" y="29629"/>
                    <a:pt x="20261" y="29973"/>
                    <a:pt x="21699" y="30417"/>
                  </a:cubicBezTo>
                  <a:cubicBezTo>
                    <a:pt x="21699" y="30715"/>
                    <a:pt x="21455" y="30878"/>
                    <a:pt x="21292" y="31122"/>
                  </a:cubicBezTo>
                  <a:cubicBezTo>
                    <a:pt x="21258" y="31123"/>
                    <a:pt x="21225" y="31124"/>
                    <a:pt x="21191" y="31124"/>
                  </a:cubicBezTo>
                  <a:cubicBezTo>
                    <a:pt x="20172" y="31124"/>
                    <a:pt x="19225" y="30736"/>
                    <a:pt x="18227" y="30526"/>
                  </a:cubicBezTo>
                  <a:cubicBezTo>
                    <a:pt x="18146" y="30200"/>
                    <a:pt x="18065" y="29929"/>
                    <a:pt x="17983" y="29630"/>
                  </a:cubicBezTo>
                  <a:cubicBezTo>
                    <a:pt x="18003" y="29629"/>
                    <a:pt x="18024" y="29629"/>
                    <a:pt x="18046" y="29629"/>
                  </a:cubicBezTo>
                  <a:close/>
                  <a:moveTo>
                    <a:pt x="17169" y="16772"/>
                  </a:moveTo>
                  <a:cubicBezTo>
                    <a:pt x="17260" y="16772"/>
                    <a:pt x="17350" y="16772"/>
                    <a:pt x="17441" y="16774"/>
                  </a:cubicBezTo>
                  <a:cubicBezTo>
                    <a:pt x="17603" y="16774"/>
                    <a:pt x="17766" y="16801"/>
                    <a:pt x="17929" y="16828"/>
                  </a:cubicBezTo>
                  <a:cubicBezTo>
                    <a:pt x="18010" y="16828"/>
                    <a:pt x="18119" y="16882"/>
                    <a:pt x="18200" y="16882"/>
                  </a:cubicBezTo>
                  <a:cubicBezTo>
                    <a:pt x="18309" y="17452"/>
                    <a:pt x="18173" y="18835"/>
                    <a:pt x="17875" y="20056"/>
                  </a:cubicBezTo>
                  <a:cubicBezTo>
                    <a:pt x="17712" y="20083"/>
                    <a:pt x="17522" y="20164"/>
                    <a:pt x="17305" y="20191"/>
                  </a:cubicBezTo>
                  <a:cubicBezTo>
                    <a:pt x="14864" y="20625"/>
                    <a:pt x="12667" y="21629"/>
                    <a:pt x="10714" y="23202"/>
                  </a:cubicBezTo>
                  <a:cubicBezTo>
                    <a:pt x="9656" y="24016"/>
                    <a:pt x="8788" y="25019"/>
                    <a:pt x="8083" y="26159"/>
                  </a:cubicBezTo>
                  <a:cubicBezTo>
                    <a:pt x="7405" y="27298"/>
                    <a:pt x="7025" y="28545"/>
                    <a:pt x="6890" y="29847"/>
                  </a:cubicBezTo>
                  <a:cubicBezTo>
                    <a:pt x="6808" y="30607"/>
                    <a:pt x="6781" y="31366"/>
                    <a:pt x="6835" y="32126"/>
                  </a:cubicBezTo>
                  <a:cubicBezTo>
                    <a:pt x="6917" y="32940"/>
                    <a:pt x="7242" y="33618"/>
                    <a:pt x="7839" y="34187"/>
                  </a:cubicBezTo>
                  <a:cubicBezTo>
                    <a:pt x="8951" y="35245"/>
                    <a:pt x="10172" y="36167"/>
                    <a:pt x="11446" y="37035"/>
                  </a:cubicBezTo>
                  <a:cubicBezTo>
                    <a:pt x="12341" y="37659"/>
                    <a:pt x="13291" y="38229"/>
                    <a:pt x="14186" y="38825"/>
                  </a:cubicBezTo>
                  <a:cubicBezTo>
                    <a:pt x="14528" y="39045"/>
                    <a:pt x="14869" y="39155"/>
                    <a:pt x="15270" y="39155"/>
                  </a:cubicBezTo>
                  <a:cubicBezTo>
                    <a:pt x="15315" y="39155"/>
                    <a:pt x="15360" y="39154"/>
                    <a:pt x="15406" y="39151"/>
                  </a:cubicBezTo>
                  <a:cubicBezTo>
                    <a:pt x="17414" y="39070"/>
                    <a:pt x="19421" y="38961"/>
                    <a:pt x="21428" y="38934"/>
                  </a:cubicBezTo>
                  <a:cubicBezTo>
                    <a:pt x="23001" y="38880"/>
                    <a:pt x="24574" y="38907"/>
                    <a:pt x="26147" y="38880"/>
                  </a:cubicBezTo>
                  <a:cubicBezTo>
                    <a:pt x="26229" y="38880"/>
                    <a:pt x="26310" y="38907"/>
                    <a:pt x="26392" y="38934"/>
                  </a:cubicBezTo>
                  <a:cubicBezTo>
                    <a:pt x="26500" y="39476"/>
                    <a:pt x="26446" y="41212"/>
                    <a:pt x="26283" y="41782"/>
                  </a:cubicBezTo>
                  <a:cubicBezTo>
                    <a:pt x="26202" y="41782"/>
                    <a:pt x="26120" y="41809"/>
                    <a:pt x="26039" y="41809"/>
                  </a:cubicBezTo>
                  <a:cubicBezTo>
                    <a:pt x="25117" y="41863"/>
                    <a:pt x="24222" y="41918"/>
                    <a:pt x="23327" y="41972"/>
                  </a:cubicBezTo>
                  <a:cubicBezTo>
                    <a:pt x="21184" y="42053"/>
                    <a:pt x="19014" y="42162"/>
                    <a:pt x="16871" y="42216"/>
                  </a:cubicBezTo>
                  <a:cubicBezTo>
                    <a:pt x="16564" y="42234"/>
                    <a:pt x="16256" y="42240"/>
                    <a:pt x="15948" y="42240"/>
                  </a:cubicBezTo>
                  <a:cubicBezTo>
                    <a:pt x="15331" y="42240"/>
                    <a:pt x="14710" y="42216"/>
                    <a:pt x="14077" y="42216"/>
                  </a:cubicBezTo>
                  <a:cubicBezTo>
                    <a:pt x="14023" y="42216"/>
                    <a:pt x="13969" y="42189"/>
                    <a:pt x="13833" y="42162"/>
                  </a:cubicBezTo>
                  <a:cubicBezTo>
                    <a:pt x="13752" y="41836"/>
                    <a:pt x="13698" y="41565"/>
                    <a:pt x="13643" y="41294"/>
                  </a:cubicBezTo>
                  <a:cubicBezTo>
                    <a:pt x="13562" y="40968"/>
                    <a:pt x="13454" y="40643"/>
                    <a:pt x="13372" y="40344"/>
                  </a:cubicBezTo>
                  <a:cubicBezTo>
                    <a:pt x="13182" y="39720"/>
                    <a:pt x="12748" y="39395"/>
                    <a:pt x="12152" y="39259"/>
                  </a:cubicBezTo>
                  <a:cubicBezTo>
                    <a:pt x="11664" y="39147"/>
                    <a:pt x="11177" y="39092"/>
                    <a:pt x="10690" y="39092"/>
                  </a:cubicBezTo>
                  <a:cubicBezTo>
                    <a:pt x="10119" y="39092"/>
                    <a:pt x="9549" y="39167"/>
                    <a:pt x="8978" y="39314"/>
                  </a:cubicBezTo>
                  <a:cubicBezTo>
                    <a:pt x="8571" y="39449"/>
                    <a:pt x="8164" y="39612"/>
                    <a:pt x="7785" y="39775"/>
                  </a:cubicBezTo>
                  <a:cubicBezTo>
                    <a:pt x="7107" y="40073"/>
                    <a:pt x="6618" y="40561"/>
                    <a:pt x="6537" y="41375"/>
                  </a:cubicBezTo>
                  <a:cubicBezTo>
                    <a:pt x="6510" y="41538"/>
                    <a:pt x="6456" y="41728"/>
                    <a:pt x="6401" y="41945"/>
                  </a:cubicBezTo>
                  <a:cubicBezTo>
                    <a:pt x="6076" y="41972"/>
                    <a:pt x="5750" y="41999"/>
                    <a:pt x="5428" y="41999"/>
                  </a:cubicBezTo>
                  <a:cubicBezTo>
                    <a:pt x="5106" y="41999"/>
                    <a:pt x="4787" y="41972"/>
                    <a:pt x="4476" y="41890"/>
                  </a:cubicBezTo>
                  <a:cubicBezTo>
                    <a:pt x="3716" y="41701"/>
                    <a:pt x="3174" y="41131"/>
                    <a:pt x="2740" y="40480"/>
                  </a:cubicBezTo>
                  <a:cubicBezTo>
                    <a:pt x="2495" y="40100"/>
                    <a:pt x="2278" y="39666"/>
                    <a:pt x="2143" y="39205"/>
                  </a:cubicBezTo>
                  <a:cubicBezTo>
                    <a:pt x="1627" y="37822"/>
                    <a:pt x="1356" y="36384"/>
                    <a:pt x="1221" y="34920"/>
                  </a:cubicBezTo>
                  <a:cubicBezTo>
                    <a:pt x="1085" y="33753"/>
                    <a:pt x="1058" y="32614"/>
                    <a:pt x="1194" y="31448"/>
                  </a:cubicBezTo>
                  <a:cubicBezTo>
                    <a:pt x="1872" y="26294"/>
                    <a:pt x="4286" y="22199"/>
                    <a:pt x="8680" y="19351"/>
                  </a:cubicBezTo>
                  <a:cubicBezTo>
                    <a:pt x="9195" y="18998"/>
                    <a:pt x="9765" y="18727"/>
                    <a:pt x="10307" y="18483"/>
                  </a:cubicBezTo>
                  <a:cubicBezTo>
                    <a:pt x="11067" y="18157"/>
                    <a:pt x="11853" y="17832"/>
                    <a:pt x="12613" y="17560"/>
                  </a:cubicBezTo>
                  <a:cubicBezTo>
                    <a:pt x="14074" y="16996"/>
                    <a:pt x="15608" y="16772"/>
                    <a:pt x="17169" y="16772"/>
                  </a:cubicBezTo>
                  <a:close/>
                  <a:moveTo>
                    <a:pt x="11031" y="40001"/>
                  </a:moveTo>
                  <a:cubicBezTo>
                    <a:pt x="11241" y="40001"/>
                    <a:pt x="11452" y="40007"/>
                    <a:pt x="11663" y="40019"/>
                  </a:cubicBezTo>
                  <a:cubicBezTo>
                    <a:pt x="12152" y="40046"/>
                    <a:pt x="12504" y="40290"/>
                    <a:pt x="12613" y="40778"/>
                  </a:cubicBezTo>
                  <a:cubicBezTo>
                    <a:pt x="12721" y="41267"/>
                    <a:pt x="12884" y="41755"/>
                    <a:pt x="12938" y="42243"/>
                  </a:cubicBezTo>
                  <a:cubicBezTo>
                    <a:pt x="13020" y="43355"/>
                    <a:pt x="13074" y="44467"/>
                    <a:pt x="13128" y="45661"/>
                  </a:cubicBezTo>
                  <a:cubicBezTo>
                    <a:pt x="12124" y="45701"/>
                    <a:pt x="11134" y="45715"/>
                    <a:pt x="10151" y="45715"/>
                  </a:cubicBezTo>
                  <a:cubicBezTo>
                    <a:pt x="9168" y="45715"/>
                    <a:pt x="8191" y="45701"/>
                    <a:pt x="7215" y="45688"/>
                  </a:cubicBezTo>
                  <a:cubicBezTo>
                    <a:pt x="7188" y="45471"/>
                    <a:pt x="7188" y="45335"/>
                    <a:pt x="7188" y="45199"/>
                  </a:cubicBezTo>
                  <a:cubicBezTo>
                    <a:pt x="7242" y="44196"/>
                    <a:pt x="7269" y="43165"/>
                    <a:pt x="7351" y="42162"/>
                  </a:cubicBezTo>
                  <a:cubicBezTo>
                    <a:pt x="7432" y="40995"/>
                    <a:pt x="7595" y="40805"/>
                    <a:pt x="8707" y="40371"/>
                  </a:cubicBezTo>
                  <a:cubicBezTo>
                    <a:pt x="9477" y="40093"/>
                    <a:pt x="10248" y="40001"/>
                    <a:pt x="11031" y="40001"/>
                  </a:cubicBezTo>
                  <a:close/>
                  <a:moveTo>
                    <a:pt x="5605" y="46570"/>
                  </a:moveTo>
                  <a:cubicBezTo>
                    <a:pt x="6051" y="46570"/>
                    <a:pt x="6497" y="46575"/>
                    <a:pt x="6944" y="46583"/>
                  </a:cubicBezTo>
                  <a:cubicBezTo>
                    <a:pt x="8199" y="46615"/>
                    <a:pt x="9464" y="46628"/>
                    <a:pt x="10726" y="46628"/>
                  </a:cubicBezTo>
                  <a:cubicBezTo>
                    <a:pt x="11619" y="46628"/>
                    <a:pt x="12512" y="46621"/>
                    <a:pt x="13399" y="46610"/>
                  </a:cubicBezTo>
                  <a:cubicBezTo>
                    <a:pt x="13547" y="46608"/>
                    <a:pt x="13695" y="46606"/>
                    <a:pt x="13843" y="46606"/>
                  </a:cubicBezTo>
                  <a:cubicBezTo>
                    <a:pt x="15354" y="46606"/>
                    <a:pt x="16883" y="46723"/>
                    <a:pt x="18390" y="46773"/>
                  </a:cubicBezTo>
                  <a:cubicBezTo>
                    <a:pt x="19475" y="46800"/>
                    <a:pt x="20560" y="46827"/>
                    <a:pt x="21645" y="46827"/>
                  </a:cubicBezTo>
                  <a:cubicBezTo>
                    <a:pt x="22432" y="46854"/>
                    <a:pt x="23218" y="46854"/>
                    <a:pt x="24005" y="46854"/>
                  </a:cubicBezTo>
                  <a:cubicBezTo>
                    <a:pt x="24954" y="46881"/>
                    <a:pt x="25876" y="46935"/>
                    <a:pt x="26826" y="46963"/>
                  </a:cubicBezTo>
                  <a:cubicBezTo>
                    <a:pt x="26934" y="46963"/>
                    <a:pt x="27015" y="46990"/>
                    <a:pt x="27205" y="47017"/>
                  </a:cubicBezTo>
                  <a:cubicBezTo>
                    <a:pt x="27260" y="48807"/>
                    <a:pt x="27260" y="50516"/>
                    <a:pt x="26988" y="52252"/>
                  </a:cubicBezTo>
                  <a:cubicBezTo>
                    <a:pt x="26835" y="52274"/>
                    <a:pt x="26717" y="52313"/>
                    <a:pt x="26591" y="52313"/>
                  </a:cubicBezTo>
                  <a:cubicBezTo>
                    <a:pt x="26561" y="52313"/>
                    <a:pt x="26531" y="52311"/>
                    <a:pt x="26500" y="52306"/>
                  </a:cubicBezTo>
                  <a:cubicBezTo>
                    <a:pt x="25784" y="52263"/>
                    <a:pt x="25072" y="52245"/>
                    <a:pt x="24363" y="52245"/>
                  </a:cubicBezTo>
                  <a:cubicBezTo>
                    <a:pt x="23299" y="52245"/>
                    <a:pt x="22242" y="52284"/>
                    <a:pt x="21184" y="52333"/>
                  </a:cubicBezTo>
                  <a:cubicBezTo>
                    <a:pt x="18804" y="52489"/>
                    <a:pt x="16410" y="52547"/>
                    <a:pt x="14022" y="52547"/>
                  </a:cubicBezTo>
                  <a:cubicBezTo>
                    <a:pt x="13090" y="52547"/>
                    <a:pt x="12158" y="52538"/>
                    <a:pt x="11229" y="52523"/>
                  </a:cubicBezTo>
                  <a:cubicBezTo>
                    <a:pt x="10049" y="52496"/>
                    <a:pt x="8876" y="52489"/>
                    <a:pt x="7707" y="52489"/>
                  </a:cubicBezTo>
                  <a:cubicBezTo>
                    <a:pt x="6537" y="52489"/>
                    <a:pt x="5371" y="52496"/>
                    <a:pt x="4204" y="52496"/>
                  </a:cubicBezTo>
                  <a:cubicBezTo>
                    <a:pt x="3391" y="52496"/>
                    <a:pt x="2577" y="52442"/>
                    <a:pt x="1790" y="52414"/>
                  </a:cubicBezTo>
                  <a:cubicBezTo>
                    <a:pt x="1655" y="52414"/>
                    <a:pt x="1546" y="52387"/>
                    <a:pt x="1465" y="52360"/>
                  </a:cubicBezTo>
                  <a:cubicBezTo>
                    <a:pt x="1356" y="51791"/>
                    <a:pt x="1383" y="48698"/>
                    <a:pt x="1465" y="47342"/>
                  </a:cubicBezTo>
                  <a:cubicBezTo>
                    <a:pt x="1492" y="47017"/>
                    <a:pt x="1736" y="46773"/>
                    <a:pt x="2034" y="46746"/>
                  </a:cubicBezTo>
                  <a:lnTo>
                    <a:pt x="2061" y="46746"/>
                  </a:lnTo>
                  <a:cubicBezTo>
                    <a:pt x="3243" y="46608"/>
                    <a:pt x="4424" y="46570"/>
                    <a:pt x="5605" y="46570"/>
                  </a:cubicBezTo>
                  <a:close/>
                  <a:moveTo>
                    <a:pt x="19301" y="1"/>
                  </a:moveTo>
                  <a:cubicBezTo>
                    <a:pt x="18739" y="1"/>
                    <a:pt x="18496" y="271"/>
                    <a:pt x="18363" y="961"/>
                  </a:cubicBezTo>
                  <a:cubicBezTo>
                    <a:pt x="18227" y="1584"/>
                    <a:pt x="18173" y="2235"/>
                    <a:pt x="18119" y="2859"/>
                  </a:cubicBezTo>
                  <a:cubicBezTo>
                    <a:pt x="18092" y="3212"/>
                    <a:pt x="18092" y="3537"/>
                    <a:pt x="18119" y="3863"/>
                  </a:cubicBezTo>
                  <a:cubicBezTo>
                    <a:pt x="18146" y="4378"/>
                    <a:pt x="18390" y="4758"/>
                    <a:pt x="18933" y="4894"/>
                  </a:cubicBezTo>
                  <a:cubicBezTo>
                    <a:pt x="19204" y="4948"/>
                    <a:pt x="19475" y="5056"/>
                    <a:pt x="19800" y="5138"/>
                  </a:cubicBezTo>
                  <a:cubicBezTo>
                    <a:pt x="19692" y="6033"/>
                    <a:pt x="19611" y="6928"/>
                    <a:pt x="19502" y="7823"/>
                  </a:cubicBezTo>
                  <a:cubicBezTo>
                    <a:pt x="19394" y="8718"/>
                    <a:pt x="19312" y="9613"/>
                    <a:pt x="19204" y="10508"/>
                  </a:cubicBezTo>
                  <a:cubicBezTo>
                    <a:pt x="19095" y="11430"/>
                    <a:pt x="18987" y="12353"/>
                    <a:pt x="18851" y="13248"/>
                  </a:cubicBezTo>
                  <a:cubicBezTo>
                    <a:pt x="18716" y="14143"/>
                    <a:pt x="18634" y="15038"/>
                    <a:pt x="18417" y="15906"/>
                  </a:cubicBezTo>
                  <a:cubicBezTo>
                    <a:pt x="18200" y="15906"/>
                    <a:pt x="18037" y="15933"/>
                    <a:pt x="17875" y="15933"/>
                  </a:cubicBezTo>
                  <a:cubicBezTo>
                    <a:pt x="17727" y="15927"/>
                    <a:pt x="17580" y="15924"/>
                    <a:pt x="17434" y="15924"/>
                  </a:cubicBezTo>
                  <a:cubicBezTo>
                    <a:pt x="16339" y="15924"/>
                    <a:pt x="15262" y="16091"/>
                    <a:pt x="14186" y="16258"/>
                  </a:cubicBezTo>
                  <a:cubicBezTo>
                    <a:pt x="12884" y="16475"/>
                    <a:pt x="11636" y="16991"/>
                    <a:pt x="10416" y="17506"/>
                  </a:cubicBezTo>
                  <a:cubicBezTo>
                    <a:pt x="6022" y="19405"/>
                    <a:pt x="3011" y="22632"/>
                    <a:pt x="1329" y="27081"/>
                  </a:cubicBezTo>
                  <a:cubicBezTo>
                    <a:pt x="407" y="29576"/>
                    <a:pt x="0" y="32153"/>
                    <a:pt x="298" y="34838"/>
                  </a:cubicBezTo>
                  <a:cubicBezTo>
                    <a:pt x="461" y="36411"/>
                    <a:pt x="787" y="37985"/>
                    <a:pt x="1302" y="39476"/>
                  </a:cubicBezTo>
                  <a:cubicBezTo>
                    <a:pt x="1655" y="40426"/>
                    <a:pt x="2170" y="41267"/>
                    <a:pt x="2875" y="41999"/>
                  </a:cubicBezTo>
                  <a:cubicBezTo>
                    <a:pt x="3445" y="42568"/>
                    <a:pt x="4096" y="42867"/>
                    <a:pt x="4909" y="42894"/>
                  </a:cubicBezTo>
                  <a:lnTo>
                    <a:pt x="5750" y="42894"/>
                  </a:lnTo>
                  <a:cubicBezTo>
                    <a:pt x="5913" y="42921"/>
                    <a:pt x="6076" y="42921"/>
                    <a:pt x="6239" y="42948"/>
                  </a:cubicBezTo>
                  <a:cubicBezTo>
                    <a:pt x="6347" y="43626"/>
                    <a:pt x="6293" y="45172"/>
                    <a:pt x="6130" y="45633"/>
                  </a:cubicBezTo>
                  <a:cubicBezTo>
                    <a:pt x="5316" y="45661"/>
                    <a:pt x="4476" y="45661"/>
                    <a:pt x="3662" y="45715"/>
                  </a:cubicBezTo>
                  <a:cubicBezTo>
                    <a:pt x="2902" y="45742"/>
                    <a:pt x="2143" y="45878"/>
                    <a:pt x="1411" y="45959"/>
                  </a:cubicBezTo>
                  <a:cubicBezTo>
                    <a:pt x="977" y="45986"/>
                    <a:pt x="705" y="46230"/>
                    <a:pt x="597" y="46637"/>
                  </a:cubicBezTo>
                  <a:cubicBezTo>
                    <a:pt x="515" y="46908"/>
                    <a:pt x="461" y="47207"/>
                    <a:pt x="461" y="47478"/>
                  </a:cubicBezTo>
                  <a:cubicBezTo>
                    <a:pt x="434" y="48807"/>
                    <a:pt x="407" y="50136"/>
                    <a:pt x="380" y="51465"/>
                  </a:cubicBezTo>
                  <a:cubicBezTo>
                    <a:pt x="380" y="51845"/>
                    <a:pt x="407" y="52225"/>
                    <a:pt x="434" y="52604"/>
                  </a:cubicBezTo>
                  <a:cubicBezTo>
                    <a:pt x="488" y="53201"/>
                    <a:pt x="570" y="53282"/>
                    <a:pt x="1166" y="53282"/>
                  </a:cubicBezTo>
                  <a:cubicBezTo>
                    <a:pt x="2658" y="53310"/>
                    <a:pt x="4150" y="53337"/>
                    <a:pt x="5642" y="53364"/>
                  </a:cubicBezTo>
                  <a:cubicBezTo>
                    <a:pt x="8231" y="53386"/>
                    <a:pt x="10803" y="53425"/>
                    <a:pt x="13371" y="53425"/>
                  </a:cubicBezTo>
                  <a:cubicBezTo>
                    <a:pt x="13977" y="53425"/>
                    <a:pt x="14583" y="53423"/>
                    <a:pt x="15189" y="53418"/>
                  </a:cubicBezTo>
                  <a:cubicBezTo>
                    <a:pt x="17495" y="53418"/>
                    <a:pt x="19773" y="53310"/>
                    <a:pt x="22079" y="53228"/>
                  </a:cubicBezTo>
                  <a:cubicBezTo>
                    <a:pt x="22920" y="53228"/>
                    <a:pt x="23788" y="53201"/>
                    <a:pt x="24629" y="53201"/>
                  </a:cubicBezTo>
                  <a:cubicBezTo>
                    <a:pt x="25198" y="53201"/>
                    <a:pt x="25768" y="53228"/>
                    <a:pt x="26337" y="53255"/>
                  </a:cubicBezTo>
                  <a:cubicBezTo>
                    <a:pt x="26771" y="53255"/>
                    <a:pt x="27178" y="53228"/>
                    <a:pt x="27612" y="53093"/>
                  </a:cubicBezTo>
                  <a:cubicBezTo>
                    <a:pt x="27829" y="52767"/>
                    <a:pt x="27911" y="52387"/>
                    <a:pt x="27965" y="52008"/>
                  </a:cubicBezTo>
                  <a:cubicBezTo>
                    <a:pt x="28236" y="50380"/>
                    <a:pt x="28263" y="48726"/>
                    <a:pt x="28128" y="47044"/>
                  </a:cubicBezTo>
                  <a:cubicBezTo>
                    <a:pt x="28046" y="46312"/>
                    <a:pt x="27721" y="46013"/>
                    <a:pt x="26961" y="45986"/>
                  </a:cubicBezTo>
                  <a:cubicBezTo>
                    <a:pt x="26310" y="45986"/>
                    <a:pt x="25632" y="45986"/>
                    <a:pt x="24981" y="45959"/>
                  </a:cubicBezTo>
                  <a:cubicBezTo>
                    <a:pt x="24032" y="45959"/>
                    <a:pt x="23082" y="45878"/>
                    <a:pt x="22133" y="45878"/>
                  </a:cubicBezTo>
                  <a:cubicBezTo>
                    <a:pt x="21604" y="45864"/>
                    <a:pt x="21069" y="45864"/>
                    <a:pt x="20533" y="45864"/>
                  </a:cubicBezTo>
                  <a:cubicBezTo>
                    <a:pt x="19997" y="45864"/>
                    <a:pt x="19461" y="45864"/>
                    <a:pt x="18933" y="45850"/>
                  </a:cubicBezTo>
                  <a:cubicBezTo>
                    <a:pt x="17441" y="45796"/>
                    <a:pt x="15949" y="45742"/>
                    <a:pt x="14457" y="45661"/>
                  </a:cubicBezTo>
                  <a:cubicBezTo>
                    <a:pt x="14321" y="45661"/>
                    <a:pt x="14186" y="45633"/>
                    <a:pt x="14050" y="45606"/>
                  </a:cubicBezTo>
                  <a:cubicBezTo>
                    <a:pt x="13860" y="44793"/>
                    <a:pt x="13915" y="44033"/>
                    <a:pt x="13915" y="43138"/>
                  </a:cubicBezTo>
                  <a:cubicBezTo>
                    <a:pt x="14132" y="43138"/>
                    <a:pt x="14300" y="43126"/>
                    <a:pt x="14453" y="43126"/>
                  </a:cubicBezTo>
                  <a:cubicBezTo>
                    <a:pt x="14529" y="43126"/>
                    <a:pt x="14602" y="43129"/>
                    <a:pt x="14674" y="43138"/>
                  </a:cubicBezTo>
                  <a:cubicBezTo>
                    <a:pt x="15759" y="43111"/>
                    <a:pt x="16817" y="43138"/>
                    <a:pt x="17875" y="43084"/>
                  </a:cubicBezTo>
                  <a:cubicBezTo>
                    <a:pt x="19529" y="43030"/>
                    <a:pt x="21157" y="42921"/>
                    <a:pt x="22784" y="42840"/>
                  </a:cubicBezTo>
                  <a:cubicBezTo>
                    <a:pt x="23625" y="42785"/>
                    <a:pt x="24493" y="42758"/>
                    <a:pt x="25334" y="42704"/>
                  </a:cubicBezTo>
                  <a:cubicBezTo>
                    <a:pt x="25822" y="42677"/>
                    <a:pt x="26283" y="42596"/>
                    <a:pt x="26744" y="42514"/>
                  </a:cubicBezTo>
                  <a:cubicBezTo>
                    <a:pt x="27070" y="42433"/>
                    <a:pt x="27260" y="42189"/>
                    <a:pt x="27260" y="41836"/>
                  </a:cubicBezTo>
                  <a:cubicBezTo>
                    <a:pt x="27287" y="40887"/>
                    <a:pt x="27341" y="39937"/>
                    <a:pt x="27341" y="38988"/>
                  </a:cubicBezTo>
                  <a:cubicBezTo>
                    <a:pt x="27341" y="38446"/>
                    <a:pt x="27124" y="38147"/>
                    <a:pt x="26527" y="38120"/>
                  </a:cubicBezTo>
                  <a:cubicBezTo>
                    <a:pt x="26283" y="38093"/>
                    <a:pt x="26012" y="38066"/>
                    <a:pt x="25768" y="38066"/>
                  </a:cubicBezTo>
                  <a:cubicBezTo>
                    <a:pt x="25117" y="38039"/>
                    <a:pt x="24493" y="38012"/>
                    <a:pt x="23842" y="38012"/>
                  </a:cubicBezTo>
                  <a:cubicBezTo>
                    <a:pt x="22757" y="38012"/>
                    <a:pt x="21672" y="38039"/>
                    <a:pt x="20560" y="38066"/>
                  </a:cubicBezTo>
                  <a:cubicBezTo>
                    <a:pt x="18770" y="38093"/>
                    <a:pt x="16980" y="38147"/>
                    <a:pt x="15162" y="38202"/>
                  </a:cubicBezTo>
                  <a:cubicBezTo>
                    <a:pt x="14972" y="38202"/>
                    <a:pt x="14728" y="38147"/>
                    <a:pt x="14566" y="38066"/>
                  </a:cubicBezTo>
                  <a:cubicBezTo>
                    <a:pt x="14050" y="37795"/>
                    <a:pt x="13562" y="37523"/>
                    <a:pt x="13101" y="37198"/>
                  </a:cubicBezTo>
                  <a:cubicBezTo>
                    <a:pt x="11473" y="36059"/>
                    <a:pt x="9873" y="34865"/>
                    <a:pt x="8354" y="33536"/>
                  </a:cubicBezTo>
                  <a:cubicBezTo>
                    <a:pt x="7974" y="33211"/>
                    <a:pt x="7785" y="32831"/>
                    <a:pt x="7703" y="32343"/>
                  </a:cubicBezTo>
                  <a:cubicBezTo>
                    <a:pt x="7622" y="31583"/>
                    <a:pt x="7649" y="30824"/>
                    <a:pt x="7703" y="30064"/>
                  </a:cubicBezTo>
                  <a:cubicBezTo>
                    <a:pt x="7920" y="28003"/>
                    <a:pt x="8815" y="26294"/>
                    <a:pt x="10226" y="24857"/>
                  </a:cubicBezTo>
                  <a:cubicBezTo>
                    <a:pt x="12124" y="22904"/>
                    <a:pt x="14457" y="21765"/>
                    <a:pt x="17088" y="21168"/>
                  </a:cubicBezTo>
                  <a:cubicBezTo>
                    <a:pt x="17142" y="21150"/>
                    <a:pt x="17200" y="21144"/>
                    <a:pt x="17261" y="21144"/>
                  </a:cubicBezTo>
                  <a:cubicBezTo>
                    <a:pt x="17383" y="21144"/>
                    <a:pt x="17522" y="21168"/>
                    <a:pt x="17685" y="21168"/>
                  </a:cubicBezTo>
                  <a:cubicBezTo>
                    <a:pt x="17576" y="21873"/>
                    <a:pt x="17495" y="22551"/>
                    <a:pt x="17359" y="23202"/>
                  </a:cubicBezTo>
                  <a:cubicBezTo>
                    <a:pt x="17224" y="23880"/>
                    <a:pt x="17224" y="24558"/>
                    <a:pt x="16952" y="25209"/>
                  </a:cubicBezTo>
                  <a:lnTo>
                    <a:pt x="16193" y="25209"/>
                  </a:lnTo>
                  <a:cubicBezTo>
                    <a:pt x="15840" y="25209"/>
                    <a:pt x="15569" y="25372"/>
                    <a:pt x="15434" y="25725"/>
                  </a:cubicBezTo>
                  <a:cubicBezTo>
                    <a:pt x="15162" y="26484"/>
                    <a:pt x="14945" y="27244"/>
                    <a:pt x="14864" y="28057"/>
                  </a:cubicBezTo>
                  <a:cubicBezTo>
                    <a:pt x="14810" y="28545"/>
                    <a:pt x="14945" y="28817"/>
                    <a:pt x="15434" y="28979"/>
                  </a:cubicBezTo>
                  <a:cubicBezTo>
                    <a:pt x="15759" y="29115"/>
                    <a:pt x="16112" y="29169"/>
                    <a:pt x="16464" y="29251"/>
                  </a:cubicBezTo>
                  <a:cubicBezTo>
                    <a:pt x="16735" y="29278"/>
                    <a:pt x="16871" y="29413"/>
                    <a:pt x="16952" y="29658"/>
                  </a:cubicBezTo>
                  <a:cubicBezTo>
                    <a:pt x="17115" y="30119"/>
                    <a:pt x="17332" y="30526"/>
                    <a:pt x="17522" y="30959"/>
                  </a:cubicBezTo>
                  <a:cubicBezTo>
                    <a:pt x="17658" y="31258"/>
                    <a:pt x="17875" y="31421"/>
                    <a:pt x="18146" y="31502"/>
                  </a:cubicBezTo>
                  <a:cubicBezTo>
                    <a:pt x="19014" y="31692"/>
                    <a:pt x="19855" y="31909"/>
                    <a:pt x="20723" y="32099"/>
                  </a:cubicBezTo>
                  <a:cubicBezTo>
                    <a:pt x="20842" y="32130"/>
                    <a:pt x="20956" y="32146"/>
                    <a:pt x="21064" y="32146"/>
                  </a:cubicBezTo>
                  <a:cubicBezTo>
                    <a:pt x="21423" y="32146"/>
                    <a:pt x="21720" y="31977"/>
                    <a:pt x="21970" y="31665"/>
                  </a:cubicBezTo>
                  <a:cubicBezTo>
                    <a:pt x="22269" y="31312"/>
                    <a:pt x="22567" y="30987"/>
                    <a:pt x="22838" y="30661"/>
                  </a:cubicBezTo>
                  <a:cubicBezTo>
                    <a:pt x="23299" y="30770"/>
                    <a:pt x="23706" y="30851"/>
                    <a:pt x="24140" y="30932"/>
                  </a:cubicBezTo>
                  <a:cubicBezTo>
                    <a:pt x="24497" y="31017"/>
                    <a:pt x="24729" y="31068"/>
                    <a:pt x="24889" y="31068"/>
                  </a:cubicBezTo>
                  <a:cubicBezTo>
                    <a:pt x="25242" y="31068"/>
                    <a:pt x="25254" y="30825"/>
                    <a:pt x="25497" y="30173"/>
                  </a:cubicBezTo>
                  <a:cubicBezTo>
                    <a:pt x="25741" y="29468"/>
                    <a:pt x="25930" y="28762"/>
                    <a:pt x="26093" y="28057"/>
                  </a:cubicBezTo>
                  <a:cubicBezTo>
                    <a:pt x="26256" y="27461"/>
                    <a:pt x="26147" y="27352"/>
                    <a:pt x="25605" y="27162"/>
                  </a:cubicBezTo>
                  <a:cubicBezTo>
                    <a:pt x="25225" y="27054"/>
                    <a:pt x="24818" y="26945"/>
                    <a:pt x="24439" y="26837"/>
                  </a:cubicBezTo>
                  <a:cubicBezTo>
                    <a:pt x="24439" y="26728"/>
                    <a:pt x="24439" y="26647"/>
                    <a:pt x="24439" y="26593"/>
                  </a:cubicBezTo>
                  <a:cubicBezTo>
                    <a:pt x="24791" y="24640"/>
                    <a:pt x="25198" y="22687"/>
                    <a:pt x="25524" y="20707"/>
                  </a:cubicBezTo>
                  <a:cubicBezTo>
                    <a:pt x="25795" y="19188"/>
                    <a:pt x="26012" y="17642"/>
                    <a:pt x="26256" y="16096"/>
                  </a:cubicBezTo>
                  <a:cubicBezTo>
                    <a:pt x="26364" y="15472"/>
                    <a:pt x="26473" y="14875"/>
                    <a:pt x="26554" y="14251"/>
                  </a:cubicBezTo>
                  <a:cubicBezTo>
                    <a:pt x="26798" y="12108"/>
                    <a:pt x="27043" y="9966"/>
                    <a:pt x="27287" y="7823"/>
                  </a:cubicBezTo>
                  <a:cubicBezTo>
                    <a:pt x="27341" y="7443"/>
                    <a:pt x="27395" y="7036"/>
                    <a:pt x="27477" y="6602"/>
                  </a:cubicBezTo>
                  <a:cubicBezTo>
                    <a:pt x="27639" y="6629"/>
                    <a:pt x="27775" y="6629"/>
                    <a:pt x="27911" y="6657"/>
                  </a:cubicBezTo>
                  <a:cubicBezTo>
                    <a:pt x="28128" y="6684"/>
                    <a:pt x="28345" y="6738"/>
                    <a:pt x="28562" y="6765"/>
                  </a:cubicBezTo>
                  <a:cubicBezTo>
                    <a:pt x="28641" y="6771"/>
                    <a:pt x="28715" y="6775"/>
                    <a:pt x="28783" y="6775"/>
                  </a:cubicBezTo>
                  <a:cubicBezTo>
                    <a:pt x="29298" y="6775"/>
                    <a:pt x="29519" y="6583"/>
                    <a:pt x="29782" y="6033"/>
                  </a:cubicBezTo>
                  <a:cubicBezTo>
                    <a:pt x="29863" y="5816"/>
                    <a:pt x="29945" y="5599"/>
                    <a:pt x="30026" y="5382"/>
                  </a:cubicBezTo>
                  <a:cubicBezTo>
                    <a:pt x="30189" y="4812"/>
                    <a:pt x="30352" y="4270"/>
                    <a:pt x="30487" y="3727"/>
                  </a:cubicBezTo>
                  <a:cubicBezTo>
                    <a:pt x="30704" y="2832"/>
                    <a:pt x="30569" y="2588"/>
                    <a:pt x="29701" y="2290"/>
                  </a:cubicBezTo>
                  <a:cubicBezTo>
                    <a:pt x="29375" y="2154"/>
                    <a:pt x="29023" y="2046"/>
                    <a:pt x="28670" y="1991"/>
                  </a:cubicBezTo>
                  <a:cubicBezTo>
                    <a:pt x="26392" y="1449"/>
                    <a:pt x="24113" y="933"/>
                    <a:pt x="21808" y="445"/>
                  </a:cubicBezTo>
                  <a:cubicBezTo>
                    <a:pt x="21130" y="282"/>
                    <a:pt x="20424" y="147"/>
                    <a:pt x="19719" y="38"/>
                  </a:cubicBezTo>
                  <a:cubicBezTo>
                    <a:pt x="19563" y="14"/>
                    <a:pt x="19424" y="1"/>
                    <a:pt x="19301" y="1"/>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52" name="Google Shape;652;p48"/>
            <p:cNvSpPr/>
            <p:nvPr/>
          </p:nvSpPr>
          <p:spPr>
            <a:xfrm>
              <a:off x="4480600" y="4414538"/>
              <a:ext cx="86150" cy="40025"/>
            </a:xfrm>
            <a:custGeom>
              <a:avLst/>
              <a:gdLst/>
              <a:ahLst/>
              <a:cxnLst/>
              <a:rect l="l" t="t" r="r" b="b"/>
              <a:pathLst>
                <a:path w="3446" h="1601" extrusionOk="0">
                  <a:moveTo>
                    <a:pt x="307" y="1"/>
                  </a:moveTo>
                  <a:cubicBezTo>
                    <a:pt x="151" y="1"/>
                    <a:pt x="0" y="132"/>
                    <a:pt x="0" y="294"/>
                  </a:cubicBezTo>
                  <a:cubicBezTo>
                    <a:pt x="28" y="457"/>
                    <a:pt x="82" y="647"/>
                    <a:pt x="163" y="756"/>
                  </a:cubicBezTo>
                  <a:cubicBezTo>
                    <a:pt x="553" y="1301"/>
                    <a:pt x="1092" y="1598"/>
                    <a:pt x="1852" y="1598"/>
                  </a:cubicBezTo>
                  <a:cubicBezTo>
                    <a:pt x="1886" y="1598"/>
                    <a:pt x="1919" y="1598"/>
                    <a:pt x="1953" y="1596"/>
                  </a:cubicBezTo>
                  <a:cubicBezTo>
                    <a:pt x="1991" y="1599"/>
                    <a:pt x="2030" y="1600"/>
                    <a:pt x="2069" y="1600"/>
                  </a:cubicBezTo>
                  <a:cubicBezTo>
                    <a:pt x="2419" y="1600"/>
                    <a:pt x="2805" y="1491"/>
                    <a:pt x="3147" y="1271"/>
                  </a:cubicBezTo>
                  <a:cubicBezTo>
                    <a:pt x="3309" y="1190"/>
                    <a:pt x="3445" y="1027"/>
                    <a:pt x="3391" y="810"/>
                  </a:cubicBezTo>
                  <a:cubicBezTo>
                    <a:pt x="3348" y="659"/>
                    <a:pt x="3201" y="576"/>
                    <a:pt x="3007" y="576"/>
                  </a:cubicBezTo>
                  <a:cubicBezTo>
                    <a:pt x="2957" y="576"/>
                    <a:pt x="2904" y="582"/>
                    <a:pt x="2848" y="593"/>
                  </a:cubicBezTo>
                  <a:cubicBezTo>
                    <a:pt x="2740" y="620"/>
                    <a:pt x="2631" y="674"/>
                    <a:pt x="2523" y="728"/>
                  </a:cubicBezTo>
                  <a:cubicBezTo>
                    <a:pt x="2318" y="809"/>
                    <a:pt x="2118" y="848"/>
                    <a:pt x="1925" y="848"/>
                  </a:cubicBezTo>
                  <a:cubicBezTo>
                    <a:pt x="1533" y="848"/>
                    <a:pt x="1169" y="685"/>
                    <a:pt x="841" y="376"/>
                  </a:cubicBezTo>
                  <a:cubicBezTo>
                    <a:pt x="706" y="240"/>
                    <a:pt x="597" y="132"/>
                    <a:pt x="461" y="50"/>
                  </a:cubicBezTo>
                  <a:cubicBezTo>
                    <a:pt x="413" y="16"/>
                    <a:pt x="360" y="1"/>
                    <a:pt x="307" y="1"/>
                  </a:cubicBezTo>
                  <a:close/>
                </a:path>
              </a:pathLst>
            </a:custGeom>
            <a:solidFill>
              <a:srgbClr val="FECA2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53" name="Google Shape;653;p48"/>
            <p:cNvSpPr/>
            <p:nvPr/>
          </p:nvSpPr>
          <p:spPr>
            <a:xfrm>
              <a:off x="4557900" y="4371713"/>
              <a:ext cx="19700" cy="19000"/>
            </a:xfrm>
            <a:custGeom>
              <a:avLst/>
              <a:gdLst/>
              <a:ahLst/>
              <a:cxnLst/>
              <a:rect l="l" t="t" r="r" b="b"/>
              <a:pathLst>
                <a:path w="788" h="760" extrusionOk="0">
                  <a:moveTo>
                    <a:pt x="407" y="0"/>
                  </a:moveTo>
                  <a:cubicBezTo>
                    <a:pt x="190" y="0"/>
                    <a:pt x="0" y="190"/>
                    <a:pt x="28" y="407"/>
                  </a:cubicBezTo>
                  <a:cubicBezTo>
                    <a:pt x="28" y="597"/>
                    <a:pt x="190" y="760"/>
                    <a:pt x="380" y="760"/>
                  </a:cubicBezTo>
                  <a:cubicBezTo>
                    <a:pt x="570" y="760"/>
                    <a:pt x="760" y="624"/>
                    <a:pt x="760" y="407"/>
                  </a:cubicBezTo>
                  <a:cubicBezTo>
                    <a:pt x="787" y="190"/>
                    <a:pt x="624" y="0"/>
                    <a:pt x="407" y="0"/>
                  </a:cubicBezTo>
                  <a:close/>
                </a:path>
              </a:pathLst>
            </a:custGeom>
            <a:solidFill>
              <a:srgbClr val="FECA2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54" name="Google Shape;654;p48"/>
            <p:cNvSpPr/>
            <p:nvPr/>
          </p:nvSpPr>
          <p:spPr>
            <a:xfrm>
              <a:off x="4491450" y="4357388"/>
              <a:ext cx="19000" cy="17800"/>
            </a:xfrm>
            <a:custGeom>
              <a:avLst/>
              <a:gdLst/>
              <a:ahLst/>
              <a:cxnLst/>
              <a:rect l="l" t="t" r="r" b="b"/>
              <a:pathLst>
                <a:path w="760" h="712" extrusionOk="0">
                  <a:moveTo>
                    <a:pt x="365" y="1"/>
                  </a:moveTo>
                  <a:cubicBezTo>
                    <a:pt x="190" y="1"/>
                    <a:pt x="27" y="153"/>
                    <a:pt x="27" y="329"/>
                  </a:cubicBezTo>
                  <a:cubicBezTo>
                    <a:pt x="0" y="519"/>
                    <a:pt x="163" y="709"/>
                    <a:pt x="353" y="709"/>
                  </a:cubicBezTo>
                  <a:cubicBezTo>
                    <a:pt x="367" y="711"/>
                    <a:pt x="381" y="712"/>
                    <a:pt x="394" y="712"/>
                  </a:cubicBezTo>
                  <a:cubicBezTo>
                    <a:pt x="566" y="712"/>
                    <a:pt x="708" y="559"/>
                    <a:pt x="733" y="383"/>
                  </a:cubicBezTo>
                  <a:cubicBezTo>
                    <a:pt x="760" y="166"/>
                    <a:pt x="597" y="4"/>
                    <a:pt x="407" y="4"/>
                  </a:cubicBezTo>
                  <a:cubicBezTo>
                    <a:pt x="393" y="2"/>
                    <a:pt x="379" y="1"/>
                    <a:pt x="365" y="1"/>
                  </a:cubicBezTo>
                  <a:close/>
                </a:path>
              </a:pathLst>
            </a:custGeom>
            <a:solidFill>
              <a:srgbClr val="FECA2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55" name="Google Shape;655;p48"/>
            <p:cNvSpPr/>
            <p:nvPr/>
          </p:nvSpPr>
          <p:spPr>
            <a:xfrm>
              <a:off x="4222250" y="4876738"/>
              <a:ext cx="58325" cy="59850"/>
            </a:xfrm>
            <a:custGeom>
              <a:avLst/>
              <a:gdLst/>
              <a:ahLst/>
              <a:cxnLst/>
              <a:rect l="l" t="t" r="r" b="b"/>
              <a:pathLst>
                <a:path w="2333" h="2394" extrusionOk="0">
                  <a:moveTo>
                    <a:pt x="1194" y="983"/>
                  </a:moveTo>
                  <a:cubicBezTo>
                    <a:pt x="1275" y="1064"/>
                    <a:pt x="1329" y="1146"/>
                    <a:pt x="1411" y="1254"/>
                  </a:cubicBezTo>
                  <a:cubicBezTo>
                    <a:pt x="1329" y="1363"/>
                    <a:pt x="1248" y="1444"/>
                    <a:pt x="1167" y="1498"/>
                  </a:cubicBezTo>
                  <a:cubicBezTo>
                    <a:pt x="1157" y="1505"/>
                    <a:pt x="1146" y="1508"/>
                    <a:pt x="1136" y="1508"/>
                  </a:cubicBezTo>
                  <a:cubicBezTo>
                    <a:pt x="1055" y="1508"/>
                    <a:pt x="953" y="1343"/>
                    <a:pt x="977" y="1200"/>
                  </a:cubicBezTo>
                  <a:cubicBezTo>
                    <a:pt x="1031" y="1119"/>
                    <a:pt x="1139" y="1064"/>
                    <a:pt x="1194" y="983"/>
                  </a:cubicBezTo>
                  <a:close/>
                  <a:moveTo>
                    <a:pt x="1200" y="1"/>
                  </a:moveTo>
                  <a:cubicBezTo>
                    <a:pt x="886" y="1"/>
                    <a:pt x="563" y="165"/>
                    <a:pt x="326" y="468"/>
                  </a:cubicBezTo>
                  <a:cubicBezTo>
                    <a:pt x="27" y="902"/>
                    <a:pt x="0" y="1525"/>
                    <a:pt x="271" y="1932"/>
                  </a:cubicBezTo>
                  <a:cubicBezTo>
                    <a:pt x="461" y="2258"/>
                    <a:pt x="733" y="2393"/>
                    <a:pt x="1085" y="2393"/>
                  </a:cubicBezTo>
                  <a:cubicBezTo>
                    <a:pt x="1763" y="2393"/>
                    <a:pt x="2333" y="1742"/>
                    <a:pt x="2279" y="1064"/>
                  </a:cubicBezTo>
                  <a:cubicBezTo>
                    <a:pt x="2224" y="603"/>
                    <a:pt x="1872" y="142"/>
                    <a:pt x="1438" y="34"/>
                  </a:cubicBezTo>
                  <a:cubicBezTo>
                    <a:pt x="1360" y="11"/>
                    <a:pt x="1280" y="1"/>
                    <a:pt x="1200" y="1"/>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56" name="Google Shape;656;p48"/>
            <p:cNvSpPr/>
            <p:nvPr/>
          </p:nvSpPr>
          <p:spPr>
            <a:xfrm>
              <a:off x="4246050" y="4901288"/>
              <a:ext cx="11475" cy="13150"/>
            </a:xfrm>
            <a:custGeom>
              <a:avLst/>
              <a:gdLst/>
              <a:ahLst/>
              <a:cxnLst/>
              <a:rect l="l" t="t" r="r" b="b"/>
              <a:pathLst>
                <a:path w="459" h="526" extrusionOk="0">
                  <a:moveTo>
                    <a:pt x="242" y="1"/>
                  </a:moveTo>
                  <a:cubicBezTo>
                    <a:pt x="187" y="82"/>
                    <a:pt x="79" y="137"/>
                    <a:pt x="25" y="218"/>
                  </a:cubicBezTo>
                  <a:cubicBezTo>
                    <a:pt x="1" y="361"/>
                    <a:pt x="103" y="526"/>
                    <a:pt x="184" y="526"/>
                  </a:cubicBezTo>
                  <a:cubicBezTo>
                    <a:pt x="194" y="526"/>
                    <a:pt x="205" y="523"/>
                    <a:pt x="215" y="516"/>
                  </a:cubicBezTo>
                  <a:cubicBezTo>
                    <a:pt x="296" y="462"/>
                    <a:pt x="377" y="381"/>
                    <a:pt x="459" y="272"/>
                  </a:cubicBezTo>
                  <a:cubicBezTo>
                    <a:pt x="377" y="164"/>
                    <a:pt x="323" y="82"/>
                    <a:pt x="242" y="1"/>
                  </a:cubicBezTo>
                  <a:close/>
                </a:path>
              </a:pathLst>
            </a:custGeom>
            <a:solidFill>
              <a:srgbClr val="4E8CC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657" name="Google Shape;657;p48"/>
          <p:cNvGrpSpPr/>
          <p:nvPr/>
        </p:nvGrpSpPr>
        <p:grpSpPr>
          <a:xfrm>
            <a:off x="817653" y="447152"/>
            <a:ext cx="427271" cy="545673"/>
            <a:chOff x="5905475" y="2032050"/>
            <a:chExt cx="454350" cy="580175"/>
          </a:xfrm>
        </p:grpSpPr>
        <p:sp>
          <p:nvSpPr>
            <p:cNvPr id="658" name="Google Shape;658;p48"/>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59" name="Google Shape;659;p48"/>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60" name="Google Shape;660;p48"/>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61" name="Google Shape;661;p48"/>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62" name="Google Shape;662;p48"/>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63" name="Google Shape;663;p48"/>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664" name="Google Shape;664;p48"/>
          <p:cNvGrpSpPr/>
          <p:nvPr/>
        </p:nvGrpSpPr>
        <p:grpSpPr>
          <a:xfrm>
            <a:off x="4922853" y="5805416"/>
            <a:ext cx="147617" cy="184929"/>
            <a:chOff x="7249250" y="2312150"/>
            <a:chExt cx="433317" cy="542846"/>
          </a:xfrm>
        </p:grpSpPr>
        <p:sp>
          <p:nvSpPr>
            <p:cNvPr id="665" name="Google Shape;665;p48"/>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66" name="Google Shape;666;p48"/>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67" name="Google Shape;667;p48"/>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rgbClr val="FECA2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668" name="Google Shape;668;p48"/>
          <p:cNvGrpSpPr/>
          <p:nvPr/>
        </p:nvGrpSpPr>
        <p:grpSpPr>
          <a:xfrm>
            <a:off x="3312247" y="3875338"/>
            <a:ext cx="1054096" cy="1574663"/>
            <a:chOff x="4526725" y="5632238"/>
            <a:chExt cx="659800" cy="966288"/>
          </a:xfrm>
        </p:grpSpPr>
        <p:sp>
          <p:nvSpPr>
            <p:cNvPr id="669" name="Google Shape;669;p48"/>
            <p:cNvSpPr/>
            <p:nvPr/>
          </p:nvSpPr>
          <p:spPr>
            <a:xfrm>
              <a:off x="4526725" y="5632250"/>
              <a:ext cx="659800" cy="966275"/>
            </a:xfrm>
            <a:custGeom>
              <a:avLst/>
              <a:gdLst/>
              <a:ahLst/>
              <a:cxnLst/>
              <a:rect l="l" t="t" r="r" b="b"/>
              <a:pathLst>
                <a:path w="26392" h="38651" extrusionOk="0">
                  <a:moveTo>
                    <a:pt x="8978" y="739"/>
                  </a:moveTo>
                  <a:cubicBezTo>
                    <a:pt x="9059" y="848"/>
                    <a:pt x="9114" y="983"/>
                    <a:pt x="9168" y="1092"/>
                  </a:cubicBezTo>
                  <a:cubicBezTo>
                    <a:pt x="9385" y="1634"/>
                    <a:pt x="9575" y="2177"/>
                    <a:pt x="9792" y="2746"/>
                  </a:cubicBezTo>
                  <a:cubicBezTo>
                    <a:pt x="9819" y="2800"/>
                    <a:pt x="9846" y="2882"/>
                    <a:pt x="9846" y="2936"/>
                  </a:cubicBezTo>
                  <a:cubicBezTo>
                    <a:pt x="9900" y="3072"/>
                    <a:pt x="9819" y="3207"/>
                    <a:pt x="9710" y="3262"/>
                  </a:cubicBezTo>
                  <a:cubicBezTo>
                    <a:pt x="9602" y="3316"/>
                    <a:pt x="9521" y="3343"/>
                    <a:pt x="9412" y="3370"/>
                  </a:cubicBezTo>
                  <a:cubicBezTo>
                    <a:pt x="8300" y="3641"/>
                    <a:pt x="7188" y="3994"/>
                    <a:pt x="6130" y="4428"/>
                  </a:cubicBezTo>
                  <a:cubicBezTo>
                    <a:pt x="4747" y="4916"/>
                    <a:pt x="3363" y="5431"/>
                    <a:pt x="2007" y="5920"/>
                  </a:cubicBezTo>
                  <a:cubicBezTo>
                    <a:pt x="1899" y="5974"/>
                    <a:pt x="1763" y="6001"/>
                    <a:pt x="1655" y="6028"/>
                  </a:cubicBezTo>
                  <a:cubicBezTo>
                    <a:pt x="1275" y="5106"/>
                    <a:pt x="1004" y="4157"/>
                    <a:pt x="841" y="3180"/>
                  </a:cubicBezTo>
                  <a:cubicBezTo>
                    <a:pt x="1627" y="2773"/>
                    <a:pt x="7866" y="875"/>
                    <a:pt x="8978" y="739"/>
                  </a:cubicBezTo>
                  <a:close/>
                  <a:moveTo>
                    <a:pt x="8517" y="4564"/>
                  </a:moveTo>
                  <a:cubicBezTo>
                    <a:pt x="8544" y="4618"/>
                    <a:pt x="8598" y="4672"/>
                    <a:pt x="8625" y="4726"/>
                  </a:cubicBezTo>
                  <a:cubicBezTo>
                    <a:pt x="9385" y="6869"/>
                    <a:pt x="10144" y="8958"/>
                    <a:pt x="10877" y="11100"/>
                  </a:cubicBezTo>
                  <a:cubicBezTo>
                    <a:pt x="11501" y="12918"/>
                    <a:pt x="12043" y="14789"/>
                    <a:pt x="12613" y="16634"/>
                  </a:cubicBezTo>
                  <a:cubicBezTo>
                    <a:pt x="12667" y="16878"/>
                    <a:pt x="12748" y="17095"/>
                    <a:pt x="12830" y="17312"/>
                  </a:cubicBezTo>
                  <a:cubicBezTo>
                    <a:pt x="12924" y="17642"/>
                    <a:pt x="13203" y="17870"/>
                    <a:pt x="13524" y="17870"/>
                  </a:cubicBezTo>
                  <a:cubicBezTo>
                    <a:pt x="13572" y="17870"/>
                    <a:pt x="13621" y="17865"/>
                    <a:pt x="13670" y="17854"/>
                  </a:cubicBezTo>
                  <a:cubicBezTo>
                    <a:pt x="14104" y="17854"/>
                    <a:pt x="14511" y="17800"/>
                    <a:pt x="14918" y="17800"/>
                  </a:cubicBezTo>
                  <a:cubicBezTo>
                    <a:pt x="15118" y="17787"/>
                    <a:pt x="15317" y="17781"/>
                    <a:pt x="15516" y="17781"/>
                  </a:cubicBezTo>
                  <a:cubicBezTo>
                    <a:pt x="16610" y="17781"/>
                    <a:pt x="17682" y="17967"/>
                    <a:pt x="18716" y="18288"/>
                  </a:cubicBezTo>
                  <a:cubicBezTo>
                    <a:pt x="19692" y="18614"/>
                    <a:pt x="20560" y="19102"/>
                    <a:pt x="21347" y="19753"/>
                  </a:cubicBezTo>
                  <a:cubicBezTo>
                    <a:pt x="21564" y="19943"/>
                    <a:pt x="21808" y="20133"/>
                    <a:pt x="22052" y="20350"/>
                  </a:cubicBezTo>
                  <a:cubicBezTo>
                    <a:pt x="22513" y="20784"/>
                    <a:pt x="22947" y="21272"/>
                    <a:pt x="23327" y="21787"/>
                  </a:cubicBezTo>
                  <a:cubicBezTo>
                    <a:pt x="23544" y="22058"/>
                    <a:pt x="23761" y="22302"/>
                    <a:pt x="23978" y="22601"/>
                  </a:cubicBezTo>
                  <a:cubicBezTo>
                    <a:pt x="25442" y="24581"/>
                    <a:pt x="25876" y="27158"/>
                    <a:pt x="25117" y="29545"/>
                  </a:cubicBezTo>
                  <a:cubicBezTo>
                    <a:pt x="24710" y="30874"/>
                    <a:pt x="24059" y="32094"/>
                    <a:pt x="23164" y="33179"/>
                  </a:cubicBezTo>
                  <a:cubicBezTo>
                    <a:pt x="22187" y="34400"/>
                    <a:pt x="20967" y="35430"/>
                    <a:pt x="19611" y="36244"/>
                  </a:cubicBezTo>
                  <a:cubicBezTo>
                    <a:pt x="19475" y="36325"/>
                    <a:pt x="19312" y="36407"/>
                    <a:pt x="19122" y="36488"/>
                  </a:cubicBezTo>
                  <a:cubicBezTo>
                    <a:pt x="17576" y="37139"/>
                    <a:pt x="15949" y="37600"/>
                    <a:pt x="14294" y="37872"/>
                  </a:cubicBezTo>
                  <a:cubicBezTo>
                    <a:pt x="13775" y="37949"/>
                    <a:pt x="13251" y="37986"/>
                    <a:pt x="12729" y="37986"/>
                  </a:cubicBezTo>
                  <a:cubicBezTo>
                    <a:pt x="11968" y="37986"/>
                    <a:pt x="11209" y="37908"/>
                    <a:pt x="10470" y="37763"/>
                  </a:cubicBezTo>
                  <a:cubicBezTo>
                    <a:pt x="9331" y="37546"/>
                    <a:pt x="8273" y="37058"/>
                    <a:pt x="7324" y="36380"/>
                  </a:cubicBezTo>
                  <a:cubicBezTo>
                    <a:pt x="5588" y="35105"/>
                    <a:pt x="4313" y="33288"/>
                    <a:pt x="3716" y="31226"/>
                  </a:cubicBezTo>
                  <a:cubicBezTo>
                    <a:pt x="3065" y="28948"/>
                    <a:pt x="3119" y="26507"/>
                    <a:pt x="3906" y="24255"/>
                  </a:cubicBezTo>
                  <a:cubicBezTo>
                    <a:pt x="4204" y="23496"/>
                    <a:pt x="4611" y="22764"/>
                    <a:pt x="5126" y="22140"/>
                  </a:cubicBezTo>
                  <a:cubicBezTo>
                    <a:pt x="5805" y="21272"/>
                    <a:pt x="6591" y="20539"/>
                    <a:pt x="7486" y="19943"/>
                  </a:cubicBezTo>
                  <a:cubicBezTo>
                    <a:pt x="8002" y="19644"/>
                    <a:pt x="8191" y="19020"/>
                    <a:pt x="7947" y="18478"/>
                  </a:cubicBezTo>
                  <a:cubicBezTo>
                    <a:pt x="6890" y="15657"/>
                    <a:pt x="5805" y="12836"/>
                    <a:pt x="4720" y="10015"/>
                  </a:cubicBezTo>
                  <a:cubicBezTo>
                    <a:pt x="4313" y="8958"/>
                    <a:pt x="3879" y="7927"/>
                    <a:pt x="3445" y="6869"/>
                  </a:cubicBezTo>
                  <a:cubicBezTo>
                    <a:pt x="3363" y="6679"/>
                    <a:pt x="3309" y="6489"/>
                    <a:pt x="3282" y="6272"/>
                  </a:cubicBezTo>
                  <a:cubicBezTo>
                    <a:pt x="4991" y="5594"/>
                    <a:pt x="6727" y="5025"/>
                    <a:pt x="8517" y="4564"/>
                  </a:cubicBezTo>
                  <a:close/>
                  <a:moveTo>
                    <a:pt x="8953" y="0"/>
                  </a:moveTo>
                  <a:cubicBezTo>
                    <a:pt x="8881" y="0"/>
                    <a:pt x="8808" y="11"/>
                    <a:pt x="8734" y="34"/>
                  </a:cubicBezTo>
                  <a:cubicBezTo>
                    <a:pt x="8544" y="61"/>
                    <a:pt x="8327" y="115"/>
                    <a:pt x="8137" y="169"/>
                  </a:cubicBezTo>
                  <a:cubicBezTo>
                    <a:pt x="6293" y="658"/>
                    <a:pt x="4448" y="1173"/>
                    <a:pt x="2604" y="1770"/>
                  </a:cubicBezTo>
                  <a:cubicBezTo>
                    <a:pt x="2116" y="1933"/>
                    <a:pt x="1600" y="2068"/>
                    <a:pt x="1085" y="2204"/>
                  </a:cubicBezTo>
                  <a:cubicBezTo>
                    <a:pt x="868" y="2258"/>
                    <a:pt x="678" y="2339"/>
                    <a:pt x="461" y="2421"/>
                  </a:cubicBezTo>
                  <a:cubicBezTo>
                    <a:pt x="190" y="2475"/>
                    <a:pt x="0" y="2773"/>
                    <a:pt x="81" y="3072"/>
                  </a:cubicBezTo>
                  <a:cubicBezTo>
                    <a:pt x="81" y="3126"/>
                    <a:pt x="109" y="3207"/>
                    <a:pt x="109" y="3262"/>
                  </a:cubicBezTo>
                  <a:cubicBezTo>
                    <a:pt x="298" y="4319"/>
                    <a:pt x="570" y="5350"/>
                    <a:pt x="922" y="6354"/>
                  </a:cubicBezTo>
                  <a:cubicBezTo>
                    <a:pt x="1027" y="6669"/>
                    <a:pt x="1116" y="6789"/>
                    <a:pt x="1353" y="6789"/>
                  </a:cubicBezTo>
                  <a:cubicBezTo>
                    <a:pt x="1422" y="6789"/>
                    <a:pt x="1503" y="6779"/>
                    <a:pt x="1600" y="6761"/>
                  </a:cubicBezTo>
                  <a:cubicBezTo>
                    <a:pt x="1899" y="6733"/>
                    <a:pt x="2197" y="6652"/>
                    <a:pt x="2495" y="6571"/>
                  </a:cubicBezTo>
                  <a:cubicBezTo>
                    <a:pt x="2523" y="6625"/>
                    <a:pt x="2550" y="6679"/>
                    <a:pt x="2577" y="6733"/>
                  </a:cubicBezTo>
                  <a:cubicBezTo>
                    <a:pt x="3119" y="8062"/>
                    <a:pt x="3662" y="9392"/>
                    <a:pt x="4177" y="10748"/>
                  </a:cubicBezTo>
                  <a:cubicBezTo>
                    <a:pt x="5126" y="13216"/>
                    <a:pt x="6049" y="15684"/>
                    <a:pt x="6971" y="18153"/>
                  </a:cubicBezTo>
                  <a:cubicBezTo>
                    <a:pt x="7324" y="19075"/>
                    <a:pt x="7269" y="19292"/>
                    <a:pt x="6483" y="19861"/>
                  </a:cubicBezTo>
                  <a:cubicBezTo>
                    <a:pt x="5750" y="20377"/>
                    <a:pt x="5099" y="21001"/>
                    <a:pt x="4530" y="21706"/>
                  </a:cubicBezTo>
                  <a:cubicBezTo>
                    <a:pt x="3987" y="22411"/>
                    <a:pt x="3526" y="23198"/>
                    <a:pt x="3228" y="24038"/>
                  </a:cubicBezTo>
                  <a:cubicBezTo>
                    <a:pt x="2197" y="26914"/>
                    <a:pt x="2306" y="30060"/>
                    <a:pt x="3553" y="32854"/>
                  </a:cubicBezTo>
                  <a:cubicBezTo>
                    <a:pt x="4204" y="34400"/>
                    <a:pt x="5262" y="35729"/>
                    <a:pt x="6618" y="36705"/>
                  </a:cubicBezTo>
                  <a:cubicBezTo>
                    <a:pt x="7974" y="37736"/>
                    <a:pt x="9602" y="38387"/>
                    <a:pt x="11284" y="38577"/>
                  </a:cubicBezTo>
                  <a:cubicBezTo>
                    <a:pt x="11739" y="38623"/>
                    <a:pt x="12199" y="38650"/>
                    <a:pt x="12658" y="38650"/>
                  </a:cubicBezTo>
                  <a:cubicBezTo>
                    <a:pt x="13266" y="38650"/>
                    <a:pt x="13870" y="38604"/>
                    <a:pt x="14457" y="38495"/>
                  </a:cubicBezTo>
                  <a:cubicBezTo>
                    <a:pt x="15054" y="38414"/>
                    <a:pt x="15623" y="38333"/>
                    <a:pt x="16193" y="38224"/>
                  </a:cubicBezTo>
                  <a:cubicBezTo>
                    <a:pt x="16763" y="38089"/>
                    <a:pt x="17332" y="37926"/>
                    <a:pt x="17902" y="37736"/>
                  </a:cubicBezTo>
                  <a:cubicBezTo>
                    <a:pt x="19041" y="37329"/>
                    <a:pt x="20099" y="36759"/>
                    <a:pt x="21075" y="36027"/>
                  </a:cubicBezTo>
                  <a:cubicBezTo>
                    <a:pt x="21781" y="35566"/>
                    <a:pt x="22459" y="34996"/>
                    <a:pt x="23028" y="34373"/>
                  </a:cubicBezTo>
                  <a:cubicBezTo>
                    <a:pt x="23435" y="33911"/>
                    <a:pt x="23815" y="33396"/>
                    <a:pt x="24195" y="32908"/>
                  </a:cubicBezTo>
                  <a:cubicBezTo>
                    <a:pt x="25008" y="31823"/>
                    <a:pt x="25605" y="30575"/>
                    <a:pt x="25930" y="29273"/>
                  </a:cubicBezTo>
                  <a:cubicBezTo>
                    <a:pt x="26392" y="27402"/>
                    <a:pt x="26229" y="25449"/>
                    <a:pt x="25442" y="23686"/>
                  </a:cubicBezTo>
                  <a:cubicBezTo>
                    <a:pt x="24493" y="21543"/>
                    <a:pt x="22947" y="19916"/>
                    <a:pt x="21075" y="18587"/>
                  </a:cubicBezTo>
                  <a:cubicBezTo>
                    <a:pt x="19855" y="17800"/>
                    <a:pt x="18471" y="17285"/>
                    <a:pt x="17034" y="17149"/>
                  </a:cubicBezTo>
                  <a:cubicBezTo>
                    <a:pt x="16607" y="17100"/>
                    <a:pt x="16186" y="17073"/>
                    <a:pt x="15768" y="17073"/>
                  </a:cubicBezTo>
                  <a:cubicBezTo>
                    <a:pt x="15255" y="17073"/>
                    <a:pt x="14748" y="17114"/>
                    <a:pt x="14240" y="17203"/>
                  </a:cubicBezTo>
                  <a:cubicBezTo>
                    <a:pt x="14189" y="17216"/>
                    <a:pt x="14138" y="17222"/>
                    <a:pt x="14087" y="17222"/>
                  </a:cubicBezTo>
                  <a:cubicBezTo>
                    <a:pt x="13818" y="17222"/>
                    <a:pt x="13572" y="17048"/>
                    <a:pt x="13481" y="16796"/>
                  </a:cubicBezTo>
                  <a:cubicBezTo>
                    <a:pt x="13426" y="16688"/>
                    <a:pt x="13372" y="16579"/>
                    <a:pt x="13345" y="16471"/>
                  </a:cubicBezTo>
                  <a:cubicBezTo>
                    <a:pt x="13182" y="15956"/>
                    <a:pt x="13020" y="15467"/>
                    <a:pt x="12884" y="14952"/>
                  </a:cubicBezTo>
                  <a:cubicBezTo>
                    <a:pt x="11989" y="11833"/>
                    <a:pt x="10931" y="8768"/>
                    <a:pt x="9710" y="5757"/>
                  </a:cubicBezTo>
                  <a:cubicBezTo>
                    <a:pt x="9548" y="5296"/>
                    <a:pt x="9412" y="4808"/>
                    <a:pt x="9358" y="4292"/>
                  </a:cubicBezTo>
                  <a:cubicBezTo>
                    <a:pt x="9466" y="4238"/>
                    <a:pt x="9521" y="4211"/>
                    <a:pt x="9602" y="4211"/>
                  </a:cubicBezTo>
                  <a:cubicBezTo>
                    <a:pt x="9873" y="4102"/>
                    <a:pt x="10144" y="4021"/>
                    <a:pt x="10416" y="3913"/>
                  </a:cubicBezTo>
                  <a:cubicBezTo>
                    <a:pt x="10714" y="3831"/>
                    <a:pt x="10877" y="3533"/>
                    <a:pt x="10768" y="3262"/>
                  </a:cubicBezTo>
                  <a:cubicBezTo>
                    <a:pt x="10714" y="3045"/>
                    <a:pt x="10633" y="2828"/>
                    <a:pt x="10551" y="2638"/>
                  </a:cubicBezTo>
                  <a:cubicBezTo>
                    <a:pt x="10334" y="2068"/>
                    <a:pt x="10090" y="1499"/>
                    <a:pt x="9846" y="929"/>
                  </a:cubicBezTo>
                  <a:cubicBezTo>
                    <a:pt x="9792" y="739"/>
                    <a:pt x="9710" y="576"/>
                    <a:pt x="9602" y="414"/>
                  </a:cubicBezTo>
                  <a:cubicBezTo>
                    <a:pt x="9473" y="156"/>
                    <a:pt x="9225" y="0"/>
                    <a:pt x="8953"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70" name="Google Shape;670;p48"/>
            <p:cNvSpPr/>
            <p:nvPr/>
          </p:nvSpPr>
          <p:spPr>
            <a:xfrm>
              <a:off x="4826425" y="6350750"/>
              <a:ext cx="19700" cy="18225"/>
            </a:xfrm>
            <a:custGeom>
              <a:avLst/>
              <a:gdLst/>
              <a:ahLst/>
              <a:cxnLst/>
              <a:rect l="l" t="t" r="r" b="b"/>
              <a:pathLst>
                <a:path w="788" h="729" extrusionOk="0">
                  <a:moveTo>
                    <a:pt x="381" y="1"/>
                  </a:moveTo>
                  <a:cubicBezTo>
                    <a:pt x="291" y="1"/>
                    <a:pt x="201" y="35"/>
                    <a:pt x="136" y="99"/>
                  </a:cubicBezTo>
                  <a:cubicBezTo>
                    <a:pt x="1" y="262"/>
                    <a:pt x="28" y="479"/>
                    <a:pt x="164" y="588"/>
                  </a:cubicBezTo>
                  <a:cubicBezTo>
                    <a:pt x="241" y="680"/>
                    <a:pt x="344" y="729"/>
                    <a:pt x="443" y="729"/>
                  </a:cubicBezTo>
                  <a:cubicBezTo>
                    <a:pt x="519" y="729"/>
                    <a:pt x="593" y="700"/>
                    <a:pt x="652" y="642"/>
                  </a:cubicBezTo>
                  <a:cubicBezTo>
                    <a:pt x="787" y="506"/>
                    <a:pt x="787" y="262"/>
                    <a:pt x="652" y="126"/>
                  </a:cubicBezTo>
                  <a:cubicBezTo>
                    <a:pt x="581" y="41"/>
                    <a:pt x="480" y="1"/>
                    <a:pt x="381"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71" name="Google Shape;671;p48"/>
            <p:cNvSpPr/>
            <p:nvPr/>
          </p:nvSpPr>
          <p:spPr>
            <a:xfrm>
              <a:off x="4526725" y="5632238"/>
              <a:ext cx="659800" cy="966275"/>
            </a:xfrm>
            <a:custGeom>
              <a:avLst/>
              <a:gdLst/>
              <a:ahLst/>
              <a:cxnLst/>
              <a:rect l="l" t="t" r="r" b="b"/>
              <a:pathLst>
                <a:path w="26392" h="38651" extrusionOk="0">
                  <a:moveTo>
                    <a:pt x="8978" y="739"/>
                  </a:moveTo>
                  <a:cubicBezTo>
                    <a:pt x="9059" y="848"/>
                    <a:pt x="9114" y="983"/>
                    <a:pt x="9168" y="1092"/>
                  </a:cubicBezTo>
                  <a:cubicBezTo>
                    <a:pt x="9385" y="1634"/>
                    <a:pt x="9575" y="2177"/>
                    <a:pt x="9792" y="2746"/>
                  </a:cubicBezTo>
                  <a:cubicBezTo>
                    <a:pt x="9819" y="2800"/>
                    <a:pt x="9846" y="2882"/>
                    <a:pt x="9846" y="2936"/>
                  </a:cubicBezTo>
                  <a:cubicBezTo>
                    <a:pt x="9900" y="3072"/>
                    <a:pt x="9819" y="3207"/>
                    <a:pt x="9710" y="3262"/>
                  </a:cubicBezTo>
                  <a:cubicBezTo>
                    <a:pt x="9602" y="3316"/>
                    <a:pt x="9521" y="3343"/>
                    <a:pt x="9412" y="3370"/>
                  </a:cubicBezTo>
                  <a:cubicBezTo>
                    <a:pt x="8300" y="3641"/>
                    <a:pt x="7188" y="3994"/>
                    <a:pt x="6130" y="4428"/>
                  </a:cubicBezTo>
                  <a:cubicBezTo>
                    <a:pt x="4747" y="4916"/>
                    <a:pt x="3363" y="5431"/>
                    <a:pt x="2007" y="5920"/>
                  </a:cubicBezTo>
                  <a:cubicBezTo>
                    <a:pt x="1899" y="5974"/>
                    <a:pt x="1763" y="6001"/>
                    <a:pt x="1655" y="6028"/>
                  </a:cubicBezTo>
                  <a:cubicBezTo>
                    <a:pt x="1275" y="5106"/>
                    <a:pt x="1004" y="4157"/>
                    <a:pt x="841" y="3180"/>
                  </a:cubicBezTo>
                  <a:cubicBezTo>
                    <a:pt x="1627" y="2773"/>
                    <a:pt x="7866" y="875"/>
                    <a:pt x="8978" y="739"/>
                  </a:cubicBezTo>
                  <a:close/>
                  <a:moveTo>
                    <a:pt x="8517" y="4564"/>
                  </a:moveTo>
                  <a:cubicBezTo>
                    <a:pt x="8544" y="4618"/>
                    <a:pt x="8598" y="4672"/>
                    <a:pt x="8625" y="4726"/>
                  </a:cubicBezTo>
                  <a:cubicBezTo>
                    <a:pt x="9385" y="6869"/>
                    <a:pt x="10144" y="8958"/>
                    <a:pt x="10877" y="11100"/>
                  </a:cubicBezTo>
                  <a:cubicBezTo>
                    <a:pt x="11501" y="12918"/>
                    <a:pt x="12043" y="14789"/>
                    <a:pt x="12613" y="16634"/>
                  </a:cubicBezTo>
                  <a:cubicBezTo>
                    <a:pt x="12667" y="16878"/>
                    <a:pt x="12748" y="17095"/>
                    <a:pt x="12830" y="17312"/>
                  </a:cubicBezTo>
                  <a:cubicBezTo>
                    <a:pt x="12924" y="17642"/>
                    <a:pt x="13203" y="17870"/>
                    <a:pt x="13524" y="17870"/>
                  </a:cubicBezTo>
                  <a:cubicBezTo>
                    <a:pt x="13572" y="17870"/>
                    <a:pt x="13621" y="17865"/>
                    <a:pt x="13670" y="17854"/>
                  </a:cubicBezTo>
                  <a:cubicBezTo>
                    <a:pt x="14104" y="17854"/>
                    <a:pt x="14511" y="17800"/>
                    <a:pt x="14918" y="17800"/>
                  </a:cubicBezTo>
                  <a:cubicBezTo>
                    <a:pt x="15118" y="17787"/>
                    <a:pt x="15317" y="17781"/>
                    <a:pt x="15516" y="17781"/>
                  </a:cubicBezTo>
                  <a:cubicBezTo>
                    <a:pt x="16610" y="17781"/>
                    <a:pt x="17682" y="17967"/>
                    <a:pt x="18716" y="18288"/>
                  </a:cubicBezTo>
                  <a:cubicBezTo>
                    <a:pt x="19692" y="18614"/>
                    <a:pt x="20560" y="19102"/>
                    <a:pt x="21347" y="19753"/>
                  </a:cubicBezTo>
                  <a:cubicBezTo>
                    <a:pt x="21564" y="19943"/>
                    <a:pt x="21808" y="20133"/>
                    <a:pt x="22052" y="20350"/>
                  </a:cubicBezTo>
                  <a:cubicBezTo>
                    <a:pt x="22513" y="20784"/>
                    <a:pt x="22947" y="21272"/>
                    <a:pt x="23327" y="21787"/>
                  </a:cubicBezTo>
                  <a:cubicBezTo>
                    <a:pt x="23544" y="22058"/>
                    <a:pt x="23761" y="22302"/>
                    <a:pt x="23978" y="22601"/>
                  </a:cubicBezTo>
                  <a:cubicBezTo>
                    <a:pt x="25442" y="24581"/>
                    <a:pt x="25876" y="27158"/>
                    <a:pt x="25117" y="29545"/>
                  </a:cubicBezTo>
                  <a:cubicBezTo>
                    <a:pt x="24710" y="30874"/>
                    <a:pt x="24059" y="32094"/>
                    <a:pt x="23164" y="33179"/>
                  </a:cubicBezTo>
                  <a:cubicBezTo>
                    <a:pt x="22187" y="34400"/>
                    <a:pt x="20967" y="35430"/>
                    <a:pt x="19611" y="36244"/>
                  </a:cubicBezTo>
                  <a:cubicBezTo>
                    <a:pt x="19475" y="36325"/>
                    <a:pt x="19312" y="36407"/>
                    <a:pt x="19122" y="36488"/>
                  </a:cubicBezTo>
                  <a:cubicBezTo>
                    <a:pt x="17576" y="37139"/>
                    <a:pt x="15949" y="37600"/>
                    <a:pt x="14294" y="37872"/>
                  </a:cubicBezTo>
                  <a:cubicBezTo>
                    <a:pt x="13775" y="37949"/>
                    <a:pt x="13251" y="37986"/>
                    <a:pt x="12729" y="37986"/>
                  </a:cubicBezTo>
                  <a:cubicBezTo>
                    <a:pt x="11968" y="37986"/>
                    <a:pt x="11209" y="37908"/>
                    <a:pt x="10470" y="37763"/>
                  </a:cubicBezTo>
                  <a:cubicBezTo>
                    <a:pt x="9331" y="37546"/>
                    <a:pt x="8273" y="37058"/>
                    <a:pt x="7324" y="36380"/>
                  </a:cubicBezTo>
                  <a:cubicBezTo>
                    <a:pt x="5588" y="35105"/>
                    <a:pt x="4313" y="33288"/>
                    <a:pt x="3716" y="31226"/>
                  </a:cubicBezTo>
                  <a:cubicBezTo>
                    <a:pt x="3065" y="28948"/>
                    <a:pt x="3119" y="26507"/>
                    <a:pt x="3906" y="24255"/>
                  </a:cubicBezTo>
                  <a:cubicBezTo>
                    <a:pt x="4204" y="23496"/>
                    <a:pt x="4611" y="22764"/>
                    <a:pt x="5126" y="22140"/>
                  </a:cubicBezTo>
                  <a:cubicBezTo>
                    <a:pt x="5805" y="21272"/>
                    <a:pt x="6591" y="20539"/>
                    <a:pt x="7486" y="19943"/>
                  </a:cubicBezTo>
                  <a:cubicBezTo>
                    <a:pt x="8002" y="19644"/>
                    <a:pt x="8191" y="19020"/>
                    <a:pt x="7947" y="18478"/>
                  </a:cubicBezTo>
                  <a:cubicBezTo>
                    <a:pt x="6890" y="15657"/>
                    <a:pt x="5805" y="12836"/>
                    <a:pt x="4720" y="10015"/>
                  </a:cubicBezTo>
                  <a:cubicBezTo>
                    <a:pt x="4313" y="8958"/>
                    <a:pt x="3879" y="7927"/>
                    <a:pt x="3445" y="6869"/>
                  </a:cubicBezTo>
                  <a:cubicBezTo>
                    <a:pt x="3363" y="6679"/>
                    <a:pt x="3309" y="6489"/>
                    <a:pt x="3282" y="6272"/>
                  </a:cubicBezTo>
                  <a:cubicBezTo>
                    <a:pt x="4991" y="5594"/>
                    <a:pt x="6727" y="5025"/>
                    <a:pt x="8517" y="4564"/>
                  </a:cubicBezTo>
                  <a:close/>
                  <a:moveTo>
                    <a:pt x="8953" y="0"/>
                  </a:moveTo>
                  <a:cubicBezTo>
                    <a:pt x="8881" y="0"/>
                    <a:pt x="8808" y="11"/>
                    <a:pt x="8734" y="34"/>
                  </a:cubicBezTo>
                  <a:cubicBezTo>
                    <a:pt x="8544" y="61"/>
                    <a:pt x="8327" y="115"/>
                    <a:pt x="8137" y="169"/>
                  </a:cubicBezTo>
                  <a:cubicBezTo>
                    <a:pt x="6293" y="658"/>
                    <a:pt x="4448" y="1173"/>
                    <a:pt x="2604" y="1770"/>
                  </a:cubicBezTo>
                  <a:cubicBezTo>
                    <a:pt x="2116" y="1933"/>
                    <a:pt x="1600" y="2068"/>
                    <a:pt x="1085" y="2204"/>
                  </a:cubicBezTo>
                  <a:cubicBezTo>
                    <a:pt x="868" y="2258"/>
                    <a:pt x="678" y="2339"/>
                    <a:pt x="461" y="2421"/>
                  </a:cubicBezTo>
                  <a:cubicBezTo>
                    <a:pt x="190" y="2475"/>
                    <a:pt x="0" y="2773"/>
                    <a:pt x="81" y="3072"/>
                  </a:cubicBezTo>
                  <a:cubicBezTo>
                    <a:pt x="81" y="3126"/>
                    <a:pt x="109" y="3207"/>
                    <a:pt x="109" y="3262"/>
                  </a:cubicBezTo>
                  <a:cubicBezTo>
                    <a:pt x="298" y="4319"/>
                    <a:pt x="570" y="5350"/>
                    <a:pt x="922" y="6354"/>
                  </a:cubicBezTo>
                  <a:cubicBezTo>
                    <a:pt x="1027" y="6669"/>
                    <a:pt x="1116" y="6789"/>
                    <a:pt x="1353" y="6789"/>
                  </a:cubicBezTo>
                  <a:cubicBezTo>
                    <a:pt x="1422" y="6789"/>
                    <a:pt x="1503" y="6779"/>
                    <a:pt x="1600" y="6761"/>
                  </a:cubicBezTo>
                  <a:cubicBezTo>
                    <a:pt x="1899" y="6733"/>
                    <a:pt x="2197" y="6652"/>
                    <a:pt x="2495" y="6571"/>
                  </a:cubicBezTo>
                  <a:cubicBezTo>
                    <a:pt x="2523" y="6625"/>
                    <a:pt x="2550" y="6679"/>
                    <a:pt x="2577" y="6733"/>
                  </a:cubicBezTo>
                  <a:cubicBezTo>
                    <a:pt x="3119" y="8062"/>
                    <a:pt x="3662" y="9392"/>
                    <a:pt x="4177" y="10748"/>
                  </a:cubicBezTo>
                  <a:cubicBezTo>
                    <a:pt x="5126" y="13216"/>
                    <a:pt x="6049" y="15684"/>
                    <a:pt x="6971" y="18153"/>
                  </a:cubicBezTo>
                  <a:cubicBezTo>
                    <a:pt x="7324" y="19075"/>
                    <a:pt x="7269" y="19292"/>
                    <a:pt x="6483" y="19861"/>
                  </a:cubicBezTo>
                  <a:cubicBezTo>
                    <a:pt x="5750" y="20377"/>
                    <a:pt x="5099" y="21001"/>
                    <a:pt x="4530" y="21706"/>
                  </a:cubicBezTo>
                  <a:cubicBezTo>
                    <a:pt x="3987" y="22411"/>
                    <a:pt x="3526" y="23198"/>
                    <a:pt x="3228" y="24038"/>
                  </a:cubicBezTo>
                  <a:cubicBezTo>
                    <a:pt x="2197" y="26914"/>
                    <a:pt x="2306" y="30060"/>
                    <a:pt x="3553" y="32854"/>
                  </a:cubicBezTo>
                  <a:cubicBezTo>
                    <a:pt x="4204" y="34400"/>
                    <a:pt x="5262" y="35729"/>
                    <a:pt x="6618" y="36705"/>
                  </a:cubicBezTo>
                  <a:cubicBezTo>
                    <a:pt x="7974" y="37736"/>
                    <a:pt x="9602" y="38387"/>
                    <a:pt x="11284" y="38577"/>
                  </a:cubicBezTo>
                  <a:cubicBezTo>
                    <a:pt x="11739" y="38623"/>
                    <a:pt x="12199" y="38650"/>
                    <a:pt x="12658" y="38650"/>
                  </a:cubicBezTo>
                  <a:cubicBezTo>
                    <a:pt x="13266" y="38650"/>
                    <a:pt x="13870" y="38604"/>
                    <a:pt x="14457" y="38495"/>
                  </a:cubicBezTo>
                  <a:cubicBezTo>
                    <a:pt x="15054" y="38414"/>
                    <a:pt x="15623" y="38333"/>
                    <a:pt x="16193" y="38224"/>
                  </a:cubicBezTo>
                  <a:cubicBezTo>
                    <a:pt x="16763" y="38089"/>
                    <a:pt x="17332" y="37926"/>
                    <a:pt x="17902" y="37736"/>
                  </a:cubicBezTo>
                  <a:cubicBezTo>
                    <a:pt x="19041" y="37329"/>
                    <a:pt x="20099" y="36759"/>
                    <a:pt x="21075" y="36027"/>
                  </a:cubicBezTo>
                  <a:cubicBezTo>
                    <a:pt x="21781" y="35566"/>
                    <a:pt x="22459" y="34996"/>
                    <a:pt x="23028" y="34373"/>
                  </a:cubicBezTo>
                  <a:cubicBezTo>
                    <a:pt x="23435" y="33911"/>
                    <a:pt x="23815" y="33396"/>
                    <a:pt x="24195" y="32908"/>
                  </a:cubicBezTo>
                  <a:cubicBezTo>
                    <a:pt x="25008" y="31823"/>
                    <a:pt x="25605" y="30575"/>
                    <a:pt x="25930" y="29273"/>
                  </a:cubicBezTo>
                  <a:cubicBezTo>
                    <a:pt x="26392" y="27402"/>
                    <a:pt x="26229" y="25449"/>
                    <a:pt x="25442" y="23686"/>
                  </a:cubicBezTo>
                  <a:cubicBezTo>
                    <a:pt x="24493" y="21543"/>
                    <a:pt x="22947" y="19916"/>
                    <a:pt x="21075" y="18587"/>
                  </a:cubicBezTo>
                  <a:cubicBezTo>
                    <a:pt x="19855" y="17800"/>
                    <a:pt x="18471" y="17285"/>
                    <a:pt x="17034" y="17149"/>
                  </a:cubicBezTo>
                  <a:cubicBezTo>
                    <a:pt x="16607" y="17100"/>
                    <a:pt x="16186" y="17073"/>
                    <a:pt x="15768" y="17073"/>
                  </a:cubicBezTo>
                  <a:cubicBezTo>
                    <a:pt x="15255" y="17073"/>
                    <a:pt x="14748" y="17114"/>
                    <a:pt x="14240" y="17203"/>
                  </a:cubicBezTo>
                  <a:cubicBezTo>
                    <a:pt x="14189" y="17216"/>
                    <a:pt x="14138" y="17222"/>
                    <a:pt x="14087" y="17222"/>
                  </a:cubicBezTo>
                  <a:cubicBezTo>
                    <a:pt x="13818" y="17222"/>
                    <a:pt x="13572" y="17048"/>
                    <a:pt x="13481" y="16796"/>
                  </a:cubicBezTo>
                  <a:cubicBezTo>
                    <a:pt x="13426" y="16688"/>
                    <a:pt x="13372" y="16579"/>
                    <a:pt x="13345" y="16471"/>
                  </a:cubicBezTo>
                  <a:cubicBezTo>
                    <a:pt x="13182" y="15956"/>
                    <a:pt x="13020" y="15467"/>
                    <a:pt x="12884" y="14952"/>
                  </a:cubicBezTo>
                  <a:cubicBezTo>
                    <a:pt x="11989" y="11833"/>
                    <a:pt x="10931" y="8768"/>
                    <a:pt x="9710" y="5757"/>
                  </a:cubicBezTo>
                  <a:cubicBezTo>
                    <a:pt x="9548" y="5296"/>
                    <a:pt x="9412" y="4808"/>
                    <a:pt x="9358" y="4292"/>
                  </a:cubicBezTo>
                  <a:cubicBezTo>
                    <a:pt x="9466" y="4238"/>
                    <a:pt x="9521" y="4211"/>
                    <a:pt x="9602" y="4211"/>
                  </a:cubicBezTo>
                  <a:cubicBezTo>
                    <a:pt x="9873" y="4102"/>
                    <a:pt x="10144" y="4021"/>
                    <a:pt x="10416" y="3913"/>
                  </a:cubicBezTo>
                  <a:cubicBezTo>
                    <a:pt x="10714" y="3831"/>
                    <a:pt x="10877" y="3533"/>
                    <a:pt x="10768" y="3262"/>
                  </a:cubicBezTo>
                  <a:cubicBezTo>
                    <a:pt x="10714" y="3045"/>
                    <a:pt x="10633" y="2828"/>
                    <a:pt x="10551" y="2638"/>
                  </a:cubicBezTo>
                  <a:cubicBezTo>
                    <a:pt x="10334" y="2068"/>
                    <a:pt x="10090" y="1499"/>
                    <a:pt x="9846" y="929"/>
                  </a:cubicBezTo>
                  <a:cubicBezTo>
                    <a:pt x="9792" y="739"/>
                    <a:pt x="9710" y="576"/>
                    <a:pt x="9602" y="414"/>
                  </a:cubicBezTo>
                  <a:cubicBezTo>
                    <a:pt x="9473" y="156"/>
                    <a:pt x="9225" y="0"/>
                    <a:pt x="8953"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72" name="Google Shape;672;p48"/>
            <p:cNvSpPr/>
            <p:nvPr/>
          </p:nvSpPr>
          <p:spPr>
            <a:xfrm>
              <a:off x="4603350" y="5746313"/>
              <a:ext cx="570300" cy="835575"/>
            </a:xfrm>
            <a:custGeom>
              <a:avLst/>
              <a:gdLst/>
              <a:ahLst/>
              <a:cxnLst/>
              <a:rect l="l" t="t" r="r" b="b"/>
              <a:pathLst>
                <a:path w="22812" h="33423" extrusionOk="0">
                  <a:moveTo>
                    <a:pt x="5452" y="1"/>
                  </a:moveTo>
                  <a:cubicBezTo>
                    <a:pt x="3662" y="462"/>
                    <a:pt x="1926" y="1031"/>
                    <a:pt x="217" y="1709"/>
                  </a:cubicBezTo>
                  <a:cubicBezTo>
                    <a:pt x="244" y="1926"/>
                    <a:pt x="298" y="2116"/>
                    <a:pt x="380" y="2306"/>
                  </a:cubicBezTo>
                  <a:cubicBezTo>
                    <a:pt x="814" y="3364"/>
                    <a:pt x="1248" y="4395"/>
                    <a:pt x="1655" y="5452"/>
                  </a:cubicBezTo>
                  <a:cubicBezTo>
                    <a:pt x="2740" y="8273"/>
                    <a:pt x="3825" y="11094"/>
                    <a:pt x="4882" y="13915"/>
                  </a:cubicBezTo>
                  <a:cubicBezTo>
                    <a:pt x="5126" y="14457"/>
                    <a:pt x="4937" y="15081"/>
                    <a:pt x="4421" y="15380"/>
                  </a:cubicBezTo>
                  <a:cubicBezTo>
                    <a:pt x="3526" y="15976"/>
                    <a:pt x="2740" y="16709"/>
                    <a:pt x="2061" y="17577"/>
                  </a:cubicBezTo>
                  <a:cubicBezTo>
                    <a:pt x="1546" y="18201"/>
                    <a:pt x="1139" y="18933"/>
                    <a:pt x="841" y="19692"/>
                  </a:cubicBezTo>
                  <a:cubicBezTo>
                    <a:pt x="54" y="21944"/>
                    <a:pt x="0" y="24385"/>
                    <a:pt x="651" y="26663"/>
                  </a:cubicBezTo>
                  <a:cubicBezTo>
                    <a:pt x="1248" y="28725"/>
                    <a:pt x="2523" y="30542"/>
                    <a:pt x="4259" y="31817"/>
                  </a:cubicBezTo>
                  <a:cubicBezTo>
                    <a:pt x="5208" y="32495"/>
                    <a:pt x="6266" y="32983"/>
                    <a:pt x="7405" y="33200"/>
                  </a:cubicBezTo>
                  <a:cubicBezTo>
                    <a:pt x="8144" y="33345"/>
                    <a:pt x="8903" y="33423"/>
                    <a:pt x="9664" y="33423"/>
                  </a:cubicBezTo>
                  <a:cubicBezTo>
                    <a:pt x="10186" y="33423"/>
                    <a:pt x="10710" y="33386"/>
                    <a:pt x="11229" y="33309"/>
                  </a:cubicBezTo>
                  <a:cubicBezTo>
                    <a:pt x="12884" y="33037"/>
                    <a:pt x="14511" y="32576"/>
                    <a:pt x="16057" y="31925"/>
                  </a:cubicBezTo>
                  <a:cubicBezTo>
                    <a:pt x="16247" y="31844"/>
                    <a:pt x="16410" y="31762"/>
                    <a:pt x="16546" y="31681"/>
                  </a:cubicBezTo>
                  <a:cubicBezTo>
                    <a:pt x="17902" y="30867"/>
                    <a:pt x="19122" y="29837"/>
                    <a:pt x="20099" y="28616"/>
                  </a:cubicBezTo>
                  <a:cubicBezTo>
                    <a:pt x="20994" y="27531"/>
                    <a:pt x="21645" y="26311"/>
                    <a:pt x="22052" y="24982"/>
                  </a:cubicBezTo>
                  <a:cubicBezTo>
                    <a:pt x="22811" y="22595"/>
                    <a:pt x="22377" y="20018"/>
                    <a:pt x="20913" y="18038"/>
                  </a:cubicBezTo>
                  <a:cubicBezTo>
                    <a:pt x="20696" y="17739"/>
                    <a:pt x="20479" y="17495"/>
                    <a:pt x="20262" y="17224"/>
                  </a:cubicBezTo>
                  <a:cubicBezTo>
                    <a:pt x="19882" y="16709"/>
                    <a:pt x="19448" y="16221"/>
                    <a:pt x="18987" y="15787"/>
                  </a:cubicBezTo>
                  <a:cubicBezTo>
                    <a:pt x="18743" y="15570"/>
                    <a:pt x="18499" y="15380"/>
                    <a:pt x="18282" y="15190"/>
                  </a:cubicBezTo>
                  <a:cubicBezTo>
                    <a:pt x="17495" y="14539"/>
                    <a:pt x="16627" y="14051"/>
                    <a:pt x="15651" y="13725"/>
                  </a:cubicBezTo>
                  <a:cubicBezTo>
                    <a:pt x="14617" y="13404"/>
                    <a:pt x="13545" y="13218"/>
                    <a:pt x="12451" y="13218"/>
                  </a:cubicBezTo>
                  <a:cubicBezTo>
                    <a:pt x="12252" y="13218"/>
                    <a:pt x="12053" y="13224"/>
                    <a:pt x="11853" y="13237"/>
                  </a:cubicBezTo>
                  <a:cubicBezTo>
                    <a:pt x="11446" y="13237"/>
                    <a:pt x="11039" y="13291"/>
                    <a:pt x="10605" y="13291"/>
                  </a:cubicBezTo>
                  <a:cubicBezTo>
                    <a:pt x="10556" y="13302"/>
                    <a:pt x="10507" y="13307"/>
                    <a:pt x="10459" y="13307"/>
                  </a:cubicBezTo>
                  <a:cubicBezTo>
                    <a:pt x="10138" y="13307"/>
                    <a:pt x="9859" y="13079"/>
                    <a:pt x="9765" y="12749"/>
                  </a:cubicBezTo>
                  <a:cubicBezTo>
                    <a:pt x="9683" y="12532"/>
                    <a:pt x="9602" y="12315"/>
                    <a:pt x="9548" y="12071"/>
                  </a:cubicBezTo>
                  <a:cubicBezTo>
                    <a:pt x="8978" y="10226"/>
                    <a:pt x="8436" y="8355"/>
                    <a:pt x="7812" y="6537"/>
                  </a:cubicBezTo>
                  <a:cubicBezTo>
                    <a:pt x="7079" y="4395"/>
                    <a:pt x="6320" y="2306"/>
                    <a:pt x="5560" y="163"/>
                  </a:cubicBezTo>
                  <a:cubicBezTo>
                    <a:pt x="5533" y="109"/>
                    <a:pt x="5479" y="55"/>
                    <a:pt x="5452" y="1"/>
                  </a:cubicBezTo>
                  <a:close/>
                </a:path>
              </a:pathLst>
            </a:custGeom>
            <a:solidFill>
              <a:srgbClr val="FFFDFE"/>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73" name="Google Shape;673;p48"/>
            <p:cNvSpPr/>
            <p:nvPr/>
          </p:nvSpPr>
          <p:spPr>
            <a:xfrm>
              <a:off x="4547725" y="5650713"/>
              <a:ext cx="226525" cy="132250"/>
            </a:xfrm>
            <a:custGeom>
              <a:avLst/>
              <a:gdLst/>
              <a:ahLst/>
              <a:cxnLst/>
              <a:rect l="l" t="t" r="r" b="b"/>
              <a:pathLst>
                <a:path w="9061" h="5290" extrusionOk="0">
                  <a:moveTo>
                    <a:pt x="8138" y="0"/>
                  </a:moveTo>
                  <a:cubicBezTo>
                    <a:pt x="7026" y="136"/>
                    <a:pt x="787" y="2034"/>
                    <a:pt x="1" y="2441"/>
                  </a:cubicBezTo>
                  <a:cubicBezTo>
                    <a:pt x="164" y="3418"/>
                    <a:pt x="435" y="4367"/>
                    <a:pt x="815" y="5289"/>
                  </a:cubicBezTo>
                  <a:cubicBezTo>
                    <a:pt x="923" y="5262"/>
                    <a:pt x="1059" y="5235"/>
                    <a:pt x="1167" y="5181"/>
                  </a:cubicBezTo>
                  <a:cubicBezTo>
                    <a:pt x="2523" y="4692"/>
                    <a:pt x="3907" y="4177"/>
                    <a:pt x="5290" y="3689"/>
                  </a:cubicBezTo>
                  <a:cubicBezTo>
                    <a:pt x="6348" y="3255"/>
                    <a:pt x="7460" y="2902"/>
                    <a:pt x="8572" y="2631"/>
                  </a:cubicBezTo>
                  <a:cubicBezTo>
                    <a:pt x="8681" y="2604"/>
                    <a:pt x="8762" y="2577"/>
                    <a:pt x="8870" y="2523"/>
                  </a:cubicBezTo>
                  <a:cubicBezTo>
                    <a:pt x="8979" y="2468"/>
                    <a:pt x="9060" y="2333"/>
                    <a:pt x="9006" y="2197"/>
                  </a:cubicBezTo>
                  <a:cubicBezTo>
                    <a:pt x="9006" y="2143"/>
                    <a:pt x="8979" y="2061"/>
                    <a:pt x="8952" y="2007"/>
                  </a:cubicBezTo>
                  <a:cubicBezTo>
                    <a:pt x="8735" y="1438"/>
                    <a:pt x="8545" y="895"/>
                    <a:pt x="8328" y="353"/>
                  </a:cubicBezTo>
                  <a:cubicBezTo>
                    <a:pt x="8274" y="244"/>
                    <a:pt x="8219" y="109"/>
                    <a:pt x="8138" y="0"/>
                  </a:cubicBezTo>
                  <a:close/>
                </a:path>
              </a:pathLst>
            </a:custGeom>
            <a:solidFill>
              <a:srgbClr val="FFFDFE"/>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74" name="Google Shape;674;p48"/>
            <p:cNvSpPr/>
            <p:nvPr/>
          </p:nvSpPr>
          <p:spPr>
            <a:xfrm>
              <a:off x="4696925" y="6198138"/>
              <a:ext cx="397375" cy="314475"/>
            </a:xfrm>
            <a:custGeom>
              <a:avLst/>
              <a:gdLst/>
              <a:ahLst/>
              <a:cxnLst/>
              <a:rect l="l" t="t" r="r" b="b"/>
              <a:pathLst>
                <a:path w="15895" h="12579" extrusionOk="0">
                  <a:moveTo>
                    <a:pt x="7661" y="0"/>
                  </a:moveTo>
                  <a:cubicBezTo>
                    <a:pt x="6653" y="0"/>
                    <a:pt x="5812" y="412"/>
                    <a:pt x="5181" y="1348"/>
                  </a:cubicBezTo>
                  <a:cubicBezTo>
                    <a:pt x="4882" y="1755"/>
                    <a:pt x="4584" y="2135"/>
                    <a:pt x="4286" y="2542"/>
                  </a:cubicBezTo>
                  <a:cubicBezTo>
                    <a:pt x="4069" y="2921"/>
                    <a:pt x="3689" y="3193"/>
                    <a:pt x="3282" y="3301"/>
                  </a:cubicBezTo>
                  <a:cubicBezTo>
                    <a:pt x="2875" y="3437"/>
                    <a:pt x="2468" y="3572"/>
                    <a:pt x="2089" y="3681"/>
                  </a:cubicBezTo>
                  <a:cubicBezTo>
                    <a:pt x="1872" y="3762"/>
                    <a:pt x="1655" y="3844"/>
                    <a:pt x="1465" y="3925"/>
                  </a:cubicBezTo>
                  <a:cubicBezTo>
                    <a:pt x="434" y="4522"/>
                    <a:pt x="0" y="5796"/>
                    <a:pt x="407" y="6909"/>
                  </a:cubicBezTo>
                  <a:cubicBezTo>
                    <a:pt x="678" y="7560"/>
                    <a:pt x="841" y="8265"/>
                    <a:pt x="922" y="8970"/>
                  </a:cubicBezTo>
                  <a:cubicBezTo>
                    <a:pt x="949" y="9485"/>
                    <a:pt x="1004" y="10001"/>
                    <a:pt x="1085" y="10516"/>
                  </a:cubicBezTo>
                  <a:cubicBezTo>
                    <a:pt x="1166" y="11140"/>
                    <a:pt x="1492" y="11682"/>
                    <a:pt x="1953" y="12116"/>
                  </a:cubicBezTo>
                  <a:cubicBezTo>
                    <a:pt x="2206" y="12350"/>
                    <a:pt x="2529" y="12472"/>
                    <a:pt x="2852" y="12472"/>
                  </a:cubicBezTo>
                  <a:cubicBezTo>
                    <a:pt x="2979" y="12472"/>
                    <a:pt x="3105" y="12453"/>
                    <a:pt x="3228" y="12415"/>
                  </a:cubicBezTo>
                  <a:cubicBezTo>
                    <a:pt x="3499" y="12360"/>
                    <a:pt x="3770" y="12279"/>
                    <a:pt x="4014" y="12198"/>
                  </a:cubicBezTo>
                  <a:cubicBezTo>
                    <a:pt x="4429" y="12068"/>
                    <a:pt x="4855" y="12001"/>
                    <a:pt x="5279" y="12001"/>
                  </a:cubicBezTo>
                  <a:cubicBezTo>
                    <a:pt x="5744" y="12001"/>
                    <a:pt x="6206" y="12082"/>
                    <a:pt x="6646" y="12252"/>
                  </a:cubicBezTo>
                  <a:cubicBezTo>
                    <a:pt x="6971" y="12360"/>
                    <a:pt x="7296" y="12442"/>
                    <a:pt x="7595" y="12523"/>
                  </a:cubicBezTo>
                  <a:cubicBezTo>
                    <a:pt x="7808" y="12559"/>
                    <a:pt x="8021" y="12579"/>
                    <a:pt x="8230" y="12579"/>
                  </a:cubicBezTo>
                  <a:cubicBezTo>
                    <a:pt x="8499" y="12579"/>
                    <a:pt x="8761" y="12545"/>
                    <a:pt x="9005" y="12469"/>
                  </a:cubicBezTo>
                  <a:cubicBezTo>
                    <a:pt x="9412" y="12388"/>
                    <a:pt x="9765" y="12171"/>
                    <a:pt x="10009" y="11845"/>
                  </a:cubicBezTo>
                  <a:cubicBezTo>
                    <a:pt x="10253" y="11547"/>
                    <a:pt x="10443" y="11221"/>
                    <a:pt x="10633" y="10896"/>
                  </a:cubicBezTo>
                  <a:cubicBezTo>
                    <a:pt x="11067" y="10109"/>
                    <a:pt x="11745" y="9485"/>
                    <a:pt x="12559" y="9160"/>
                  </a:cubicBezTo>
                  <a:cubicBezTo>
                    <a:pt x="13047" y="8943"/>
                    <a:pt x="13562" y="8726"/>
                    <a:pt x="14077" y="8509"/>
                  </a:cubicBezTo>
                  <a:cubicBezTo>
                    <a:pt x="14403" y="8373"/>
                    <a:pt x="14701" y="8156"/>
                    <a:pt x="14918" y="7912"/>
                  </a:cubicBezTo>
                  <a:cubicBezTo>
                    <a:pt x="15352" y="7532"/>
                    <a:pt x="15569" y="6963"/>
                    <a:pt x="15515" y="6393"/>
                  </a:cubicBezTo>
                  <a:lnTo>
                    <a:pt x="15515" y="6122"/>
                  </a:lnTo>
                  <a:cubicBezTo>
                    <a:pt x="15461" y="5525"/>
                    <a:pt x="15515" y="4928"/>
                    <a:pt x="15651" y="4332"/>
                  </a:cubicBezTo>
                  <a:cubicBezTo>
                    <a:pt x="15895" y="3247"/>
                    <a:pt x="15596" y="2135"/>
                    <a:pt x="14891" y="1294"/>
                  </a:cubicBezTo>
                  <a:cubicBezTo>
                    <a:pt x="14465" y="726"/>
                    <a:pt x="13811" y="405"/>
                    <a:pt x="13111" y="405"/>
                  </a:cubicBezTo>
                  <a:cubicBezTo>
                    <a:pt x="13009" y="405"/>
                    <a:pt x="12906" y="412"/>
                    <a:pt x="12803" y="426"/>
                  </a:cubicBezTo>
                  <a:lnTo>
                    <a:pt x="12369" y="480"/>
                  </a:lnTo>
                  <a:cubicBezTo>
                    <a:pt x="12020" y="529"/>
                    <a:pt x="11668" y="553"/>
                    <a:pt x="11316" y="553"/>
                  </a:cubicBezTo>
                  <a:cubicBezTo>
                    <a:pt x="10682" y="553"/>
                    <a:pt x="10050" y="474"/>
                    <a:pt x="9439" y="317"/>
                  </a:cubicBezTo>
                  <a:cubicBezTo>
                    <a:pt x="9114" y="209"/>
                    <a:pt x="8761" y="128"/>
                    <a:pt x="8436" y="73"/>
                  </a:cubicBezTo>
                  <a:cubicBezTo>
                    <a:pt x="8168" y="25"/>
                    <a:pt x="7910" y="0"/>
                    <a:pt x="7661" y="0"/>
                  </a:cubicBezTo>
                  <a:close/>
                </a:path>
              </a:pathLst>
            </a:custGeom>
            <a:solidFill>
              <a:srgbClr val="FECA2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75" name="Google Shape;675;p48"/>
            <p:cNvSpPr/>
            <p:nvPr/>
          </p:nvSpPr>
          <p:spPr>
            <a:xfrm>
              <a:off x="4677250" y="6179488"/>
              <a:ext cx="433325" cy="351025"/>
            </a:xfrm>
            <a:custGeom>
              <a:avLst/>
              <a:gdLst/>
              <a:ahLst/>
              <a:cxnLst/>
              <a:rect l="l" t="t" r="r" b="b"/>
              <a:pathLst>
                <a:path w="17333" h="14041" extrusionOk="0">
                  <a:moveTo>
                    <a:pt x="8448" y="746"/>
                  </a:moveTo>
                  <a:cubicBezTo>
                    <a:pt x="8697" y="746"/>
                    <a:pt x="8955" y="771"/>
                    <a:pt x="9223" y="819"/>
                  </a:cubicBezTo>
                  <a:cubicBezTo>
                    <a:pt x="9548" y="874"/>
                    <a:pt x="9901" y="955"/>
                    <a:pt x="10226" y="1063"/>
                  </a:cubicBezTo>
                  <a:cubicBezTo>
                    <a:pt x="10837" y="1220"/>
                    <a:pt x="11469" y="1299"/>
                    <a:pt x="12103" y="1299"/>
                  </a:cubicBezTo>
                  <a:cubicBezTo>
                    <a:pt x="12455" y="1299"/>
                    <a:pt x="12807" y="1275"/>
                    <a:pt x="13156" y="1226"/>
                  </a:cubicBezTo>
                  <a:lnTo>
                    <a:pt x="13590" y="1172"/>
                  </a:lnTo>
                  <a:cubicBezTo>
                    <a:pt x="13693" y="1158"/>
                    <a:pt x="13796" y="1151"/>
                    <a:pt x="13898" y="1151"/>
                  </a:cubicBezTo>
                  <a:cubicBezTo>
                    <a:pt x="14598" y="1151"/>
                    <a:pt x="15252" y="1472"/>
                    <a:pt x="15678" y="2040"/>
                  </a:cubicBezTo>
                  <a:cubicBezTo>
                    <a:pt x="16383" y="2881"/>
                    <a:pt x="16682" y="3993"/>
                    <a:pt x="16438" y="5078"/>
                  </a:cubicBezTo>
                  <a:cubicBezTo>
                    <a:pt x="16302" y="5674"/>
                    <a:pt x="16248" y="6271"/>
                    <a:pt x="16302" y="6868"/>
                  </a:cubicBezTo>
                  <a:lnTo>
                    <a:pt x="16302" y="7139"/>
                  </a:lnTo>
                  <a:cubicBezTo>
                    <a:pt x="16356" y="7709"/>
                    <a:pt x="16139" y="8278"/>
                    <a:pt x="15705" y="8658"/>
                  </a:cubicBezTo>
                  <a:cubicBezTo>
                    <a:pt x="15488" y="8902"/>
                    <a:pt x="15190" y="9119"/>
                    <a:pt x="14864" y="9255"/>
                  </a:cubicBezTo>
                  <a:cubicBezTo>
                    <a:pt x="14349" y="9472"/>
                    <a:pt x="13861" y="9689"/>
                    <a:pt x="13346" y="9906"/>
                  </a:cubicBezTo>
                  <a:cubicBezTo>
                    <a:pt x="12532" y="10231"/>
                    <a:pt x="11854" y="10855"/>
                    <a:pt x="11420" y="11642"/>
                  </a:cubicBezTo>
                  <a:cubicBezTo>
                    <a:pt x="11230" y="11967"/>
                    <a:pt x="11040" y="12293"/>
                    <a:pt x="10796" y="12591"/>
                  </a:cubicBezTo>
                  <a:cubicBezTo>
                    <a:pt x="10552" y="12917"/>
                    <a:pt x="10199" y="13134"/>
                    <a:pt x="9819" y="13215"/>
                  </a:cubicBezTo>
                  <a:cubicBezTo>
                    <a:pt x="9560" y="13291"/>
                    <a:pt x="9291" y="13325"/>
                    <a:pt x="9019" y="13325"/>
                  </a:cubicBezTo>
                  <a:cubicBezTo>
                    <a:pt x="8808" y="13325"/>
                    <a:pt x="8595" y="13305"/>
                    <a:pt x="8382" y="13269"/>
                  </a:cubicBezTo>
                  <a:cubicBezTo>
                    <a:pt x="8083" y="13188"/>
                    <a:pt x="7758" y="13106"/>
                    <a:pt x="7433" y="12998"/>
                  </a:cubicBezTo>
                  <a:cubicBezTo>
                    <a:pt x="6993" y="12828"/>
                    <a:pt x="6531" y="12747"/>
                    <a:pt x="6066" y="12747"/>
                  </a:cubicBezTo>
                  <a:cubicBezTo>
                    <a:pt x="5642" y="12747"/>
                    <a:pt x="5216" y="12814"/>
                    <a:pt x="4801" y="12944"/>
                  </a:cubicBezTo>
                  <a:cubicBezTo>
                    <a:pt x="4557" y="13025"/>
                    <a:pt x="4286" y="13106"/>
                    <a:pt x="4015" y="13161"/>
                  </a:cubicBezTo>
                  <a:cubicBezTo>
                    <a:pt x="3892" y="13199"/>
                    <a:pt x="3766" y="13218"/>
                    <a:pt x="3639" y="13218"/>
                  </a:cubicBezTo>
                  <a:cubicBezTo>
                    <a:pt x="3316" y="13218"/>
                    <a:pt x="2993" y="13096"/>
                    <a:pt x="2740" y="12862"/>
                  </a:cubicBezTo>
                  <a:cubicBezTo>
                    <a:pt x="2279" y="12428"/>
                    <a:pt x="1953" y="11886"/>
                    <a:pt x="1872" y="11262"/>
                  </a:cubicBezTo>
                  <a:cubicBezTo>
                    <a:pt x="1791" y="10747"/>
                    <a:pt x="1736" y="10231"/>
                    <a:pt x="1709" y="9716"/>
                  </a:cubicBezTo>
                  <a:cubicBezTo>
                    <a:pt x="1628" y="9011"/>
                    <a:pt x="1465" y="8306"/>
                    <a:pt x="1221" y="7655"/>
                  </a:cubicBezTo>
                  <a:cubicBezTo>
                    <a:pt x="787" y="6542"/>
                    <a:pt x="1221" y="5268"/>
                    <a:pt x="2252" y="4671"/>
                  </a:cubicBezTo>
                  <a:cubicBezTo>
                    <a:pt x="2442" y="4590"/>
                    <a:pt x="2659" y="4508"/>
                    <a:pt x="2876" y="4427"/>
                  </a:cubicBezTo>
                  <a:cubicBezTo>
                    <a:pt x="3255" y="4318"/>
                    <a:pt x="3662" y="4183"/>
                    <a:pt x="4069" y="4047"/>
                  </a:cubicBezTo>
                  <a:cubicBezTo>
                    <a:pt x="4476" y="3939"/>
                    <a:pt x="4856" y="3667"/>
                    <a:pt x="5100" y="3288"/>
                  </a:cubicBezTo>
                  <a:cubicBezTo>
                    <a:pt x="5371" y="2881"/>
                    <a:pt x="5669" y="2501"/>
                    <a:pt x="5968" y="2094"/>
                  </a:cubicBezTo>
                  <a:cubicBezTo>
                    <a:pt x="6599" y="1158"/>
                    <a:pt x="7440" y="746"/>
                    <a:pt x="8448" y="746"/>
                  </a:cubicBezTo>
                  <a:close/>
                  <a:moveTo>
                    <a:pt x="8416" y="1"/>
                  </a:moveTo>
                  <a:cubicBezTo>
                    <a:pt x="7447" y="1"/>
                    <a:pt x="6496" y="403"/>
                    <a:pt x="5832" y="1118"/>
                  </a:cubicBezTo>
                  <a:cubicBezTo>
                    <a:pt x="5452" y="1525"/>
                    <a:pt x="5127" y="1959"/>
                    <a:pt x="4829" y="2420"/>
                  </a:cubicBezTo>
                  <a:cubicBezTo>
                    <a:pt x="4476" y="3016"/>
                    <a:pt x="3906" y="3423"/>
                    <a:pt x="3228" y="3586"/>
                  </a:cubicBezTo>
                  <a:cubicBezTo>
                    <a:pt x="2930" y="3667"/>
                    <a:pt x="2632" y="3749"/>
                    <a:pt x="2333" y="3830"/>
                  </a:cubicBezTo>
                  <a:cubicBezTo>
                    <a:pt x="1926" y="3939"/>
                    <a:pt x="1574" y="4156"/>
                    <a:pt x="1303" y="4454"/>
                  </a:cubicBezTo>
                  <a:cubicBezTo>
                    <a:pt x="326" y="5566"/>
                    <a:pt x="1" y="6732"/>
                    <a:pt x="624" y="8089"/>
                  </a:cubicBezTo>
                  <a:cubicBezTo>
                    <a:pt x="814" y="8495"/>
                    <a:pt x="923" y="8956"/>
                    <a:pt x="977" y="9418"/>
                  </a:cubicBezTo>
                  <a:cubicBezTo>
                    <a:pt x="1031" y="10014"/>
                    <a:pt x="1086" y="10638"/>
                    <a:pt x="1140" y="11262"/>
                  </a:cubicBezTo>
                  <a:cubicBezTo>
                    <a:pt x="1221" y="11967"/>
                    <a:pt x="1547" y="12645"/>
                    <a:pt x="2062" y="13161"/>
                  </a:cubicBezTo>
                  <a:cubicBezTo>
                    <a:pt x="2462" y="13621"/>
                    <a:pt x="3040" y="13889"/>
                    <a:pt x="3631" y="13889"/>
                  </a:cubicBezTo>
                  <a:cubicBezTo>
                    <a:pt x="3841" y="13889"/>
                    <a:pt x="4053" y="13856"/>
                    <a:pt x="4259" y="13785"/>
                  </a:cubicBezTo>
                  <a:lnTo>
                    <a:pt x="4937" y="13595"/>
                  </a:lnTo>
                  <a:cubicBezTo>
                    <a:pt x="5270" y="13479"/>
                    <a:pt x="5621" y="13425"/>
                    <a:pt x="5974" y="13425"/>
                  </a:cubicBezTo>
                  <a:cubicBezTo>
                    <a:pt x="6367" y="13425"/>
                    <a:pt x="6762" y="13493"/>
                    <a:pt x="7134" y="13622"/>
                  </a:cubicBezTo>
                  <a:cubicBezTo>
                    <a:pt x="7487" y="13757"/>
                    <a:pt x="7839" y="13866"/>
                    <a:pt x="8192" y="13947"/>
                  </a:cubicBezTo>
                  <a:cubicBezTo>
                    <a:pt x="8463" y="14010"/>
                    <a:pt x="8738" y="14040"/>
                    <a:pt x="9012" y="14040"/>
                  </a:cubicBezTo>
                  <a:cubicBezTo>
                    <a:pt x="9452" y="14040"/>
                    <a:pt x="9890" y="13962"/>
                    <a:pt x="10308" y="13812"/>
                  </a:cubicBezTo>
                  <a:cubicBezTo>
                    <a:pt x="10769" y="13649"/>
                    <a:pt x="11176" y="13351"/>
                    <a:pt x="11474" y="12944"/>
                  </a:cubicBezTo>
                  <a:cubicBezTo>
                    <a:pt x="11664" y="12645"/>
                    <a:pt x="11854" y="12374"/>
                    <a:pt x="12044" y="12076"/>
                  </a:cubicBezTo>
                  <a:cubicBezTo>
                    <a:pt x="12396" y="11370"/>
                    <a:pt x="12993" y="10855"/>
                    <a:pt x="13698" y="10557"/>
                  </a:cubicBezTo>
                  <a:cubicBezTo>
                    <a:pt x="14213" y="10313"/>
                    <a:pt x="14702" y="10096"/>
                    <a:pt x="15217" y="9879"/>
                  </a:cubicBezTo>
                  <a:cubicBezTo>
                    <a:pt x="16383" y="9418"/>
                    <a:pt x="17116" y="8224"/>
                    <a:pt x="16980" y="6949"/>
                  </a:cubicBezTo>
                  <a:cubicBezTo>
                    <a:pt x="16926" y="6325"/>
                    <a:pt x="16953" y="5702"/>
                    <a:pt x="17089" y="5105"/>
                  </a:cubicBezTo>
                  <a:cubicBezTo>
                    <a:pt x="17333" y="4074"/>
                    <a:pt x="17143" y="2989"/>
                    <a:pt x="16546" y="2094"/>
                  </a:cubicBezTo>
                  <a:cubicBezTo>
                    <a:pt x="15913" y="1015"/>
                    <a:pt x="15016" y="423"/>
                    <a:pt x="13837" y="423"/>
                  </a:cubicBezTo>
                  <a:cubicBezTo>
                    <a:pt x="13653" y="423"/>
                    <a:pt x="13462" y="437"/>
                    <a:pt x="13264" y="467"/>
                  </a:cubicBezTo>
                  <a:cubicBezTo>
                    <a:pt x="12876" y="526"/>
                    <a:pt x="12489" y="557"/>
                    <a:pt x="12105" y="557"/>
                  </a:cubicBezTo>
                  <a:cubicBezTo>
                    <a:pt x="11442" y="557"/>
                    <a:pt x="10791" y="466"/>
                    <a:pt x="10172" y="277"/>
                  </a:cubicBezTo>
                  <a:cubicBezTo>
                    <a:pt x="9657" y="114"/>
                    <a:pt x="9114" y="33"/>
                    <a:pt x="8599" y="6"/>
                  </a:cubicBezTo>
                  <a:cubicBezTo>
                    <a:pt x="8538" y="2"/>
                    <a:pt x="8477" y="1"/>
                    <a:pt x="8416" y="1"/>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76" name="Google Shape;676;p48"/>
            <p:cNvSpPr/>
            <p:nvPr/>
          </p:nvSpPr>
          <p:spPr>
            <a:xfrm>
              <a:off x="4863725" y="6364563"/>
              <a:ext cx="86150" cy="50700"/>
            </a:xfrm>
            <a:custGeom>
              <a:avLst/>
              <a:gdLst/>
              <a:ahLst/>
              <a:cxnLst/>
              <a:rect l="l" t="t" r="r" b="b"/>
              <a:pathLst>
                <a:path w="3446" h="2028" extrusionOk="0">
                  <a:moveTo>
                    <a:pt x="3157" y="1"/>
                  </a:moveTo>
                  <a:cubicBezTo>
                    <a:pt x="3039" y="1"/>
                    <a:pt x="2916" y="53"/>
                    <a:pt x="2849" y="143"/>
                  </a:cubicBezTo>
                  <a:cubicBezTo>
                    <a:pt x="2767" y="252"/>
                    <a:pt x="2713" y="360"/>
                    <a:pt x="2659" y="496"/>
                  </a:cubicBezTo>
                  <a:cubicBezTo>
                    <a:pt x="2550" y="794"/>
                    <a:pt x="2279" y="1038"/>
                    <a:pt x="1954" y="1119"/>
                  </a:cubicBezTo>
                  <a:cubicBezTo>
                    <a:pt x="1742" y="1218"/>
                    <a:pt x="1509" y="1265"/>
                    <a:pt x="1273" y="1265"/>
                  </a:cubicBezTo>
                  <a:cubicBezTo>
                    <a:pt x="1054" y="1265"/>
                    <a:pt x="833" y="1225"/>
                    <a:pt x="624" y="1147"/>
                  </a:cubicBezTo>
                  <a:cubicBezTo>
                    <a:pt x="570" y="1119"/>
                    <a:pt x="516" y="1119"/>
                    <a:pt x="462" y="1092"/>
                  </a:cubicBezTo>
                  <a:cubicBezTo>
                    <a:pt x="439" y="1088"/>
                    <a:pt x="416" y="1086"/>
                    <a:pt x="392" y="1086"/>
                  </a:cubicBezTo>
                  <a:cubicBezTo>
                    <a:pt x="274" y="1086"/>
                    <a:pt x="150" y="1142"/>
                    <a:pt x="82" y="1255"/>
                  </a:cubicBezTo>
                  <a:cubicBezTo>
                    <a:pt x="1" y="1391"/>
                    <a:pt x="28" y="1581"/>
                    <a:pt x="163" y="1689"/>
                  </a:cubicBezTo>
                  <a:cubicBezTo>
                    <a:pt x="299" y="1798"/>
                    <a:pt x="435" y="1879"/>
                    <a:pt x="597" y="1933"/>
                  </a:cubicBezTo>
                  <a:cubicBezTo>
                    <a:pt x="819" y="1997"/>
                    <a:pt x="1045" y="2028"/>
                    <a:pt x="1270" y="2028"/>
                  </a:cubicBezTo>
                  <a:cubicBezTo>
                    <a:pt x="1816" y="2028"/>
                    <a:pt x="2353" y="1845"/>
                    <a:pt x="2794" y="1499"/>
                  </a:cubicBezTo>
                  <a:cubicBezTo>
                    <a:pt x="3147" y="1228"/>
                    <a:pt x="3364" y="794"/>
                    <a:pt x="3418" y="360"/>
                  </a:cubicBezTo>
                  <a:cubicBezTo>
                    <a:pt x="3445" y="197"/>
                    <a:pt x="3364" y="62"/>
                    <a:pt x="3228" y="7"/>
                  </a:cubicBezTo>
                  <a:cubicBezTo>
                    <a:pt x="3205" y="3"/>
                    <a:pt x="3181" y="1"/>
                    <a:pt x="3157" y="1"/>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77" name="Google Shape;677;p48"/>
            <p:cNvSpPr/>
            <p:nvPr/>
          </p:nvSpPr>
          <p:spPr>
            <a:xfrm>
              <a:off x="4826425" y="6350738"/>
              <a:ext cx="19700" cy="18225"/>
            </a:xfrm>
            <a:custGeom>
              <a:avLst/>
              <a:gdLst/>
              <a:ahLst/>
              <a:cxnLst/>
              <a:rect l="l" t="t" r="r" b="b"/>
              <a:pathLst>
                <a:path w="788" h="729" extrusionOk="0">
                  <a:moveTo>
                    <a:pt x="381" y="1"/>
                  </a:moveTo>
                  <a:cubicBezTo>
                    <a:pt x="291" y="1"/>
                    <a:pt x="201" y="35"/>
                    <a:pt x="136" y="99"/>
                  </a:cubicBezTo>
                  <a:cubicBezTo>
                    <a:pt x="1" y="262"/>
                    <a:pt x="28" y="479"/>
                    <a:pt x="164" y="588"/>
                  </a:cubicBezTo>
                  <a:cubicBezTo>
                    <a:pt x="241" y="680"/>
                    <a:pt x="344" y="729"/>
                    <a:pt x="443" y="729"/>
                  </a:cubicBezTo>
                  <a:cubicBezTo>
                    <a:pt x="519" y="729"/>
                    <a:pt x="593" y="700"/>
                    <a:pt x="652" y="642"/>
                  </a:cubicBezTo>
                  <a:cubicBezTo>
                    <a:pt x="787" y="506"/>
                    <a:pt x="787" y="262"/>
                    <a:pt x="652" y="126"/>
                  </a:cubicBezTo>
                  <a:cubicBezTo>
                    <a:pt x="581" y="41"/>
                    <a:pt x="480" y="1"/>
                    <a:pt x="381" y="1"/>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78" name="Google Shape;678;p48"/>
            <p:cNvSpPr/>
            <p:nvPr/>
          </p:nvSpPr>
          <p:spPr>
            <a:xfrm>
              <a:off x="4951875" y="6318863"/>
              <a:ext cx="19025" cy="16525"/>
            </a:xfrm>
            <a:custGeom>
              <a:avLst/>
              <a:gdLst/>
              <a:ahLst/>
              <a:cxnLst/>
              <a:rect l="l" t="t" r="r" b="b"/>
              <a:pathLst>
                <a:path w="761" h="661" extrusionOk="0">
                  <a:moveTo>
                    <a:pt x="354" y="1"/>
                  </a:moveTo>
                  <a:cubicBezTo>
                    <a:pt x="263" y="1"/>
                    <a:pt x="174" y="35"/>
                    <a:pt x="109" y="99"/>
                  </a:cubicBezTo>
                  <a:cubicBezTo>
                    <a:pt x="1" y="208"/>
                    <a:pt x="1" y="398"/>
                    <a:pt x="109" y="533"/>
                  </a:cubicBezTo>
                  <a:cubicBezTo>
                    <a:pt x="177" y="618"/>
                    <a:pt x="287" y="661"/>
                    <a:pt x="400" y="661"/>
                  </a:cubicBezTo>
                  <a:cubicBezTo>
                    <a:pt x="468" y="661"/>
                    <a:pt x="536" y="645"/>
                    <a:pt x="597" y="615"/>
                  </a:cubicBezTo>
                  <a:cubicBezTo>
                    <a:pt x="733" y="479"/>
                    <a:pt x="760" y="262"/>
                    <a:pt x="625" y="127"/>
                  </a:cubicBezTo>
                  <a:cubicBezTo>
                    <a:pt x="554" y="42"/>
                    <a:pt x="453" y="1"/>
                    <a:pt x="354" y="1"/>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79" name="Google Shape;679;p48"/>
            <p:cNvSpPr/>
            <p:nvPr/>
          </p:nvSpPr>
          <p:spPr>
            <a:xfrm>
              <a:off x="4741675" y="6049613"/>
              <a:ext cx="78000" cy="78925"/>
            </a:xfrm>
            <a:custGeom>
              <a:avLst/>
              <a:gdLst/>
              <a:ahLst/>
              <a:cxnLst/>
              <a:rect l="l" t="t" r="r" b="b"/>
              <a:pathLst>
                <a:path w="3120" h="3157" extrusionOk="0">
                  <a:moveTo>
                    <a:pt x="1384" y="698"/>
                  </a:moveTo>
                  <a:cubicBezTo>
                    <a:pt x="2062" y="725"/>
                    <a:pt x="2496" y="1458"/>
                    <a:pt x="2170" y="2054"/>
                  </a:cubicBezTo>
                  <a:cubicBezTo>
                    <a:pt x="2098" y="2343"/>
                    <a:pt x="1857" y="2493"/>
                    <a:pt x="1615" y="2493"/>
                  </a:cubicBezTo>
                  <a:cubicBezTo>
                    <a:pt x="1401" y="2493"/>
                    <a:pt x="1187" y="2377"/>
                    <a:pt x="1085" y="2136"/>
                  </a:cubicBezTo>
                  <a:cubicBezTo>
                    <a:pt x="760" y="1702"/>
                    <a:pt x="895" y="1132"/>
                    <a:pt x="1384" y="698"/>
                  </a:cubicBezTo>
                  <a:close/>
                  <a:moveTo>
                    <a:pt x="1455" y="0"/>
                  </a:moveTo>
                  <a:cubicBezTo>
                    <a:pt x="1248" y="0"/>
                    <a:pt x="1050" y="72"/>
                    <a:pt x="895" y="210"/>
                  </a:cubicBezTo>
                  <a:cubicBezTo>
                    <a:pt x="0" y="915"/>
                    <a:pt x="27" y="2271"/>
                    <a:pt x="923" y="2949"/>
                  </a:cubicBezTo>
                  <a:cubicBezTo>
                    <a:pt x="1140" y="3087"/>
                    <a:pt x="1387" y="3156"/>
                    <a:pt x="1630" y="3156"/>
                  </a:cubicBezTo>
                  <a:cubicBezTo>
                    <a:pt x="1962" y="3156"/>
                    <a:pt x="2288" y="3026"/>
                    <a:pt x="2523" y="2759"/>
                  </a:cubicBezTo>
                  <a:cubicBezTo>
                    <a:pt x="2686" y="2597"/>
                    <a:pt x="2821" y="2380"/>
                    <a:pt x="2875" y="2136"/>
                  </a:cubicBezTo>
                  <a:cubicBezTo>
                    <a:pt x="3120" y="1349"/>
                    <a:pt x="2713" y="481"/>
                    <a:pt x="1953" y="128"/>
                  </a:cubicBezTo>
                  <a:lnTo>
                    <a:pt x="1818" y="74"/>
                  </a:lnTo>
                  <a:cubicBezTo>
                    <a:pt x="1698" y="24"/>
                    <a:pt x="1575" y="0"/>
                    <a:pt x="1455"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80" name="Google Shape;680;p48"/>
            <p:cNvSpPr/>
            <p:nvPr/>
          </p:nvSpPr>
          <p:spPr>
            <a:xfrm>
              <a:off x="4760650" y="6067738"/>
              <a:ext cx="43425" cy="44325"/>
            </a:xfrm>
            <a:custGeom>
              <a:avLst/>
              <a:gdLst/>
              <a:ahLst/>
              <a:cxnLst/>
              <a:rect l="l" t="t" r="r" b="b"/>
              <a:pathLst>
                <a:path w="1737" h="1773" extrusionOk="0">
                  <a:moveTo>
                    <a:pt x="625" y="0"/>
                  </a:moveTo>
                  <a:cubicBezTo>
                    <a:pt x="136" y="407"/>
                    <a:pt x="1" y="977"/>
                    <a:pt x="326" y="1438"/>
                  </a:cubicBezTo>
                  <a:cubicBezTo>
                    <a:pt x="426" y="1663"/>
                    <a:pt x="636" y="1772"/>
                    <a:pt x="845" y="1772"/>
                  </a:cubicBezTo>
                  <a:cubicBezTo>
                    <a:pt x="1091" y="1772"/>
                    <a:pt x="1338" y="1622"/>
                    <a:pt x="1411" y="1329"/>
                  </a:cubicBezTo>
                  <a:cubicBezTo>
                    <a:pt x="1737" y="733"/>
                    <a:pt x="1303" y="0"/>
                    <a:pt x="625" y="0"/>
                  </a:cubicBezTo>
                  <a:close/>
                </a:path>
              </a:pathLst>
            </a:custGeom>
            <a:solidFill>
              <a:srgbClr val="FECA2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81" name="Google Shape;681;p48"/>
            <p:cNvSpPr/>
            <p:nvPr/>
          </p:nvSpPr>
          <p:spPr>
            <a:xfrm>
              <a:off x="4731500" y="6161788"/>
              <a:ext cx="61725" cy="59875"/>
            </a:xfrm>
            <a:custGeom>
              <a:avLst/>
              <a:gdLst/>
              <a:ahLst/>
              <a:cxnLst/>
              <a:rect l="l" t="t" r="r" b="b"/>
              <a:pathLst>
                <a:path w="2469" h="2395" extrusionOk="0">
                  <a:moveTo>
                    <a:pt x="1290" y="714"/>
                  </a:moveTo>
                  <a:cubicBezTo>
                    <a:pt x="1339" y="714"/>
                    <a:pt x="1389" y="722"/>
                    <a:pt x="1438" y="741"/>
                  </a:cubicBezTo>
                  <a:cubicBezTo>
                    <a:pt x="1492" y="768"/>
                    <a:pt x="1519" y="795"/>
                    <a:pt x="1547" y="822"/>
                  </a:cubicBezTo>
                  <a:cubicBezTo>
                    <a:pt x="1736" y="985"/>
                    <a:pt x="1764" y="1256"/>
                    <a:pt x="1628" y="1500"/>
                  </a:cubicBezTo>
                  <a:cubicBezTo>
                    <a:pt x="1510" y="1642"/>
                    <a:pt x="1329" y="1722"/>
                    <a:pt x="1141" y="1722"/>
                  </a:cubicBezTo>
                  <a:cubicBezTo>
                    <a:pt x="1113" y="1722"/>
                    <a:pt x="1086" y="1721"/>
                    <a:pt x="1058" y="1717"/>
                  </a:cubicBezTo>
                  <a:cubicBezTo>
                    <a:pt x="1031" y="1717"/>
                    <a:pt x="1031" y="1690"/>
                    <a:pt x="1004" y="1690"/>
                  </a:cubicBezTo>
                  <a:cubicBezTo>
                    <a:pt x="814" y="1500"/>
                    <a:pt x="787" y="1229"/>
                    <a:pt x="896" y="985"/>
                  </a:cubicBezTo>
                  <a:cubicBezTo>
                    <a:pt x="959" y="817"/>
                    <a:pt x="1119" y="714"/>
                    <a:pt x="1290" y="714"/>
                  </a:cubicBezTo>
                  <a:close/>
                  <a:moveTo>
                    <a:pt x="1327" y="1"/>
                  </a:moveTo>
                  <a:cubicBezTo>
                    <a:pt x="1109" y="1"/>
                    <a:pt x="888" y="73"/>
                    <a:pt x="706" y="225"/>
                  </a:cubicBezTo>
                  <a:cubicBezTo>
                    <a:pt x="543" y="361"/>
                    <a:pt x="407" y="497"/>
                    <a:pt x="299" y="659"/>
                  </a:cubicBezTo>
                  <a:cubicBezTo>
                    <a:pt x="0" y="1175"/>
                    <a:pt x="82" y="1826"/>
                    <a:pt x="516" y="2205"/>
                  </a:cubicBezTo>
                  <a:cubicBezTo>
                    <a:pt x="711" y="2332"/>
                    <a:pt x="930" y="2395"/>
                    <a:pt x="1147" y="2395"/>
                  </a:cubicBezTo>
                  <a:cubicBezTo>
                    <a:pt x="1443" y="2395"/>
                    <a:pt x="1734" y="2277"/>
                    <a:pt x="1953" y="2043"/>
                  </a:cubicBezTo>
                  <a:lnTo>
                    <a:pt x="2008" y="2016"/>
                  </a:lnTo>
                  <a:cubicBezTo>
                    <a:pt x="2387" y="1636"/>
                    <a:pt x="2469" y="1039"/>
                    <a:pt x="2225" y="578"/>
                  </a:cubicBezTo>
                  <a:cubicBezTo>
                    <a:pt x="2055" y="204"/>
                    <a:pt x="1693" y="1"/>
                    <a:pt x="1327" y="1"/>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82" name="Google Shape;682;p48"/>
            <p:cNvSpPr/>
            <p:nvPr/>
          </p:nvSpPr>
          <p:spPr>
            <a:xfrm>
              <a:off x="4751175" y="6179613"/>
              <a:ext cx="24425" cy="25250"/>
            </a:xfrm>
            <a:custGeom>
              <a:avLst/>
              <a:gdLst/>
              <a:ahLst/>
              <a:cxnLst/>
              <a:rect l="l" t="t" r="r" b="b"/>
              <a:pathLst>
                <a:path w="977" h="1010" extrusionOk="0">
                  <a:moveTo>
                    <a:pt x="503" y="1"/>
                  </a:moveTo>
                  <a:cubicBezTo>
                    <a:pt x="332" y="1"/>
                    <a:pt x="172" y="104"/>
                    <a:pt x="109" y="272"/>
                  </a:cubicBezTo>
                  <a:cubicBezTo>
                    <a:pt x="0" y="516"/>
                    <a:pt x="27" y="787"/>
                    <a:pt x="217" y="977"/>
                  </a:cubicBezTo>
                  <a:cubicBezTo>
                    <a:pt x="244" y="977"/>
                    <a:pt x="244" y="1004"/>
                    <a:pt x="271" y="1004"/>
                  </a:cubicBezTo>
                  <a:cubicBezTo>
                    <a:pt x="299" y="1008"/>
                    <a:pt x="326" y="1009"/>
                    <a:pt x="354" y="1009"/>
                  </a:cubicBezTo>
                  <a:cubicBezTo>
                    <a:pt x="542" y="1009"/>
                    <a:pt x="723" y="929"/>
                    <a:pt x="841" y="787"/>
                  </a:cubicBezTo>
                  <a:cubicBezTo>
                    <a:pt x="977" y="543"/>
                    <a:pt x="949" y="272"/>
                    <a:pt x="787" y="109"/>
                  </a:cubicBezTo>
                  <a:cubicBezTo>
                    <a:pt x="732" y="82"/>
                    <a:pt x="705" y="55"/>
                    <a:pt x="651" y="28"/>
                  </a:cubicBezTo>
                  <a:cubicBezTo>
                    <a:pt x="602" y="9"/>
                    <a:pt x="552" y="1"/>
                    <a:pt x="503" y="1"/>
                  </a:cubicBezTo>
                  <a:close/>
                </a:path>
              </a:pathLst>
            </a:custGeom>
            <a:solidFill>
              <a:srgbClr val="FECA2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683" name="Google Shape;683;p48"/>
          <p:cNvGrpSpPr/>
          <p:nvPr/>
        </p:nvGrpSpPr>
        <p:grpSpPr>
          <a:xfrm>
            <a:off x="3312218" y="1308318"/>
            <a:ext cx="1398700" cy="1779917"/>
            <a:chOff x="2586363" y="5410988"/>
            <a:chExt cx="1049025" cy="1334938"/>
          </a:xfrm>
        </p:grpSpPr>
        <p:sp>
          <p:nvSpPr>
            <p:cNvPr id="684" name="Google Shape;684;p48"/>
            <p:cNvSpPr/>
            <p:nvPr/>
          </p:nvSpPr>
          <p:spPr>
            <a:xfrm>
              <a:off x="2586363" y="5419550"/>
              <a:ext cx="1049025" cy="1326375"/>
            </a:xfrm>
            <a:custGeom>
              <a:avLst/>
              <a:gdLst/>
              <a:ahLst/>
              <a:cxnLst/>
              <a:rect l="l" t="t" r="r" b="b"/>
              <a:pathLst>
                <a:path w="41961" h="53055" extrusionOk="0">
                  <a:moveTo>
                    <a:pt x="32169" y="814"/>
                  </a:moveTo>
                  <a:cubicBezTo>
                    <a:pt x="32223" y="814"/>
                    <a:pt x="32305" y="841"/>
                    <a:pt x="32386" y="868"/>
                  </a:cubicBezTo>
                  <a:cubicBezTo>
                    <a:pt x="34041" y="1492"/>
                    <a:pt x="38760" y="3825"/>
                    <a:pt x="40686" y="4828"/>
                  </a:cubicBezTo>
                  <a:cubicBezTo>
                    <a:pt x="40930" y="4964"/>
                    <a:pt x="41066" y="5262"/>
                    <a:pt x="40957" y="5534"/>
                  </a:cubicBezTo>
                  <a:cubicBezTo>
                    <a:pt x="40767" y="6022"/>
                    <a:pt x="40578" y="6402"/>
                    <a:pt x="40361" y="6836"/>
                  </a:cubicBezTo>
                  <a:cubicBezTo>
                    <a:pt x="40252" y="7080"/>
                    <a:pt x="40116" y="7351"/>
                    <a:pt x="39981" y="7649"/>
                  </a:cubicBezTo>
                  <a:cubicBezTo>
                    <a:pt x="39872" y="7866"/>
                    <a:pt x="39655" y="8029"/>
                    <a:pt x="39411" y="8029"/>
                  </a:cubicBezTo>
                  <a:cubicBezTo>
                    <a:pt x="39303" y="8029"/>
                    <a:pt x="39221" y="8002"/>
                    <a:pt x="39140" y="7948"/>
                  </a:cubicBezTo>
                  <a:cubicBezTo>
                    <a:pt x="38326" y="7568"/>
                    <a:pt x="37485" y="7161"/>
                    <a:pt x="36672" y="6781"/>
                  </a:cubicBezTo>
                  <a:cubicBezTo>
                    <a:pt x="34882" y="5886"/>
                    <a:pt x="32983" y="4964"/>
                    <a:pt x="31084" y="4150"/>
                  </a:cubicBezTo>
                  <a:cubicBezTo>
                    <a:pt x="30759" y="4015"/>
                    <a:pt x="30623" y="3662"/>
                    <a:pt x="30732" y="3309"/>
                  </a:cubicBezTo>
                  <a:cubicBezTo>
                    <a:pt x="30976" y="2550"/>
                    <a:pt x="31328" y="1818"/>
                    <a:pt x="31600" y="1194"/>
                  </a:cubicBezTo>
                  <a:cubicBezTo>
                    <a:pt x="31708" y="977"/>
                    <a:pt x="31925" y="814"/>
                    <a:pt x="32169" y="814"/>
                  </a:cubicBezTo>
                  <a:close/>
                  <a:moveTo>
                    <a:pt x="32628" y="5937"/>
                  </a:moveTo>
                  <a:cubicBezTo>
                    <a:pt x="32647" y="5937"/>
                    <a:pt x="32666" y="5938"/>
                    <a:pt x="32684" y="5940"/>
                  </a:cubicBezTo>
                  <a:cubicBezTo>
                    <a:pt x="32766" y="5940"/>
                    <a:pt x="32874" y="5940"/>
                    <a:pt x="32956" y="5968"/>
                  </a:cubicBezTo>
                  <a:cubicBezTo>
                    <a:pt x="33824" y="6320"/>
                    <a:pt x="35424" y="7080"/>
                    <a:pt x="36482" y="7649"/>
                  </a:cubicBezTo>
                  <a:cubicBezTo>
                    <a:pt x="36834" y="7812"/>
                    <a:pt x="36997" y="8219"/>
                    <a:pt x="36807" y="8571"/>
                  </a:cubicBezTo>
                  <a:cubicBezTo>
                    <a:pt x="36590" y="9005"/>
                    <a:pt x="36373" y="9439"/>
                    <a:pt x="36129" y="9873"/>
                  </a:cubicBezTo>
                  <a:cubicBezTo>
                    <a:pt x="34665" y="12477"/>
                    <a:pt x="33200" y="15108"/>
                    <a:pt x="31681" y="17658"/>
                  </a:cubicBezTo>
                  <a:cubicBezTo>
                    <a:pt x="29592" y="21184"/>
                    <a:pt x="27612" y="24764"/>
                    <a:pt x="25714" y="28372"/>
                  </a:cubicBezTo>
                  <a:cubicBezTo>
                    <a:pt x="25198" y="29267"/>
                    <a:pt x="24764" y="30189"/>
                    <a:pt x="24385" y="31138"/>
                  </a:cubicBezTo>
                  <a:cubicBezTo>
                    <a:pt x="24249" y="31491"/>
                    <a:pt x="24222" y="31844"/>
                    <a:pt x="24303" y="32196"/>
                  </a:cubicBezTo>
                  <a:cubicBezTo>
                    <a:pt x="25253" y="37241"/>
                    <a:pt x="25822" y="42341"/>
                    <a:pt x="25578" y="47494"/>
                  </a:cubicBezTo>
                  <a:cubicBezTo>
                    <a:pt x="25551" y="48199"/>
                    <a:pt x="25578" y="48932"/>
                    <a:pt x="25578" y="49637"/>
                  </a:cubicBezTo>
                  <a:cubicBezTo>
                    <a:pt x="25578" y="50098"/>
                    <a:pt x="25470" y="50586"/>
                    <a:pt x="25280" y="51020"/>
                  </a:cubicBezTo>
                  <a:cubicBezTo>
                    <a:pt x="25018" y="51675"/>
                    <a:pt x="24369" y="52102"/>
                    <a:pt x="23673" y="52102"/>
                  </a:cubicBezTo>
                  <a:cubicBezTo>
                    <a:pt x="23505" y="52102"/>
                    <a:pt x="23333" y="52077"/>
                    <a:pt x="23164" y="52024"/>
                  </a:cubicBezTo>
                  <a:cubicBezTo>
                    <a:pt x="20506" y="51291"/>
                    <a:pt x="17929" y="50261"/>
                    <a:pt x="15488" y="48986"/>
                  </a:cubicBezTo>
                  <a:cubicBezTo>
                    <a:pt x="13318" y="47765"/>
                    <a:pt x="11202" y="46409"/>
                    <a:pt x="9222" y="44917"/>
                  </a:cubicBezTo>
                  <a:cubicBezTo>
                    <a:pt x="7459" y="43643"/>
                    <a:pt x="5805" y="42259"/>
                    <a:pt x="4232" y="40767"/>
                  </a:cubicBezTo>
                  <a:cubicBezTo>
                    <a:pt x="3364" y="39899"/>
                    <a:pt x="2550" y="39004"/>
                    <a:pt x="1682" y="38109"/>
                  </a:cubicBezTo>
                  <a:cubicBezTo>
                    <a:pt x="1546" y="37947"/>
                    <a:pt x="1411" y="37784"/>
                    <a:pt x="1329" y="37567"/>
                  </a:cubicBezTo>
                  <a:cubicBezTo>
                    <a:pt x="868" y="36617"/>
                    <a:pt x="1031" y="35858"/>
                    <a:pt x="1926" y="35261"/>
                  </a:cubicBezTo>
                  <a:cubicBezTo>
                    <a:pt x="2577" y="34827"/>
                    <a:pt x="3255" y="34420"/>
                    <a:pt x="3960" y="34068"/>
                  </a:cubicBezTo>
                  <a:cubicBezTo>
                    <a:pt x="6374" y="32902"/>
                    <a:pt x="8843" y="31871"/>
                    <a:pt x="11392" y="30949"/>
                  </a:cubicBezTo>
                  <a:cubicBezTo>
                    <a:pt x="13074" y="30325"/>
                    <a:pt x="14783" y="29728"/>
                    <a:pt x="16464" y="29131"/>
                  </a:cubicBezTo>
                  <a:cubicBezTo>
                    <a:pt x="16898" y="28969"/>
                    <a:pt x="17278" y="28724"/>
                    <a:pt x="17576" y="28372"/>
                  </a:cubicBezTo>
                  <a:cubicBezTo>
                    <a:pt x="18336" y="27504"/>
                    <a:pt x="19014" y="26582"/>
                    <a:pt x="19638" y="25605"/>
                  </a:cubicBezTo>
                  <a:cubicBezTo>
                    <a:pt x="22649" y="21076"/>
                    <a:pt x="25687" y="16546"/>
                    <a:pt x="28562" y="11908"/>
                  </a:cubicBezTo>
                  <a:cubicBezTo>
                    <a:pt x="29728" y="10009"/>
                    <a:pt x="30949" y="8137"/>
                    <a:pt x="32115" y="6239"/>
                  </a:cubicBezTo>
                  <a:cubicBezTo>
                    <a:pt x="32214" y="6065"/>
                    <a:pt x="32427" y="5937"/>
                    <a:pt x="32628" y="5937"/>
                  </a:cubicBezTo>
                  <a:close/>
                  <a:moveTo>
                    <a:pt x="31600" y="0"/>
                  </a:moveTo>
                  <a:cubicBezTo>
                    <a:pt x="31383" y="0"/>
                    <a:pt x="31274" y="109"/>
                    <a:pt x="31111" y="516"/>
                  </a:cubicBezTo>
                  <a:cubicBezTo>
                    <a:pt x="30786" y="1248"/>
                    <a:pt x="30460" y="2008"/>
                    <a:pt x="30162" y="2740"/>
                  </a:cubicBezTo>
                  <a:lnTo>
                    <a:pt x="29891" y="3418"/>
                  </a:lnTo>
                  <a:cubicBezTo>
                    <a:pt x="29864" y="3526"/>
                    <a:pt x="29836" y="3635"/>
                    <a:pt x="29809" y="3716"/>
                  </a:cubicBezTo>
                  <a:cubicBezTo>
                    <a:pt x="29674" y="4042"/>
                    <a:pt x="29864" y="4422"/>
                    <a:pt x="30216" y="4503"/>
                  </a:cubicBezTo>
                  <a:cubicBezTo>
                    <a:pt x="30487" y="4611"/>
                    <a:pt x="30732" y="4747"/>
                    <a:pt x="31003" y="4883"/>
                  </a:cubicBezTo>
                  <a:cubicBezTo>
                    <a:pt x="31193" y="4964"/>
                    <a:pt x="31301" y="5127"/>
                    <a:pt x="31355" y="5317"/>
                  </a:cubicBezTo>
                  <a:cubicBezTo>
                    <a:pt x="31410" y="5506"/>
                    <a:pt x="31383" y="5696"/>
                    <a:pt x="31301" y="5859"/>
                  </a:cubicBezTo>
                  <a:cubicBezTo>
                    <a:pt x="31138" y="6103"/>
                    <a:pt x="31003" y="6320"/>
                    <a:pt x="30867" y="6564"/>
                  </a:cubicBezTo>
                  <a:cubicBezTo>
                    <a:pt x="30298" y="7432"/>
                    <a:pt x="29755" y="8300"/>
                    <a:pt x="29213" y="9195"/>
                  </a:cubicBezTo>
                  <a:cubicBezTo>
                    <a:pt x="27938" y="11257"/>
                    <a:pt x="26609" y="13372"/>
                    <a:pt x="25280" y="15461"/>
                  </a:cubicBezTo>
                  <a:cubicBezTo>
                    <a:pt x="23842" y="17712"/>
                    <a:pt x="22350" y="19963"/>
                    <a:pt x="20940" y="22160"/>
                  </a:cubicBezTo>
                  <a:cubicBezTo>
                    <a:pt x="20018" y="23571"/>
                    <a:pt x="19095" y="24981"/>
                    <a:pt x="18173" y="26392"/>
                  </a:cubicBezTo>
                  <a:cubicBezTo>
                    <a:pt x="17821" y="26907"/>
                    <a:pt x="17414" y="27395"/>
                    <a:pt x="16953" y="27829"/>
                  </a:cubicBezTo>
                  <a:cubicBezTo>
                    <a:pt x="16681" y="28101"/>
                    <a:pt x="16356" y="28290"/>
                    <a:pt x="16003" y="28399"/>
                  </a:cubicBezTo>
                  <a:cubicBezTo>
                    <a:pt x="13644" y="29158"/>
                    <a:pt x="11175" y="30054"/>
                    <a:pt x="8436" y="31166"/>
                  </a:cubicBezTo>
                  <a:cubicBezTo>
                    <a:pt x="6483" y="31979"/>
                    <a:pt x="4557" y="32793"/>
                    <a:pt x="2957" y="33498"/>
                  </a:cubicBezTo>
                  <a:cubicBezTo>
                    <a:pt x="2062" y="33878"/>
                    <a:pt x="1302" y="34475"/>
                    <a:pt x="705" y="35207"/>
                  </a:cubicBezTo>
                  <a:cubicBezTo>
                    <a:pt x="109" y="35858"/>
                    <a:pt x="0" y="36807"/>
                    <a:pt x="380" y="37567"/>
                  </a:cubicBezTo>
                  <a:cubicBezTo>
                    <a:pt x="651" y="38218"/>
                    <a:pt x="1058" y="38787"/>
                    <a:pt x="1519" y="39276"/>
                  </a:cubicBezTo>
                  <a:cubicBezTo>
                    <a:pt x="2089" y="39845"/>
                    <a:pt x="2658" y="40415"/>
                    <a:pt x="3228" y="40957"/>
                  </a:cubicBezTo>
                  <a:cubicBezTo>
                    <a:pt x="3526" y="41283"/>
                    <a:pt x="3825" y="41581"/>
                    <a:pt x="4123" y="41879"/>
                  </a:cubicBezTo>
                  <a:cubicBezTo>
                    <a:pt x="4313" y="42069"/>
                    <a:pt x="4638" y="42368"/>
                    <a:pt x="4828" y="42558"/>
                  </a:cubicBezTo>
                  <a:cubicBezTo>
                    <a:pt x="6049" y="43588"/>
                    <a:pt x="7405" y="44646"/>
                    <a:pt x="9087" y="45921"/>
                  </a:cubicBezTo>
                  <a:cubicBezTo>
                    <a:pt x="11772" y="47928"/>
                    <a:pt x="14674" y="49637"/>
                    <a:pt x="17739" y="51047"/>
                  </a:cubicBezTo>
                  <a:cubicBezTo>
                    <a:pt x="19611" y="51861"/>
                    <a:pt x="21564" y="52512"/>
                    <a:pt x="23571" y="53000"/>
                  </a:cubicBezTo>
                  <a:cubicBezTo>
                    <a:pt x="23734" y="53027"/>
                    <a:pt x="23923" y="53054"/>
                    <a:pt x="24113" y="53054"/>
                  </a:cubicBezTo>
                  <a:cubicBezTo>
                    <a:pt x="24602" y="53054"/>
                    <a:pt x="25063" y="52892"/>
                    <a:pt x="25442" y="52566"/>
                  </a:cubicBezTo>
                  <a:cubicBezTo>
                    <a:pt x="25849" y="52241"/>
                    <a:pt x="26121" y="51807"/>
                    <a:pt x="26229" y="51291"/>
                  </a:cubicBezTo>
                  <a:cubicBezTo>
                    <a:pt x="26446" y="50640"/>
                    <a:pt x="26527" y="49962"/>
                    <a:pt x="26527" y="49257"/>
                  </a:cubicBezTo>
                  <a:cubicBezTo>
                    <a:pt x="26527" y="48308"/>
                    <a:pt x="26500" y="47169"/>
                    <a:pt x="26446" y="46029"/>
                  </a:cubicBezTo>
                  <a:lnTo>
                    <a:pt x="26446" y="45650"/>
                  </a:lnTo>
                  <a:cubicBezTo>
                    <a:pt x="26365" y="43832"/>
                    <a:pt x="26283" y="41934"/>
                    <a:pt x="26175" y="40062"/>
                  </a:cubicBezTo>
                  <a:lnTo>
                    <a:pt x="26175" y="40008"/>
                  </a:lnTo>
                  <a:cubicBezTo>
                    <a:pt x="26093" y="38164"/>
                    <a:pt x="25904" y="36319"/>
                    <a:pt x="25578" y="34475"/>
                  </a:cubicBezTo>
                  <a:cubicBezTo>
                    <a:pt x="25497" y="34014"/>
                    <a:pt x="25442" y="33498"/>
                    <a:pt x="25388" y="33037"/>
                  </a:cubicBezTo>
                  <a:cubicBezTo>
                    <a:pt x="25334" y="32739"/>
                    <a:pt x="25307" y="32468"/>
                    <a:pt x="25280" y="32196"/>
                  </a:cubicBezTo>
                  <a:cubicBezTo>
                    <a:pt x="25198" y="31735"/>
                    <a:pt x="25280" y="31247"/>
                    <a:pt x="25470" y="30813"/>
                  </a:cubicBezTo>
                  <a:cubicBezTo>
                    <a:pt x="25741" y="30298"/>
                    <a:pt x="26012" y="29755"/>
                    <a:pt x="26283" y="29213"/>
                  </a:cubicBezTo>
                  <a:cubicBezTo>
                    <a:pt x="28155" y="25632"/>
                    <a:pt x="29864" y="22513"/>
                    <a:pt x="31518" y="19746"/>
                  </a:cubicBezTo>
                  <a:lnTo>
                    <a:pt x="32440" y="18173"/>
                  </a:lnTo>
                  <a:cubicBezTo>
                    <a:pt x="34176" y="15217"/>
                    <a:pt x="35994" y="12179"/>
                    <a:pt x="37594" y="9033"/>
                  </a:cubicBezTo>
                  <a:cubicBezTo>
                    <a:pt x="37757" y="8707"/>
                    <a:pt x="38082" y="8517"/>
                    <a:pt x="38435" y="8517"/>
                  </a:cubicBezTo>
                  <a:cubicBezTo>
                    <a:pt x="38570" y="8517"/>
                    <a:pt x="38706" y="8544"/>
                    <a:pt x="38842" y="8599"/>
                  </a:cubicBezTo>
                  <a:lnTo>
                    <a:pt x="38977" y="8653"/>
                  </a:lnTo>
                  <a:lnTo>
                    <a:pt x="39031" y="8680"/>
                  </a:lnTo>
                  <a:cubicBezTo>
                    <a:pt x="39221" y="8761"/>
                    <a:pt x="39438" y="8843"/>
                    <a:pt x="39628" y="8897"/>
                  </a:cubicBezTo>
                  <a:cubicBezTo>
                    <a:pt x="39737" y="8897"/>
                    <a:pt x="39818" y="8924"/>
                    <a:pt x="39899" y="8924"/>
                  </a:cubicBezTo>
                  <a:cubicBezTo>
                    <a:pt x="40089" y="8924"/>
                    <a:pt x="40198" y="8870"/>
                    <a:pt x="40361" y="8544"/>
                  </a:cubicBezTo>
                  <a:cubicBezTo>
                    <a:pt x="40550" y="8083"/>
                    <a:pt x="40740" y="7703"/>
                    <a:pt x="40930" y="7351"/>
                  </a:cubicBezTo>
                  <a:cubicBezTo>
                    <a:pt x="41174" y="6836"/>
                    <a:pt x="41391" y="6374"/>
                    <a:pt x="41662" y="5751"/>
                  </a:cubicBezTo>
                  <a:cubicBezTo>
                    <a:pt x="41771" y="5534"/>
                    <a:pt x="41852" y="5317"/>
                    <a:pt x="41907" y="5100"/>
                  </a:cubicBezTo>
                  <a:cubicBezTo>
                    <a:pt x="41961" y="4828"/>
                    <a:pt x="41825" y="4530"/>
                    <a:pt x="41554" y="4422"/>
                  </a:cubicBezTo>
                  <a:lnTo>
                    <a:pt x="41473" y="4367"/>
                  </a:lnTo>
                  <a:lnTo>
                    <a:pt x="41256" y="4259"/>
                  </a:lnTo>
                  <a:cubicBezTo>
                    <a:pt x="40469" y="3879"/>
                    <a:pt x="39710" y="3445"/>
                    <a:pt x="38950" y="3038"/>
                  </a:cubicBezTo>
                  <a:cubicBezTo>
                    <a:pt x="37296" y="2089"/>
                    <a:pt x="35560" y="1275"/>
                    <a:pt x="33797" y="597"/>
                  </a:cubicBezTo>
                  <a:cubicBezTo>
                    <a:pt x="33200" y="380"/>
                    <a:pt x="32603" y="217"/>
                    <a:pt x="32006" y="55"/>
                  </a:cubicBezTo>
                  <a:cubicBezTo>
                    <a:pt x="31871" y="27"/>
                    <a:pt x="31735" y="0"/>
                    <a:pt x="31600"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85" name="Google Shape;685;p48"/>
            <p:cNvSpPr/>
            <p:nvPr/>
          </p:nvSpPr>
          <p:spPr>
            <a:xfrm>
              <a:off x="2586363" y="5410988"/>
              <a:ext cx="1049025" cy="1326375"/>
            </a:xfrm>
            <a:custGeom>
              <a:avLst/>
              <a:gdLst/>
              <a:ahLst/>
              <a:cxnLst/>
              <a:rect l="l" t="t" r="r" b="b"/>
              <a:pathLst>
                <a:path w="41961" h="53055" extrusionOk="0">
                  <a:moveTo>
                    <a:pt x="32169" y="814"/>
                  </a:moveTo>
                  <a:cubicBezTo>
                    <a:pt x="32223" y="814"/>
                    <a:pt x="32305" y="841"/>
                    <a:pt x="32386" y="868"/>
                  </a:cubicBezTo>
                  <a:cubicBezTo>
                    <a:pt x="34041" y="1492"/>
                    <a:pt x="38760" y="3825"/>
                    <a:pt x="40686" y="4828"/>
                  </a:cubicBezTo>
                  <a:cubicBezTo>
                    <a:pt x="40930" y="4964"/>
                    <a:pt x="41066" y="5262"/>
                    <a:pt x="40957" y="5534"/>
                  </a:cubicBezTo>
                  <a:cubicBezTo>
                    <a:pt x="40767" y="6022"/>
                    <a:pt x="40578" y="6402"/>
                    <a:pt x="40361" y="6836"/>
                  </a:cubicBezTo>
                  <a:cubicBezTo>
                    <a:pt x="40252" y="7080"/>
                    <a:pt x="40116" y="7351"/>
                    <a:pt x="39981" y="7649"/>
                  </a:cubicBezTo>
                  <a:cubicBezTo>
                    <a:pt x="39872" y="7866"/>
                    <a:pt x="39655" y="8029"/>
                    <a:pt x="39411" y="8029"/>
                  </a:cubicBezTo>
                  <a:cubicBezTo>
                    <a:pt x="39303" y="8029"/>
                    <a:pt x="39221" y="8002"/>
                    <a:pt x="39140" y="7948"/>
                  </a:cubicBezTo>
                  <a:cubicBezTo>
                    <a:pt x="38326" y="7568"/>
                    <a:pt x="37485" y="7161"/>
                    <a:pt x="36672" y="6781"/>
                  </a:cubicBezTo>
                  <a:cubicBezTo>
                    <a:pt x="34882" y="5886"/>
                    <a:pt x="32983" y="4964"/>
                    <a:pt x="31084" y="4150"/>
                  </a:cubicBezTo>
                  <a:cubicBezTo>
                    <a:pt x="30759" y="4015"/>
                    <a:pt x="30623" y="3662"/>
                    <a:pt x="30732" y="3309"/>
                  </a:cubicBezTo>
                  <a:cubicBezTo>
                    <a:pt x="30976" y="2550"/>
                    <a:pt x="31328" y="1818"/>
                    <a:pt x="31600" y="1194"/>
                  </a:cubicBezTo>
                  <a:cubicBezTo>
                    <a:pt x="31708" y="977"/>
                    <a:pt x="31925" y="814"/>
                    <a:pt x="32169" y="814"/>
                  </a:cubicBezTo>
                  <a:close/>
                  <a:moveTo>
                    <a:pt x="32628" y="5937"/>
                  </a:moveTo>
                  <a:cubicBezTo>
                    <a:pt x="32647" y="5937"/>
                    <a:pt x="32666" y="5938"/>
                    <a:pt x="32684" y="5940"/>
                  </a:cubicBezTo>
                  <a:cubicBezTo>
                    <a:pt x="32766" y="5940"/>
                    <a:pt x="32874" y="5940"/>
                    <a:pt x="32956" y="5968"/>
                  </a:cubicBezTo>
                  <a:cubicBezTo>
                    <a:pt x="33824" y="6320"/>
                    <a:pt x="35424" y="7080"/>
                    <a:pt x="36482" y="7649"/>
                  </a:cubicBezTo>
                  <a:cubicBezTo>
                    <a:pt x="36834" y="7812"/>
                    <a:pt x="36997" y="8219"/>
                    <a:pt x="36807" y="8571"/>
                  </a:cubicBezTo>
                  <a:cubicBezTo>
                    <a:pt x="36590" y="9005"/>
                    <a:pt x="36373" y="9439"/>
                    <a:pt x="36129" y="9873"/>
                  </a:cubicBezTo>
                  <a:cubicBezTo>
                    <a:pt x="34665" y="12477"/>
                    <a:pt x="33200" y="15108"/>
                    <a:pt x="31681" y="17658"/>
                  </a:cubicBezTo>
                  <a:cubicBezTo>
                    <a:pt x="29592" y="21184"/>
                    <a:pt x="27612" y="24764"/>
                    <a:pt x="25714" y="28372"/>
                  </a:cubicBezTo>
                  <a:cubicBezTo>
                    <a:pt x="25198" y="29267"/>
                    <a:pt x="24764" y="30189"/>
                    <a:pt x="24385" y="31138"/>
                  </a:cubicBezTo>
                  <a:cubicBezTo>
                    <a:pt x="24249" y="31491"/>
                    <a:pt x="24222" y="31844"/>
                    <a:pt x="24303" y="32196"/>
                  </a:cubicBezTo>
                  <a:cubicBezTo>
                    <a:pt x="25253" y="37241"/>
                    <a:pt x="25822" y="42341"/>
                    <a:pt x="25578" y="47494"/>
                  </a:cubicBezTo>
                  <a:cubicBezTo>
                    <a:pt x="25551" y="48199"/>
                    <a:pt x="25578" y="48932"/>
                    <a:pt x="25578" y="49637"/>
                  </a:cubicBezTo>
                  <a:cubicBezTo>
                    <a:pt x="25578" y="50098"/>
                    <a:pt x="25470" y="50586"/>
                    <a:pt x="25280" y="51020"/>
                  </a:cubicBezTo>
                  <a:cubicBezTo>
                    <a:pt x="25018" y="51675"/>
                    <a:pt x="24369" y="52102"/>
                    <a:pt x="23673" y="52102"/>
                  </a:cubicBezTo>
                  <a:cubicBezTo>
                    <a:pt x="23505" y="52102"/>
                    <a:pt x="23333" y="52077"/>
                    <a:pt x="23164" y="52024"/>
                  </a:cubicBezTo>
                  <a:cubicBezTo>
                    <a:pt x="20506" y="51291"/>
                    <a:pt x="17929" y="50261"/>
                    <a:pt x="15488" y="48986"/>
                  </a:cubicBezTo>
                  <a:cubicBezTo>
                    <a:pt x="13318" y="47765"/>
                    <a:pt x="11202" y="46409"/>
                    <a:pt x="9222" y="44917"/>
                  </a:cubicBezTo>
                  <a:cubicBezTo>
                    <a:pt x="7459" y="43643"/>
                    <a:pt x="5805" y="42259"/>
                    <a:pt x="4232" y="40767"/>
                  </a:cubicBezTo>
                  <a:cubicBezTo>
                    <a:pt x="3364" y="39899"/>
                    <a:pt x="2550" y="39004"/>
                    <a:pt x="1682" y="38109"/>
                  </a:cubicBezTo>
                  <a:cubicBezTo>
                    <a:pt x="1546" y="37947"/>
                    <a:pt x="1411" y="37784"/>
                    <a:pt x="1329" y="37567"/>
                  </a:cubicBezTo>
                  <a:cubicBezTo>
                    <a:pt x="868" y="36617"/>
                    <a:pt x="1031" y="35858"/>
                    <a:pt x="1926" y="35261"/>
                  </a:cubicBezTo>
                  <a:cubicBezTo>
                    <a:pt x="2577" y="34827"/>
                    <a:pt x="3255" y="34420"/>
                    <a:pt x="3960" y="34068"/>
                  </a:cubicBezTo>
                  <a:cubicBezTo>
                    <a:pt x="6374" y="32902"/>
                    <a:pt x="8843" y="31871"/>
                    <a:pt x="11392" y="30949"/>
                  </a:cubicBezTo>
                  <a:cubicBezTo>
                    <a:pt x="13074" y="30325"/>
                    <a:pt x="14783" y="29728"/>
                    <a:pt x="16464" y="29131"/>
                  </a:cubicBezTo>
                  <a:cubicBezTo>
                    <a:pt x="16898" y="28969"/>
                    <a:pt x="17278" y="28724"/>
                    <a:pt x="17576" y="28372"/>
                  </a:cubicBezTo>
                  <a:cubicBezTo>
                    <a:pt x="18336" y="27504"/>
                    <a:pt x="19014" y="26582"/>
                    <a:pt x="19638" y="25605"/>
                  </a:cubicBezTo>
                  <a:cubicBezTo>
                    <a:pt x="22649" y="21076"/>
                    <a:pt x="25687" y="16546"/>
                    <a:pt x="28562" y="11908"/>
                  </a:cubicBezTo>
                  <a:cubicBezTo>
                    <a:pt x="29728" y="10009"/>
                    <a:pt x="30949" y="8137"/>
                    <a:pt x="32115" y="6239"/>
                  </a:cubicBezTo>
                  <a:cubicBezTo>
                    <a:pt x="32214" y="6065"/>
                    <a:pt x="32427" y="5937"/>
                    <a:pt x="32628" y="5937"/>
                  </a:cubicBezTo>
                  <a:close/>
                  <a:moveTo>
                    <a:pt x="31600" y="0"/>
                  </a:moveTo>
                  <a:cubicBezTo>
                    <a:pt x="31383" y="0"/>
                    <a:pt x="31274" y="109"/>
                    <a:pt x="31111" y="516"/>
                  </a:cubicBezTo>
                  <a:cubicBezTo>
                    <a:pt x="30786" y="1248"/>
                    <a:pt x="30460" y="2008"/>
                    <a:pt x="30162" y="2740"/>
                  </a:cubicBezTo>
                  <a:lnTo>
                    <a:pt x="29891" y="3418"/>
                  </a:lnTo>
                  <a:cubicBezTo>
                    <a:pt x="29864" y="3526"/>
                    <a:pt x="29836" y="3635"/>
                    <a:pt x="29809" y="3716"/>
                  </a:cubicBezTo>
                  <a:cubicBezTo>
                    <a:pt x="29674" y="4042"/>
                    <a:pt x="29864" y="4422"/>
                    <a:pt x="30216" y="4503"/>
                  </a:cubicBezTo>
                  <a:cubicBezTo>
                    <a:pt x="30487" y="4611"/>
                    <a:pt x="30732" y="4747"/>
                    <a:pt x="31003" y="4883"/>
                  </a:cubicBezTo>
                  <a:cubicBezTo>
                    <a:pt x="31193" y="4964"/>
                    <a:pt x="31301" y="5127"/>
                    <a:pt x="31355" y="5317"/>
                  </a:cubicBezTo>
                  <a:cubicBezTo>
                    <a:pt x="31410" y="5506"/>
                    <a:pt x="31383" y="5696"/>
                    <a:pt x="31301" y="5859"/>
                  </a:cubicBezTo>
                  <a:cubicBezTo>
                    <a:pt x="31138" y="6103"/>
                    <a:pt x="31003" y="6320"/>
                    <a:pt x="30867" y="6564"/>
                  </a:cubicBezTo>
                  <a:cubicBezTo>
                    <a:pt x="30298" y="7432"/>
                    <a:pt x="29755" y="8300"/>
                    <a:pt x="29213" y="9195"/>
                  </a:cubicBezTo>
                  <a:cubicBezTo>
                    <a:pt x="27938" y="11257"/>
                    <a:pt x="26609" y="13372"/>
                    <a:pt x="25280" y="15461"/>
                  </a:cubicBezTo>
                  <a:cubicBezTo>
                    <a:pt x="23842" y="17712"/>
                    <a:pt x="22350" y="19963"/>
                    <a:pt x="20940" y="22160"/>
                  </a:cubicBezTo>
                  <a:cubicBezTo>
                    <a:pt x="20018" y="23571"/>
                    <a:pt x="19095" y="24981"/>
                    <a:pt x="18173" y="26392"/>
                  </a:cubicBezTo>
                  <a:cubicBezTo>
                    <a:pt x="17821" y="26907"/>
                    <a:pt x="17414" y="27395"/>
                    <a:pt x="16953" y="27829"/>
                  </a:cubicBezTo>
                  <a:cubicBezTo>
                    <a:pt x="16681" y="28101"/>
                    <a:pt x="16356" y="28290"/>
                    <a:pt x="16003" y="28399"/>
                  </a:cubicBezTo>
                  <a:cubicBezTo>
                    <a:pt x="13644" y="29158"/>
                    <a:pt x="11175" y="30054"/>
                    <a:pt x="8436" y="31166"/>
                  </a:cubicBezTo>
                  <a:cubicBezTo>
                    <a:pt x="6483" y="31979"/>
                    <a:pt x="4557" y="32793"/>
                    <a:pt x="2957" y="33498"/>
                  </a:cubicBezTo>
                  <a:cubicBezTo>
                    <a:pt x="2062" y="33878"/>
                    <a:pt x="1302" y="34475"/>
                    <a:pt x="705" y="35207"/>
                  </a:cubicBezTo>
                  <a:cubicBezTo>
                    <a:pt x="109" y="35858"/>
                    <a:pt x="0" y="36807"/>
                    <a:pt x="380" y="37567"/>
                  </a:cubicBezTo>
                  <a:cubicBezTo>
                    <a:pt x="651" y="38218"/>
                    <a:pt x="1058" y="38787"/>
                    <a:pt x="1519" y="39276"/>
                  </a:cubicBezTo>
                  <a:cubicBezTo>
                    <a:pt x="2089" y="39845"/>
                    <a:pt x="2658" y="40415"/>
                    <a:pt x="3228" y="40957"/>
                  </a:cubicBezTo>
                  <a:cubicBezTo>
                    <a:pt x="3526" y="41283"/>
                    <a:pt x="3825" y="41581"/>
                    <a:pt x="4123" y="41879"/>
                  </a:cubicBezTo>
                  <a:cubicBezTo>
                    <a:pt x="4313" y="42069"/>
                    <a:pt x="4638" y="42368"/>
                    <a:pt x="4828" y="42558"/>
                  </a:cubicBezTo>
                  <a:cubicBezTo>
                    <a:pt x="6049" y="43588"/>
                    <a:pt x="7405" y="44646"/>
                    <a:pt x="9087" y="45921"/>
                  </a:cubicBezTo>
                  <a:cubicBezTo>
                    <a:pt x="11772" y="47928"/>
                    <a:pt x="14674" y="49637"/>
                    <a:pt x="17739" y="51047"/>
                  </a:cubicBezTo>
                  <a:cubicBezTo>
                    <a:pt x="19611" y="51861"/>
                    <a:pt x="21564" y="52512"/>
                    <a:pt x="23571" y="53000"/>
                  </a:cubicBezTo>
                  <a:cubicBezTo>
                    <a:pt x="23734" y="53027"/>
                    <a:pt x="23923" y="53054"/>
                    <a:pt x="24113" y="53054"/>
                  </a:cubicBezTo>
                  <a:cubicBezTo>
                    <a:pt x="24602" y="53054"/>
                    <a:pt x="25063" y="52892"/>
                    <a:pt x="25442" y="52566"/>
                  </a:cubicBezTo>
                  <a:cubicBezTo>
                    <a:pt x="25849" y="52241"/>
                    <a:pt x="26121" y="51807"/>
                    <a:pt x="26229" y="51291"/>
                  </a:cubicBezTo>
                  <a:cubicBezTo>
                    <a:pt x="26446" y="50640"/>
                    <a:pt x="26527" y="49962"/>
                    <a:pt x="26527" y="49257"/>
                  </a:cubicBezTo>
                  <a:cubicBezTo>
                    <a:pt x="26527" y="48308"/>
                    <a:pt x="26500" y="47169"/>
                    <a:pt x="26446" y="46029"/>
                  </a:cubicBezTo>
                  <a:lnTo>
                    <a:pt x="26446" y="45650"/>
                  </a:lnTo>
                  <a:cubicBezTo>
                    <a:pt x="26365" y="43832"/>
                    <a:pt x="26283" y="41934"/>
                    <a:pt x="26175" y="40062"/>
                  </a:cubicBezTo>
                  <a:lnTo>
                    <a:pt x="26175" y="40008"/>
                  </a:lnTo>
                  <a:cubicBezTo>
                    <a:pt x="26093" y="38164"/>
                    <a:pt x="25904" y="36319"/>
                    <a:pt x="25578" y="34475"/>
                  </a:cubicBezTo>
                  <a:cubicBezTo>
                    <a:pt x="25497" y="34014"/>
                    <a:pt x="25442" y="33498"/>
                    <a:pt x="25388" y="33037"/>
                  </a:cubicBezTo>
                  <a:cubicBezTo>
                    <a:pt x="25334" y="32739"/>
                    <a:pt x="25307" y="32468"/>
                    <a:pt x="25280" y="32196"/>
                  </a:cubicBezTo>
                  <a:cubicBezTo>
                    <a:pt x="25198" y="31735"/>
                    <a:pt x="25280" y="31247"/>
                    <a:pt x="25470" y="30813"/>
                  </a:cubicBezTo>
                  <a:cubicBezTo>
                    <a:pt x="25741" y="30298"/>
                    <a:pt x="26012" y="29755"/>
                    <a:pt x="26283" y="29213"/>
                  </a:cubicBezTo>
                  <a:cubicBezTo>
                    <a:pt x="28155" y="25632"/>
                    <a:pt x="29864" y="22513"/>
                    <a:pt x="31518" y="19746"/>
                  </a:cubicBezTo>
                  <a:lnTo>
                    <a:pt x="32440" y="18173"/>
                  </a:lnTo>
                  <a:cubicBezTo>
                    <a:pt x="34176" y="15217"/>
                    <a:pt x="35994" y="12179"/>
                    <a:pt x="37594" y="9033"/>
                  </a:cubicBezTo>
                  <a:cubicBezTo>
                    <a:pt x="37757" y="8707"/>
                    <a:pt x="38082" y="8517"/>
                    <a:pt x="38435" y="8517"/>
                  </a:cubicBezTo>
                  <a:cubicBezTo>
                    <a:pt x="38570" y="8517"/>
                    <a:pt x="38706" y="8544"/>
                    <a:pt x="38842" y="8599"/>
                  </a:cubicBezTo>
                  <a:lnTo>
                    <a:pt x="38977" y="8653"/>
                  </a:lnTo>
                  <a:lnTo>
                    <a:pt x="39031" y="8680"/>
                  </a:lnTo>
                  <a:cubicBezTo>
                    <a:pt x="39221" y="8761"/>
                    <a:pt x="39438" y="8843"/>
                    <a:pt x="39628" y="8897"/>
                  </a:cubicBezTo>
                  <a:cubicBezTo>
                    <a:pt x="39737" y="8897"/>
                    <a:pt x="39818" y="8924"/>
                    <a:pt x="39899" y="8924"/>
                  </a:cubicBezTo>
                  <a:cubicBezTo>
                    <a:pt x="40089" y="8924"/>
                    <a:pt x="40198" y="8870"/>
                    <a:pt x="40361" y="8544"/>
                  </a:cubicBezTo>
                  <a:cubicBezTo>
                    <a:pt x="40550" y="8083"/>
                    <a:pt x="40740" y="7703"/>
                    <a:pt x="40930" y="7351"/>
                  </a:cubicBezTo>
                  <a:cubicBezTo>
                    <a:pt x="41174" y="6836"/>
                    <a:pt x="41391" y="6374"/>
                    <a:pt x="41662" y="5751"/>
                  </a:cubicBezTo>
                  <a:cubicBezTo>
                    <a:pt x="41771" y="5534"/>
                    <a:pt x="41852" y="5317"/>
                    <a:pt x="41907" y="5100"/>
                  </a:cubicBezTo>
                  <a:cubicBezTo>
                    <a:pt x="41961" y="4828"/>
                    <a:pt x="41825" y="4530"/>
                    <a:pt x="41554" y="4422"/>
                  </a:cubicBezTo>
                  <a:lnTo>
                    <a:pt x="41473" y="4367"/>
                  </a:lnTo>
                  <a:lnTo>
                    <a:pt x="41256" y="4259"/>
                  </a:lnTo>
                  <a:cubicBezTo>
                    <a:pt x="40469" y="3879"/>
                    <a:pt x="39710" y="3445"/>
                    <a:pt x="38950" y="3038"/>
                  </a:cubicBezTo>
                  <a:cubicBezTo>
                    <a:pt x="37296" y="2089"/>
                    <a:pt x="35560" y="1275"/>
                    <a:pt x="33797" y="597"/>
                  </a:cubicBezTo>
                  <a:cubicBezTo>
                    <a:pt x="33200" y="380"/>
                    <a:pt x="32603" y="217"/>
                    <a:pt x="32006" y="55"/>
                  </a:cubicBezTo>
                  <a:cubicBezTo>
                    <a:pt x="31871" y="27"/>
                    <a:pt x="31735" y="0"/>
                    <a:pt x="31600"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86" name="Google Shape;686;p48"/>
            <p:cNvSpPr/>
            <p:nvPr/>
          </p:nvSpPr>
          <p:spPr>
            <a:xfrm>
              <a:off x="2608738" y="5558713"/>
              <a:ext cx="903250" cy="1154225"/>
            </a:xfrm>
            <a:custGeom>
              <a:avLst/>
              <a:gdLst/>
              <a:ahLst/>
              <a:cxnLst/>
              <a:rect l="l" t="t" r="r" b="b"/>
              <a:pathLst>
                <a:path w="36130" h="46169" extrusionOk="0">
                  <a:moveTo>
                    <a:pt x="31823" y="1"/>
                  </a:moveTo>
                  <a:cubicBezTo>
                    <a:pt x="31601" y="1"/>
                    <a:pt x="31382" y="117"/>
                    <a:pt x="31247" y="330"/>
                  </a:cubicBezTo>
                  <a:cubicBezTo>
                    <a:pt x="30081" y="2201"/>
                    <a:pt x="28887" y="4100"/>
                    <a:pt x="27694" y="5999"/>
                  </a:cubicBezTo>
                  <a:cubicBezTo>
                    <a:pt x="24846" y="10610"/>
                    <a:pt x="21808" y="15139"/>
                    <a:pt x="18770" y="19669"/>
                  </a:cubicBezTo>
                  <a:cubicBezTo>
                    <a:pt x="18146" y="20646"/>
                    <a:pt x="17468" y="21568"/>
                    <a:pt x="16709" y="22463"/>
                  </a:cubicBezTo>
                  <a:cubicBezTo>
                    <a:pt x="16410" y="22788"/>
                    <a:pt x="16031" y="23060"/>
                    <a:pt x="15597" y="23195"/>
                  </a:cubicBezTo>
                  <a:cubicBezTo>
                    <a:pt x="13915" y="23792"/>
                    <a:pt x="12206" y="24389"/>
                    <a:pt x="10524" y="25012"/>
                  </a:cubicBezTo>
                  <a:cubicBezTo>
                    <a:pt x="8002" y="25935"/>
                    <a:pt x="5506" y="26965"/>
                    <a:pt x="3092" y="28132"/>
                  </a:cubicBezTo>
                  <a:cubicBezTo>
                    <a:pt x="2387" y="28484"/>
                    <a:pt x="1709" y="28891"/>
                    <a:pt x="1058" y="29325"/>
                  </a:cubicBezTo>
                  <a:cubicBezTo>
                    <a:pt x="163" y="29922"/>
                    <a:pt x="0" y="30681"/>
                    <a:pt x="461" y="31658"/>
                  </a:cubicBezTo>
                  <a:cubicBezTo>
                    <a:pt x="570" y="31848"/>
                    <a:pt x="678" y="32038"/>
                    <a:pt x="841" y="32173"/>
                  </a:cubicBezTo>
                  <a:cubicBezTo>
                    <a:pt x="1682" y="33068"/>
                    <a:pt x="2523" y="33963"/>
                    <a:pt x="3391" y="34831"/>
                  </a:cubicBezTo>
                  <a:cubicBezTo>
                    <a:pt x="4937" y="36323"/>
                    <a:pt x="6591" y="37706"/>
                    <a:pt x="8354" y="38981"/>
                  </a:cubicBezTo>
                  <a:cubicBezTo>
                    <a:pt x="10362" y="40473"/>
                    <a:pt x="12450" y="41829"/>
                    <a:pt x="14620" y="43050"/>
                  </a:cubicBezTo>
                  <a:cubicBezTo>
                    <a:pt x="17061" y="44352"/>
                    <a:pt x="19638" y="45355"/>
                    <a:pt x="22296" y="46088"/>
                  </a:cubicBezTo>
                  <a:cubicBezTo>
                    <a:pt x="22470" y="46142"/>
                    <a:pt x="22647" y="46168"/>
                    <a:pt x="22821" y="46168"/>
                  </a:cubicBezTo>
                  <a:cubicBezTo>
                    <a:pt x="23512" y="46168"/>
                    <a:pt x="24157" y="45756"/>
                    <a:pt x="24439" y="45084"/>
                  </a:cubicBezTo>
                  <a:cubicBezTo>
                    <a:pt x="24629" y="44650"/>
                    <a:pt x="24710" y="44189"/>
                    <a:pt x="24710" y="43701"/>
                  </a:cubicBezTo>
                  <a:cubicBezTo>
                    <a:pt x="24683" y="42996"/>
                    <a:pt x="24683" y="42290"/>
                    <a:pt x="24710" y="41558"/>
                  </a:cubicBezTo>
                  <a:cubicBezTo>
                    <a:pt x="24981" y="36404"/>
                    <a:pt x="24412" y="31332"/>
                    <a:pt x="23435" y="26260"/>
                  </a:cubicBezTo>
                  <a:cubicBezTo>
                    <a:pt x="23381" y="25908"/>
                    <a:pt x="23408" y="25555"/>
                    <a:pt x="23544" y="25229"/>
                  </a:cubicBezTo>
                  <a:cubicBezTo>
                    <a:pt x="23924" y="24280"/>
                    <a:pt x="24358" y="23358"/>
                    <a:pt x="24846" y="22463"/>
                  </a:cubicBezTo>
                  <a:cubicBezTo>
                    <a:pt x="26744" y="18828"/>
                    <a:pt x="28724" y="15248"/>
                    <a:pt x="30813" y="11749"/>
                  </a:cubicBezTo>
                  <a:cubicBezTo>
                    <a:pt x="32359" y="9172"/>
                    <a:pt x="33797" y="6541"/>
                    <a:pt x="35288" y="3937"/>
                  </a:cubicBezTo>
                  <a:cubicBezTo>
                    <a:pt x="35505" y="3530"/>
                    <a:pt x="35722" y="3096"/>
                    <a:pt x="35967" y="2635"/>
                  </a:cubicBezTo>
                  <a:cubicBezTo>
                    <a:pt x="36129" y="2310"/>
                    <a:pt x="35967" y="1876"/>
                    <a:pt x="35641" y="1740"/>
                  </a:cubicBezTo>
                  <a:cubicBezTo>
                    <a:pt x="34583" y="1171"/>
                    <a:pt x="32956" y="411"/>
                    <a:pt x="32088" y="59"/>
                  </a:cubicBezTo>
                  <a:cubicBezTo>
                    <a:pt x="32002" y="20"/>
                    <a:pt x="31912" y="1"/>
                    <a:pt x="31823" y="1"/>
                  </a:cubicBezTo>
                  <a:close/>
                </a:path>
              </a:pathLst>
            </a:custGeom>
            <a:solidFill>
              <a:srgbClr val="FFFDFE"/>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87" name="Google Shape;687;p48"/>
            <p:cNvSpPr/>
            <p:nvPr/>
          </p:nvSpPr>
          <p:spPr>
            <a:xfrm>
              <a:off x="2710438" y="6272213"/>
              <a:ext cx="442825" cy="353275"/>
            </a:xfrm>
            <a:custGeom>
              <a:avLst/>
              <a:gdLst/>
              <a:ahLst/>
              <a:cxnLst/>
              <a:rect l="l" t="t" r="r" b="b"/>
              <a:pathLst>
                <a:path w="17713" h="14131" extrusionOk="0">
                  <a:moveTo>
                    <a:pt x="6087" y="1"/>
                  </a:moveTo>
                  <a:cubicBezTo>
                    <a:pt x="5993" y="1"/>
                    <a:pt x="5897" y="18"/>
                    <a:pt x="5805" y="53"/>
                  </a:cubicBezTo>
                  <a:lnTo>
                    <a:pt x="5643" y="134"/>
                  </a:lnTo>
                  <a:cubicBezTo>
                    <a:pt x="4992" y="405"/>
                    <a:pt x="4341" y="704"/>
                    <a:pt x="3663" y="1002"/>
                  </a:cubicBezTo>
                  <a:cubicBezTo>
                    <a:pt x="2551" y="1490"/>
                    <a:pt x="1411" y="1951"/>
                    <a:pt x="272" y="2440"/>
                  </a:cubicBezTo>
                  <a:cubicBezTo>
                    <a:pt x="55" y="2548"/>
                    <a:pt x="1" y="2847"/>
                    <a:pt x="164" y="3036"/>
                  </a:cubicBezTo>
                  <a:cubicBezTo>
                    <a:pt x="1384" y="4420"/>
                    <a:pt x="2713" y="5695"/>
                    <a:pt x="4178" y="6807"/>
                  </a:cubicBezTo>
                  <a:cubicBezTo>
                    <a:pt x="6212" y="8271"/>
                    <a:pt x="8301" y="9628"/>
                    <a:pt x="10444" y="10875"/>
                  </a:cubicBezTo>
                  <a:cubicBezTo>
                    <a:pt x="12695" y="12123"/>
                    <a:pt x="15000" y="13208"/>
                    <a:pt x="17387" y="14130"/>
                  </a:cubicBezTo>
                  <a:lnTo>
                    <a:pt x="17414" y="14130"/>
                  </a:lnTo>
                  <a:cubicBezTo>
                    <a:pt x="17496" y="14130"/>
                    <a:pt x="17550" y="14049"/>
                    <a:pt x="17550" y="13940"/>
                  </a:cubicBezTo>
                  <a:cubicBezTo>
                    <a:pt x="17604" y="11635"/>
                    <a:pt x="17659" y="9329"/>
                    <a:pt x="17713" y="6942"/>
                  </a:cubicBezTo>
                  <a:cubicBezTo>
                    <a:pt x="17713" y="6563"/>
                    <a:pt x="17469" y="6237"/>
                    <a:pt x="17116" y="6129"/>
                  </a:cubicBezTo>
                  <a:cubicBezTo>
                    <a:pt x="16818" y="6047"/>
                    <a:pt x="16574" y="5912"/>
                    <a:pt x="16357" y="5722"/>
                  </a:cubicBezTo>
                  <a:cubicBezTo>
                    <a:pt x="16112" y="5505"/>
                    <a:pt x="15868" y="5342"/>
                    <a:pt x="15624" y="5098"/>
                  </a:cubicBezTo>
                  <a:cubicBezTo>
                    <a:pt x="15217" y="4691"/>
                    <a:pt x="14621" y="4447"/>
                    <a:pt x="14024" y="4420"/>
                  </a:cubicBezTo>
                  <a:cubicBezTo>
                    <a:pt x="13726" y="4420"/>
                    <a:pt x="13400" y="4393"/>
                    <a:pt x="13102" y="4365"/>
                  </a:cubicBezTo>
                  <a:cubicBezTo>
                    <a:pt x="12152" y="4284"/>
                    <a:pt x="11284" y="3769"/>
                    <a:pt x="10769" y="2982"/>
                  </a:cubicBezTo>
                  <a:cubicBezTo>
                    <a:pt x="10633" y="2792"/>
                    <a:pt x="10471" y="2602"/>
                    <a:pt x="10308" y="2413"/>
                  </a:cubicBezTo>
                  <a:cubicBezTo>
                    <a:pt x="10064" y="2087"/>
                    <a:pt x="9711" y="1843"/>
                    <a:pt x="9304" y="1789"/>
                  </a:cubicBezTo>
                  <a:cubicBezTo>
                    <a:pt x="8925" y="1707"/>
                    <a:pt x="8545" y="1599"/>
                    <a:pt x="8192" y="1490"/>
                  </a:cubicBezTo>
                  <a:cubicBezTo>
                    <a:pt x="7568" y="1328"/>
                    <a:pt x="7053" y="921"/>
                    <a:pt x="6755" y="378"/>
                  </a:cubicBezTo>
                  <a:cubicBezTo>
                    <a:pt x="6614" y="137"/>
                    <a:pt x="6355" y="1"/>
                    <a:pt x="6087" y="1"/>
                  </a:cubicBezTo>
                  <a:close/>
                </a:path>
              </a:pathLst>
            </a:custGeom>
            <a:solidFill>
              <a:srgbClr val="4E8CC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88" name="Google Shape;688;p48"/>
            <p:cNvSpPr/>
            <p:nvPr/>
          </p:nvSpPr>
          <p:spPr>
            <a:xfrm>
              <a:off x="2677213" y="6242938"/>
              <a:ext cx="499100" cy="402200"/>
            </a:xfrm>
            <a:custGeom>
              <a:avLst/>
              <a:gdLst/>
              <a:ahLst/>
              <a:cxnLst/>
              <a:rect l="l" t="t" r="r" b="b"/>
              <a:pathLst>
                <a:path w="19964" h="16088" extrusionOk="0">
                  <a:moveTo>
                    <a:pt x="7416" y="1172"/>
                  </a:moveTo>
                  <a:cubicBezTo>
                    <a:pt x="7684" y="1172"/>
                    <a:pt x="7943" y="1308"/>
                    <a:pt x="8084" y="1549"/>
                  </a:cubicBezTo>
                  <a:cubicBezTo>
                    <a:pt x="8382" y="2092"/>
                    <a:pt x="8897" y="2499"/>
                    <a:pt x="9521" y="2661"/>
                  </a:cubicBezTo>
                  <a:cubicBezTo>
                    <a:pt x="9874" y="2770"/>
                    <a:pt x="10254" y="2878"/>
                    <a:pt x="10633" y="2960"/>
                  </a:cubicBezTo>
                  <a:cubicBezTo>
                    <a:pt x="11040" y="3014"/>
                    <a:pt x="11393" y="3258"/>
                    <a:pt x="11637" y="3584"/>
                  </a:cubicBezTo>
                  <a:cubicBezTo>
                    <a:pt x="11800" y="3773"/>
                    <a:pt x="11962" y="3963"/>
                    <a:pt x="12098" y="4153"/>
                  </a:cubicBezTo>
                  <a:cubicBezTo>
                    <a:pt x="12613" y="4940"/>
                    <a:pt x="13481" y="5455"/>
                    <a:pt x="14431" y="5536"/>
                  </a:cubicBezTo>
                  <a:cubicBezTo>
                    <a:pt x="14729" y="5564"/>
                    <a:pt x="15055" y="5591"/>
                    <a:pt x="15353" y="5591"/>
                  </a:cubicBezTo>
                  <a:cubicBezTo>
                    <a:pt x="15950" y="5618"/>
                    <a:pt x="16546" y="5862"/>
                    <a:pt x="16953" y="6269"/>
                  </a:cubicBezTo>
                  <a:cubicBezTo>
                    <a:pt x="17197" y="6513"/>
                    <a:pt x="17441" y="6676"/>
                    <a:pt x="17686" y="6893"/>
                  </a:cubicBezTo>
                  <a:cubicBezTo>
                    <a:pt x="17903" y="7083"/>
                    <a:pt x="18147" y="7218"/>
                    <a:pt x="18445" y="7300"/>
                  </a:cubicBezTo>
                  <a:cubicBezTo>
                    <a:pt x="18798" y="7408"/>
                    <a:pt x="19042" y="7734"/>
                    <a:pt x="19042" y="8113"/>
                  </a:cubicBezTo>
                  <a:cubicBezTo>
                    <a:pt x="18988" y="10500"/>
                    <a:pt x="18933" y="12806"/>
                    <a:pt x="18879" y="15111"/>
                  </a:cubicBezTo>
                  <a:cubicBezTo>
                    <a:pt x="18879" y="15220"/>
                    <a:pt x="18825" y="15301"/>
                    <a:pt x="18743" y="15301"/>
                  </a:cubicBezTo>
                  <a:lnTo>
                    <a:pt x="18716" y="15301"/>
                  </a:lnTo>
                  <a:cubicBezTo>
                    <a:pt x="16329" y="14379"/>
                    <a:pt x="14024" y="13294"/>
                    <a:pt x="11773" y="12046"/>
                  </a:cubicBezTo>
                  <a:cubicBezTo>
                    <a:pt x="9630" y="10799"/>
                    <a:pt x="7541" y="9442"/>
                    <a:pt x="5507" y="7978"/>
                  </a:cubicBezTo>
                  <a:cubicBezTo>
                    <a:pt x="4042" y="6866"/>
                    <a:pt x="2713" y="5591"/>
                    <a:pt x="1493" y="4207"/>
                  </a:cubicBezTo>
                  <a:cubicBezTo>
                    <a:pt x="1330" y="4018"/>
                    <a:pt x="1384" y="3719"/>
                    <a:pt x="1601" y="3611"/>
                  </a:cubicBezTo>
                  <a:cubicBezTo>
                    <a:pt x="2740" y="3122"/>
                    <a:pt x="3880" y="2661"/>
                    <a:pt x="4992" y="2173"/>
                  </a:cubicBezTo>
                  <a:cubicBezTo>
                    <a:pt x="5670" y="1875"/>
                    <a:pt x="6321" y="1576"/>
                    <a:pt x="6972" y="1305"/>
                  </a:cubicBezTo>
                  <a:lnTo>
                    <a:pt x="7134" y="1224"/>
                  </a:lnTo>
                  <a:cubicBezTo>
                    <a:pt x="7226" y="1189"/>
                    <a:pt x="7322" y="1172"/>
                    <a:pt x="7416" y="1172"/>
                  </a:cubicBezTo>
                  <a:close/>
                  <a:moveTo>
                    <a:pt x="8145" y="0"/>
                  </a:moveTo>
                  <a:cubicBezTo>
                    <a:pt x="8086" y="0"/>
                    <a:pt x="8021" y="10"/>
                    <a:pt x="7948" y="30"/>
                  </a:cubicBezTo>
                  <a:cubicBezTo>
                    <a:pt x="7514" y="166"/>
                    <a:pt x="7080" y="329"/>
                    <a:pt x="6673" y="491"/>
                  </a:cubicBezTo>
                  <a:cubicBezTo>
                    <a:pt x="4775" y="1278"/>
                    <a:pt x="2903" y="2065"/>
                    <a:pt x="1032" y="2878"/>
                  </a:cubicBezTo>
                  <a:cubicBezTo>
                    <a:pt x="815" y="2933"/>
                    <a:pt x="625" y="3041"/>
                    <a:pt x="462" y="3177"/>
                  </a:cubicBezTo>
                  <a:cubicBezTo>
                    <a:pt x="28" y="3502"/>
                    <a:pt x="1" y="3801"/>
                    <a:pt x="299" y="4235"/>
                  </a:cubicBezTo>
                  <a:cubicBezTo>
                    <a:pt x="353" y="4289"/>
                    <a:pt x="381" y="4343"/>
                    <a:pt x="435" y="4397"/>
                  </a:cubicBezTo>
                  <a:cubicBezTo>
                    <a:pt x="1004" y="5048"/>
                    <a:pt x="1547" y="5672"/>
                    <a:pt x="2116" y="6296"/>
                  </a:cubicBezTo>
                  <a:cubicBezTo>
                    <a:pt x="3012" y="7218"/>
                    <a:pt x="4015" y="8032"/>
                    <a:pt x="5073" y="8791"/>
                  </a:cubicBezTo>
                  <a:cubicBezTo>
                    <a:pt x="7596" y="10636"/>
                    <a:pt x="10227" y="12290"/>
                    <a:pt x="12993" y="13755"/>
                  </a:cubicBezTo>
                  <a:cubicBezTo>
                    <a:pt x="14648" y="14623"/>
                    <a:pt x="16384" y="15355"/>
                    <a:pt x="18174" y="15925"/>
                  </a:cubicBezTo>
                  <a:cubicBezTo>
                    <a:pt x="18472" y="16006"/>
                    <a:pt x="18825" y="16061"/>
                    <a:pt x="19150" y="16088"/>
                  </a:cubicBezTo>
                  <a:cubicBezTo>
                    <a:pt x="19503" y="16088"/>
                    <a:pt x="19666" y="15898"/>
                    <a:pt x="19747" y="15545"/>
                  </a:cubicBezTo>
                  <a:cubicBezTo>
                    <a:pt x="19774" y="15328"/>
                    <a:pt x="19801" y="15084"/>
                    <a:pt x="19801" y="14840"/>
                  </a:cubicBezTo>
                  <a:cubicBezTo>
                    <a:pt x="19856" y="12562"/>
                    <a:pt x="19910" y="10283"/>
                    <a:pt x="19964" y="8005"/>
                  </a:cubicBezTo>
                  <a:cubicBezTo>
                    <a:pt x="19964" y="7734"/>
                    <a:pt x="19937" y="7462"/>
                    <a:pt x="19910" y="7218"/>
                  </a:cubicBezTo>
                  <a:cubicBezTo>
                    <a:pt x="19856" y="6676"/>
                    <a:pt x="19856" y="6621"/>
                    <a:pt x="19340" y="6567"/>
                  </a:cubicBezTo>
                  <a:cubicBezTo>
                    <a:pt x="18635" y="6459"/>
                    <a:pt x="18011" y="6106"/>
                    <a:pt x="17550" y="5591"/>
                  </a:cubicBezTo>
                  <a:cubicBezTo>
                    <a:pt x="17007" y="5048"/>
                    <a:pt x="16302" y="4750"/>
                    <a:pt x="15543" y="4723"/>
                  </a:cubicBezTo>
                  <a:cubicBezTo>
                    <a:pt x="15190" y="4696"/>
                    <a:pt x="14865" y="4696"/>
                    <a:pt x="14512" y="4641"/>
                  </a:cubicBezTo>
                  <a:cubicBezTo>
                    <a:pt x="13807" y="4614"/>
                    <a:pt x="13183" y="4207"/>
                    <a:pt x="12803" y="3611"/>
                  </a:cubicBezTo>
                  <a:cubicBezTo>
                    <a:pt x="12668" y="3394"/>
                    <a:pt x="12478" y="3204"/>
                    <a:pt x="12315" y="2987"/>
                  </a:cubicBezTo>
                  <a:cubicBezTo>
                    <a:pt x="11990" y="2526"/>
                    <a:pt x="11501" y="2227"/>
                    <a:pt x="10959" y="2092"/>
                  </a:cubicBezTo>
                  <a:cubicBezTo>
                    <a:pt x="10606" y="2010"/>
                    <a:pt x="10227" y="1902"/>
                    <a:pt x="9874" y="1793"/>
                  </a:cubicBezTo>
                  <a:cubicBezTo>
                    <a:pt x="9413" y="1685"/>
                    <a:pt x="9033" y="1387"/>
                    <a:pt x="8843" y="953"/>
                  </a:cubicBezTo>
                  <a:cubicBezTo>
                    <a:pt x="8735" y="736"/>
                    <a:pt x="8653" y="519"/>
                    <a:pt x="8545" y="302"/>
                  </a:cubicBezTo>
                  <a:cubicBezTo>
                    <a:pt x="8442" y="97"/>
                    <a:pt x="8325" y="0"/>
                    <a:pt x="8145"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89" name="Google Shape;689;p48"/>
            <p:cNvSpPr/>
            <p:nvPr/>
          </p:nvSpPr>
          <p:spPr>
            <a:xfrm>
              <a:off x="2920663" y="6449313"/>
              <a:ext cx="75300" cy="54775"/>
            </a:xfrm>
            <a:custGeom>
              <a:avLst/>
              <a:gdLst/>
              <a:ahLst/>
              <a:cxnLst/>
              <a:rect l="l" t="t" r="r" b="b"/>
              <a:pathLst>
                <a:path w="3012" h="2191" extrusionOk="0">
                  <a:moveTo>
                    <a:pt x="468" y="0"/>
                  </a:moveTo>
                  <a:cubicBezTo>
                    <a:pt x="403" y="0"/>
                    <a:pt x="336" y="16"/>
                    <a:pt x="272" y="48"/>
                  </a:cubicBezTo>
                  <a:cubicBezTo>
                    <a:pt x="82" y="157"/>
                    <a:pt x="0" y="401"/>
                    <a:pt x="82" y="618"/>
                  </a:cubicBezTo>
                  <a:cubicBezTo>
                    <a:pt x="299" y="1133"/>
                    <a:pt x="706" y="1594"/>
                    <a:pt x="1221" y="1838"/>
                  </a:cubicBezTo>
                  <a:cubicBezTo>
                    <a:pt x="1546" y="2028"/>
                    <a:pt x="1926" y="2137"/>
                    <a:pt x="2306" y="2191"/>
                  </a:cubicBezTo>
                  <a:cubicBezTo>
                    <a:pt x="2469" y="2191"/>
                    <a:pt x="2631" y="2164"/>
                    <a:pt x="2794" y="2082"/>
                  </a:cubicBezTo>
                  <a:cubicBezTo>
                    <a:pt x="2903" y="2001"/>
                    <a:pt x="2984" y="1865"/>
                    <a:pt x="3011" y="1730"/>
                  </a:cubicBezTo>
                  <a:cubicBezTo>
                    <a:pt x="2984" y="1594"/>
                    <a:pt x="2903" y="1486"/>
                    <a:pt x="2767" y="1404"/>
                  </a:cubicBezTo>
                  <a:cubicBezTo>
                    <a:pt x="2658" y="1350"/>
                    <a:pt x="2550" y="1296"/>
                    <a:pt x="2441" y="1296"/>
                  </a:cubicBezTo>
                  <a:cubicBezTo>
                    <a:pt x="1736" y="1269"/>
                    <a:pt x="1139" y="862"/>
                    <a:pt x="814" y="238"/>
                  </a:cubicBezTo>
                  <a:cubicBezTo>
                    <a:pt x="757" y="86"/>
                    <a:pt x="620" y="0"/>
                    <a:pt x="468"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90" name="Google Shape;690;p48"/>
            <p:cNvSpPr/>
            <p:nvPr/>
          </p:nvSpPr>
          <p:spPr>
            <a:xfrm>
              <a:off x="3022363" y="6450338"/>
              <a:ext cx="23775" cy="21375"/>
            </a:xfrm>
            <a:custGeom>
              <a:avLst/>
              <a:gdLst/>
              <a:ahLst/>
              <a:cxnLst/>
              <a:rect l="l" t="t" r="r" b="b"/>
              <a:pathLst>
                <a:path w="951" h="855" extrusionOk="0">
                  <a:moveTo>
                    <a:pt x="479" y="0"/>
                  </a:moveTo>
                  <a:cubicBezTo>
                    <a:pt x="360" y="0"/>
                    <a:pt x="245" y="48"/>
                    <a:pt x="164" y="143"/>
                  </a:cubicBezTo>
                  <a:cubicBezTo>
                    <a:pt x="1" y="305"/>
                    <a:pt x="1" y="550"/>
                    <a:pt x="164" y="712"/>
                  </a:cubicBezTo>
                  <a:cubicBezTo>
                    <a:pt x="245" y="807"/>
                    <a:pt x="360" y="855"/>
                    <a:pt x="479" y="855"/>
                  </a:cubicBezTo>
                  <a:cubicBezTo>
                    <a:pt x="598" y="855"/>
                    <a:pt x="720" y="807"/>
                    <a:pt x="815" y="712"/>
                  </a:cubicBezTo>
                  <a:cubicBezTo>
                    <a:pt x="950" y="550"/>
                    <a:pt x="950" y="305"/>
                    <a:pt x="815" y="143"/>
                  </a:cubicBezTo>
                  <a:cubicBezTo>
                    <a:pt x="720" y="48"/>
                    <a:pt x="598" y="0"/>
                    <a:pt x="479"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91" name="Google Shape;691;p48"/>
            <p:cNvSpPr/>
            <p:nvPr/>
          </p:nvSpPr>
          <p:spPr>
            <a:xfrm>
              <a:off x="2922013" y="6393213"/>
              <a:ext cx="23750" cy="21300"/>
            </a:xfrm>
            <a:custGeom>
              <a:avLst/>
              <a:gdLst/>
              <a:ahLst/>
              <a:cxnLst/>
              <a:rect l="l" t="t" r="r" b="b"/>
              <a:pathLst>
                <a:path w="950" h="852" extrusionOk="0">
                  <a:moveTo>
                    <a:pt x="479" y="0"/>
                  </a:moveTo>
                  <a:cubicBezTo>
                    <a:pt x="360" y="0"/>
                    <a:pt x="245" y="41"/>
                    <a:pt x="163" y="122"/>
                  </a:cubicBezTo>
                  <a:cubicBezTo>
                    <a:pt x="1" y="285"/>
                    <a:pt x="1" y="556"/>
                    <a:pt x="163" y="719"/>
                  </a:cubicBezTo>
                  <a:cubicBezTo>
                    <a:pt x="248" y="803"/>
                    <a:pt x="369" y="851"/>
                    <a:pt x="488" y="851"/>
                  </a:cubicBezTo>
                  <a:cubicBezTo>
                    <a:pt x="599" y="851"/>
                    <a:pt x="709" y="810"/>
                    <a:pt x="787" y="719"/>
                  </a:cubicBezTo>
                  <a:cubicBezTo>
                    <a:pt x="950" y="556"/>
                    <a:pt x="950" y="312"/>
                    <a:pt x="814" y="122"/>
                  </a:cubicBezTo>
                  <a:cubicBezTo>
                    <a:pt x="719" y="41"/>
                    <a:pt x="597" y="0"/>
                    <a:pt x="479"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92" name="Google Shape;692;p48"/>
            <p:cNvSpPr/>
            <p:nvPr/>
          </p:nvSpPr>
          <p:spPr>
            <a:xfrm>
              <a:off x="2995963" y="6198838"/>
              <a:ext cx="88825" cy="76375"/>
            </a:xfrm>
            <a:custGeom>
              <a:avLst/>
              <a:gdLst/>
              <a:ahLst/>
              <a:cxnLst/>
              <a:rect l="l" t="t" r="r" b="b"/>
              <a:pathLst>
                <a:path w="3553" h="3055" extrusionOk="0">
                  <a:moveTo>
                    <a:pt x="1554" y="967"/>
                  </a:moveTo>
                  <a:cubicBezTo>
                    <a:pt x="1834" y="967"/>
                    <a:pt x="2129" y="1072"/>
                    <a:pt x="2332" y="1252"/>
                  </a:cubicBezTo>
                  <a:cubicBezTo>
                    <a:pt x="2386" y="1333"/>
                    <a:pt x="2467" y="1415"/>
                    <a:pt x="2494" y="1496"/>
                  </a:cubicBezTo>
                  <a:cubicBezTo>
                    <a:pt x="2630" y="1794"/>
                    <a:pt x="2440" y="2147"/>
                    <a:pt x="2115" y="2174"/>
                  </a:cubicBezTo>
                  <a:cubicBezTo>
                    <a:pt x="2074" y="2179"/>
                    <a:pt x="2034" y="2182"/>
                    <a:pt x="1994" y="2182"/>
                  </a:cubicBezTo>
                  <a:cubicBezTo>
                    <a:pt x="1607" y="2182"/>
                    <a:pt x="1256" y="1949"/>
                    <a:pt x="1084" y="1604"/>
                  </a:cubicBezTo>
                  <a:cubicBezTo>
                    <a:pt x="976" y="1360"/>
                    <a:pt x="1111" y="1062"/>
                    <a:pt x="1382" y="981"/>
                  </a:cubicBezTo>
                  <a:cubicBezTo>
                    <a:pt x="1438" y="971"/>
                    <a:pt x="1496" y="967"/>
                    <a:pt x="1554" y="967"/>
                  </a:cubicBezTo>
                  <a:close/>
                  <a:moveTo>
                    <a:pt x="1518" y="1"/>
                  </a:moveTo>
                  <a:cubicBezTo>
                    <a:pt x="1482" y="1"/>
                    <a:pt x="1446" y="2"/>
                    <a:pt x="1409" y="4"/>
                  </a:cubicBezTo>
                  <a:cubicBezTo>
                    <a:pt x="1395" y="4"/>
                    <a:pt x="1380" y="3"/>
                    <a:pt x="1366" y="3"/>
                  </a:cubicBezTo>
                  <a:cubicBezTo>
                    <a:pt x="600" y="3"/>
                    <a:pt x="1" y="697"/>
                    <a:pt x="80" y="1469"/>
                  </a:cubicBezTo>
                  <a:cubicBezTo>
                    <a:pt x="135" y="1876"/>
                    <a:pt x="325" y="2255"/>
                    <a:pt x="650" y="2527"/>
                  </a:cubicBezTo>
                  <a:cubicBezTo>
                    <a:pt x="1034" y="2872"/>
                    <a:pt x="1527" y="3055"/>
                    <a:pt x="2033" y="3055"/>
                  </a:cubicBezTo>
                  <a:cubicBezTo>
                    <a:pt x="2241" y="3055"/>
                    <a:pt x="2451" y="3024"/>
                    <a:pt x="2657" y="2961"/>
                  </a:cubicBezTo>
                  <a:cubicBezTo>
                    <a:pt x="3091" y="2771"/>
                    <a:pt x="3417" y="2337"/>
                    <a:pt x="3471" y="1849"/>
                  </a:cubicBezTo>
                  <a:cubicBezTo>
                    <a:pt x="3552" y="1415"/>
                    <a:pt x="3362" y="981"/>
                    <a:pt x="2983" y="737"/>
                  </a:cubicBezTo>
                  <a:cubicBezTo>
                    <a:pt x="2847" y="628"/>
                    <a:pt x="2711" y="547"/>
                    <a:pt x="2603" y="411"/>
                  </a:cubicBezTo>
                  <a:cubicBezTo>
                    <a:pt x="2305" y="138"/>
                    <a:pt x="1915" y="1"/>
                    <a:pt x="1518" y="1"/>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93" name="Google Shape;693;p48"/>
            <p:cNvSpPr/>
            <p:nvPr/>
          </p:nvSpPr>
          <p:spPr>
            <a:xfrm>
              <a:off x="3019663" y="6222988"/>
              <a:ext cx="42075" cy="30400"/>
            </a:xfrm>
            <a:custGeom>
              <a:avLst/>
              <a:gdLst/>
              <a:ahLst/>
              <a:cxnLst/>
              <a:rect l="l" t="t" r="r" b="b"/>
              <a:pathLst>
                <a:path w="1683" h="1216" extrusionOk="0">
                  <a:moveTo>
                    <a:pt x="588" y="1"/>
                  </a:moveTo>
                  <a:cubicBezTo>
                    <a:pt x="528" y="1"/>
                    <a:pt x="468" y="5"/>
                    <a:pt x="407" y="15"/>
                  </a:cubicBezTo>
                  <a:cubicBezTo>
                    <a:pt x="136" y="96"/>
                    <a:pt x="0" y="394"/>
                    <a:pt x="136" y="638"/>
                  </a:cubicBezTo>
                  <a:cubicBezTo>
                    <a:pt x="308" y="983"/>
                    <a:pt x="659" y="1216"/>
                    <a:pt x="1046" y="1216"/>
                  </a:cubicBezTo>
                  <a:cubicBezTo>
                    <a:pt x="1086" y="1216"/>
                    <a:pt x="1126" y="1213"/>
                    <a:pt x="1167" y="1208"/>
                  </a:cubicBezTo>
                  <a:cubicBezTo>
                    <a:pt x="1492" y="1181"/>
                    <a:pt x="1682" y="828"/>
                    <a:pt x="1546" y="530"/>
                  </a:cubicBezTo>
                  <a:cubicBezTo>
                    <a:pt x="1492" y="449"/>
                    <a:pt x="1438" y="367"/>
                    <a:pt x="1384" y="286"/>
                  </a:cubicBezTo>
                  <a:cubicBezTo>
                    <a:pt x="1159" y="106"/>
                    <a:pt x="878" y="1"/>
                    <a:pt x="588" y="1"/>
                  </a:cubicBezTo>
                  <a:close/>
                </a:path>
              </a:pathLst>
            </a:custGeom>
            <a:solidFill>
              <a:srgbClr val="4E8CC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94" name="Google Shape;694;p48"/>
            <p:cNvSpPr/>
            <p:nvPr/>
          </p:nvSpPr>
          <p:spPr>
            <a:xfrm>
              <a:off x="3108488" y="6151213"/>
              <a:ext cx="63775" cy="60150"/>
            </a:xfrm>
            <a:custGeom>
              <a:avLst/>
              <a:gdLst/>
              <a:ahLst/>
              <a:cxnLst/>
              <a:rect l="l" t="t" r="r" b="b"/>
              <a:pathLst>
                <a:path w="2551" h="2406" extrusionOk="0">
                  <a:moveTo>
                    <a:pt x="1411" y="688"/>
                  </a:moveTo>
                  <a:cubicBezTo>
                    <a:pt x="1637" y="688"/>
                    <a:pt x="1838" y="883"/>
                    <a:pt x="1818" y="1123"/>
                  </a:cubicBezTo>
                  <a:cubicBezTo>
                    <a:pt x="1818" y="1150"/>
                    <a:pt x="1791" y="1177"/>
                    <a:pt x="1791" y="1231"/>
                  </a:cubicBezTo>
                  <a:cubicBezTo>
                    <a:pt x="1740" y="1513"/>
                    <a:pt x="1471" y="1722"/>
                    <a:pt x="1168" y="1722"/>
                  </a:cubicBezTo>
                  <a:cubicBezTo>
                    <a:pt x="1149" y="1722"/>
                    <a:pt x="1131" y="1721"/>
                    <a:pt x="1113" y="1719"/>
                  </a:cubicBezTo>
                  <a:cubicBezTo>
                    <a:pt x="1031" y="1719"/>
                    <a:pt x="869" y="1584"/>
                    <a:pt x="869" y="1557"/>
                  </a:cubicBezTo>
                  <a:cubicBezTo>
                    <a:pt x="896" y="1285"/>
                    <a:pt x="1004" y="1041"/>
                    <a:pt x="1113" y="824"/>
                  </a:cubicBezTo>
                  <a:cubicBezTo>
                    <a:pt x="1140" y="797"/>
                    <a:pt x="1167" y="797"/>
                    <a:pt x="1167" y="770"/>
                  </a:cubicBezTo>
                  <a:cubicBezTo>
                    <a:pt x="1246" y="713"/>
                    <a:pt x="1330" y="688"/>
                    <a:pt x="1411" y="688"/>
                  </a:cubicBezTo>
                  <a:close/>
                  <a:moveTo>
                    <a:pt x="1427" y="0"/>
                  </a:moveTo>
                  <a:cubicBezTo>
                    <a:pt x="1313" y="0"/>
                    <a:pt x="1198" y="21"/>
                    <a:pt x="1086" y="65"/>
                  </a:cubicBezTo>
                  <a:cubicBezTo>
                    <a:pt x="652" y="228"/>
                    <a:pt x="326" y="553"/>
                    <a:pt x="190" y="960"/>
                  </a:cubicBezTo>
                  <a:cubicBezTo>
                    <a:pt x="1" y="1394"/>
                    <a:pt x="163" y="1936"/>
                    <a:pt x="543" y="2208"/>
                  </a:cubicBezTo>
                  <a:cubicBezTo>
                    <a:pt x="679" y="2316"/>
                    <a:pt x="841" y="2370"/>
                    <a:pt x="1031" y="2397"/>
                  </a:cubicBezTo>
                  <a:cubicBezTo>
                    <a:pt x="1081" y="2403"/>
                    <a:pt x="1131" y="2406"/>
                    <a:pt x="1181" y="2406"/>
                  </a:cubicBezTo>
                  <a:cubicBezTo>
                    <a:pt x="1622" y="2406"/>
                    <a:pt x="2065" y="2193"/>
                    <a:pt x="2333" y="1828"/>
                  </a:cubicBezTo>
                  <a:cubicBezTo>
                    <a:pt x="2550" y="1448"/>
                    <a:pt x="2550" y="960"/>
                    <a:pt x="2333" y="607"/>
                  </a:cubicBezTo>
                  <a:cubicBezTo>
                    <a:pt x="2166" y="231"/>
                    <a:pt x="1806" y="0"/>
                    <a:pt x="1427"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95" name="Google Shape;695;p48"/>
            <p:cNvSpPr/>
            <p:nvPr/>
          </p:nvSpPr>
          <p:spPr>
            <a:xfrm>
              <a:off x="3130188" y="6168388"/>
              <a:ext cx="24250" cy="25875"/>
            </a:xfrm>
            <a:custGeom>
              <a:avLst/>
              <a:gdLst/>
              <a:ahLst/>
              <a:cxnLst/>
              <a:rect l="l" t="t" r="r" b="b"/>
              <a:pathLst>
                <a:path w="970" h="1035" extrusionOk="0">
                  <a:moveTo>
                    <a:pt x="543" y="1"/>
                  </a:moveTo>
                  <a:cubicBezTo>
                    <a:pt x="462" y="1"/>
                    <a:pt x="378" y="26"/>
                    <a:pt x="299" y="83"/>
                  </a:cubicBezTo>
                  <a:cubicBezTo>
                    <a:pt x="299" y="110"/>
                    <a:pt x="272" y="110"/>
                    <a:pt x="245" y="137"/>
                  </a:cubicBezTo>
                  <a:cubicBezTo>
                    <a:pt x="136" y="354"/>
                    <a:pt x="28" y="598"/>
                    <a:pt x="1" y="870"/>
                  </a:cubicBezTo>
                  <a:cubicBezTo>
                    <a:pt x="1" y="897"/>
                    <a:pt x="163" y="1032"/>
                    <a:pt x="245" y="1032"/>
                  </a:cubicBezTo>
                  <a:cubicBezTo>
                    <a:pt x="263" y="1034"/>
                    <a:pt x="281" y="1035"/>
                    <a:pt x="300" y="1035"/>
                  </a:cubicBezTo>
                  <a:cubicBezTo>
                    <a:pt x="603" y="1035"/>
                    <a:pt x="872" y="826"/>
                    <a:pt x="923" y="544"/>
                  </a:cubicBezTo>
                  <a:cubicBezTo>
                    <a:pt x="923" y="490"/>
                    <a:pt x="950" y="463"/>
                    <a:pt x="950" y="436"/>
                  </a:cubicBezTo>
                  <a:cubicBezTo>
                    <a:pt x="970" y="196"/>
                    <a:pt x="769" y="1"/>
                    <a:pt x="543" y="1"/>
                  </a:cubicBezTo>
                  <a:close/>
                </a:path>
              </a:pathLst>
            </a:custGeom>
            <a:solidFill>
              <a:srgbClr val="4E8CC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96" name="Google Shape;696;p48"/>
            <p:cNvSpPr/>
            <p:nvPr/>
          </p:nvSpPr>
          <p:spPr>
            <a:xfrm>
              <a:off x="3179013" y="5920263"/>
              <a:ext cx="73250" cy="81850"/>
            </a:xfrm>
            <a:custGeom>
              <a:avLst/>
              <a:gdLst/>
              <a:ahLst/>
              <a:cxnLst/>
              <a:rect l="l" t="t" r="r" b="b"/>
              <a:pathLst>
                <a:path w="2930" h="3274" extrusionOk="0">
                  <a:moveTo>
                    <a:pt x="1508" y="946"/>
                  </a:moveTo>
                  <a:cubicBezTo>
                    <a:pt x="1575" y="946"/>
                    <a:pt x="1642" y="969"/>
                    <a:pt x="1709" y="1003"/>
                  </a:cubicBezTo>
                  <a:cubicBezTo>
                    <a:pt x="1926" y="1166"/>
                    <a:pt x="2008" y="1464"/>
                    <a:pt x="1872" y="1708"/>
                  </a:cubicBezTo>
                  <a:cubicBezTo>
                    <a:pt x="1791" y="1979"/>
                    <a:pt x="1574" y="2223"/>
                    <a:pt x="1275" y="2305"/>
                  </a:cubicBezTo>
                  <a:cubicBezTo>
                    <a:pt x="1031" y="2169"/>
                    <a:pt x="923" y="1898"/>
                    <a:pt x="1004" y="1654"/>
                  </a:cubicBezTo>
                  <a:cubicBezTo>
                    <a:pt x="1004" y="1383"/>
                    <a:pt x="1167" y="1139"/>
                    <a:pt x="1384" y="976"/>
                  </a:cubicBezTo>
                  <a:cubicBezTo>
                    <a:pt x="1425" y="955"/>
                    <a:pt x="1467" y="946"/>
                    <a:pt x="1508" y="946"/>
                  </a:cubicBezTo>
                  <a:close/>
                  <a:moveTo>
                    <a:pt x="1535" y="0"/>
                  </a:moveTo>
                  <a:cubicBezTo>
                    <a:pt x="1106" y="0"/>
                    <a:pt x="688" y="216"/>
                    <a:pt x="434" y="596"/>
                  </a:cubicBezTo>
                  <a:cubicBezTo>
                    <a:pt x="136" y="1003"/>
                    <a:pt x="0" y="1491"/>
                    <a:pt x="55" y="2006"/>
                  </a:cubicBezTo>
                  <a:cubicBezTo>
                    <a:pt x="109" y="2549"/>
                    <a:pt x="462" y="3010"/>
                    <a:pt x="977" y="3200"/>
                  </a:cubicBezTo>
                  <a:cubicBezTo>
                    <a:pt x="1097" y="3251"/>
                    <a:pt x="1212" y="3273"/>
                    <a:pt x="1322" y="3273"/>
                  </a:cubicBezTo>
                  <a:cubicBezTo>
                    <a:pt x="1685" y="3273"/>
                    <a:pt x="2007" y="3030"/>
                    <a:pt x="2360" y="2739"/>
                  </a:cubicBezTo>
                  <a:cubicBezTo>
                    <a:pt x="2523" y="2495"/>
                    <a:pt x="2659" y="2278"/>
                    <a:pt x="2767" y="2034"/>
                  </a:cubicBezTo>
                  <a:cubicBezTo>
                    <a:pt x="2848" y="1844"/>
                    <a:pt x="2903" y="1681"/>
                    <a:pt x="2903" y="1491"/>
                  </a:cubicBezTo>
                  <a:cubicBezTo>
                    <a:pt x="2930" y="840"/>
                    <a:pt x="2550" y="352"/>
                    <a:pt x="1899" y="54"/>
                  </a:cubicBezTo>
                  <a:cubicBezTo>
                    <a:pt x="1779" y="18"/>
                    <a:pt x="1656" y="0"/>
                    <a:pt x="1535"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97" name="Google Shape;697;p48"/>
            <p:cNvSpPr/>
            <p:nvPr/>
          </p:nvSpPr>
          <p:spPr>
            <a:xfrm>
              <a:off x="3202063" y="5943913"/>
              <a:ext cx="27150" cy="33975"/>
            </a:xfrm>
            <a:custGeom>
              <a:avLst/>
              <a:gdLst/>
              <a:ahLst/>
              <a:cxnLst/>
              <a:rect l="l" t="t" r="r" b="b"/>
              <a:pathLst>
                <a:path w="1086" h="1359" extrusionOk="0">
                  <a:moveTo>
                    <a:pt x="586" y="0"/>
                  </a:moveTo>
                  <a:cubicBezTo>
                    <a:pt x="545" y="0"/>
                    <a:pt x="503" y="9"/>
                    <a:pt x="462" y="30"/>
                  </a:cubicBezTo>
                  <a:cubicBezTo>
                    <a:pt x="245" y="193"/>
                    <a:pt x="82" y="437"/>
                    <a:pt x="82" y="708"/>
                  </a:cubicBezTo>
                  <a:cubicBezTo>
                    <a:pt x="1" y="952"/>
                    <a:pt x="109" y="1223"/>
                    <a:pt x="353" y="1359"/>
                  </a:cubicBezTo>
                  <a:cubicBezTo>
                    <a:pt x="652" y="1277"/>
                    <a:pt x="869" y="1033"/>
                    <a:pt x="950" y="762"/>
                  </a:cubicBezTo>
                  <a:cubicBezTo>
                    <a:pt x="1086" y="518"/>
                    <a:pt x="1004" y="220"/>
                    <a:pt x="787" y="57"/>
                  </a:cubicBezTo>
                  <a:cubicBezTo>
                    <a:pt x="720" y="23"/>
                    <a:pt x="653" y="0"/>
                    <a:pt x="586" y="0"/>
                  </a:cubicBezTo>
                  <a:close/>
                </a:path>
              </a:pathLst>
            </a:custGeom>
            <a:solidFill>
              <a:srgbClr val="4E8CC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98" name="Google Shape;698;p48"/>
            <p:cNvSpPr/>
            <p:nvPr/>
          </p:nvSpPr>
          <p:spPr>
            <a:xfrm>
              <a:off x="3273263" y="5852338"/>
              <a:ext cx="61050" cy="53175"/>
            </a:xfrm>
            <a:custGeom>
              <a:avLst/>
              <a:gdLst/>
              <a:ahLst/>
              <a:cxnLst/>
              <a:rect l="l" t="t" r="r" b="b"/>
              <a:pathLst>
                <a:path w="2442" h="2127" extrusionOk="0">
                  <a:moveTo>
                    <a:pt x="1277" y="588"/>
                  </a:moveTo>
                  <a:cubicBezTo>
                    <a:pt x="1591" y="588"/>
                    <a:pt x="1828" y="1030"/>
                    <a:pt x="1547" y="1333"/>
                  </a:cubicBezTo>
                  <a:lnTo>
                    <a:pt x="1520" y="1360"/>
                  </a:lnTo>
                  <a:cubicBezTo>
                    <a:pt x="1433" y="1436"/>
                    <a:pt x="1341" y="1468"/>
                    <a:pt x="1253" y="1468"/>
                  </a:cubicBezTo>
                  <a:cubicBezTo>
                    <a:pt x="932" y="1468"/>
                    <a:pt x="673" y="1035"/>
                    <a:pt x="950" y="736"/>
                  </a:cubicBezTo>
                  <a:cubicBezTo>
                    <a:pt x="977" y="709"/>
                    <a:pt x="1004" y="682"/>
                    <a:pt x="1031" y="682"/>
                  </a:cubicBezTo>
                  <a:cubicBezTo>
                    <a:pt x="1113" y="616"/>
                    <a:pt x="1198" y="588"/>
                    <a:pt x="1277" y="588"/>
                  </a:cubicBezTo>
                  <a:close/>
                  <a:moveTo>
                    <a:pt x="1296" y="0"/>
                  </a:moveTo>
                  <a:cubicBezTo>
                    <a:pt x="1000" y="0"/>
                    <a:pt x="709" y="109"/>
                    <a:pt x="489" y="329"/>
                  </a:cubicBezTo>
                  <a:cubicBezTo>
                    <a:pt x="55" y="709"/>
                    <a:pt x="1" y="1387"/>
                    <a:pt x="380" y="1821"/>
                  </a:cubicBezTo>
                  <a:cubicBezTo>
                    <a:pt x="625" y="2025"/>
                    <a:pt x="923" y="2126"/>
                    <a:pt x="1221" y="2126"/>
                  </a:cubicBezTo>
                  <a:cubicBezTo>
                    <a:pt x="1520" y="2126"/>
                    <a:pt x="1818" y="2025"/>
                    <a:pt x="2062" y="1821"/>
                  </a:cubicBezTo>
                  <a:cubicBezTo>
                    <a:pt x="2442" y="1387"/>
                    <a:pt x="2442" y="763"/>
                    <a:pt x="2116" y="302"/>
                  </a:cubicBezTo>
                  <a:cubicBezTo>
                    <a:pt x="1876" y="102"/>
                    <a:pt x="1584" y="0"/>
                    <a:pt x="1296"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99" name="Google Shape;699;p48"/>
            <p:cNvSpPr/>
            <p:nvPr/>
          </p:nvSpPr>
          <p:spPr>
            <a:xfrm>
              <a:off x="3290063" y="5867038"/>
              <a:ext cx="28925" cy="22000"/>
            </a:xfrm>
            <a:custGeom>
              <a:avLst/>
              <a:gdLst/>
              <a:ahLst/>
              <a:cxnLst/>
              <a:rect l="l" t="t" r="r" b="b"/>
              <a:pathLst>
                <a:path w="1157" h="880" extrusionOk="0">
                  <a:moveTo>
                    <a:pt x="605" y="0"/>
                  </a:moveTo>
                  <a:cubicBezTo>
                    <a:pt x="526" y="0"/>
                    <a:pt x="441" y="28"/>
                    <a:pt x="359" y="94"/>
                  </a:cubicBezTo>
                  <a:cubicBezTo>
                    <a:pt x="332" y="94"/>
                    <a:pt x="305" y="121"/>
                    <a:pt x="278" y="148"/>
                  </a:cubicBezTo>
                  <a:cubicBezTo>
                    <a:pt x="1" y="447"/>
                    <a:pt x="260" y="880"/>
                    <a:pt x="581" y="880"/>
                  </a:cubicBezTo>
                  <a:cubicBezTo>
                    <a:pt x="669" y="880"/>
                    <a:pt x="761" y="848"/>
                    <a:pt x="848" y="772"/>
                  </a:cubicBezTo>
                  <a:lnTo>
                    <a:pt x="875" y="745"/>
                  </a:lnTo>
                  <a:cubicBezTo>
                    <a:pt x="1156" y="442"/>
                    <a:pt x="919" y="0"/>
                    <a:pt x="605" y="0"/>
                  </a:cubicBezTo>
                  <a:close/>
                </a:path>
              </a:pathLst>
            </a:custGeom>
            <a:solidFill>
              <a:srgbClr val="4E8CC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700" name="Google Shape;700;p48"/>
          <p:cNvGrpSpPr/>
          <p:nvPr/>
        </p:nvGrpSpPr>
        <p:grpSpPr>
          <a:xfrm rot="5973083">
            <a:off x="7697409" y="2417471"/>
            <a:ext cx="440553" cy="359155"/>
            <a:chOff x="5426900" y="3064075"/>
            <a:chExt cx="281450" cy="229525"/>
          </a:xfrm>
        </p:grpSpPr>
        <p:sp>
          <p:nvSpPr>
            <p:cNvPr id="701" name="Google Shape;701;p48"/>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02" name="Google Shape;702;p48"/>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03" name="Google Shape;703;p48"/>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04" name="Google Shape;704;p48"/>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05" name="Google Shape;705;p48"/>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06" name="Google Shape;706;p48"/>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07" name="Google Shape;707;p48"/>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08" name="Google Shape;708;p48"/>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09" name="Google Shape;709;p48"/>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grpSp>
        <p:nvGrpSpPr>
          <p:cNvPr id="717" name="Google Shape;717;p49"/>
          <p:cNvGrpSpPr/>
          <p:nvPr/>
        </p:nvGrpSpPr>
        <p:grpSpPr>
          <a:xfrm>
            <a:off x="290995" y="4973254"/>
            <a:ext cx="1493009" cy="1107492"/>
            <a:chOff x="6224675" y="2055325"/>
            <a:chExt cx="920550" cy="682850"/>
          </a:xfrm>
        </p:grpSpPr>
        <p:sp>
          <p:nvSpPr>
            <p:cNvPr id="718" name="Google Shape;718;p49"/>
            <p:cNvSpPr/>
            <p:nvPr/>
          </p:nvSpPr>
          <p:spPr>
            <a:xfrm>
              <a:off x="6225025" y="2055525"/>
              <a:ext cx="920200" cy="682650"/>
            </a:xfrm>
            <a:custGeom>
              <a:avLst/>
              <a:gdLst/>
              <a:ahLst/>
              <a:cxnLst/>
              <a:rect l="l" t="t" r="r" b="b"/>
              <a:pathLst>
                <a:path w="36808" h="27306" extrusionOk="0">
                  <a:moveTo>
                    <a:pt x="31985" y="9664"/>
                  </a:moveTo>
                  <a:cubicBezTo>
                    <a:pt x="32506" y="9664"/>
                    <a:pt x="33094" y="9778"/>
                    <a:pt x="33607" y="10000"/>
                  </a:cubicBezTo>
                  <a:cubicBezTo>
                    <a:pt x="33010" y="10705"/>
                    <a:pt x="32305" y="11139"/>
                    <a:pt x="31492" y="11573"/>
                  </a:cubicBezTo>
                  <a:cubicBezTo>
                    <a:pt x="31383" y="10922"/>
                    <a:pt x="31275" y="10353"/>
                    <a:pt x="31166" y="9783"/>
                  </a:cubicBezTo>
                  <a:cubicBezTo>
                    <a:pt x="31397" y="9703"/>
                    <a:pt x="31679" y="9664"/>
                    <a:pt x="31985" y="9664"/>
                  </a:cubicBezTo>
                  <a:close/>
                  <a:moveTo>
                    <a:pt x="4313" y="16754"/>
                  </a:moveTo>
                  <a:cubicBezTo>
                    <a:pt x="4395" y="17161"/>
                    <a:pt x="4449" y="17486"/>
                    <a:pt x="4530" y="17920"/>
                  </a:cubicBezTo>
                  <a:cubicBezTo>
                    <a:pt x="4178" y="17893"/>
                    <a:pt x="3907" y="17812"/>
                    <a:pt x="3825" y="17514"/>
                  </a:cubicBezTo>
                  <a:cubicBezTo>
                    <a:pt x="3744" y="17188"/>
                    <a:pt x="3988" y="16971"/>
                    <a:pt x="4313" y="16754"/>
                  </a:cubicBezTo>
                  <a:close/>
                  <a:moveTo>
                    <a:pt x="17356" y="963"/>
                  </a:moveTo>
                  <a:cubicBezTo>
                    <a:pt x="19494" y="963"/>
                    <a:pt x="21581" y="1369"/>
                    <a:pt x="23571" y="2134"/>
                  </a:cubicBezTo>
                  <a:cubicBezTo>
                    <a:pt x="24358" y="2433"/>
                    <a:pt x="25036" y="2894"/>
                    <a:pt x="25687" y="3409"/>
                  </a:cubicBezTo>
                  <a:cubicBezTo>
                    <a:pt x="27152" y="4603"/>
                    <a:pt x="28237" y="6067"/>
                    <a:pt x="29213" y="7668"/>
                  </a:cubicBezTo>
                  <a:cubicBezTo>
                    <a:pt x="29945" y="8888"/>
                    <a:pt x="30325" y="10217"/>
                    <a:pt x="30461" y="11628"/>
                  </a:cubicBezTo>
                  <a:cubicBezTo>
                    <a:pt x="30461" y="11763"/>
                    <a:pt x="30461" y="11899"/>
                    <a:pt x="30461" y="12089"/>
                  </a:cubicBezTo>
                  <a:cubicBezTo>
                    <a:pt x="30244" y="12224"/>
                    <a:pt x="30027" y="12360"/>
                    <a:pt x="29783" y="12469"/>
                  </a:cubicBezTo>
                  <a:cubicBezTo>
                    <a:pt x="27640" y="13553"/>
                    <a:pt x="25416" y="14394"/>
                    <a:pt x="23110" y="15072"/>
                  </a:cubicBezTo>
                  <a:cubicBezTo>
                    <a:pt x="19313" y="16212"/>
                    <a:pt x="15488" y="17215"/>
                    <a:pt x="11583" y="17812"/>
                  </a:cubicBezTo>
                  <a:cubicBezTo>
                    <a:pt x="10009" y="18056"/>
                    <a:pt x="8436" y="18219"/>
                    <a:pt x="6836" y="18219"/>
                  </a:cubicBezTo>
                  <a:cubicBezTo>
                    <a:pt x="6429" y="18219"/>
                    <a:pt x="6022" y="18192"/>
                    <a:pt x="5588" y="18164"/>
                  </a:cubicBezTo>
                  <a:cubicBezTo>
                    <a:pt x="5371" y="17622"/>
                    <a:pt x="5290" y="17134"/>
                    <a:pt x="5263" y="16646"/>
                  </a:cubicBezTo>
                  <a:cubicBezTo>
                    <a:pt x="5046" y="13960"/>
                    <a:pt x="5615" y="11411"/>
                    <a:pt x="6673" y="8942"/>
                  </a:cubicBezTo>
                  <a:cubicBezTo>
                    <a:pt x="7541" y="6908"/>
                    <a:pt x="8843" y="5199"/>
                    <a:pt x="10579" y="3789"/>
                  </a:cubicBezTo>
                  <a:cubicBezTo>
                    <a:pt x="11745" y="2867"/>
                    <a:pt x="12993" y="2026"/>
                    <a:pt x="14403" y="1483"/>
                  </a:cubicBezTo>
                  <a:cubicBezTo>
                    <a:pt x="15217" y="1158"/>
                    <a:pt x="16085" y="995"/>
                    <a:pt x="16953" y="968"/>
                  </a:cubicBezTo>
                  <a:cubicBezTo>
                    <a:pt x="17088" y="965"/>
                    <a:pt x="17222" y="963"/>
                    <a:pt x="17356" y="963"/>
                  </a:cubicBezTo>
                  <a:close/>
                  <a:moveTo>
                    <a:pt x="32874" y="7977"/>
                  </a:moveTo>
                  <a:cubicBezTo>
                    <a:pt x="33209" y="7977"/>
                    <a:pt x="33544" y="8014"/>
                    <a:pt x="33878" y="8102"/>
                  </a:cubicBezTo>
                  <a:cubicBezTo>
                    <a:pt x="34258" y="8210"/>
                    <a:pt x="34638" y="8346"/>
                    <a:pt x="34990" y="8536"/>
                  </a:cubicBezTo>
                  <a:cubicBezTo>
                    <a:pt x="35479" y="8780"/>
                    <a:pt x="35696" y="9214"/>
                    <a:pt x="35696" y="9756"/>
                  </a:cubicBezTo>
                  <a:cubicBezTo>
                    <a:pt x="35723" y="10299"/>
                    <a:pt x="35533" y="10787"/>
                    <a:pt x="35289" y="11248"/>
                  </a:cubicBezTo>
                  <a:cubicBezTo>
                    <a:pt x="34801" y="12224"/>
                    <a:pt x="34123" y="13092"/>
                    <a:pt x="33309" y="13852"/>
                  </a:cubicBezTo>
                  <a:cubicBezTo>
                    <a:pt x="31383" y="15615"/>
                    <a:pt x="29213" y="16971"/>
                    <a:pt x="26745" y="17812"/>
                  </a:cubicBezTo>
                  <a:cubicBezTo>
                    <a:pt x="23192" y="19005"/>
                    <a:pt x="19611" y="19982"/>
                    <a:pt x="15950" y="20633"/>
                  </a:cubicBezTo>
                  <a:cubicBezTo>
                    <a:pt x="14783" y="20850"/>
                    <a:pt x="13617" y="20985"/>
                    <a:pt x="12423" y="21121"/>
                  </a:cubicBezTo>
                  <a:cubicBezTo>
                    <a:pt x="10850" y="21311"/>
                    <a:pt x="9277" y="21446"/>
                    <a:pt x="7677" y="21474"/>
                  </a:cubicBezTo>
                  <a:cubicBezTo>
                    <a:pt x="7464" y="21478"/>
                    <a:pt x="7251" y="21481"/>
                    <a:pt x="7037" y="21481"/>
                  </a:cubicBezTo>
                  <a:cubicBezTo>
                    <a:pt x="6023" y="21481"/>
                    <a:pt x="5001" y="21412"/>
                    <a:pt x="4015" y="21121"/>
                  </a:cubicBezTo>
                  <a:cubicBezTo>
                    <a:pt x="3256" y="20931"/>
                    <a:pt x="2550" y="20633"/>
                    <a:pt x="1926" y="20117"/>
                  </a:cubicBezTo>
                  <a:cubicBezTo>
                    <a:pt x="1167" y="19466"/>
                    <a:pt x="950" y="18680"/>
                    <a:pt x="1194" y="17758"/>
                  </a:cubicBezTo>
                  <a:cubicBezTo>
                    <a:pt x="1438" y="16781"/>
                    <a:pt x="1981" y="16022"/>
                    <a:pt x="2794" y="15479"/>
                  </a:cubicBezTo>
                  <a:cubicBezTo>
                    <a:pt x="3039" y="15316"/>
                    <a:pt x="3283" y="15181"/>
                    <a:pt x="3527" y="15072"/>
                  </a:cubicBezTo>
                  <a:cubicBezTo>
                    <a:pt x="3717" y="14964"/>
                    <a:pt x="3934" y="14910"/>
                    <a:pt x="4151" y="14855"/>
                  </a:cubicBezTo>
                  <a:cubicBezTo>
                    <a:pt x="4341" y="15100"/>
                    <a:pt x="4259" y="15371"/>
                    <a:pt x="4232" y="15588"/>
                  </a:cubicBezTo>
                  <a:cubicBezTo>
                    <a:pt x="3961" y="15832"/>
                    <a:pt x="3662" y="16049"/>
                    <a:pt x="3445" y="16293"/>
                  </a:cubicBezTo>
                  <a:cubicBezTo>
                    <a:pt x="2523" y="17269"/>
                    <a:pt x="2822" y="18381"/>
                    <a:pt x="4124" y="18734"/>
                  </a:cubicBezTo>
                  <a:cubicBezTo>
                    <a:pt x="5053" y="18983"/>
                    <a:pt x="6020" y="19100"/>
                    <a:pt x="6993" y="19100"/>
                  </a:cubicBezTo>
                  <a:cubicBezTo>
                    <a:pt x="7185" y="19100"/>
                    <a:pt x="7376" y="19096"/>
                    <a:pt x="7568" y="19087"/>
                  </a:cubicBezTo>
                  <a:cubicBezTo>
                    <a:pt x="9982" y="19005"/>
                    <a:pt x="12369" y="18598"/>
                    <a:pt x="14756" y="18137"/>
                  </a:cubicBezTo>
                  <a:cubicBezTo>
                    <a:pt x="18065" y="17514"/>
                    <a:pt x="21320" y="16564"/>
                    <a:pt x="24575" y="15588"/>
                  </a:cubicBezTo>
                  <a:cubicBezTo>
                    <a:pt x="26202" y="15127"/>
                    <a:pt x="27803" y="14476"/>
                    <a:pt x="29322" y="13716"/>
                  </a:cubicBezTo>
                  <a:cubicBezTo>
                    <a:pt x="30922" y="12930"/>
                    <a:pt x="32441" y="12007"/>
                    <a:pt x="33851" y="10922"/>
                  </a:cubicBezTo>
                  <a:cubicBezTo>
                    <a:pt x="34068" y="10760"/>
                    <a:pt x="34258" y="10570"/>
                    <a:pt x="34394" y="10353"/>
                  </a:cubicBezTo>
                  <a:cubicBezTo>
                    <a:pt x="34692" y="9919"/>
                    <a:pt x="34584" y="9458"/>
                    <a:pt x="34123" y="9214"/>
                  </a:cubicBezTo>
                  <a:cubicBezTo>
                    <a:pt x="33824" y="9051"/>
                    <a:pt x="33499" y="8942"/>
                    <a:pt x="33173" y="8915"/>
                  </a:cubicBezTo>
                  <a:cubicBezTo>
                    <a:pt x="32522" y="8834"/>
                    <a:pt x="31871" y="8807"/>
                    <a:pt x="31193" y="8780"/>
                  </a:cubicBezTo>
                  <a:cubicBezTo>
                    <a:pt x="30868" y="8753"/>
                    <a:pt x="30868" y="8780"/>
                    <a:pt x="30759" y="8319"/>
                  </a:cubicBezTo>
                  <a:cubicBezTo>
                    <a:pt x="31474" y="8135"/>
                    <a:pt x="32176" y="7977"/>
                    <a:pt x="32874" y="7977"/>
                  </a:cubicBezTo>
                  <a:close/>
                  <a:moveTo>
                    <a:pt x="30379" y="17161"/>
                  </a:moveTo>
                  <a:lnTo>
                    <a:pt x="30379" y="17161"/>
                  </a:lnTo>
                  <a:cubicBezTo>
                    <a:pt x="30108" y="18924"/>
                    <a:pt x="29430" y="20334"/>
                    <a:pt x="28399" y="21582"/>
                  </a:cubicBezTo>
                  <a:cubicBezTo>
                    <a:pt x="27559" y="22586"/>
                    <a:pt x="26555" y="23427"/>
                    <a:pt x="25443" y="24132"/>
                  </a:cubicBezTo>
                  <a:cubicBezTo>
                    <a:pt x="23788" y="25190"/>
                    <a:pt x="21998" y="25868"/>
                    <a:pt x="20018" y="26139"/>
                  </a:cubicBezTo>
                  <a:cubicBezTo>
                    <a:pt x="18928" y="26288"/>
                    <a:pt x="17838" y="26414"/>
                    <a:pt x="16727" y="26414"/>
                  </a:cubicBezTo>
                  <a:cubicBezTo>
                    <a:pt x="16621" y="26414"/>
                    <a:pt x="16516" y="26412"/>
                    <a:pt x="16411" y="26410"/>
                  </a:cubicBezTo>
                  <a:cubicBezTo>
                    <a:pt x="13319" y="26302"/>
                    <a:pt x="10687" y="25081"/>
                    <a:pt x="8436" y="22993"/>
                  </a:cubicBezTo>
                  <a:cubicBezTo>
                    <a:pt x="8301" y="22884"/>
                    <a:pt x="8192" y="22721"/>
                    <a:pt x="8056" y="22586"/>
                  </a:cubicBezTo>
                  <a:cubicBezTo>
                    <a:pt x="8192" y="22396"/>
                    <a:pt x="8382" y="22450"/>
                    <a:pt x="8518" y="22423"/>
                  </a:cubicBezTo>
                  <a:cubicBezTo>
                    <a:pt x="10959" y="22287"/>
                    <a:pt x="13400" y="22070"/>
                    <a:pt x="15787" y="21663"/>
                  </a:cubicBezTo>
                  <a:cubicBezTo>
                    <a:pt x="18770" y="21148"/>
                    <a:pt x="21673" y="20416"/>
                    <a:pt x="24548" y="19548"/>
                  </a:cubicBezTo>
                  <a:cubicBezTo>
                    <a:pt x="25823" y="19168"/>
                    <a:pt x="27125" y="18843"/>
                    <a:pt x="28291" y="18219"/>
                  </a:cubicBezTo>
                  <a:cubicBezTo>
                    <a:pt x="28752" y="18002"/>
                    <a:pt x="29186" y="17785"/>
                    <a:pt x="29620" y="17541"/>
                  </a:cubicBezTo>
                  <a:cubicBezTo>
                    <a:pt x="29837" y="17432"/>
                    <a:pt x="30054" y="17324"/>
                    <a:pt x="30379" y="17161"/>
                  </a:cubicBezTo>
                  <a:close/>
                  <a:moveTo>
                    <a:pt x="17547" y="0"/>
                  </a:moveTo>
                  <a:cubicBezTo>
                    <a:pt x="16359" y="0"/>
                    <a:pt x="15205" y="200"/>
                    <a:pt x="14051" y="615"/>
                  </a:cubicBezTo>
                  <a:cubicBezTo>
                    <a:pt x="12749" y="1104"/>
                    <a:pt x="11610" y="1836"/>
                    <a:pt x="10498" y="2677"/>
                  </a:cubicBezTo>
                  <a:cubicBezTo>
                    <a:pt x="8490" y="4223"/>
                    <a:pt x="6917" y="6122"/>
                    <a:pt x="5887" y="8454"/>
                  </a:cubicBezTo>
                  <a:cubicBezTo>
                    <a:pt x="5236" y="9973"/>
                    <a:pt x="4747" y="11546"/>
                    <a:pt x="4503" y="13201"/>
                  </a:cubicBezTo>
                  <a:cubicBezTo>
                    <a:pt x="4476" y="13391"/>
                    <a:pt x="4422" y="13553"/>
                    <a:pt x="4368" y="13743"/>
                  </a:cubicBezTo>
                  <a:cubicBezTo>
                    <a:pt x="4042" y="13852"/>
                    <a:pt x="3744" y="13933"/>
                    <a:pt x="3473" y="14042"/>
                  </a:cubicBezTo>
                  <a:cubicBezTo>
                    <a:pt x="1737" y="14720"/>
                    <a:pt x="597" y="15913"/>
                    <a:pt x="218" y="17785"/>
                  </a:cubicBezTo>
                  <a:cubicBezTo>
                    <a:pt x="1" y="18978"/>
                    <a:pt x="380" y="19928"/>
                    <a:pt x="1221" y="20714"/>
                  </a:cubicBezTo>
                  <a:cubicBezTo>
                    <a:pt x="1954" y="21392"/>
                    <a:pt x="2794" y="21772"/>
                    <a:pt x="3717" y="22043"/>
                  </a:cubicBezTo>
                  <a:cubicBezTo>
                    <a:pt x="4530" y="22260"/>
                    <a:pt x="5344" y="22369"/>
                    <a:pt x="6185" y="22423"/>
                  </a:cubicBezTo>
                  <a:cubicBezTo>
                    <a:pt x="6592" y="22423"/>
                    <a:pt x="6863" y="22586"/>
                    <a:pt x="7161" y="22884"/>
                  </a:cubicBezTo>
                  <a:cubicBezTo>
                    <a:pt x="9792" y="25759"/>
                    <a:pt x="13047" y="27251"/>
                    <a:pt x="16953" y="27305"/>
                  </a:cubicBezTo>
                  <a:cubicBezTo>
                    <a:pt x="18092" y="27305"/>
                    <a:pt x="19177" y="27170"/>
                    <a:pt x="20289" y="27007"/>
                  </a:cubicBezTo>
                  <a:cubicBezTo>
                    <a:pt x="23273" y="26600"/>
                    <a:pt x="25850" y="25325"/>
                    <a:pt x="28020" y="23264"/>
                  </a:cubicBezTo>
                  <a:cubicBezTo>
                    <a:pt x="29864" y="21528"/>
                    <a:pt x="31030" y="19439"/>
                    <a:pt x="31356" y="16917"/>
                  </a:cubicBezTo>
                  <a:cubicBezTo>
                    <a:pt x="31383" y="16646"/>
                    <a:pt x="31492" y="16429"/>
                    <a:pt x="31736" y="16293"/>
                  </a:cubicBezTo>
                  <a:cubicBezTo>
                    <a:pt x="31925" y="16184"/>
                    <a:pt x="32061" y="16076"/>
                    <a:pt x="32224" y="15967"/>
                  </a:cubicBezTo>
                  <a:cubicBezTo>
                    <a:pt x="33607" y="15018"/>
                    <a:pt x="34719" y="13798"/>
                    <a:pt x="35696" y="12441"/>
                  </a:cubicBezTo>
                  <a:cubicBezTo>
                    <a:pt x="36157" y="11790"/>
                    <a:pt x="36482" y="11085"/>
                    <a:pt x="36645" y="10326"/>
                  </a:cubicBezTo>
                  <a:cubicBezTo>
                    <a:pt x="36808" y="9431"/>
                    <a:pt x="36482" y="8237"/>
                    <a:pt x="35397" y="7668"/>
                  </a:cubicBezTo>
                  <a:cubicBezTo>
                    <a:pt x="34665" y="7288"/>
                    <a:pt x="33906" y="7098"/>
                    <a:pt x="33092" y="7044"/>
                  </a:cubicBezTo>
                  <a:cubicBezTo>
                    <a:pt x="33025" y="7042"/>
                    <a:pt x="32958" y="7041"/>
                    <a:pt x="32891" y="7041"/>
                  </a:cubicBezTo>
                  <a:cubicBezTo>
                    <a:pt x="32016" y="7041"/>
                    <a:pt x="31182" y="7208"/>
                    <a:pt x="30325" y="7586"/>
                  </a:cubicBezTo>
                  <a:cubicBezTo>
                    <a:pt x="30190" y="7369"/>
                    <a:pt x="30081" y="7234"/>
                    <a:pt x="30000" y="7071"/>
                  </a:cubicBezTo>
                  <a:cubicBezTo>
                    <a:pt x="28996" y="5254"/>
                    <a:pt x="27586" y="3789"/>
                    <a:pt x="25985" y="2514"/>
                  </a:cubicBezTo>
                  <a:cubicBezTo>
                    <a:pt x="25307" y="1944"/>
                    <a:pt x="24548" y="1510"/>
                    <a:pt x="23707" y="1212"/>
                  </a:cubicBezTo>
                  <a:cubicBezTo>
                    <a:pt x="21944" y="507"/>
                    <a:pt x="20072" y="127"/>
                    <a:pt x="18174" y="19"/>
                  </a:cubicBezTo>
                  <a:cubicBezTo>
                    <a:pt x="17964" y="7"/>
                    <a:pt x="17755" y="0"/>
                    <a:pt x="17547" y="0"/>
                  </a:cubicBezTo>
                  <a:close/>
                </a:path>
              </a:pathLst>
            </a:custGeom>
            <a:solidFill>
              <a:srgbClr val="ED6A30"/>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nvGrpSpPr>
            <p:cNvPr id="719" name="Google Shape;719;p49"/>
            <p:cNvGrpSpPr/>
            <p:nvPr/>
          </p:nvGrpSpPr>
          <p:grpSpPr>
            <a:xfrm>
              <a:off x="6224675" y="2055325"/>
              <a:ext cx="920225" cy="682650"/>
              <a:chOff x="2734175" y="518275"/>
              <a:chExt cx="920225" cy="682650"/>
            </a:xfrm>
          </p:grpSpPr>
          <p:sp>
            <p:nvSpPr>
              <p:cNvPr id="720" name="Google Shape;720;p49"/>
              <p:cNvSpPr/>
              <p:nvPr/>
            </p:nvSpPr>
            <p:spPr>
              <a:xfrm>
                <a:off x="2734175" y="518275"/>
                <a:ext cx="920225" cy="682650"/>
              </a:xfrm>
              <a:custGeom>
                <a:avLst/>
                <a:gdLst/>
                <a:ahLst/>
                <a:cxnLst/>
                <a:rect l="l" t="t" r="r" b="b"/>
                <a:pathLst>
                  <a:path w="36809" h="27306" extrusionOk="0">
                    <a:moveTo>
                      <a:pt x="31950" y="9657"/>
                    </a:moveTo>
                    <a:cubicBezTo>
                      <a:pt x="32482" y="9657"/>
                      <a:pt x="33096" y="9771"/>
                      <a:pt x="33607" y="10001"/>
                    </a:cubicBezTo>
                    <a:cubicBezTo>
                      <a:pt x="33011" y="10706"/>
                      <a:pt x="32306" y="11140"/>
                      <a:pt x="31492" y="11574"/>
                    </a:cubicBezTo>
                    <a:cubicBezTo>
                      <a:pt x="31383" y="10923"/>
                      <a:pt x="31275" y="10326"/>
                      <a:pt x="31193" y="9756"/>
                    </a:cubicBezTo>
                    <a:cubicBezTo>
                      <a:pt x="31402" y="9690"/>
                      <a:pt x="31664" y="9657"/>
                      <a:pt x="31950" y="9657"/>
                    </a:cubicBezTo>
                    <a:close/>
                    <a:moveTo>
                      <a:pt x="4341" y="16754"/>
                    </a:moveTo>
                    <a:cubicBezTo>
                      <a:pt x="4395" y="17161"/>
                      <a:pt x="4476" y="17487"/>
                      <a:pt x="4531" y="17894"/>
                    </a:cubicBezTo>
                    <a:cubicBezTo>
                      <a:pt x="4178" y="17866"/>
                      <a:pt x="3907" y="17785"/>
                      <a:pt x="3825" y="17514"/>
                    </a:cubicBezTo>
                    <a:cubicBezTo>
                      <a:pt x="3771" y="17188"/>
                      <a:pt x="3988" y="16971"/>
                      <a:pt x="4341" y="16754"/>
                    </a:cubicBezTo>
                    <a:close/>
                    <a:moveTo>
                      <a:pt x="17383" y="964"/>
                    </a:moveTo>
                    <a:cubicBezTo>
                      <a:pt x="19518" y="964"/>
                      <a:pt x="21581" y="1369"/>
                      <a:pt x="23572" y="2135"/>
                    </a:cubicBezTo>
                    <a:cubicBezTo>
                      <a:pt x="24358" y="2433"/>
                      <a:pt x="25063" y="2867"/>
                      <a:pt x="25714" y="3410"/>
                    </a:cubicBezTo>
                    <a:cubicBezTo>
                      <a:pt x="27152" y="4576"/>
                      <a:pt x="28264" y="6068"/>
                      <a:pt x="29213" y="7668"/>
                    </a:cubicBezTo>
                    <a:cubicBezTo>
                      <a:pt x="29946" y="8861"/>
                      <a:pt x="30325" y="10190"/>
                      <a:pt x="30461" y="11601"/>
                    </a:cubicBezTo>
                    <a:cubicBezTo>
                      <a:pt x="30461" y="11737"/>
                      <a:pt x="30461" y="11899"/>
                      <a:pt x="30461" y="12089"/>
                    </a:cubicBezTo>
                    <a:cubicBezTo>
                      <a:pt x="30244" y="12198"/>
                      <a:pt x="30027" y="12333"/>
                      <a:pt x="29810" y="12469"/>
                    </a:cubicBezTo>
                    <a:cubicBezTo>
                      <a:pt x="27640" y="13527"/>
                      <a:pt x="25416" y="14395"/>
                      <a:pt x="23111" y="15073"/>
                    </a:cubicBezTo>
                    <a:cubicBezTo>
                      <a:pt x="19340" y="16212"/>
                      <a:pt x="15489" y="17188"/>
                      <a:pt x="11583" y="17812"/>
                    </a:cubicBezTo>
                    <a:cubicBezTo>
                      <a:pt x="10010" y="18056"/>
                      <a:pt x="8437" y="18192"/>
                      <a:pt x="6836" y="18219"/>
                    </a:cubicBezTo>
                    <a:cubicBezTo>
                      <a:pt x="6429" y="18219"/>
                      <a:pt x="6050" y="18165"/>
                      <a:pt x="5588" y="18165"/>
                    </a:cubicBezTo>
                    <a:cubicBezTo>
                      <a:pt x="5372" y="17622"/>
                      <a:pt x="5317" y="17134"/>
                      <a:pt x="5263" y="16619"/>
                    </a:cubicBezTo>
                    <a:cubicBezTo>
                      <a:pt x="5073" y="13934"/>
                      <a:pt x="5616" y="11411"/>
                      <a:pt x="6673" y="8943"/>
                    </a:cubicBezTo>
                    <a:cubicBezTo>
                      <a:pt x="7541" y="6881"/>
                      <a:pt x="8870" y="5173"/>
                      <a:pt x="10579" y="3789"/>
                    </a:cubicBezTo>
                    <a:cubicBezTo>
                      <a:pt x="11746" y="2840"/>
                      <a:pt x="12993" y="2026"/>
                      <a:pt x="14404" y="1484"/>
                    </a:cubicBezTo>
                    <a:cubicBezTo>
                      <a:pt x="15245" y="1158"/>
                      <a:pt x="16085" y="995"/>
                      <a:pt x="16981" y="968"/>
                    </a:cubicBezTo>
                    <a:cubicBezTo>
                      <a:pt x="17115" y="965"/>
                      <a:pt x="17249" y="964"/>
                      <a:pt x="17383" y="964"/>
                    </a:cubicBezTo>
                    <a:close/>
                    <a:moveTo>
                      <a:pt x="32888" y="7977"/>
                    </a:moveTo>
                    <a:cubicBezTo>
                      <a:pt x="33225" y="7977"/>
                      <a:pt x="33562" y="8014"/>
                      <a:pt x="33906" y="8102"/>
                    </a:cubicBezTo>
                    <a:cubicBezTo>
                      <a:pt x="34286" y="8210"/>
                      <a:pt x="34665" y="8346"/>
                      <a:pt x="35018" y="8536"/>
                    </a:cubicBezTo>
                    <a:cubicBezTo>
                      <a:pt x="35479" y="8780"/>
                      <a:pt x="35723" y="9214"/>
                      <a:pt x="35723" y="9756"/>
                    </a:cubicBezTo>
                    <a:cubicBezTo>
                      <a:pt x="35723" y="10299"/>
                      <a:pt x="35560" y="10787"/>
                      <a:pt x="35316" y="11248"/>
                    </a:cubicBezTo>
                    <a:cubicBezTo>
                      <a:pt x="34801" y="12225"/>
                      <a:pt x="34123" y="13093"/>
                      <a:pt x="33336" y="13825"/>
                    </a:cubicBezTo>
                    <a:cubicBezTo>
                      <a:pt x="31410" y="15588"/>
                      <a:pt x="29241" y="16971"/>
                      <a:pt x="26745" y="17812"/>
                    </a:cubicBezTo>
                    <a:cubicBezTo>
                      <a:pt x="23219" y="19006"/>
                      <a:pt x="19612" y="19955"/>
                      <a:pt x="15950" y="20633"/>
                    </a:cubicBezTo>
                    <a:cubicBezTo>
                      <a:pt x="14783" y="20823"/>
                      <a:pt x="13617" y="20986"/>
                      <a:pt x="12451" y="21121"/>
                    </a:cubicBezTo>
                    <a:cubicBezTo>
                      <a:pt x="10851" y="21284"/>
                      <a:pt x="9277" y="21420"/>
                      <a:pt x="7704" y="21474"/>
                    </a:cubicBezTo>
                    <a:cubicBezTo>
                      <a:pt x="7487" y="21479"/>
                      <a:pt x="7270" y="21482"/>
                      <a:pt x="7055" y="21482"/>
                    </a:cubicBezTo>
                    <a:cubicBezTo>
                      <a:pt x="6031" y="21482"/>
                      <a:pt x="5023" y="21413"/>
                      <a:pt x="4015" y="21121"/>
                    </a:cubicBezTo>
                    <a:cubicBezTo>
                      <a:pt x="3256" y="20904"/>
                      <a:pt x="2551" y="20606"/>
                      <a:pt x="1954" y="20091"/>
                    </a:cubicBezTo>
                    <a:cubicBezTo>
                      <a:pt x="1194" y="19467"/>
                      <a:pt x="977" y="18680"/>
                      <a:pt x="1194" y="17731"/>
                    </a:cubicBezTo>
                    <a:cubicBezTo>
                      <a:pt x="1439" y="16782"/>
                      <a:pt x="1981" y="16022"/>
                      <a:pt x="2795" y="15480"/>
                    </a:cubicBezTo>
                    <a:cubicBezTo>
                      <a:pt x="3039" y="15317"/>
                      <a:pt x="3283" y="15181"/>
                      <a:pt x="3554" y="15046"/>
                    </a:cubicBezTo>
                    <a:cubicBezTo>
                      <a:pt x="3744" y="14964"/>
                      <a:pt x="3934" y="14910"/>
                      <a:pt x="4151" y="14829"/>
                    </a:cubicBezTo>
                    <a:cubicBezTo>
                      <a:pt x="4368" y="15100"/>
                      <a:pt x="4259" y="15344"/>
                      <a:pt x="4259" y="15588"/>
                    </a:cubicBezTo>
                    <a:cubicBezTo>
                      <a:pt x="3961" y="15832"/>
                      <a:pt x="3690" y="16049"/>
                      <a:pt x="3446" y="16293"/>
                    </a:cubicBezTo>
                    <a:cubicBezTo>
                      <a:pt x="2523" y="17270"/>
                      <a:pt x="2822" y="18382"/>
                      <a:pt x="4124" y="18734"/>
                    </a:cubicBezTo>
                    <a:cubicBezTo>
                      <a:pt x="5076" y="18984"/>
                      <a:pt x="6028" y="19101"/>
                      <a:pt x="6995" y="19101"/>
                    </a:cubicBezTo>
                    <a:cubicBezTo>
                      <a:pt x="7186" y="19101"/>
                      <a:pt x="7377" y="19096"/>
                      <a:pt x="7569" y="19087"/>
                    </a:cubicBezTo>
                    <a:cubicBezTo>
                      <a:pt x="10010" y="18979"/>
                      <a:pt x="12369" y="18572"/>
                      <a:pt x="14756" y="18138"/>
                    </a:cubicBezTo>
                    <a:cubicBezTo>
                      <a:pt x="18093" y="17487"/>
                      <a:pt x="21347" y="16565"/>
                      <a:pt x="24575" y="15588"/>
                    </a:cubicBezTo>
                    <a:cubicBezTo>
                      <a:pt x="26230" y="15100"/>
                      <a:pt x="27803" y="14476"/>
                      <a:pt x="29349" y="13717"/>
                    </a:cubicBezTo>
                    <a:cubicBezTo>
                      <a:pt x="30949" y="12930"/>
                      <a:pt x="32441" y="11981"/>
                      <a:pt x="33852" y="10896"/>
                    </a:cubicBezTo>
                    <a:cubicBezTo>
                      <a:pt x="34069" y="10760"/>
                      <a:pt x="34258" y="10543"/>
                      <a:pt x="34394" y="10353"/>
                    </a:cubicBezTo>
                    <a:cubicBezTo>
                      <a:pt x="34692" y="9919"/>
                      <a:pt x="34584" y="9458"/>
                      <a:pt x="34123" y="9214"/>
                    </a:cubicBezTo>
                    <a:cubicBezTo>
                      <a:pt x="33852" y="9051"/>
                      <a:pt x="33499" y="8943"/>
                      <a:pt x="33173" y="8916"/>
                    </a:cubicBezTo>
                    <a:cubicBezTo>
                      <a:pt x="32523" y="8834"/>
                      <a:pt x="31872" y="8807"/>
                      <a:pt x="31193" y="8780"/>
                    </a:cubicBezTo>
                    <a:cubicBezTo>
                      <a:pt x="30895" y="8753"/>
                      <a:pt x="30895" y="8780"/>
                      <a:pt x="30759" y="8319"/>
                    </a:cubicBezTo>
                    <a:cubicBezTo>
                      <a:pt x="31492" y="8136"/>
                      <a:pt x="32188" y="7977"/>
                      <a:pt x="32888" y="7977"/>
                    </a:cubicBezTo>
                    <a:close/>
                    <a:moveTo>
                      <a:pt x="30380" y="17161"/>
                    </a:moveTo>
                    <a:cubicBezTo>
                      <a:pt x="30108" y="18924"/>
                      <a:pt x="29430" y="20335"/>
                      <a:pt x="28400" y="21555"/>
                    </a:cubicBezTo>
                    <a:cubicBezTo>
                      <a:pt x="27559" y="22559"/>
                      <a:pt x="26555" y="23427"/>
                      <a:pt x="25443" y="24105"/>
                    </a:cubicBezTo>
                    <a:cubicBezTo>
                      <a:pt x="23789" y="25163"/>
                      <a:pt x="21998" y="25868"/>
                      <a:pt x="20046" y="26112"/>
                    </a:cubicBezTo>
                    <a:cubicBezTo>
                      <a:pt x="18988" y="26253"/>
                      <a:pt x="17952" y="26394"/>
                      <a:pt x="16918" y="26394"/>
                    </a:cubicBezTo>
                    <a:cubicBezTo>
                      <a:pt x="16758" y="26394"/>
                      <a:pt x="16598" y="26391"/>
                      <a:pt x="16438" y="26383"/>
                    </a:cubicBezTo>
                    <a:cubicBezTo>
                      <a:pt x="13319" y="26302"/>
                      <a:pt x="10688" y="25081"/>
                      <a:pt x="8437" y="22993"/>
                    </a:cubicBezTo>
                    <a:cubicBezTo>
                      <a:pt x="8301" y="22857"/>
                      <a:pt x="8192" y="22722"/>
                      <a:pt x="8057" y="22559"/>
                    </a:cubicBezTo>
                    <a:cubicBezTo>
                      <a:pt x="8143" y="22438"/>
                      <a:pt x="8251" y="22416"/>
                      <a:pt x="8354" y="22416"/>
                    </a:cubicBezTo>
                    <a:cubicBezTo>
                      <a:pt x="8412" y="22416"/>
                      <a:pt x="8469" y="22423"/>
                      <a:pt x="8518" y="22423"/>
                    </a:cubicBezTo>
                    <a:cubicBezTo>
                      <a:pt x="10959" y="22288"/>
                      <a:pt x="13400" y="22044"/>
                      <a:pt x="15787" y="21637"/>
                    </a:cubicBezTo>
                    <a:cubicBezTo>
                      <a:pt x="18771" y="21148"/>
                      <a:pt x="21673" y="20416"/>
                      <a:pt x="24575" y="19548"/>
                    </a:cubicBezTo>
                    <a:cubicBezTo>
                      <a:pt x="25823" y="19141"/>
                      <a:pt x="27125" y="18816"/>
                      <a:pt x="28318" y="18219"/>
                    </a:cubicBezTo>
                    <a:cubicBezTo>
                      <a:pt x="28752" y="17975"/>
                      <a:pt x="29186" y="17758"/>
                      <a:pt x="29647" y="17541"/>
                    </a:cubicBezTo>
                    <a:cubicBezTo>
                      <a:pt x="29837" y="17433"/>
                      <a:pt x="30054" y="17324"/>
                      <a:pt x="30380" y="17161"/>
                    </a:cubicBezTo>
                    <a:close/>
                    <a:moveTo>
                      <a:pt x="17547" y="1"/>
                    </a:moveTo>
                    <a:cubicBezTo>
                      <a:pt x="16360" y="1"/>
                      <a:pt x="15209" y="200"/>
                      <a:pt x="14078" y="616"/>
                    </a:cubicBezTo>
                    <a:cubicBezTo>
                      <a:pt x="12749" y="1104"/>
                      <a:pt x="11610" y="1836"/>
                      <a:pt x="10525" y="2677"/>
                    </a:cubicBezTo>
                    <a:cubicBezTo>
                      <a:pt x="8491" y="4223"/>
                      <a:pt x="6945" y="6095"/>
                      <a:pt x="5914" y="8455"/>
                    </a:cubicBezTo>
                    <a:cubicBezTo>
                      <a:pt x="5236" y="9973"/>
                      <a:pt x="4748" y="11547"/>
                      <a:pt x="4504" y="13201"/>
                    </a:cubicBezTo>
                    <a:cubicBezTo>
                      <a:pt x="4476" y="13391"/>
                      <a:pt x="4422" y="13554"/>
                      <a:pt x="4368" y="13744"/>
                    </a:cubicBezTo>
                    <a:cubicBezTo>
                      <a:pt x="4070" y="13852"/>
                      <a:pt x="3744" y="13934"/>
                      <a:pt x="3473" y="14042"/>
                    </a:cubicBezTo>
                    <a:cubicBezTo>
                      <a:pt x="1737" y="14720"/>
                      <a:pt x="598" y="15886"/>
                      <a:pt x="218" y="17785"/>
                    </a:cubicBezTo>
                    <a:cubicBezTo>
                      <a:pt x="1" y="18951"/>
                      <a:pt x="381" y="19928"/>
                      <a:pt x="1249" y="20714"/>
                    </a:cubicBezTo>
                    <a:cubicBezTo>
                      <a:pt x="1954" y="21393"/>
                      <a:pt x="2822" y="21772"/>
                      <a:pt x="3744" y="22016"/>
                    </a:cubicBezTo>
                    <a:cubicBezTo>
                      <a:pt x="4531" y="22261"/>
                      <a:pt x="5372" y="22369"/>
                      <a:pt x="6185" y="22396"/>
                    </a:cubicBezTo>
                    <a:cubicBezTo>
                      <a:pt x="6592" y="22423"/>
                      <a:pt x="6890" y="22586"/>
                      <a:pt x="7162" y="22884"/>
                    </a:cubicBezTo>
                    <a:cubicBezTo>
                      <a:pt x="9793" y="25760"/>
                      <a:pt x="13048" y="27251"/>
                      <a:pt x="16981" y="27306"/>
                    </a:cubicBezTo>
                    <a:cubicBezTo>
                      <a:pt x="18093" y="27306"/>
                      <a:pt x="19178" y="27170"/>
                      <a:pt x="20290" y="27007"/>
                    </a:cubicBezTo>
                    <a:cubicBezTo>
                      <a:pt x="23273" y="26600"/>
                      <a:pt x="25850" y="25326"/>
                      <a:pt x="28020" y="23264"/>
                    </a:cubicBezTo>
                    <a:cubicBezTo>
                      <a:pt x="29864" y="21528"/>
                      <a:pt x="31031" y="19440"/>
                      <a:pt x="31356" y="16917"/>
                    </a:cubicBezTo>
                    <a:cubicBezTo>
                      <a:pt x="31410" y="16646"/>
                      <a:pt x="31492" y="16429"/>
                      <a:pt x="31763" y="16293"/>
                    </a:cubicBezTo>
                    <a:cubicBezTo>
                      <a:pt x="31926" y="16185"/>
                      <a:pt x="32061" y="16076"/>
                      <a:pt x="32224" y="15968"/>
                    </a:cubicBezTo>
                    <a:cubicBezTo>
                      <a:pt x="33607" y="15018"/>
                      <a:pt x="34720" y="13798"/>
                      <a:pt x="35696" y="12442"/>
                    </a:cubicBezTo>
                    <a:cubicBezTo>
                      <a:pt x="36157" y="11791"/>
                      <a:pt x="36483" y="11086"/>
                      <a:pt x="36645" y="10299"/>
                    </a:cubicBezTo>
                    <a:cubicBezTo>
                      <a:pt x="36808" y="9431"/>
                      <a:pt x="36483" y="8238"/>
                      <a:pt x="35398" y="7668"/>
                    </a:cubicBezTo>
                    <a:cubicBezTo>
                      <a:pt x="34692" y="7288"/>
                      <a:pt x="33906" y="7071"/>
                      <a:pt x="33092" y="7044"/>
                    </a:cubicBezTo>
                    <a:cubicBezTo>
                      <a:pt x="33027" y="7042"/>
                      <a:pt x="32962" y="7041"/>
                      <a:pt x="32896" y="7041"/>
                    </a:cubicBezTo>
                    <a:cubicBezTo>
                      <a:pt x="32039" y="7041"/>
                      <a:pt x="31182" y="7208"/>
                      <a:pt x="30325" y="7587"/>
                    </a:cubicBezTo>
                    <a:cubicBezTo>
                      <a:pt x="30190" y="7370"/>
                      <a:pt x="30081" y="7234"/>
                      <a:pt x="30000" y="7071"/>
                    </a:cubicBezTo>
                    <a:cubicBezTo>
                      <a:pt x="28996" y="5227"/>
                      <a:pt x="27586" y="3789"/>
                      <a:pt x="25986" y="2487"/>
                    </a:cubicBezTo>
                    <a:cubicBezTo>
                      <a:pt x="25308" y="1945"/>
                      <a:pt x="24548" y="1511"/>
                      <a:pt x="23707" y="1185"/>
                    </a:cubicBezTo>
                    <a:cubicBezTo>
                      <a:pt x="21944" y="507"/>
                      <a:pt x="20100" y="128"/>
                      <a:pt x="18174" y="19"/>
                    </a:cubicBezTo>
                    <a:cubicBezTo>
                      <a:pt x="17964" y="7"/>
                      <a:pt x="17755" y="1"/>
                      <a:pt x="17547" y="1"/>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21" name="Google Shape;721;p49"/>
              <p:cNvSpPr/>
              <p:nvPr/>
            </p:nvSpPr>
            <p:spPr>
              <a:xfrm>
                <a:off x="2861000" y="542350"/>
                <a:ext cx="634725" cy="431425"/>
              </a:xfrm>
              <a:custGeom>
                <a:avLst/>
                <a:gdLst/>
                <a:ahLst/>
                <a:cxnLst/>
                <a:rect l="l" t="t" r="r" b="b"/>
                <a:pathLst>
                  <a:path w="25389" h="17257" extrusionOk="0">
                    <a:moveTo>
                      <a:pt x="12310" y="1"/>
                    </a:moveTo>
                    <a:cubicBezTo>
                      <a:pt x="12176" y="1"/>
                      <a:pt x="12042" y="2"/>
                      <a:pt x="11908" y="5"/>
                    </a:cubicBezTo>
                    <a:cubicBezTo>
                      <a:pt x="11012" y="32"/>
                      <a:pt x="10172" y="195"/>
                      <a:pt x="9331" y="521"/>
                    </a:cubicBezTo>
                    <a:cubicBezTo>
                      <a:pt x="7920" y="1063"/>
                      <a:pt x="6673" y="1877"/>
                      <a:pt x="5506" y="2826"/>
                    </a:cubicBezTo>
                    <a:cubicBezTo>
                      <a:pt x="3797" y="4210"/>
                      <a:pt x="2468" y="5918"/>
                      <a:pt x="1600" y="7980"/>
                    </a:cubicBezTo>
                    <a:cubicBezTo>
                      <a:pt x="543" y="10448"/>
                      <a:pt x="0" y="12971"/>
                      <a:pt x="190" y="15656"/>
                    </a:cubicBezTo>
                    <a:cubicBezTo>
                      <a:pt x="244" y="16171"/>
                      <a:pt x="299" y="16659"/>
                      <a:pt x="515" y="17202"/>
                    </a:cubicBezTo>
                    <a:cubicBezTo>
                      <a:pt x="977" y="17202"/>
                      <a:pt x="1356" y="17256"/>
                      <a:pt x="1763" y="17256"/>
                    </a:cubicBezTo>
                    <a:cubicBezTo>
                      <a:pt x="3364" y="17229"/>
                      <a:pt x="4937" y="17093"/>
                      <a:pt x="6510" y="16849"/>
                    </a:cubicBezTo>
                    <a:cubicBezTo>
                      <a:pt x="10416" y="16225"/>
                      <a:pt x="14267" y="15249"/>
                      <a:pt x="18038" y="14110"/>
                    </a:cubicBezTo>
                    <a:cubicBezTo>
                      <a:pt x="20343" y="13432"/>
                      <a:pt x="22567" y="12564"/>
                      <a:pt x="24737" y="11506"/>
                    </a:cubicBezTo>
                    <a:cubicBezTo>
                      <a:pt x="24954" y="11370"/>
                      <a:pt x="25171" y="11235"/>
                      <a:pt x="25388" y="11126"/>
                    </a:cubicBezTo>
                    <a:cubicBezTo>
                      <a:pt x="25388" y="10936"/>
                      <a:pt x="25388" y="10774"/>
                      <a:pt x="25388" y="10638"/>
                    </a:cubicBezTo>
                    <a:cubicBezTo>
                      <a:pt x="25252" y="9227"/>
                      <a:pt x="24873" y="7898"/>
                      <a:pt x="24140" y="6705"/>
                    </a:cubicBezTo>
                    <a:cubicBezTo>
                      <a:pt x="23191" y="5105"/>
                      <a:pt x="22079" y="3613"/>
                      <a:pt x="20641" y="2447"/>
                    </a:cubicBezTo>
                    <a:cubicBezTo>
                      <a:pt x="19990" y="1904"/>
                      <a:pt x="19285" y="1470"/>
                      <a:pt x="18499" y="1172"/>
                    </a:cubicBezTo>
                    <a:cubicBezTo>
                      <a:pt x="16508" y="406"/>
                      <a:pt x="14445" y="1"/>
                      <a:pt x="12310" y="1"/>
                    </a:cubicBezTo>
                    <a:close/>
                  </a:path>
                </a:pathLst>
              </a:custGeom>
              <a:solidFill>
                <a:schemeClr val="dk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22" name="Google Shape;722;p49"/>
              <p:cNvSpPr/>
              <p:nvPr/>
            </p:nvSpPr>
            <p:spPr>
              <a:xfrm>
                <a:off x="2758600" y="717700"/>
                <a:ext cx="868675" cy="337625"/>
              </a:xfrm>
              <a:custGeom>
                <a:avLst/>
                <a:gdLst/>
                <a:ahLst/>
                <a:cxnLst/>
                <a:rect l="l" t="t" r="r" b="b"/>
                <a:pathLst>
                  <a:path w="34747" h="13505" extrusionOk="0">
                    <a:moveTo>
                      <a:pt x="31911" y="0"/>
                    </a:moveTo>
                    <a:cubicBezTo>
                      <a:pt x="31211" y="0"/>
                      <a:pt x="30515" y="159"/>
                      <a:pt x="29782" y="342"/>
                    </a:cubicBezTo>
                    <a:cubicBezTo>
                      <a:pt x="29918" y="803"/>
                      <a:pt x="29918" y="776"/>
                      <a:pt x="30216" y="803"/>
                    </a:cubicBezTo>
                    <a:cubicBezTo>
                      <a:pt x="30895" y="830"/>
                      <a:pt x="31546" y="857"/>
                      <a:pt x="32196" y="939"/>
                    </a:cubicBezTo>
                    <a:cubicBezTo>
                      <a:pt x="32522" y="966"/>
                      <a:pt x="32875" y="1074"/>
                      <a:pt x="33146" y="1237"/>
                    </a:cubicBezTo>
                    <a:cubicBezTo>
                      <a:pt x="33607" y="1481"/>
                      <a:pt x="33715" y="1942"/>
                      <a:pt x="33417" y="2376"/>
                    </a:cubicBezTo>
                    <a:cubicBezTo>
                      <a:pt x="33281" y="2566"/>
                      <a:pt x="33092" y="2783"/>
                      <a:pt x="32875" y="2919"/>
                    </a:cubicBezTo>
                    <a:cubicBezTo>
                      <a:pt x="31464" y="4004"/>
                      <a:pt x="29972" y="4953"/>
                      <a:pt x="28372" y="5740"/>
                    </a:cubicBezTo>
                    <a:cubicBezTo>
                      <a:pt x="26826" y="6499"/>
                      <a:pt x="25253" y="7123"/>
                      <a:pt x="23598" y="7611"/>
                    </a:cubicBezTo>
                    <a:cubicBezTo>
                      <a:pt x="20370" y="8588"/>
                      <a:pt x="17116" y="9510"/>
                      <a:pt x="13779" y="10161"/>
                    </a:cubicBezTo>
                    <a:cubicBezTo>
                      <a:pt x="11392" y="10595"/>
                      <a:pt x="9033" y="11002"/>
                      <a:pt x="6592" y="11110"/>
                    </a:cubicBezTo>
                    <a:cubicBezTo>
                      <a:pt x="6400" y="11119"/>
                      <a:pt x="6209" y="11124"/>
                      <a:pt x="6018" y="11124"/>
                    </a:cubicBezTo>
                    <a:cubicBezTo>
                      <a:pt x="5051" y="11124"/>
                      <a:pt x="4099" y="11007"/>
                      <a:pt x="3147" y="10757"/>
                    </a:cubicBezTo>
                    <a:cubicBezTo>
                      <a:pt x="1845" y="10405"/>
                      <a:pt x="1546" y="9293"/>
                      <a:pt x="2469" y="8316"/>
                    </a:cubicBezTo>
                    <a:cubicBezTo>
                      <a:pt x="2713" y="8072"/>
                      <a:pt x="2984" y="7855"/>
                      <a:pt x="3282" y="7611"/>
                    </a:cubicBezTo>
                    <a:cubicBezTo>
                      <a:pt x="3282" y="7367"/>
                      <a:pt x="3391" y="7123"/>
                      <a:pt x="3174" y="6852"/>
                    </a:cubicBezTo>
                    <a:cubicBezTo>
                      <a:pt x="2957" y="6933"/>
                      <a:pt x="2767" y="6987"/>
                      <a:pt x="2577" y="7069"/>
                    </a:cubicBezTo>
                    <a:cubicBezTo>
                      <a:pt x="2306" y="7204"/>
                      <a:pt x="2062" y="7340"/>
                      <a:pt x="1818" y="7503"/>
                    </a:cubicBezTo>
                    <a:cubicBezTo>
                      <a:pt x="1004" y="8045"/>
                      <a:pt x="462" y="8805"/>
                      <a:pt x="217" y="9754"/>
                    </a:cubicBezTo>
                    <a:cubicBezTo>
                      <a:pt x="0" y="10703"/>
                      <a:pt x="217" y="11490"/>
                      <a:pt x="977" y="12114"/>
                    </a:cubicBezTo>
                    <a:cubicBezTo>
                      <a:pt x="1574" y="12629"/>
                      <a:pt x="2279" y="12927"/>
                      <a:pt x="3038" y="13144"/>
                    </a:cubicBezTo>
                    <a:cubicBezTo>
                      <a:pt x="4046" y="13436"/>
                      <a:pt x="5054" y="13505"/>
                      <a:pt x="6078" y="13505"/>
                    </a:cubicBezTo>
                    <a:cubicBezTo>
                      <a:pt x="6293" y="13505"/>
                      <a:pt x="6510" y="13502"/>
                      <a:pt x="6727" y="13497"/>
                    </a:cubicBezTo>
                    <a:cubicBezTo>
                      <a:pt x="8300" y="13443"/>
                      <a:pt x="9874" y="13307"/>
                      <a:pt x="11474" y="13144"/>
                    </a:cubicBezTo>
                    <a:cubicBezTo>
                      <a:pt x="12640" y="13009"/>
                      <a:pt x="13806" y="12846"/>
                      <a:pt x="14973" y="12656"/>
                    </a:cubicBezTo>
                    <a:cubicBezTo>
                      <a:pt x="18635" y="11978"/>
                      <a:pt x="22242" y="11029"/>
                      <a:pt x="25768" y="9835"/>
                    </a:cubicBezTo>
                    <a:cubicBezTo>
                      <a:pt x="28264" y="8994"/>
                      <a:pt x="30433" y="7611"/>
                      <a:pt x="32359" y="5848"/>
                    </a:cubicBezTo>
                    <a:cubicBezTo>
                      <a:pt x="33146" y="5116"/>
                      <a:pt x="33824" y="4248"/>
                      <a:pt x="34339" y="3271"/>
                    </a:cubicBezTo>
                    <a:cubicBezTo>
                      <a:pt x="34583" y="2810"/>
                      <a:pt x="34746" y="2322"/>
                      <a:pt x="34746" y="1779"/>
                    </a:cubicBezTo>
                    <a:cubicBezTo>
                      <a:pt x="34746" y="1237"/>
                      <a:pt x="34502" y="803"/>
                      <a:pt x="34041" y="559"/>
                    </a:cubicBezTo>
                    <a:cubicBezTo>
                      <a:pt x="33688" y="369"/>
                      <a:pt x="33309" y="233"/>
                      <a:pt x="32929" y="125"/>
                    </a:cubicBezTo>
                    <a:cubicBezTo>
                      <a:pt x="32585" y="37"/>
                      <a:pt x="32248" y="0"/>
                      <a:pt x="31911" y="0"/>
                    </a:cubicBezTo>
                    <a:close/>
                  </a:path>
                </a:pathLst>
              </a:custGeom>
              <a:solidFill>
                <a:schemeClr val="accen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23" name="Google Shape;723;p49"/>
              <p:cNvSpPr/>
              <p:nvPr/>
            </p:nvSpPr>
            <p:spPr>
              <a:xfrm>
                <a:off x="2935575" y="947300"/>
                <a:ext cx="558100" cy="230850"/>
              </a:xfrm>
              <a:custGeom>
                <a:avLst/>
                <a:gdLst/>
                <a:ahLst/>
                <a:cxnLst/>
                <a:rect l="l" t="t" r="r" b="b"/>
                <a:pathLst>
                  <a:path w="22324" h="9234" extrusionOk="0">
                    <a:moveTo>
                      <a:pt x="22324" y="0"/>
                    </a:moveTo>
                    <a:lnTo>
                      <a:pt x="22324" y="0"/>
                    </a:lnTo>
                    <a:cubicBezTo>
                      <a:pt x="21998" y="163"/>
                      <a:pt x="21781" y="272"/>
                      <a:pt x="21591" y="380"/>
                    </a:cubicBezTo>
                    <a:cubicBezTo>
                      <a:pt x="21130" y="597"/>
                      <a:pt x="20696" y="814"/>
                      <a:pt x="20262" y="1058"/>
                    </a:cubicBezTo>
                    <a:cubicBezTo>
                      <a:pt x="19069" y="1655"/>
                      <a:pt x="17767" y="1980"/>
                      <a:pt x="16519" y="2387"/>
                    </a:cubicBezTo>
                    <a:cubicBezTo>
                      <a:pt x="13617" y="3255"/>
                      <a:pt x="10715" y="3987"/>
                      <a:pt x="7731" y="4476"/>
                    </a:cubicBezTo>
                    <a:cubicBezTo>
                      <a:pt x="5344" y="4883"/>
                      <a:pt x="2903" y="5127"/>
                      <a:pt x="462" y="5262"/>
                    </a:cubicBezTo>
                    <a:cubicBezTo>
                      <a:pt x="413" y="5262"/>
                      <a:pt x="356" y="5255"/>
                      <a:pt x="298" y="5255"/>
                    </a:cubicBezTo>
                    <a:cubicBezTo>
                      <a:pt x="195" y="5255"/>
                      <a:pt x="87" y="5277"/>
                      <a:pt x="1" y="5398"/>
                    </a:cubicBezTo>
                    <a:cubicBezTo>
                      <a:pt x="136" y="5561"/>
                      <a:pt x="245" y="5696"/>
                      <a:pt x="381" y="5832"/>
                    </a:cubicBezTo>
                    <a:cubicBezTo>
                      <a:pt x="2632" y="7920"/>
                      <a:pt x="5263" y="9141"/>
                      <a:pt x="8382" y="9222"/>
                    </a:cubicBezTo>
                    <a:cubicBezTo>
                      <a:pt x="8542" y="9230"/>
                      <a:pt x="8702" y="9233"/>
                      <a:pt x="8862" y="9233"/>
                    </a:cubicBezTo>
                    <a:cubicBezTo>
                      <a:pt x="9896" y="9233"/>
                      <a:pt x="10932" y="9092"/>
                      <a:pt x="11990" y="8951"/>
                    </a:cubicBezTo>
                    <a:cubicBezTo>
                      <a:pt x="13942" y="8707"/>
                      <a:pt x="15733" y="8002"/>
                      <a:pt x="17387" y="6944"/>
                    </a:cubicBezTo>
                    <a:cubicBezTo>
                      <a:pt x="18499" y="6266"/>
                      <a:pt x="19503" y="5398"/>
                      <a:pt x="20344" y="4394"/>
                    </a:cubicBezTo>
                    <a:cubicBezTo>
                      <a:pt x="21374" y="3174"/>
                      <a:pt x="22052" y="1763"/>
                      <a:pt x="22324" y="0"/>
                    </a:cubicBezTo>
                    <a:close/>
                  </a:path>
                </a:pathLst>
              </a:custGeom>
              <a:solidFill>
                <a:schemeClr val="dk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24" name="Google Shape;724;p49"/>
              <p:cNvSpPr/>
              <p:nvPr/>
            </p:nvSpPr>
            <p:spPr>
              <a:xfrm>
                <a:off x="2949825" y="683425"/>
                <a:ext cx="162775" cy="215100"/>
              </a:xfrm>
              <a:custGeom>
                <a:avLst/>
                <a:gdLst/>
                <a:ahLst/>
                <a:cxnLst/>
                <a:rect l="l" t="t" r="r" b="b"/>
                <a:pathLst>
                  <a:path w="6511" h="8604" extrusionOk="0">
                    <a:moveTo>
                      <a:pt x="3890" y="885"/>
                    </a:moveTo>
                    <a:cubicBezTo>
                      <a:pt x="4205" y="885"/>
                      <a:pt x="4524" y="1055"/>
                      <a:pt x="4828" y="1387"/>
                    </a:cubicBezTo>
                    <a:cubicBezTo>
                      <a:pt x="5262" y="1876"/>
                      <a:pt x="5534" y="2418"/>
                      <a:pt x="5479" y="3069"/>
                    </a:cubicBezTo>
                    <a:cubicBezTo>
                      <a:pt x="5344" y="4832"/>
                      <a:pt x="4611" y="6297"/>
                      <a:pt x="3092" y="7273"/>
                    </a:cubicBezTo>
                    <a:cubicBezTo>
                      <a:pt x="2821" y="7463"/>
                      <a:pt x="2496" y="7572"/>
                      <a:pt x="2170" y="7626"/>
                    </a:cubicBezTo>
                    <a:cubicBezTo>
                      <a:pt x="2067" y="7650"/>
                      <a:pt x="1970" y="7663"/>
                      <a:pt x="1880" y="7663"/>
                    </a:cubicBezTo>
                    <a:cubicBezTo>
                      <a:pt x="1470" y="7663"/>
                      <a:pt x="1192" y="7414"/>
                      <a:pt x="1058" y="6948"/>
                    </a:cubicBezTo>
                    <a:cubicBezTo>
                      <a:pt x="1004" y="6704"/>
                      <a:pt x="977" y="6460"/>
                      <a:pt x="950" y="6297"/>
                    </a:cubicBezTo>
                    <a:cubicBezTo>
                      <a:pt x="1085" y="4371"/>
                      <a:pt x="1736" y="2744"/>
                      <a:pt x="3011" y="1360"/>
                    </a:cubicBezTo>
                    <a:cubicBezTo>
                      <a:pt x="3290" y="1042"/>
                      <a:pt x="3588" y="885"/>
                      <a:pt x="3890" y="885"/>
                    </a:cubicBezTo>
                    <a:close/>
                    <a:moveTo>
                      <a:pt x="3867" y="1"/>
                    </a:moveTo>
                    <a:cubicBezTo>
                      <a:pt x="3315" y="1"/>
                      <a:pt x="2764" y="225"/>
                      <a:pt x="2333" y="682"/>
                    </a:cubicBezTo>
                    <a:cubicBezTo>
                      <a:pt x="895" y="2201"/>
                      <a:pt x="163" y="4046"/>
                      <a:pt x="0" y="6107"/>
                    </a:cubicBezTo>
                    <a:cubicBezTo>
                      <a:pt x="0" y="6649"/>
                      <a:pt x="55" y="7165"/>
                      <a:pt x="299" y="7626"/>
                    </a:cubicBezTo>
                    <a:cubicBezTo>
                      <a:pt x="570" y="8141"/>
                      <a:pt x="950" y="8521"/>
                      <a:pt x="1546" y="8575"/>
                    </a:cubicBezTo>
                    <a:cubicBezTo>
                      <a:pt x="1671" y="8594"/>
                      <a:pt x="1796" y="8603"/>
                      <a:pt x="1921" y="8603"/>
                    </a:cubicBezTo>
                    <a:cubicBezTo>
                      <a:pt x="2149" y="8603"/>
                      <a:pt x="2377" y="8574"/>
                      <a:pt x="2604" y="8521"/>
                    </a:cubicBezTo>
                    <a:cubicBezTo>
                      <a:pt x="3337" y="8358"/>
                      <a:pt x="3933" y="7951"/>
                      <a:pt x="4476" y="7409"/>
                    </a:cubicBezTo>
                    <a:cubicBezTo>
                      <a:pt x="5615" y="6297"/>
                      <a:pt x="6239" y="4914"/>
                      <a:pt x="6402" y="3340"/>
                    </a:cubicBezTo>
                    <a:cubicBezTo>
                      <a:pt x="6510" y="2310"/>
                      <a:pt x="6130" y="1415"/>
                      <a:pt x="5425" y="682"/>
                    </a:cubicBezTo>
                    <a:cubicBezTo>
                      <a:pt x="4988" y="231"/>
                      <a:pt x="4427" y="1"/>
                      <a:pt x="3867" y="1"/>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25" name="Google Shape;725;p49"/>
              <p:cNvSpPr/>
              <p:nvPr/>
            </p:nvSpPr>
            <p:spPr>
              <a:xfrm>
                <a:off x="2973550" y="705550"/>
                <a:ext cx="114625" cy="169450"/>
              </a:xfrm>
              <a:custGeom>
                <a:avLst/>
                <a:gdLst/>
                <a:ahLst/>
                <a:cxnLst/>
                <a:rect l="l" t="t" r="r" b="b"/>
                <a:pathLst>
                  <a:path w="4585" h="6778" extrusionOk="0">
                    <a:moveTo>
                      <a:pt x="2941" y="0"/>
                    </a:moveTo>
                    <a:cubicBezTo>
                      <a:pt x="2639" y="0"/>
                      <a:pt x="2341" y="157"/>
                      <a:pt x="2062" y="475"/>
                    </a:cubicBezTo>
                    <a:cubicBezTo>
                      <a:pt x="787" y="1859"/>
                      <a:pt x="136" y="3486"/>
                      <a:pt x="1" y="5412"/>
                    </a:cubicBezTo>
                    <a:cubicBezTo>
                      <a:pt x="28" y="5575"/>
                      <a:pt x="55" y="5819"/>
                      <a:pt x="109" y="6063"/>
                    </a:cubicBezTo>
                    <a:cubicBezTo>
                      <a:pt x="243" y="6529"/>
                      <a:pt x="521" y="6778"/>
                      <a:pt x="931" y="6778"/>
                    </a:cubicBezTo>
                    <a:cubicBezTo>
                      <a:pt x="1021" y="6778"/>
                      <a:pt x="1118" y="6765"/>
                      <a:pt x="1221" y="6741"/>
                    </a:cubicBezTo>
                    <a:cubicBezTo>
                      <a:pt x="1547" y="6687"/>
                      <a:pt x="1872" y="6578"/>
                      <a:pt x="2143" y="6388"/>
                    </a:cubicBezTo>
                    <a:cubicBezTo>
                      <a:pt x="3662" y="5412"/>
                      <a:pt x="4395" y="3947"/>
                      <a:pt x="4530" y="2184"/>
                    </a:cubicBezTo>
                    <a:cubicBezTo>
                      <a:pt x="4585" y="1533"/>
                      <a:pt x="4313" y="991"/>
                      <a:pt x="3879" y="502"/>
                    </a:cubicBezTo>
                    <a:cubicBezTo>
                      <a:pt x="3575" y="170"/>
                      <a:pt x="3256" y="0"/>
                      <a:pt x="2941" y="0"/>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26" name="Google Shape;726;p49"/>
              <p:cNvSpPr/>
              <p:nvPr/>
            </p:nvSpPr>
            <p:spPr>
              <a:xfrm>
                <a:off x="3126800" y="597075"/>
                <a:ext cx="80725" cy="84250"/>
              </a:xfrm>
              <a:custGeom>
                <a:avLst/>
                <a:gdLst/>
                <a:ahLst/>
                <a:cxnLst/>
                <a:rect l="l" t="t" r="r" b="b"/>
                <a:pathLst>
                  <a:path w="3229" h="3370" extrusionOk="0">
                    <a:moveTo>
                      <a:pt x="1690" y="801"/>
                    </a:moveTo>
                    <a:cubicBezTo>
                      <a:pt x="1762" y="801"/>
                      <a:pt x="1838" y="819"/>
                      <a:pt x="1926" y="854"/>
                    </a:cubicBezTo>
                    <a:cubicBezTo>
                      <a:pt x="2225" y="1017"/>
                      <a:pt x="2360" y="1180"/>
                      <a:pt x="2360" y="1587"/>
                    </a:cubicBezTo>
                    <a:cubicBezTo>
                      <a:pt x="2306" y="1939"/>
                      <a:pt x="2143" y="2292"/>
                      <a:pt x="1764" y="2482"/>
                    </a:cubicBezTo>
                    <a:cubicBezTo>
                      <a:pt x="1666" y="2543"/>
                      <a:pt x="1563" y="2571"/>
                      <a:pt x="1459" y="2571"/>
                    </a:cubicBezTo>
                    <a:cubicBezTo>
                      <a:pt x="1332" y="2571"/>
                      <a:pt x="1205" y="2529"/>
                      <a:pt x="1086" y="2455"/>
                    </a:cubicBezTo>
                    <a:cubicBezTo>
                      <a:pt x="869" y="2319"/>
                      <a:pt x="814" y="2102"/>
                      <a:pt x="842" y="1858"/>
                    </a:cubicBezTo>
                    <a:cubicBezTo>
                      <a:pt x="923" y="1559"/>
                      <a:pt x="1031" y="1261"/>
                      <a:pt x="1248" y="1044"/>
                    </a:cubicBezTo>
                    <a:cubicBezTo>
                      <a:pt x="1413" y="879"/>
                      <a:pt x="1541" y="801"/>
                      <a:pt x="1690" y="801"/>
                    </a:cubicBezTo>
                    <a:close/>
                    <a:moveTo>
                      <a:pt x="1556" y="0"/>
                    </a:moveTo>
                    <a:cubicBezTo>
                      <a:pt x="1312" y="0"/>
                      <a:pt x="1079" y="39"/>
                      <a:pt x="896" y="122"/>
                    </a:cubicBezTo>
                    <a:cubicBezTo>
                      <a:pt x="814" y="176"/>
                      <a:pt x="679" y="258"/>
                      <a:pt x="625" y="339"/>
                    </a:cubicBezTo>
                    <a:cubicBezTo>
                      <a:pt x="326" y="854"/>
                      <a:pt x="28" y="1370"/>
                      <a:pt x="28" y="1858"/>
                    </a:cubicBezTo>
                    <a:cubicBezTo>
                      <a:pt x="1" y="2672"/>
                      <a:pt x="326" y="3078"/>
                      <a:pt x="977" y="3295"/>
                    </a:cubicBezTo>
                    <a:cubicBezTo>
                      <a:pt x="1142" y="3345"/>
                      <a:pt x="1305" y="3369"/>
                      <a:pt x="1463" y="3369"/>
                    </a:cubicBezTo>
                    <a:cubicBezTo>
                      <a:pt x="1824" y="3369"/>
                      <a:pt x="2159" y="3242"/>
                      <a:pt x="2442" y="2997"/>
                    </a:cubicBezTo>
                    <a:cubicBezTo>
                      <a:pt x="2957" y="2590"/>
                      <a:pt x="3201" y="2021"/>
                      <a:pt x="3228" y="1370"/>
                    </a:cubicBezTo>
                    <a:cubicBezTo>
                      <a:pt x="3228" y="1017"/>
                      <a:pt x="3120" y="691"/>
                      <a:pt x="2849" y="420"/>
                    </a:cubicBezTo>
                    <a:cubicBezTo>
                      <a:pt x="2561" y="151"/>
                      <a:pt x="2036" y="0"/>
                      <a:pt x="1556"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27" name="Google Shape;727;p49"/>
              <p:cNvSpPr/>
              <p:nvPr/>
            </p:nvSpPr>
            <p:spPr>
              <a:xfrm>
                <a:off x="3147150" y="617075"/>
                <a:ext cx="38675" cy="44275"/>
              </a:xfrm>
              <a:custGeom>
                <a:avLst/>
                <a:gdLst/>
                <a:ahLst/>
                <a:cxnLst/>
                <a:rect l="l" t="t" r="r" b="b"/>
                <a:pathLst>
                  <a:path w="1547" h="1771" extrusionOk="0">
                    <a:moveTo>
                      <a:pt x="876" y="1"/>
                    </a:moveTo>
                    <a:cubicBezTo>
                      <a:pt x="727" y="1"/>
                      <a:pt x="599" y="79"/>
                      <a:pt x="434" y="244"/>
                    </a:cubicBezTo>
                    <a:cubicBezTo>
                      <a:pt x="217" y="461"/>
                      <a:pt x="109" y="759"/>
                      <a:pt x="28" y="1058"/>
                    </a:cubicBezTo>
                    <a:cubicBezTo>
                      <a:pt x="0" y="1302"/>
                      <a:pt x="55" y="1519"/>
                      <a:pt x="272" y="1655"/>
                    </a:cubicBezTo>
                    <a:cubicBezTo>
                      <a:pt x="391" y="1729"/>
                      <a:pt x="518" y="1771"/>
                      <a:pt x="645" y="1771"/>
                    </a:cubicBezTo>
                    <a:cubicBezTo>
                      <a:pt x="749" y="1771"/>
                      <a:pt x="852" y="1743"/>
                      <a:pt x="950" y="1682"/>
                    </a:cubicBezTo>
                    <a:cubicBezTo>
                      <a:pt x="1329" y="1492"/>
                      <a:pt x="1492" y="1139"/>
                      <a:pt x="1546" y="787"/>
                    </a:cubicBezTo>
                    <a:cubicBezTo>
                      <a:pt x="1546" y="380"/>
                      <a:pt x="1411" y="217"/>
                      <a:pt x="1112" y="54"/>
                    </a:cubicBezTo>
                    <a:cubicBezTo>
                      <a:pt x="1024" y="19"/>
                      <a:pt x="948" y="1"/>
                      <a:pt x="876" y="1"/>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28" name="Google Shape;728;p49"/>
              <p:cNvSpPr/>
              <p:nvPr/>
            </p:nvSpPr>
            <p:spPr>
              <a:xfrm>
                <a:off x="3263775" y="715375"/>
                <a:ext cx="96875" cy="95250"/>
              </a:xfrm>
              <a:custGeom>
                <a:avLst/>
                <a:gdLst/>
                <a:ahLst/>
                <a:cxnLst/>
                <a:rect l="l" t="t" r="r" b="b"/>
                <a:pathLst>
                  <a:path w="3875" h="3810" extrusionOk="0">
                    <a:moveTo>
                      <a:pt x="2089" y="543"/>
                    </a:moveTo>
                    <a:cubicBezTo>
                      <a:pt x="2767" y="788"/>
                      <a:pt x="2930" y="1032"/>
                      <a:pt x="2794" y="1601"/>
                    </a:cubicBezTo>
                    <a:cubicBezTo>
                      <a:pt x="2713" y="2008"/>
                      <a:pt x="2523" y="2415"/>
                      <a:pt x="2198" y="2686"/>
                    </a:cubicBezTo>
                    <a:cubicBezTo>
                      <a:pt x="2062" y="2822"/>
                      <a:pt x="1845" y="2930"/>
                      <a:pt x="1655" y="2985"/>
                    </a:cubicBezTo>
                    <a:cubicBezTo>
                      <a:pt x="1605" y="2996"/>
                      <a:pt x="1557" y="3002"/>
                      <a:pt x="1511" y="3002"/>
                    </a:cubicBezTo>
                    <a:cubicBezTo>
                      <a:pt x="1232" y="3002"/>
                      <a:pt x="1035" y="2799"/>
                      <a:pt x="1059" y="2496"/>
                    </a:cubicBezTo>
                    <a:cubicBezTo>
                      <a:pt x="1059" y="2171"/>
                      <a:pt x="1167" y="1845"/>
                      <a:pt x="1276" y="1547"/>
                    </a:cubicBezTo>
                    <a:cubicBezTo>
                      <a:pt x="1465" y="1140"/>
                      <a:pt x="1791" y="842"/>
                      <a:pt x="2089" y="543"/>
                    </a:cubicBezTo>
                    <a:close/>
                    <a:moveTo>
                      <a:pt x="2104" y="0"/>
                    </a:moveTo>
                    <a:cubicBezTo>
                      <a:pt x="2081" y="0"/>
                      <a:pt x="2058" y="0"/>
                      <a:pt x="2035" y="1"/>
                    </a:cubicBezTo>
                    <a:cubicBezTo>
                      <a:pt x="1927" y="28"/>
                      <a:pt x="1655" y="28"/>
                      <a:pt x="1438" y="137"/>
                    </a:cubicBezTo>
                    <a:cubicBezTo>
                      <a:pt x="462" y="706"/>
                      <a:pt x="1" y="1981"/>
                      <a:pt x="272" y="2903"/>
                    </a:cubicBezTo>
                    <a:cubicBezTo>
                      <a:pt x="408" y="3419"/>
                      <a:pt x="814" y="3717"/>
                      <a:pt x="1357" y="3798"/>
                    </a:cubicBezTo>
                    <a:cubicBezTo>
                      <a:pt x="1423" y="3806"/>
                      <a:pt x="1489" y="3810"/>
                      <a:pt x="1553" y="3810"/>
                    </a:cubicBezTo>
                    <a:cubicBezTo>
                      <a:pt x="1935" y="3810"/>
                      <a:pt x="2280" y="3674"/>
                      <a:pt x="2605" y="3419"/>
                    </a:cubicBezTo>
                    <a:cubicBezTo>
                      <a:pt x="3147" y="2985"/>
                      <a:pt x="3445" y="2388"/>
                      <a:pt x="3608" y="1737"/>
                    </a:cubicBezTo>
                    <a:cubicBezTo>
                      <a:pt x="3874" y="699"/>
                      <a:pt x="3305" y="0"/>
                      <a:pt x="2104"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29" name="Google Shape;729;p49"/>
              <p:cNvSpPr/>
              <p:nvPr/>
            </p:nvSpPr>
            <p:spPr>
              <a:xfrm>
                <a:off x="3289650" y="728950"/>
                <a:ext cx="47400" cy="61475"/>
              </a:xfrm>
              <a:custGeom>
                <a:avLst/>
                <a:gdLst/>
                <a:ahLst/>
                <a:cxnLst/>
                <a:rect l="l" t="t" r="r" b="b"/>
                <a:pathLst>
                  <a:path w="1896" h="2459" extrusionOk="0">
                    <a:moveTo>
                      <a:pt x="1054" y="0"/>
                    </a:moveTo>
                    <a:cubicBezTo>
                      <a:pt x="756" y="299"/>
                      <a:pt x="430" y="597"/>
                      <a:pt x="241" y="1004"/>
                    </a:cubicBezTo>
                    <a:cubicBezTo>
                      <a:pt x="132" y="1302"/>
                      <a:pt x="24" y="1628"/>
                      <a:pt x="24" y="1953"/>
                    </a:cubicBezTo>
                    <a:cubicBezTo>
                      <a:pt x="0" y="2256"/>
                      <a:pt x="197" y="2459"/>
                      <a:pt x="476" y="2459"/>
                    </a:cubicBezTo>
                    <a:cubicBezTo>
                      <a:pt x="522" y="2459"/>
                      <a:pt x="570" y="2453"/>
                      <a:pt x="620" y="2442"/>
                    </a:cubicBezTo>
                    <a:cubicBezTo>
                      <a:pt x="810" y="2387"/>
                      <a:pt x="1027" y="2279"/>
                      <a:pt x="1163" y="2143"/>
                    </a:cubicBezTo>
                    <a:cubicBezTo>
                      <a:pt x="1488" y="1872"/>
                      <a:pt x="1678" y="1465"/>
                      <a:pt x="1759" y="1058"/>
                    </a:cubicBezTo>
                    <a:cubicBezTo>
                      <a:pt x="1895" y="489"/>
                      <a:pt x="1732" y="245"/>
                      <a:pt x="1054" y="0"/>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30" name="Google Shape;730;p49"/>
              <p:cNvSpPr/>
              <p:nvPr/>
            </p:nvSpPr>
            <p:spPr>
              <a:xfrm>
                <a:off x="3166125" y="1076575"/>
                <a:ext cx="66500" cy="62200"/>
              </a:xfrm>
              <a:custGeom>
                <a:avLst/>
                <a:gdLst/>
                <a:ahLst/>
                <a:cxnLst/>
                <a:rect l="l" t="t" r="r" b="b"/>
                <a:pathLst>
                  <a:path w="2660" h="2488" extrusionOk="0">
                    <a:moveTo>
                      <a:pt x="1737" y="824"/>
                    </a:moveTo>
                    <a:lnTo>
                      <a:pt x="1737" y="824"/>
                    </a:lnTo>
                    <a:cubicBezTo>
                      <a:pt x="1655" y="1420"/>
                      <a:pt x="1520" y="1556"/>
                      <a:pt x="977" y="1583"/>
                    </a:cubicBezTo>
                    <a:cubicBezTo>
                      <a:pt x="1086" y="1203"/>
                      <a:pt x="1384" y="1041"/>
                      <a:pt x="1737" y="824"/>
                    </a:cubicBezTo>
                    <a:close/>
                    <a:moveTo>
                      <a:pt x="1801" y="0"/>
                    </a:moveTo>
                    <a:cubicBezTo>
                      <a:pt x="1685" y="0"/>
                      <a:pt x="1563" y="21"/>
                      <a:pt x="1438" y="64"/>
                    </a:cubicBezTo>
                    <a:cubicBezTo>
                      <a:pt x="950" y="254"/>
                      <a:pt x="570" y="552"/>
                      <a:pt x="272" y="986"/>
                    </a:cubicBezTo>
                    <a:cubicBezTo>
                      <a:pt x="1" y="1366"/>
                      <a:pt x="1" y="1773"/>
                      <a:pt x="272" y="2098"/>
                    </a:cubicBezTo>
                    <a:cubicBezTo>
                      <a:pt x="482" y="2350"/>
                      <a:pt x="756" y="2488"/>
                      <a:pt x="1069" y="2488"/>
                    </a:cubicBezTo>
                    <a:cubicBezTo>
                      <a:pt x="1162" y="2488"/>
                      <a:pt x="1258" y="2476"/>
                      <a:pt x="1357" y="2451"/>
                    </a:cubicBezTo>
                    <a:cubicBezTo>
                      <a:pt x="1791" y="2315"/>
                      <a:pt x="2171" y="2071"/>
                      <a:pt x="2442" y="1692"/>
                    </a:cubicBezTo>
                    <a:cubicBezTo>
                      <a:pt x="2578" y="1475"/>
                      <a:pt x="2632" y="1203"/>
                      <a:pt x="2659" y="1095"/>
                    </a:cubicBezTo>
                    <a:lnTo>
                      <a:pt x="2659" y="878"/>
                    </a:lnTo>
                    <a:cubicBezTo>
                      <a:pt x="2637" y="335"/>
                      <a:pt x="2267" y="0"/>
                      <a:pt x="1801"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31" name="Google Shape;731;p49"/>
              <p:cNvSpPr/>
              <p:nvPr/>
            </p:nvSpPr>
            <p:spPr>
              <a:xfrm>
                <a:off x="3190550" y="1097150"/>
                <a:ext cx="19000" cy="19025"/>
              </a:xfrm>
              <a:custGeom>
                <a:avLst/>
                <a:gdLst/>
                <a:ahLst/>
                <a:cxnLst/>
                <a:rect l="l" t="t" r="r" b="b"/>
                <a:pathLst>
                  <a:path w="760" h="761" extrusionOk="0">
                    <a:moveTo>
                      <a:pt x="760" y="1"/>
                    </a:moveTo>
                    <a:cubicBezTo>
                      <a:pt x="407" y="218"/>
                      <a:pt x="109" y="380"/>
                      <a:pt x="0" y="760"/>
                    </a:cubicBezTo>
                    <a:cubicBezTo>
                      <a:pt x="543" y="733"/>
                      <a:pt x="678" y="597"/>
                      <a:pt x="760" y="1"/>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32" name="Google Shape;732;p49"/>
              <p:cNvSpPr/>
              <p:nvPr/>
            </p:nvSpPr>
            <p:spPr>
              <a:xfrm>
                <a:off x="3290900" y="1044950"/>
                <a:ext cx="61725" cy="55625"/>
              </a:xfrm>
              <a:custGeom>
                <a:avLst/>
                <a:gdLst/>
                <a:ahLst/>
                <a:cxnLst/>
                <a:rect l="l" t="t" r="r" b="b"/>
                <a:pathLst>
                  <a:path w="2469" h="2225" extrusionOk="0">
                    <a:moveTo>
                      <a:pt x="1547" y="624"/>
                    </a:moveTo>
                    <a:lnTo>
                      <a:pt x="1547" y="624"/>
                    </a:lnTo>
                    <a:cubicBezTo>
                      <a:pt x="1492" y="1221"/>
                      <a:pt x="1438" y="1275"/>
                      <a:pt x="977" y="1275"/>
                    </a:cubicBezTo>
                    <a:cubicBezTo>
                      <a:pt x="1031" y="1004"/>
                      <a:pt x="1248" y="868"/>
                      <a:pt x="1547" y="624"/>
                    </a:cubicBezTo>
                    <a:close/>
                    <a:moveTo>
                      <a:pt x="1682" y="0"/>
                    </a:moveTo>
                    <a:cubicBezTo>
                      <a:pt x="1113" y="81"/>
                      <a:pt x="570" y="298"/>
                      <a:pt x="245" y="814"/>
                    </a:cubicBezTo>
                    <a:cubicBezTo>
                      <a:pt x="55" y="1085"/>
                      <a:pt x="1" y="1411"/>
                      <a:pt x="163" y="1736"/>
                    </a:cubicBezTo>
                    <a:cubicBezTo>
                      <a:pt x="353" y="2089"/>
                      <a:pt x="679" y="2197"/>
                      <a:pt x="1004" y="2224"/>
                    </a:cubicBezTo>
                    <a:cubicBezTo>
                      <a:pt x="1655" y="2224"/>
                      <a:pt x="2306" y="1682"/>
                      <a:pt x="2415" y="1085"/>
                    </a:cubicBezTo>
                    <a:cubicBezTo>
                      <a:pt x="2469" y="732"/>
                      <a:pt x="2388" y="434"/>
                      <a:pt x="2116" y="190"/>
                    </a:cubicBezTo>
                    <a:cubicBezTo>
                      <a:pt x="2008" y="109"/>
                      <a:pt x="1818" y="0"/>
                      <a:pt x="1682"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33" name="Google Shape;733;p49"/>
              <p:cNvSpPr/>
              <p:nvPr/>
            </p:nvSpPr>
            <p:spPr>
              <a:xfrm>
                <a:off x="3315325" y="1060525"/>
                <a:ext cx="14250" cy="16300"/>
              </a:xfrm>
              <a:custGeom>
                <a:avLst/>
                <a:gdLst/>
                <a:ahLst/>
                <a:cxnLst/>
                <a:rect l="l" t="t" r="r" b="b"/>
                <a:pathLst>
                  <a:path w="570" h="652" extrusionOk="0">
                    <a:moveTo>
                      <a:pt x="570" y="1"/>
                    </a:moveTo>
                    <a:lnTo>
                      <a:pt x="570" y="1"/>
                    </a:lnTo>
                    <a:cubicBezTo>
                      <a:pt x="271" y="245"/>
                      <a:pt x="54" y="381"/>
                      <a:pt x="0" y="652"/>
                    </a:cubicBezTo>
                    <a:cubicBezTo>
                      <a:pt x="461" y="652"/>
                      <a:pt x="515" y="598"/>
                      <a:pt x="570" y="1"/>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grpSp>
        <p:nvGrpSpPr>
          <p:cNvPr id="734" name="Google Shape;734;p49"/>
          <p:cNvGrpSpPr/>
          <p:nvPr/>
        </p:nvGrpSpPr>
        <p:grpSpPr>
          <a:xfrm>
            <a:off x="10152275" y="555262"/>
            <a:ext cx="1672805" cy="1722632"/>
            <a:chOff x="5047850" y="2794950"/>
            <a:chExt cx="1095150" cy="1047150"/>
          </a:xfrm>
        </p:grpSpPr>
        <p:sp>
          <p:nvSpPr>
            <p:cNvPr id="735" name="Google Shape;735;p49"/>
            <p:cNvSpPr/>
            <p:nvPr/>
          </p:nvSpPr>
          <p:spPr>
            <a:xfrm>
              <a:off x="5047850" y="2794950"/>
              <a:ext cx="1095150" cy="1047150"/>
            </a:xfrm>
            <a:custGeom>
              <a:avLst/>
              <a:gdLst/>
              <a:ahLst/>
              <a:cxnLst/>
              <a:rect l="l" t="t" r="r" b="b"/>
              <a:pathLst>
                <a:path w="43806" h="41886" extrusionOk="0">
                  <a:moveTo>
                    <a:pt x="11284" y="6001"/>
                  </a:moveTo>
                  <a:cubicBezTo>
                    <a:pt x="11501" y="6489"/>
                    <a:pt x="11664" y="6869"/>
                    <a:pt x="11827" y="7276"/>
                  </a:cubicBezTo>
                  <a:cubicBezTo>
                    <a:pt x="11935" y="7493"/>
                    <a:pt x="11935" y="7737"/>
                    <a:pt x="11745" y="7927"/>
                  </a:cubicBezTo>
                  <a:cubicBezTo>
                    <a:pt x="11176" y="8496"/>
                    <a:pt x="10606" y="9039"/>
                    <a:pt x="10009" y="9636"/>
                  </a:cubicBezTo>
                  <a:cubicBezTo>
                    <a:pt x="9602" y="9283"/>
                    <a:pt x="9196" y="8985"/>
                    <a:pt x="8762" y="8632"/>
                  </a:cubicBezTo>
                  <a:cubicBezTo>
                    <a:pt x="9602" y="7764"/>
                    <a:pt x="10389" y="6923"/>
                    <a:pt x="11284" y="6001"/>
                  </a:cubicBezTo>
                  <a:close/>
                  <a:moveTo>
                    <a:pt x="8138" y="9229"/>
                  </a:moveTo>
                  <a:cubicBezTo>
                    <a:pt x="8545" y="9608"/>
                    <a:pt x="8924" y="9961"/>
                    <a:pt x="9331" y="10341"/>
                  </a:cubicBezTo>
                  <a:cubicBezTo>
                    <a:pt x="8707" y="10992"/>
                    <a:pt x="8084" y="11588"/>
                    <a:pt x="7460" y="12239"/>
                  </a:cubicBezTo>
                  <a:cubicBezTo>
                    <a:pt x="6782" y="11995"/>
                    <a:pt x="6510" y="11805"/>
                    <a:pt x="6049" y="11399"/>
                  </a:cubicBezTo>
                  <a:cubicBezTo>
                    <a:pt x="6727" y="10666"/>
                    <a:pt x="7460" y="9988"/>
                    <a:pt x="8138" y="9229"/>
                  </a:cubicBezTo>
                  <a:close/>
                  <a:moveTo>
                    <a:pt x="8984" y="881"/>
                  </a:moveTo>
                  <a:cubicBezTo>
                    <a:pt x="9035" y="881"/>
                    <a:pt x="9087" y="888"/>
                    <a:pt x="9141" y="902"/>
                  </a:cubicBezTo>
                  <a:cubicBezTo>
                    <a:pt x="9304" y="956"/>
                    <a:pt x="9494" y="1010"/>
                    <a:pt x="9657" y="1092"/>
                  </a:cubicBezTo>
                  <a:cubicBezTo>
                    <a:pt x="10687" y="1607"/>
                    <a:pt x="11637" y="2231"/>
                    <a:pt x="12505" y="2963"/>
                  </a:cubicBezTo>
                  <a:cubicBezTo>
                    <a:pt x="12993" y="3370"/>
                    <a:pt x="13346" y="3885"/>
                    <a:pt x="13644" y="4428"/>
                  </a:cubicBezTo>
                  <a:cubicBezTo>
                    <a:pt x="14241" y="5513"/>
                    <a:pt x="14566" y="6679"/>
                    <a:pt x="14729" y="7927"/>
                  </a:cubicBezTo>
                  <a:cubicBezTo>
                    <a:pt x="14865" y="9066"/>
                    <a:pt x="14919" y="10205"/>
                    <a:pt x="14729" y="11317"/>
                  </a:cubicBezTo>
                  <a:cubicBezTo>
                    <a:pt x="14675" y="11561"/>
                    <a:pt x="14620" y="11778"/>
                    <a:pt x="14566" y="11995"/>
                  </a:cubicBezTo>
                  <a:cubicBezTo>
                    <a:pt x="14051" y="12131"/>
                    <a:pt x="13590" y="12348"/>
                    <a:pt x="13047" y="12402"/>
                  </a:cubicBezTo>
                  <a:cubicBezTo>
                    <a:pt x="13074" y="12050"/>
                    <a:pt x="13101" y="11751"/>
                    <a:pt x="13129" y="11453"/>
                  </a:cubicBezTo>
                  <a:cubicBezTo>
                    <a:pt x="13264" y="10287"/>
                    <a:pt x="13237" y="9147"/>
                    <a:pt x="12993" y="7981"/>
                  </a:cubicBezTo>
                  <a:cubicBezTo>
                    <a:pt x="12722" y="6625"/>
                    <a:pt x="12071" y="5404"/>
                    <a:pt x="11176" y="4346"/>
                  </a:cubicBezTo>
                  <a:cubicBezTo>
                    <a:pt x="10715" y="3777"/>
                    <a:pt x="10172" y="3289"/>
                    <a:pt x="9630" y="2773"/>
                  </a:cubicBezTo>
                  <a:cubicBezTo>
                    <a:pt x="9413" y="2529"/>
                    <a:pt x="9141" y="2339"/>
                    <a:pt x="8897" y="2095"/>
                  </a:cubicBezTo>
                  <a:cubicBezTo>
                    <a:pt x="8762" y="1960"/>
                    <a:pt x="8653" y="1824"/>
                    <a:pt x="8572" y="1661"/>
                  </a:cubicBezTo>
                  <a:cubicBezTo>
                    <a:pt x="8463" y="1444"/>
                    <a:pt x="8436" y="1227"/>
                    <a:pt x="8599" y="1064"/>
                  </a:cubicBezTo>
                  <a:cubicBezTo>
                    <a:pt x="8701" y="942"/>
                    <a:pt x="8833" y="881"/>
                    <a:pt x="8984" y="881"/>
                  </a:cubicBezTo>
                  <a:close/>
                  <a:moveTo>
                    <a:pt x="12125" y="8578"/>
                  </a:moveTo>
                  <a:cubicBezTo>
                    <a:pt x="12450" y="10042"/>
                    <a:pt x="12179" y="11371"/>
                    <a:pt x="12125" y="12728"/>
                  </a:cubicBezTo>
                  <a:cubicBezTo>
                    <a:pt x="11488" y="12904"/>
                    <a:pt x="10871" y="13012"/>
                    <a:pt x="10250" y="13012"/>
                  </a:cubicBezTo>
                  <a:cubicBezTo>
                    <a:pt x="9630" y="13012"/>
                    <a:pt x="9006" y="12904"/>
                    <a:pt x="8355" y="12646"/>
                  </a:cubicBezTo>
                  <a:cubicBezTo>
                    <a:pt x="9630" y="11290"/>
                    <a:pt x="10959" y="10097"/>
                    <a:pt x="12125" y="8578"/>
                  </a:cubicBezTo>
                  <a:close/>
                  <a:moveTo>
                    <a:pt x="20615" y="15738"/>
                  </a:moveTo>
                  <a:cubicBezTo>
                    <a:pt x="21130" y="15766"/>
                    <a:pt x="21591" y="16037"/>
                    <a:pt x="22134" y="16362"/>
                  </a:cubicBezTo>
                  <a:cubicBezTo>
                    <a:pt x="21347" y="17122"/>
                    <a:pt x="20615" y="17800"/>
                    <a:pt x="19855" y="18505"/>
                  </a:cubicBezTo>
                  <a:cubicBezTo>
                    <a:pt x="19448" y="18315"/>
                    <a:pt x="19177" y="18017"/>
                    <a:pt x="18825" y="17773"/>
                  </a:cubicBezTo>
                  <a:cubicBezTo>
                    <a:pt x="19123" y="17176"/>
                    <a:pt x="19638" y="16579"/>
                    <a:pt x="20615" y="15738"/>
                  </a:cubicBezTo>
                  <a:close/>
                  <a:moveTo>
                    <a:pt x="18084" y="15371"/>
                  </a:moveTo>
                  <a:cubicBezTo>
                    <a:pt x="18810" y="15371"/>
                    <a:pt x="18960" y="15431"/>
                    <a:pt x="19340" y="15576"/>
                  </a:cubicBezTo>
                  <a:cubicBezTo>
                    <a:pt x="18336" y="16823"/>
                    <a:pt x="17251" y="17990"/>
                    <a:pt x="15977" y="19129"/>
                  </a:cubicBezTo>
                  <a:cubicBezTo>
                    <a:pt x="15570" y="17908"/>
                    <a:pt x="15353" y="16796"/>
                    <a:pt x="15353" y="15603"/>
                  </a:cubicBezTo>
                  <a:cubicBezTo>
                    <a:pt x="15597" y="15434"/>
                    <a:pt x="15867" y="15408"/>
                    <a:pt x="16127" y="15408"/>
                  </a:cubicBezTo>
                  <a:cubicBezTo>
                    <a:pt x="16243" y="15408"/>
                    <a:pt x="16356" y="15413"/>
                    <a:pt x="16465" y="15413"/>
                  </a:cubicBezTo>
                  <a:cubicBezTo>
                    <a:pt x="17215" y="15386"/>
                    <a:pt x="17722" y="15371"/>
                    <a:pt x="18084" y="15371"/>
                  </a:cubicBezTo>
                  <a:close/>
                  <a:moveTo>
                    <a:pt x="18201" y="18369"/>
                  </a:moveTo>
                  <a:cubicBezTo>
                    <a:pt x="18499" y="18614"/>
                    <a:pt x="18797" y="18885"/>
                    <a:pt x="19150" y="19156"/>
                  </a:cubicBezTo>
                  <a:cubicBezTo>
                    <a:pt x="18418" y="19861"/>
                    <a:pt x="17685" y="20512"/>
                    <a:pt x="16953" y="21217"/>
                  </a:cubicBezTo>
                  <a:cubicBezTo>
                    <a:pt x="16655" y="20892"/>
                    <a:pt x="16492" y="20566"/>
                    <a:pt x="16356" y="20160"/>
                  </a:cubicBezTo>
                  <a:cubicBezTo>
                    <a:pt x="16926" y="19563"/>
                    <a:pt x="17468" y="18912"/>
                    <a:pt x="18201" y="18369"/>
                  </a:cubicBezTo>
                  <a:close/>
                  <a:moveTo>
                    <a:pt x="25741" y="19346"/>
                  </a:moveTo>
                  <a:cubicBezTo>
                    <a:pt x="25904" y="19590"/>
                    <a:pt x="26012" y="19807"/>
                    <a:pt x="26148" y="20024"/>
                  </a:cubicBezTo>
                  <a:cubicBezTo>
                    <a:pt x="25633" y="20892"/>
                    <a:pt x="24873" y="21489"/>
                    <a:pt x="24249" y="22248"/>
                  </a:cubicBezTo>
                  <a:cubicBezTo>
                    <a:pt x="23897" y="22031"/>
                    <a:pt x="23626" y="21814"/>
                    <a:pt x="23273" y="21570"/>
                  </a:cubicBezTo>
                  <a:cubicBezTo>
                    <a:pt x="24114" y="20838"/>
                    <a:pt x="24900" y="20105"/>
                    <a:pt x="25741" y="19346"/>
                  </a:cubicBezTo>
                  <a:close/>
                  <a:moveTo>
                    <a:pt x="22975" y="16823"/>
                  </a:moveTo>
                  <a:cubicBezTo>
                    <a:pt x="23788" y="17339"/>
                    <a:pt x="24548" y="17881"/>
                    <a:pt x="25226" y="18641"/>
                  </a:cubicBezTo>
                  <a:cubicBezTo>
                    <a:pt x="23246" y="20349"/>
                    <a:pt x="21293" y="22031"/>
                    <a:pt x="19340" y="23686"/>
                  </a:cubicBezTo>
                  <a:cubicBezTo>
                    <a:pt x="18580" y="23279"/>
                    <a:pt x="17957" y="22736"/>
                    <a:pt x="17523" y="22004"/>
                  </a:cubicBezTo>
                  <a:cubicBezTo>
                    <a:pt x="19313" y="20295"/>
                    <a:pt x="21130" y="18586"/>
                    <a:pt x="22975" y="16823"/>
                  </a:cubicBezTo>
                  <a:close/>
                  <a:moveTo>
                    <a:pt x="22649" y="22167"/>
                  </a:moveTo>
                  <a:cubicBezTo>
                    <a:pt x="22920" y="22411"/>
                    <a:pt x="23219" y="22628"/>
                    <a:pt x="23517" y="22899"/>
                  </a:cubicBezTo>
                  <a:cubicBezTo>
                    <a:pt x="22920" y="23523"/>
                    <a:pt x="22351" y="24093"/>
                    <a:pt x="21673" y="24744"/>
                  </a:cubicBezTo>
                  <a:cubicBezTo>
                    <a:pt x="21239" y="24744"/>
                    <a:pt x="20805" y="24472"/>
                    <a:pt x="20344" y="24255"/>
                  </a:cubicBezTo>
                  <a:cubicBezTo>
                    <a:pt x="20615" y="23794"/>
                    <a:pt x="21862" y="22655"/>
                    <a:pt x="22649" y="22167"/>
                  </a:cubicBezTo>
                  <a:close/>
                  <a:moveTo>
                    <a:pt x="26528" y="20919"/>
                  </a:moveTo>
                  <a:cubicBezTo>
                    <a:pt x="26989" y="21597"/>
                    <a:pt x="26962" y="22330"/>
                    <a:pt x="27043" y="23008"/>
                  </a:cubicBezTo>
                  <a:cubicBezTo>
                    <a:pt x="27152" y="23659"/>
                    <a:pt x="27152" y="24310"/>
                    <a:pt x="26989" y="24988"/>
                  </a:cubicBezTo>
                  <a:cubicBezTo>
                    <a:pt x="26197" y="25049"/>
                    <a:pt x="25422" y="25084"/>
                    <a:pt x="24640" y="25084"/>
                  </a:cubicBezTo>
                  <a:cubicBezTo>
                    <a:pt x="24030" y="25084"/>
                    <a:pt x="23415" y="25062"/>
                    <a:pt x="22785" y="25015"/>
                  </a:cubicBezTo>
                  <a:cubicBezTo>
                    <a:pt x="23002" y="24608"/>
                    <a:pt x="23300" y="24418"/>
                    <a:pt x="23571" y="24201"/>
                  </a:cubicBezTo>
                  <a:cubicBezTo>
                    <a:pt x="23843" y="23930"/>
                    <a:pt x="24141" y="23713"/>
                    <a:pt x="24412" y="23442"/>
                  </a:cubicBezTo>
                  <a:cubicBezTo>
                    <a:pt x="24683" y="23197"/>
                    <a:pt x="24900" y="22953"/>
                    <a:pt x="25144" y="22682"/>
                  </a:cubicBezTo>
                  <a:cubicBezTo>
                    <a:pt x="25389" y="22384"/>
                    <a:pt x="25633" y="22113"/>
                    <a:pt x="25877" y="21814"/>
                  </a:cubicBezTo>
                  <a:cubicBezTo>
                    <a:pt x="26094" y="21543"/>
                    <a:pt x="26284" y="21245"/>
                    <a:pt x="26528" y="20919"/>
                  </a:cubicBezTo>
                  <a:close/>
                  <a:moveTo>
                    <a:pt x="14431" y="15657"/>
                  </a:moveTo>
                  <a:cubicBezTo>
                    <a:pt x="14458" y="15928"/>
                    <a:pt x="14485" y="16118"/>
                    <a:pt x="14512" y="16335"/>
                  </a:cubicBezTo>
                  <a:cubicBezTo>
                    <a:pt x="14593" y="17664"/>
                    <a:pt x="14919" y="18912"/>
                    <a:pt x="15407" y="20132"/>
                  </a:cubicBezTo>
                  <a:cubicBezTo>
                    <a:pt x="16682" y="23387"/>
                    <a:pt x="19096" y="25286"/>
                    <a:pt x="22513" y="25883"/>
                  </a:cubicBezTo>
                  <a:cubicBezTo>
                    <a:pt x="22959" y="25957"/>
                    <a:pt x="23409" y="25975"/>
                    <a:pt x="23863" y="25975"/>
                  </a:cubicBezTo>
                  <a:cubicBezTo>
                    <a:pt x="24283" y="25975"/>
                    <a:pt x="24705" y="25959"/>
                    <a:pt x="25128" y="25959"/>
                  </a:cubicBezTo>
                  <a:cubicBezTo>
                    <a:pt x="25251" y="25959"/>
                    <a:pt x="25374" y="25961"/>
                    <a:pt x="25497" y="25964"/>
                  </a:cubicBezTo>
                  <a:cubicBezTo>
                    <a:pt x="25844" y="25964"/>
                    <a:pt x="26191" y="25929"/>
                    <a:pt x="26566" y="25929"/>
                  </a:cubicBezTo>
                  <a:cubicBezTo>
                    <a:pt x="26660" y="25929"/>
                    <a:pt x="26756" y="25932"/>
                    <a:pt x="26853" y="25937"/>
                  </a:cubicBezTo>
                  <a:cubicBezTo>
                    <a:pt x="26826" y="26696"/>
                    <a:pt x="26663" y="27347"/>
                    <a:pt x="26392" y="28025"/>
                  </a:cubicBezTo>
                  <a:cubicBezTo>
                    <a:pt x="26014" y="28050"/>
                    <a:pt x="25642" y="28063"/>
                    <a:pt x="25272" y="28063"/>
                  </a:cubicBezTo>
                  <a:cubicBezTo>
                    <a:pt x="24820" y="28063"/>
                    <a:pt x="24372" y="28043"/>
                    <a:pt x="23924" y="27998"/>
                  </a:cubicBezTo>
                  <a:cubicBezTo>
                    <a:pt x="22758" y="27890"/>
                    <a:pt x="21618" y="27700"/>
                    <a:pt x="20506" y="27320"/>
                  </a:cubicBezTo>
                  <a:cubicBezTo>
                    <a:pt x="19693" y="27049"/>
                    <a:pt x="18906" y="26696"/>
                    <a:pt x="18174" y="26262"/>
                  </a:cubicBezTo>
                  <a:cubicBezTo>
                    <a:pt x="16302" y="25150"/>
                    <a:pt x="14973" y="23604"/>
                    <a:pt x="14132" y="21624"/>
                  </a:cubicBezTo>
                  <a:cubicBezTo>
                    <a:pt x="13454" y="19970"/>
                    <a:pt x="13074" y="18288"/>
                    <a:pt x="13129" y="16498"/>
                  </a:cubicBezTo>
                  <a:cubicBezTo>
                    <a:pt x="13156" y="16417"/>
                    <a:pt x="13156" y="16308"/>
                    <a:pt x="13156" y="16227"/>
                  </a:cubicBezTo>
                  <a:cubicBezTo>
                    <a:pt x="13156" y="16172"/>
                    <a:pt x="13183" y="16118"/>
                    <a:pt x="13237" y="15955"/>
                  </a:cubicBezTo>
                  <a:cubicBezTo>
                    <a:pt x="13590" y="15874"/>
                    <a:pt x="13969" y="15766"/>
                    <a:pt x="14431" y="15657"/>
                  </a:cubicBezTo>
                  <a:close/>
                  <a:moveTo>
                    <a:pt x="30715" y="28466"/>
                  </a:moveTo>
                  <a:cubicBezTo>
                    <a:pt x="30881" y="28466"/>
                    <a:pt x="31044" y="28487"/>
                    <a:pt x="31193" y="28487"/>
                  </a:cubicBezTo>
                  <a:cubicBezTo>
                    <a:pt x="31302" y="28478"/>
                    <a:pt x="31410" y="28475"/>
                    <a:pt x="31519" y="28475"/>
                  </a:cubicBezTo>
                  <a:cubicBezTo>
                    <a:pt x="31736" y="28475"/>
                    <a:pt x="31953" y="28487"/>
                    <a:pt x="32170" y="28487"/>
                  </a:cubicBezTo>
                  <a:cubicBezTo>
                    <a:pt x="32197" y="28541"/>
                    <a:pt x="32197" y="28568"/>
                    <a:pt x="32197" y="28622"/>
                  </a:cubicBezTo>
                  <a:cubicBezTo>
                    <a:pt x="31437" y="29246"/>
                    <a:pt x="30678" y="29870"/>
                    <a:pt x="29918" y="30521"/>
                  </a:cubicBezTo>
                  <a:cubicBezTo>
                    <a:pt x="29891" y="30534"/>
                    <a:pt x="29864" y="30534"/>
                    <a:pt x="29840" y="30534"/>
                  </a:cubicBezTo>
                  <a:cubicBezTo>
                    <a:pt x="29817" y="30534"/>
                    <a:pt x="29796" y="30534"/>
                    <a:pt x="29783" y="30548"/>
                  </a:cubicBezTo>
                  <a:cubicBezTo>
                    <a:pt x="29756" y="30494"/>
                    <a:pt x="29728" y="30440"/>
                    <a:pt x="29728" y="30412"/>
                  </a:cubicBezTo>
                  <a:cubicBezTo>
                    <a:pt x="29891" y="29816"/>
                    <a:pt x="30054" y="29192"/>
                    <a:pt x="30217" y="28568"/>
                  </a:cubicBezTo>
                  <a:cubicBezTo>
                    <a:pt x="30379" y="28487"/>
                    <a:pt x="30549" y="28466"/>
                    <a:pt x="30715" y="28466"/>
                  </a:cubicBezTo>
                  <a:close/>
                  <a:moveTo>
                    <a:pt x="33417" y="28649"/>
                  </a:moveTo>
                  <a:cubicBezTo>
                    <a:pt x="33878" y="28758"/>
                    <a:pt x="34339" y="28812"/>
                    <a:pt x="34773" y="29056"/>
                  </a:cubicBezTo>
                  <a:cubicBezTo>
                    <a:pt x="34394" y="29544"/>
                    <a:pt x="33471" y="30358"/>
                    <a:pt x="32576" y="30928"/>
                  </a:cubicBezTo>
                  <a:cubicBezTo>
                    <a:pt x="32468" y="30819"/>
                    <a:pt x="32332" y="30684"/>
                    <a:pt x="32224" y="30548"/>
                  </a:cubicBezTo>
                  <a:cubicBezTo>
                    <a:pt x="32088" y="30412"/>
                    <a:pt x="31980" y="30277"/>
                    <a:pt x="31817" y="30114"/>
                  </a:cubicBezTo>
                  <a:cubicBezTo>
                    <a:pt x="32359" y="29599"/>
                    <a:pt x="32875" y="29138"/>
                    <a:pt x="33417" y="28649"/>
                  </a:cubicBezTo>
                  <a:close/>
                  <a:moveTo>
                    <a:pt x="31085" y="30738"/>
                  </a:moveTo>
                  <a:cubicBezTo>
                    <a:pt x="31329" y="31009"/>
                    <a:pt x="31573" y="31253"/>
                    <a:pt x="31844" y="31552"/>
                  </a:cubicBezTo>
                  <a:cubicBezTo>
                    <a:pt x="31193" y="32148"/>
                    <a:pt x="30515" y="32637"/>
                    <a:pt x="29810" y="33152"/>
                  </a:cubicBezTo>
                  <a:cubicBezTo>
                    <a:pt x="29566" y="32854"/>
                    <a:pt x="29511" y="32555"/>
                    <a:pt x="29511" y="32257"/>
                  </a:cubicBezTo>
                  <a:cubicBezTo>
                    <a:pt x="29539" y="32121"/>
                    <a:pt x="29593" y="31958"/>
                    <a:pt x="29674" y="31877"/>
                  </a:cubicBezTo>
                  <a:cubicBezTo>
                    <a:pt x="30108" y="31470"/>
                    <a:pt x="30542" y="31090"/>
                    <a:pt x="31085" y="30738"/>
                  </a:cubicBezTo>
                  <a:close/>
                  <a:moveTo>
                    <a:pt x="32303" y="25454"/>
                  </a:moveTo>
                  <a:cubicBezTo>
                    <a:pt x="33960" y="25454"/>
                    <a:pt x="35574" y="25769"/>
                    <a:pt x="37106" y="26588"/>
                  </a:cubicBezTo>
                  <a:cubicBezTo>
                    <a:pt x="38598" y="27402"/>
                    <a:pt x="39927" y="28405"/>
                    <a:pt x="41012" y="29734"/>
                  </a:cubicBezTo>
                  <a:cubicBezTo>
                    <a:pt x="41446" y="30250"/>
                    <a:pt x="41880" y="30738"/>
                    <a:pt x="42314" y="31226"/>
                  </a:cubicBezTo>
                  <a:cubicBezTo>
                    <a:pt x="42694" y="31687"/>
                    <a:pt x="42883" y="32203"/>
                    <a:pt x="42802" y="32826"/>
                  </a:cubicBezTo>
                  <a:cubicBezTo>
                    <a:pt x="42775" y="33071"/>
                    <a:pt x="42666" y="33315"/>
                    <a:pt x="42477" y="33505"/>
                  </a:cubicBezTo>
                  <a:cubicBezTo>
                    <a:pt x="42296" y="33700"/>
                    <a:pt x="42107" y="33795"/>
                    <a:pt x="41910" y="33795"/>
                  </a:cubicBezTo>
                  <a:cubicBezTo>
                    <a:pt x="41752" y="33795"/>
                    <a:pt x="41588" y="33734"/>
                    <a:pt x="41419" y="33613"/>
                  </a:cubicBezTo>
                  <a:cubicBezTo>
                    <a:pt x="40985" y="33342"/>
                    <a:pt x="40659" y="32989"/>
                    <a:pt x="40388" y="32555"/>
                  </a:cubicBezTo>
                  <a:cubicBezTo>
                    <a:pt x="39629" y="31470"/>
                    <a:pt x="38706" y="30575"/>
                    <a:pt x="37730" y="29707"/>
                  </a:cubicBezTo>
                  <a:cubicBezTo>
                    <a:pt x="36509" y="28595"/>
                    <a:pt x="35072" y="27998"/>
                    <a:pt x="33471" y="27727"/>
                  </a:cubicBezTo>
                  <a:cubicBezTo>
                    <a:pt x="32883" y="27622"/>
                    <a:pt x="32278" y="27582"/>
                    <a:pt x="31669" y="27582"/>
                  </a:cubicBezTo>
                  <a:cubicBezTo>
                    <a:pt x="31492" y="27582"/>
                    <a:pt x="31316" y="27585"/>
                    <a:pt x="31139" y="27592"/>
                  </a:cubicBezTo>
                  <a:lnTo>
                    <a:pt x="30434" y="27592"/>
                  </a:lnTo>
                  <a:cubicBezTo>
                    <a:pt x="30542" y="26859"/>
                    <a:pt x="30623" y="26208"/>
                    <a:pt x="30705" y="25611"/>
                  </a:cubicBezTo>
                  <a:cubicBezTo>
                    <a:pt x="30786" y="25557"/>
                    <a:pt x="30813" y="25530"/>
                    <a:pt x="30840" y="25530"/>
                  </a:cubicBezTo>
                  <a:cubicBezTo>
                    <a:pt x="31331" y="25481"/>
                    <a:pt x="31819" y="25454"/>
                    <a:pt x="32303" y="25454"/>
                  </a:cubicBezTo>
                  <a:close/>
                  <a:moveTo>
                    <a:pt x="38272" y="31606"/>
                  </a:moveTo>
                  <a:cubicBezTo>
                    <a:pt x="38598" y="31769"/>
                    <a:pt x="38788" y="32067"/>
                    <a:pt x="39005" y="32338"/>
                  </a:cubicBezTo>
                  <a:cubicBezTo>
                    <a:pt x="38625" y="32799"/>
                    <a:pt x="36401" y="34671"/>
                    <a:pt x="35858" y="34996"/>
                  </a:cubicBezTo>
                  <a:cubicBezTo>
                    <a:pt x="35641" y="34752"/>
                    <a:pt x="35397" y="34508"/>
                    <a:pt x="35207" y="34291"/>
                  </a:cubicBezTo>
                  <a:cubicBezTo>
                    <a:pt x="35235" y="34210"/>
                    <a:pt x="35235" y="34155"/>
                    <a:pt x="35262" y="34128"/>
                  </a:cubicBezTo>
                  <a:cubicBezTo>
                    <a:pt x="36265" y="33315"/>
                    <a:pt x="37269" y="32474"/>
                    <a:pt x="38272" y="31606"/>
                  </a:cubicBezTo>
                  <a:close/>
                  <a:moveTo>
                    <a:pt x="35614" y="29463"/>
                  </a:moveTo>
                  <a:cubicBezTo>
                    <a:pt x="36238" y="29653"/>
                    <a:pt x="36970" y="30195"/>
                    <a:pt x="37621" y="30955"/>
                  </a:cubicBezTo>
                  <a:cubicBezTo>
                    <a:pt x="37540" y="31063"/>
                    <a:pt x="37432" y="31199"/>
                    <a:pt x="37323" y="31307"/>
                  </a:cubicBezTo>
                  <a:cubicBezTo>
                    <a:pt x="35777" y="32609"/>
                    <a:pt x="34204" y="33911"/>
                    <a:pt x="32631" y="35240"/>
                  </a:cubicBezTo>
                  <a:cubicBezTo>
                    <a:pt x="32251" y="35566"/>
                    <a:pt x="31844" y="35891"/>
                    <a:pt x="31356" y="36271"/>
                  </a:cubicBezTo>
                  <a:cubicBezTo>
                    <a:pt x="30840" y="35512"/>
                    <a:pt x="30434" y="34806"/>
                    <a:pt x="30135" y="33993"/>
                  </a:cubicBezTo>
                  <a:cubicBezTo>
                    <a:pt x="32061" y="32582"/>
                    <a:pt x="33933" y="31145"/>
                    <a:pt x="35614" y="29463"/>
                  </a:cubicBezTo>
                  <a:close/>
                  <a:moveTo>
                    <a:pt x="34529" y="34834"/>
                  </a:moveTo>
                  <a:cubicBezTo>
                    <a:pt x="34746" y="35105"/>
                    <a:pt x="34936" y="35322"/>
                    <a:pt x="35126" y="35566"/>
                  </a:cubicBezTo>
                  <a:cubicBezTo>
                    <a:pt x="34746" y="36081"/>
                    <a:pt x="33200" y="37275"/>
                    <a:pt x="32441" y="37654"/>
                  </a:cubicBezTo>
                  <a:cubicBezTo>
                    <a:pt x="32278" y="37465"/>
                    <a:pt x="32088" y="37248"/>
                    <a:pt x="31925" y="37031"/>
                  </a:cubicBezTo>
                  <a:cubicBezTo>
                    <a:pt x="32251" y="36651"/>
                    <a:pt x="33851" y="35268"/>
                    <a:pt x="34529" y="34834"/>
                  </a:cubicBezTo>
                  <a:close/>
                  <a:moveTo>
                    <a:pt x="1740" y="9986"/>
                  </a:moveTo>
                  <a:cubicBezTo>
                    <a:pt x="1817" y="9986"/>
                    <a:pt x="1897" y="9996"/>
                    <a:pt x="1981" y="10015"/>
                  </a:cubicBezTo>
                  <a:cubicBezTo>
                    <a:pt x="2279" y="10097"/>
                    <a:pt x="2577" y="10205"/>
                    <a:pt x="2822" y="10368"/>
                  </a:cubicBezTo>
                  <a:cubicBezTo>
                    <a:pt x="3310" y="10666"/>
                    <a:pt x="3771" y="10992"/>
                    <a:pt x="4232" y="11317"/>
                  </a:cubicBezTo>
                  <a:cubicBezTo>
                    <a:pt x="4910" y="11805"/>
                    <a:pt x="5534" y="12294"/>
                    <a:pt x="6212" y="12728"/>
                  </a:cubicBezTo>
                  <a:cubicBezTo>
                    <a:pt x="6809" y="13135"/>
                    <a:pt x="7460" y="13406"/>
                    <a:pt x="8138" y="13623"/>
                  </a:cubicBezTo>
                  <a:cubicBezTo>
                    <a:pt x="8794" y="13841"/>
                    <a:pt x="9450" y="13961"/>
                    <a:pt x="10106" y="13961"/>
                  </a:cubicBezTo>
                  <a:cubicBezTo>
                    <a:pt x="10589" y="13961"/>
                    <a:pt x="11072" y="13896"/>
                    <a:pt x="11555" y="13758"/>
                  </a:cubicBezTo>
                  <a:cubicBezTo>
                    <a:pt x="12423" y="13514"/>
                    <a:pt x="13291" y="13270"/>
                    <a:pt x="14159" y="13053"/>
                  </a:cubicBezTo>
                  <a:cubicBezTo>
                    <a:pt x="15842" y="12633"/>
                    <a:pt x="17524" y="12353"/>
                    <a:pt x="19242" y="12353"/>
                  </a:cubicBezTo>
                  <a:cubicBezTo>
                    <a:pt x="19518" y="12353"/>
                    <a:pt x="19794" y="12360"/>
                    <a:pt x="20072" y="12375"/>
                  </a:cubicBezTo>
                  <a:cubicBezTo>
                    <a:pt x="21645" y="12484"/>
                    <a:pt x="23083" y="12918"/>
                    <a:pt x="24466" y="13650"/>
                  </a:cubicBezTo>
                  <a:cubicBezTo>
                    <a:pt x="26121" y="14518"/>
                    <a:pt x="27369" y="15766"/>
                    <a:pt x="28182" y="17447"/>
                  </a:cubicBezTo>
                  <a:cubicBezTo>
                    <a:pt x="28643" y="18397"/>
                    <a:pt x="29105" y="19373"/>
                    <a:pt x="29457" y="20377"/>
                  </a:cubicBezTo>
                  <a:cubicBezTo>
                    <a:pt x="29647" y="20865"/>
                    <a:pt x="29728" y="21434"/>
                    <a:pt x="29783" y="21977"/>
                  </a:cubicBezTo>
                  <a:cubicBezTo>
                    <a:pt x="29837" y="22574"/>
                    <a:pt x="29837" y="23143"/>
                    <a:pt x="29864" y="23740"/>
                  </a:cubicBezTo>
                  <a:cubicBezTo>
                    <a:pt x="29837" y="25720"/>
                    <a:pt x="29539" y="27673"/>
                    <a:pt x="28996" y="29572"/>
                  </a:cubicBezTo>
                  <a:cubicBezTo>
                    <a:pt x="28860" y="30087"/>
                    <a:pt x="28752" y="30602"/>
                    <a:pt x="28643" y="31118"/>
                  </a:cubicBezTo>
                  <a:cubicBezTo>
                    <a:pt x="28481" y="31986"/>
                    <a:pt x="28643" y="32854"/>
                    <a:pt x="28996" y="33667"/>
                  </a:cubicBezTo>
                  <a:cubicBezTo>
                    <a:pt x="29674" y="35349"/>
                    <a:pt x="30569" y="36922"/>
                    <a:pt x="31817" y="38251"/>
                  </a:cubicBezTo>
                  <a:cubicBezTo>
                    <a:pt x="32088" y="38550"/>
                    <a:pt x="32387" y="38821"/>
                    <a:pt x="32685" y="39092"/>
                  </a:cubicBezTo>
                  <a:cubicBezTo>
                    <a:pt x="33038" y="39472"/>
                    <a:pt x="33390" y="39879"/>
                    <a:pt x="33526" y="40394"/>
                  </a:cubicBezTo>
                  <a:cubicBezTo>
                    <a:pt x="33634" y="40719"/>
                    <a:pt x="33499" y="40964"/>
                    <a:pt x="33146" y="40991"/>
                  </a:cubicBezTo>
                  <a:cubicBezTo>
                    <a:pt x="33065" y="40997"/>
                    <a:pt x="32982" y="41001"/>
                    <a:pt x="32898" y="41001"/>
                  </a:cubicBezTo>
                  <a:cubicBezTo>
                    <a:pt x="32648" y="41001"/>
                    <a:pt x="32393" y="40970"/>
                    <a:pt x="32170" y="40909"/>
                  </a:cubicBezTo>
                  <a:cubicBezTo>
                    <a:pt x="31627" y="40774"/>
                    <a:pt x="31166" y="40475"/>
                    <a:pt x="30759" y="40096"/>
                  </a:cubicBezTo>
                  <a:cubicBezTo>
                    <a:pt x="30244" y="39607"/>
                    <a:pt x="29728" y="39119"/>
                    <a:pt x="29267" y="38577"/>
                  </a:cubicBezTo>
                  <a:cubicBezTo>
                    <a:pt x="28454" y="37600"/>
                    <a:pt x="27803" y="36488"/>
                    <a:pt x="27233" y="35349"/>
                  </a:cubicBezTo>
                  <a:cubicBezTo>
                    <a:pt x="26636" y="34155"/>
                    <a:pt x="26474" y="32908"/>
                    <a:pt x="26636" y="31606"/>
                  </a:cubicBezTo>
                  <a:cubicBezTo>
                    <a:pt x="26799" y="30440"/>
                    <a:pt x="27070" y="29273"/>
                    <a:pt x="27369" y="28134"/>
                  </a:cubicBezTo>
                  <a:cubicBezTo>
                    <a:pt x="27748" y="26724"/>
                    <a:pt x="27992" y="25259"/>
                    <a:pt x="27992" y="23794"/>
                  </a:cubicBezTo>
                  <a:cubicBezTo>
                    <a:pt x="27992" y="20838"/>
                    <a:pt x="26799" y="18478"/>
                    <a:pt x="24412" y="16715"/>
                  </a:cubicBezTo>
                  <a:cubicBezTo>
                    <a:pt x="23110" y="15766"/>
                    <a:pt x="21700" y="14979"/>
                    <a:pt x="20072" y="14708"/>
                  </a:cubicBezTo>
                  <a:cubicBezTo>
                    <a:pt x="19222" y="14563"/>
                    <a:pt x="18373" y="14503"/>
                    <a:pt x="17523" y="14503"/>
                  </a:cubicBezTo>
                  <a:cubicBezTo>
                    <a:pt x="17098" y="14503"/>
                    <a:pt x="16673" y="14518"/>
                    <a:pt x="16248" y="14545"/>
                  </a:cubicBezTo>
                  <a:cubicBezTo>
                    <a:pt x="14783" y="14653"/>
                    <a:pt x="13400" y="15033"/>
                    <a:pt x="12017" y="15440"/>
                  </a:cubicBezTo>
                  <a:cubicBezTo>
                    <a:pt x="11393" y="15603"/>
                    <a:pt x="10796" y="15793"/>
                    <a:pt x="10172" y="15928"/>
                  </a:cubicBezTo>
                  <a:cubicBezTo>
                    <a:pt x="9654" y="16042"/>
                    <a:pt x="9148" y="16097"/>
                    <a:pt x="8656" y="16097"/>
                  </a:cubicBezTo>
                  <a:cubicBezTo>
                    <a:pt x="7038" y="16097"/>
                    <a:pt x="5563" y="15504"/>
                    <a:pt x="4232" y="14464"/>
                  </a:cubicBezTo>
                  <a:cubicBezTo>
                    <a:pt x="3147" y="13650"/>
                    <a:pt x="2225" y="12646"/>
                    <a:pt x="1357" y="11616"/>
                  </a:cubicBezTo>
                  <a:cubicBezTo>
                    <a:pt x="1275" y="11507"/>
                    <a:pt x="1167" y="11399"/>
                    <a:pt x="1113" y="11263"/>
                  </a:cubicBezTo>
                  <a:cubicBezTo>
                    <a:pt x="923" y="10965"/>
                    <a:pt x="896" y="10639"/>
                    <a:pt x="1113" y="10341"/>
                  </a:cubicBezTo>
                  <a:cubicBezTo>
                    <a:pt x="1278" y="10092"/>
                    <a:pt x="1492" y="9986"/>
                    <a:pt x="1740" y="9986"/>
                  </a:cubicBezTo>
                  <a:close/>
                  <a:moveTo>
                    <a:pt x="8962" y="0"/>
                  </a:moveTo>
                  <a:cubicBezTo>
                    <a:pt x="8093" y="0"/>
                    <a:pt x="7485" y="793"/>
                    <a:pt x="7704" y="1715"/>
                  </a:cubicBezTo>
                  <a:cubicBezTo>
                    <a:pt x="7785" y="2041"/>
                    <a:pt x="7948" y="2312"/>
                    <a:pt x="8192" y="2556"/>
                  </a:cubicBezTo>
                  <a:cubicBezTo>
                    <a:pt x="8463" y="2800"/>
                    <a:pt x="8735" y="3044"/>
                    <a:pt x="8979" y="3289"/>
                  </a:cubicBezTo>
                  <a:cubicBezTo>
                    <a:pt x="9467" y="3777"/>
                    <a:pt x="9955" y="4265"/>
                    <a:pt x="10416" y="4753"/>
                  </a:cubicBezTo>
                  <a:cubicBezTo>
                    <a:pt x="10552" y="4889"/>
                    <a:pt x="10633" y="5079"/>
                    <a:pt x="10769" y="5269"/>
                  </a:cubicBezTo>
                  <a:cubicBezTo>
                    <a:pt x="8924" y="7140"/>
                    <a:pt x="7107" y="8985"/>
                    <a:pt x="5236" y="10883"/>
                  </a:cubicBezTo>
                  <a:cubicBezTo>
                    <a:pt x="5073" y="10748"/>
                    <a:pt x="4883" y="10612"/>
                    <a:pt x="4693" y="10504"/>
                  </a:cubicBezTo>
                  <a:cubicBezTo>
                    <a:pt x="4232" y="10205"/>
                    <a:pt x="3798" y="9880"/>
                    <a:pt x="3337" y="9608"/>
                  </a:cubicBezTo>
                  <a:cubicBezTo>
                    <a:pt x="2984" y="9419"/>
                    <a:pt x="2605" y="9283"/>
                    <a:pt x="2198" y="9147"/>
                  </a:cubicBezTo>
                  <a:cubicBezTo>
                    <a:pt x="2066" y="9106"/>
                    <a:pt x="1932" y="9088"/>
                    <a:pt x="1798" y="9088"/>
                  </a:cubicBezTo>
                  <a:cubicBezTo>
                    <a:pt x="1489" y="9088"/>
                    <a:pt x="1179" y="9186"/>
                    <a:pt x="896" y="9337"/>
                  </a:cubicBezTo>
                  <a:cubicBezTo>
                    <a:pt x="272" y="9663"/>
                    <a:pt x="1" y="10232"/>
                    <a:pt x="82" y="10910"/>
                  </a:cubicBezTo>
                  <a:cubicBezTo>
                    <a:pt x="163" y="11371"/>
                    <a:pt x="326" y="11778"/>
                    <a:pt x="652" y="12131"/>
                  </a:cubicBezTo>
                  <a:cubicBezTo>
                    <a:pt x="1275" y="12809"/>
                    <a:pt x="1872" y="13514"/>
                    <a:pt x="2523" y="14165"/>
                  </a:cubicBezTo>
                  <a:cubicBezTo>
                    <a:pt x="3174" y="14843"/>
                    <a:pt x="3934" y="15386"/>
                    <a:pt x="4747" y="15793"/>
                  </a:cubicBezTo>
                  <a:cubicBezTo>
                    <a:pt x="6037" y="16470"/>
                    <a:pt x="7379" y="16901"/>
                    <a:pt x="8788" y="16901"/>
                  </a:cubicBezTo>
                  <a:cubicBezTo>
                    <a:pt x="9128" y="16901"/>
                    <a:pt x="9472" y="16876"/>
                    <a:pt x="9819" y="16823"/>
                  </a:cubicBezTo>
                  <a:cubicBezTo>
                    <a:pt x="10443" y="16715"/>
                    <a:pt x="11040" y="16552"/>
                    <a:pt x="11637" y="16417"/>
                  </a:cubicBezTo>
                  <a:cubicBezTo>
                    <a:pt x="11827" y="16389"/>
                    <a:pt x="12017" y="16335"/>
                    <a:pt x="12288" y="16281"/>
                  </a:cubicBezTo>
                  <a:cubicBezTo>
                    <a:pt x="12288" y="16552"/>
                    <a:pt x="12288" y="16715"/>
                    <a:pt x="12288" y="16905"/>
                  </a:cubicBezTo>
                  <a:cubicBezTo>
                    <a:pt x="12234" y="17881"/>
                    <a:pt x="12369" y="18858"/>
                    <a:pt x="12586" y="19807"/>
                  </a:cubicBezTo>
                  <a:cubicBezTo>
                    <a:pt x="12993" y="21462"/>
                    <a:pt x="13644" y="23008"/>
                    <a:pt x="14675" y="24364"/>
                  </a:cubicBezTo>
                  <a:cubicBezTo>
                    <a:pt x="16031" y="26127"/>
                    <a:pt x="17821" y="27293"/>
                    <a:pt x="19882" y="28053"/>
                  </a:cubicBezTo>
                  <a:cubicBezTo>
                    <a:pt x="21592" y="28674"/>
                    <a:pt x="23350" y="28950"/>
                    <a:pt x="25159" y="28950"/>
                  </a:cubicBezTo>
                  <a:cubicBezTo>
                    <a:pt x="25244" y="28950"/>
                    <a:pt x="25330" y="28949"/>
                    <a:pt x="25416" y="28948"/>
                  </a:cubicBezTo>
                  <a:cubicBezTo>
                    <a:pt x="25555" y="28948"/>
                    <a:pt x="25695" y="28912"/>
                    <a:pt x="25839" y="28912"/>
                  </a:cubicBezTo>
                  <a:cubicBezTo>
                    <a:pt x="25948" y="28912"/>
                    <a:pt x="26059" y="28932"/>
                    <a:pt x="26175" y="29002"/>
                  </a:cubicBezTo>
                  <a:cubicBezTo>
                    <a:pt x="26148" y="29219"/>
                    <a:pt x="26094" y="29409"/>
                    <a:pt x="26067" y="29572"/>
                  </a:cubicBezTo>
                  <a:cubicBezTo>
                    <a:pt x="25958" y="30223"/>
                    <a:pt x="25823" y="30846"/>
                    <a:pt x="25768" y="31470"/>
                  </a:cubicBezTo>
                  <a:cubicBezTo>
                    <a:pt x="25714" y="32121"/>
                    <a:pt x="25714" y="32799"/>
                    <a:pt x="25741" y="33450"/>
                  </a:cubicBezTo>
                  <a:cubicBezTo>
                    <a:pt x="25741" y="34128"/>
                    <a:pt x="26067" y="34698"/>
                    <a:pt x="26311" y="35295"/>
                  </a:cubicBezTo>
                  <a:cubicBezTo>
                    <a:pt x="27206" y="37410"/>
                    <a:pt x="28454" y="39282"/>
                    <a:pt x="30244" y="40801"/>
                  </a:cubicBezTo>
                  <a:cubicBezTo>
                    <a:pt x="30732" y="41235"/>
                    <a:pt x="31302" y="41587"/>
                    <a:pt x="31953" y="41750"/>
                  </a:cubicBezTo>
                  <a:cubicBezTo>
                    <a:pt x="32332" y="41832"/>
                    <a:pt x="32766" y="41886"/>
                    <a:pt x="33146" y="41886"/>
                  </a:cubicBezTo>
                  <a:cubicBezTo>
                    <a:pt x="33987" y="41832"/>
                    <a:pt x="34475" y="41235"/>
                    <a:pt x="34421" y="40394"/>
                  </a:cubicBezTo>
                  <a:cubicBezTo>
                    <a:pt x="34394" y="39770"/>
                    <a:pt x="34068" y="39282"/>
                    <a:pt x="33661" y="38821"/>
                  </a:cubicBezTo>
                  <a:cubicBezTo>
                    <a:pt x="33526" y="38685"/>
                    <a:pt x="33390" y="38550"/>
                    <a:pt x="33227" y="38387"/>
                  </a:cubicBezTo>
                  <a:cubicBezTo>
                    <a:pt x="34339" y="37465"/>
                    <a:pt x="35424" y="36624"/>
                    <a:pt x="36455" y="35729"/>
                  </a:cubicBezTo>
                  <a:cubicBezTo>
                    <a:pt x="37513" y="34861"/>
                    <a:pt x="38544" y="33966"/>
                    <a:pt x="39574" y="33098"/>
                  </a:cubicBezTo>
                  <a:cubicBezTo>
                    <a:pt x="40063" y="33532"/>
                    <a:pt x="40469" y="33938"/>
                    <a:pt x="40931" y="34318"/>
                  </a:cubicBezTo>
                  <a:cubicBezTo>
                    <a:pt x="41243" y="34552"/>
                    <a:pt x="41580" y="34668"/>
                    <a:pt x="41915" y="34668"/>
                  </a:cubicBezTo>
                  <a:cubicBezTo>
                    <a:pt x="42279" y="34668"/>
                    <a:pt x="42640" y="34532"/>
                    <a:pt x="42965" y="34264"/>
                  </a:cubicBezTo>
                  <a:cubicBezTo>
                    <a:pt x="43562" y="33749"/>
                    <a:pt x="43806" y="33071"/>
                    <a:pt x="43724" y="32284"/>
                  </a:cubicBezTo>
                  <a:cubicBezTo>
                    <a:pt x="43643" y="31524"/>
                    <a:pt x="43236" y="30901"/>
                    <a:pt x="42748" y="30331"/>
                  </a:cubicBezTo>
                  <a:cubicBezTo>
                    <a:pt x="42422" y="29951"/>
                    <a:pt x="42070" y="29544"/>
                    <a:pt x="41744" y="29138"/>
                  </a:cubicBezTo>
                  <a:cubicBezTo>
                    <a:pt x="40334" y="27402"/>
                    <a:pt x="38544" y="26127"/>
                    <a:pt x="36455" y="25286"/>
                  </a:cubicBezTo>
                  <a:cubicBezTo>
                    <a:pt x="35150" y="24759"/>
                    <a:pt x="33806" y="24561"/>
                    <a:pt x="32424" y="24561"/>
                  </a:cubicBezTo>
                  <a:cubicBezTo>
                    <a:pt x="32169" y="24561"/>
                    <a:pt x="31912" y="24568"/>
                    <a:pt x="31654" y="24581"/>
                  </a:cubicBezTo>
                  <a:lnTo>
                    <a:pt x="30840" y="24581"/>
                  </a:lnTo>
                  <a:cubicBezTo>
                    <a:pt x="30813" y="24310"/>
                    <a:pt x="30813" y="24065"/>
                    <a:pt x="30813" y="23848"/>
                  </a:cubicBezTo>
                  <a:cubicBezTo>
                    <a:pt x="30759" y="23035"/>
                    <a:pt x="30759" y="22194"/>
                    <a:pt x="30623" y="21380"/>
                  </a:cubicBezTo>
                  <a:cubicBezTo>
                    <a:pt x="30217" y="19265"/>
                    <a:pt x="29322" y="17366"/>
                    <a:pt x="28128" y="15603"/>
                  </a:cubicBezTo>
                  <a:cubicBezTo>
                    <a:pt x="27504" y="14681"/>
                    <a:pt x="26718" y="13948"/>
                    <a:pt x="25795" y="13324"/>
                  </a:cubicBezTo>
                  <a:cubicBezTo>
                    <a:pt x="24738" y="12619"/>
                    <a:pt x="23571" y="12131"/>
                    <a:pt x="22378" y="11805"/>
                  </a:cubicBezTo>
                  <a:cubicBezTo>
                    <a:pt x="21808" y="11643"/>
                    <a:pt x="21212" y="11588"/>
                    <a:pt x="20615" y="11507"/>
                  </a:cubicBezTo>
                  <a:cubicBezTo>
                    <a:pt x="20117" y="11445"/>
                    <a:pt x="19620" y="11418"/>
                    <a:pt x="19124" y="11418"/>
                  </a:cubicBezTo>
                  <a:cubicBezTo>
                    <a:pt x="18104" y="11418"/>
                    <a:pt x="17088" y="11533"/>
                    <a:pt x="16085" y="11697"/>
                  </a:cubicBezTo>
                  <a:cubicBezTo>
                    <a:pt x="15949" y="11724"/>
                    <a:pt x="15814" y="11724"/>
                    <a:pt x="15624" y="11751"/>
                  </a:cubicBezTo>
                  <a:cubicBezTo>
                    <a:pt x="15624" y="11453"/>
                    <a:pt x="15651" y="11236"/>
                    <a:pt x="15678" y="11019"/>
                  </a:cubicBezTo>
                  <a:cubicBezTo>
                    <a:pt x="15977" y="8551"/>
                    <a:pt x="15597" y="6218"/>
                    <a:pt x="14458" y="4048"/>
                  </a:cubicBezTo>
                  <a:cubicBezTo>
                    <a:pt x="14159" y="3506"/>
                    <a:pt x="13834" y="2963"/>
                    <a:pt x="13346" y="2583"/>
                  </a:cubicBezTo>
                  <a:cubicBezTo>
                    <a:pt x="12505" y="1851"/>
                    <a:pt x="11664" y="1119"/>
                    <a:pt x="10660" y="603"/>
                  </a:cubicBezTo>
                  <a:cubicBezTo>
                    <a:pt x="10226" y="359"/>
                    <a:pt x="9765" y="142"/>
                    <a:pt x="9277" y="34"/>
                  </a:cubicBezTo>
                  <a:cubicBezTo>
                    <a:pt x="9169" y="11"/>
                    <a:pt x="9064" y="0"/>
                    <a:pt x="8962" y="0"/>
                  </a:cubicBezTo>
                  <a:close/>
                </a:path>
              </a:pathLst>
            </a:custGeom>
            <a:solidFill>
              <a:srgbClr val="FECA2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36" name="Google Shape;736;p49"/>
            <p:cNvSpPr/>
            <p:nvPr/>
          </p:nvSpPr>
          <p:spPr>
            <a:xfrm>
              <a:off x="5047850" y="2794975"/>
              <a:ext cx="1095150" cy="1046675"/>
            </a:xfrm>
            <a:custGeom>
              <a:avLst/>
              <a:gdLst/>
              <a:ahLst/>
              <a:cxnLst/>
              <a:rect l="l" t="t" r="r" b="b"/>
              <a:pathLst>
                <a:path w="43806" h="41867" extrusionOk="0">
                  <a:moveTo>
                    <a:pt x="11284" y="5974"/>
                  </a:moveTo>
                  <a:cubicBezTo>
                    <a:pt x="11501" y="6490"/>
                    <a:pt x="11691" y="6869"/>
                    <a:pt x="11854" y="7249"/>
                  </a:cubicBezTo>
                  <a:cubicBezTo>
                    <a:pt x="11935" y="7493"/>
                    <a:pt x="11935" y="7737"/>
                    <a:pt x="11746" y="7927"/>
                  </a:cubicBezTo>
                  <a:cubicBezTo>
                    <a:pt x="11176" y="8470"/>
                    <a:pt x="10606" y="9039"/>
                    <a:pt x="10010" y="9609"/>
                  </a:cubicBezTo>
                  <a:cubicBezTo>
                    <a:pt x="9603" y="9283"/>
                    <a:pt x="9196" y="8958"/>
                    <a:pt x="8762" y="8605"/>
                  </a:cubicBezTo>
                  <a:cubicBezTo>
                    <a:pt x="9603" y="7737"/>
                    <a:pt x="10389" y="6924"/>
                    <a:pt x="11284" y="5974"/>
                  </a:cubicBezTo>
                  <a:close/>
                  <a:moveTo>
                    <a:pt x="8138" y="9202"/>
                  </a:moveTo>
                  <a:cubicBezTo>
                    <a:pt x="8572" y="9609"/>
                    <a:pt x="8925" y="9934"/>
                    <a:pt x="9359" y="10341"/>
                  </a:cubicBezTo>
                  <a:cubicBezTo>
                    <a:pt x="8708" y="10965"/>
                    <a:pt x="8111" y="11589"/>
                    <a:pt x="7460" y="12240"/>
                  </a:cubicBezTo>
                  <a:cubicBezTo>
                    <a:pt x="6782" y="11996"/>
                    <a:pt x="6511" y="11806"/>
                    <a:pt x="6077" y="11399"/>
                  </a:cubicBezTo>
                  <a:cubicBezTo>
                    <a:pt x="6728" y="10639"/>
                    <a:pt x="7460" y="9989"/>
                    <a:pt x="8138" y="9202"/>
                  </a:cubicBezTo>
                  <a:close/>
                  <a:moveTo>
                    <a:pt x="8971" y="877"/>
                  </a:moveTo>
                  <a:cubicBezTo>
                    <a:pt x="9027" y="877"/>
                    <a:pt x="9084" y="886"/>
                    <a:pt x="9142" y="902"/>
                  </a:cubicBezTo>
                  <a:cubicBezTo>
                    <a:pt x="9332" y="956"/>
                    <a:pt x="9494" y="1011"/>
                    <a:pt x="9684" y="1092"/>
                  </a:cubicBezTo>
                  <a:cubicBezTo>
                    <a:pt x="10688" y="1607"/>
                    <a:pt x="11637" y="2231"/>
                    <a:pt x="12505" y="2963"/>
                  </a:cubicBezTo>
                  <a:cubicBezTo>
                    <a:pt x="12993" y="3370"/>
                    <a:pt x="13346" y="3886"/>
                    <a:pt x="13644" y="4428"/>
                  </a:cubicBezTo>
                  <a:cubicBezTo>
                    <a:pt x="14241" y="5513"/>
                    <a:pt x="14594" y="6679"/>
                    <a:pt x="14729" y="7927"/>
                  </a:cubicBezTo>
                  <a:cubicBezTo>
                    <a:pt x="14865" y="9066"/>
                    <a:pt x="14919" y="10206"/>
                    <a:pt x="14729" y="11318"/>
                  </a:cubicBezTo>
                  <a:cubicBezTo>
                    <a:pt x="14675" y="11562"/>
                    <a:pt x="14621" y="11779"/>
                    <a:pt x="14566" y="11996"/>
                  </a:cubicBezTo>
                  <a:cubicBezTo>
                    <a:pt x="14051" y="12131"/>
                    <a:pt x="13617" y="12348"/>
                    <a:pt x="13048" y="12403"/>
                  </a:cubicBezTo>
                  <a:cubicBezTo>
                    <a:pt x="13075" y="12050"/>
                    <a:pt x="13102" y="11752"/>
                    <a:pt x="13129" y="11453"/>
                  </a:cubicBezTo>
                  <a:cubicBezTo>
                    <a:pt x="13265" y="10287"/>
                    <a:pt x="13237" y="9121"/>
                    <a:pt x="13020" y="7981"/>
                  </a:cubicBezTo>
                  <a:cubicBezTo>
                    <a:pt x="12722" y="6598"/>
                    <a:pt x="12098" y="5405"/>
                    <a:pt x="11203" y="4320"/>
                  </a:cubicBezTo>
                  <a:cubicBezTo>
                    <a:pt x="10715" y="3777"/>
                    <a:pt x="10172" y="3262"/>
                    <a:pt x="9657" y="2774"/>
                  </a:cubicBezTo>
                  <a:cubicBezTo>
                    <a:pt x="9413" y="2529"/>
                    <a:pt x="9142" y="2340"/>
                    <a:pt x="8925" y="2096"/>
                  </a:cubicBezTo>
                  <a:cubicBezTo>
                    <a:pt x="8789" y="1960"/>
                    <a:pt x="8653" y="1797"/>
                    <a:pt x="8572" y="1634"/>
                  </a:cubicBezTo>
                  <a:cubicBezTo>
                    <a:pt x="8464" y="1445"/>
                    <a:pt x="8464" y="1228"/>
                    <a:pt x="8626" y="1038"/>
                  </a:cubicBezTo>
                  <a:cubicBezTo>
                    <a:pt x="8721" y="924"/>
                    <a:pt x="8842" y="877"/>
                    <a:pt x="8971" y="877"/>
                  </a:cubicBezTo>
                  <a:close/>
                  <a:moveTo>
                    <a:pt x="12125" y="8551"/>
                  </a:moveTo>
                  <a:cubicBezTo>
                    <a:pt x="12478" y="10016"/>
                    <a:pt x="12207" y="11345"/>
                    <a:pt x="12125" y="12728"/>
                  </a:cubicBezTo>
                  <a:cubicBezTo>
                    <a:pt x="11501" y="12904"/>
                    <a:pt x="10884" y="13013"/>
                    <a:pt x="10261" y="13013"/>
                  </a:cubicBezTo>
                  <a:cubicBezTo>
                    <a:pt x="9637" y="13013"/>
                    <a:pt x="9006" y="12904"/>
                    <a:pt x="8355" y="12647"/>
                  </a:cubicBezTo>
                  <a:cubicBezTo>
                    <a:pt x="9630" y="11290"/>
                    <a:pt x="10959" y="10097"/>
                    <a:pt x="12125" y="8551"/>
                  </a:cubicBezTo>
                  <a:close/>
                  <a:moveTo>
                    <a:pt x="20615" y="15712"/>
                  </a:moveTo>
                  <a:cubicBezTo>
                    <a:pt x="21130" y="15766"/>
                    <a:pt x="21592" y="16037"/>
                    <a:pt x="22161" y="16335"/>
                  </a:cubicBezTo>
                  <a:cubicBezTo>
                    <a:pt x="21347" y="17095"/>
                    <a:pt x="20615" y="17800"/>
                    <a:pt x="19856" y="18505"/>
                  </a:cubicBezTo>
                  <a:cubicBezTo>
                    <a:pt x="19449" y="18316"/>
                    <a:pt x="19178" y="18017"/>
                    <a:pt x="18852" y="17773"/>
                  </a:cubicBezTo>
                  <a:cubicBezTo>
                    <a:pt x="19123" y="17176"/>
                    <a:pt x="19639" y="16580"/>
                    <a:pt x="20615" y="15712"/>
                  </a:cubicBezTo>
                  <a:close/>
                  <a:moveTo>
                    <a:pt x="18187" y="15365"/>
                  </a:moveTo>
                  <a:cubicBezTo>
                    <a:pt x="18825" y="15365"/>
                    <a:pt x="18979" y="15421"/>
                    <a:pt x="19340" y="15576"/>
                  </a:cubicBezTo>
                  <a:cubicBezTo>
                    <a:pt x="18337" y="16824"/>
                    <a:pt x="17252" y="17963"/>
                    <a:pt x="16004" y="19129"/>
                  </a:cubicBezTo>
                  <a:cubicBezTo>
                    <a:pt x="15597" y="17909"/>
                    <a:pt x="15353" y="16769"/>
                    <a:pt x="15380" y="15603"/>
                  </a:cubicBezTo>
                  <a:cubicBezTo>
                    <a:pt x="15624" y="15434"/>
                    <a:pt x="15881" y="15408"/>
                    <a:pt x="16134" y="15408"/>
                  </a:cubicBezTo>
                  <a:cubicBezTo>
                    <a:pt x="16246" y="15408"/>
                    <a:pt x="16357" y="15413"/>
                    <a:pt x="16465" y="15413"/>
                  </a:cubicBezTo>
                  <a:cubicBezTo>
                    <a:pt x="17289" y="15384"/>
                    <a:pt x="17819" y="15365"/>
                    <a:pt x="18187" y="15365"/>
                  </a:cubicBezTo>
                  <a:close/>
                  <a:moveTo>
                    <a:pt x="18201" y="18370"/>
                  </a:moveTo>
                  <a:cubicBezTo>
                    <a:pt x="18499" y="18614"/>
                    <a:pt x="18825" y="18858"/>
                    <a:pt x="19178" y="19156"/>
                  </a:cubicBezTo>
                  <a:cubicBezTo>
                    <a:pt x="18418" y="19834"/>
                    <a:pt x="17686" y="20513"/>
                    <a:pt x="16953" y="21191"/>
                  </a:cubicBezTo>
                  <a:cubicBezTo>
                    <a:pt x="16655" y="20892"/>
                    <a:pt x="16519" y="20540"/>
                    <a:pt x="16357" y="20160"/>
                  </a:cubicBezTo>
                  <a:cubicBezTo>
                    <a:pt x="16926" y="19536"/>
                    <a:pt x="17496" y="18912"/>
                    <a:pt x="18201" y="18370"/>
                  </a:cubicBezTo>
                  <a:close/>
                  <a:moveTo>
                    <a:pt x="25741" y="19319"/>
                  </a:moveTo>
                  <a:cubicBezTo>
                    <a:pt x="25904" y="19590"/>
                    <a:pt x="26040" y="19780"/>
                    <a:pt x="26148" y="19997"/>
                  </a:cubicBezTo>
                  <a:cubicBezTo>
                    <a:pt x="25633" y="20865"/>
                    <a:pt x="24874" y="21489"/>
                    <a:pt x="24250" y="22248"/>
                  </a:cubicBezTo>
                  <a:cubicBezTo>
                    <a:pt x="23897" y="22004"/>
                    <a:pt x="23626" y="21815"/>
                    <a:pt x="23273" y="21570"/>
                  </a:cubicBezTo>
                  <a:cubicBezTo>
                    <a:pt x="24114" y="20811"/>
                    <a:pt x="24901" y="20106"/>
                    <a:pt x="25741" y="19319"/>
                  </a:cubicBezTo>
                  <a:close/>
                  <a:moveTo>
                    <a:pt x="22975" y="16824"/>
                  </a:moveTo>
                  <a:cubicBezTo>
                    <a:pt x="23816" y="17312"/>
                    <a:pt x="24548" y="17882"/>
                    <a:pt x="25226" y="18641"/>
                  </a:cubicBezTo>
                  <a:cubicBezTo>
                    <a:pt x="23246" y="20350"/>
                    <a:pt x="21293" y="22004"/>
                    <a:pt x="19340" y="23686"/>
                  </a:cubicBezTo>
                  <a:cubicBezTo>
                    <a:pt x="18581" y="23279"/>
                    <a:pt x="17957" y="22710"/>
                    <a:pt x="17523" y="22004"/>
                  </a:cubicBezTo>
                  <a:cubicBezTo>
                    <a:pt x="19313" y="20296"/>
                    <a:pt x="21130" y="18587"/>
                    <a:pt x="22975" y="16824"/>
                  </a:cubicBezTo>
                  <a:close/>
                  <a:moveTo>
                    <a:pt x="22676" y="22167"/>
                  </a:moveTo>
                  <a:cubicBezTo>
                    <a:pt x="22948" y="22384"/>
                    <a:pt x="23219" y="22628"/>
                    <a:pt x="23517" y="22899"/>
                  </a:cubicBezTo>
                  <a:cubicBezTo>
                    <a:pt x="22921" y="23496"/>
                    <a:pt x="22351" y="24093"/>
                    <a:pt x="21700" y="24744"/>
                  </a:cubicBezTo>
                  <a:cubicBezTo>
                    <a:pt x="21266" y="24744"/>
                    <a:pt x="20832" y="24473"/>
                    <a:pt x="20344" y="24256"/>
                  </a:cubicBezTo>
                  <a:cubicBezTo>
                    <a:pt x="20615" y="23795"/>
                    <a:pt x="21890" y="22655"/>
                    <a:pt x="22676" y="22167"/>
                  </a:cubicBezTo>
                  <a:close/>
                  <a:moveTo>
                    <a:pt x="26528" y="20919"/>
                  </a:moveTo>
                  <a:cubicBezTo>
                    <a:pt x="26989" y="21598"/>
                    <a:pt x="26962" y="22303"/>
                    <a:pt x="27071" y="23008"/>
                  </a:cubicBezTo>
                  <a:cubicBezTo>
                    <a:pt x="27152" y="23659"/>
                    <a:pt x="27179" y="24310"/>
                    <a:pt x="26989" y="24988"/>
                  </a:cubicBezTo>
                  <a:cubicBezTo>
                    <a:pt x="26185" y="25035"/>
                    <a:pt x="25391" y="25064"/>
                    <a:pt x="24578" y="25064"/>
                  </a:cubicBezTo>
                  <a:cubicBezTo>
                    <a:pt x="23993" y="25064"/>
                    <a:pt x="23398" y="25049"/>
                    <a:pt x="22785" y="25015"/>
                  </a:cubicBezTo>
                  <a:cubicBezTo>
                    <a:pt x="23002" y="24608"/>
                    <a:pt x="23327" y="24418"/>
                    <a:pt x="23572" y="24201"/>
                  </a:cubicBezTo>
                  <a:cubicBezTo>
                    <a:pt x="23843" y="23930"/>
                    <a:pt x="24141" y="23713"/>
                    <a:pt x="24412" y="23442"/>
                  </a:cubicBezTo>
                  <a:cubicBezTo>
                    <a:pt x="24684" y="23198"/>
                    <a:pt x="24928" y="22927"/>
                    <a:pt x="25145" y="22682"/>
                  </a:cubicBezTo>
                  <a:cubicBezTo>
                    <a:pt x="25416" y="22384"/>
                    <a:pt x="25633" y="22086"/>
                    <a:pt x="25877" y="21787"/>
                  </a:cubicBezTo>
                  <a:cubicBezTo>
                    <a:pt x="26094" y="21516"/>
                    <a:pt x="26284" y="21245"/>
                    <a:pt x="26528" y="20919"/>
                  </a:cubicBezTo>
                  <a:close/>
                  <a:moveTo>
                    <a:pt x="14431" y="15630"/>
                  </a:moveTo>
                  <a:cubicBezTo>
                    <a:pt x="14458" y="15929"/>
                    <a:pt x="14512" y="16119"/>
                    <a:pt x="14512" y="16335"/>
                  </a:cubicBezTo>
                  <a:cubicBezTo>
                    <a:pt x="14594" y="17637"/>
                    <a:pt x="14919" y="18912"/>
                    <a:pt x="15407" y="20133"/>
                  </a:cubicBezTo>
                  <a:cubicBezTo>
                    <a:pt x="16682" y="23388"/>
                    <a:pt x="19096" y="25286"/>
                    <a:pt x="22514" y="25856"/>
                  </a:cubicBezTo>
                  <a:cubicBezTo>
                    <a:pt x="23060" y="25947"/>
                    <a:pt x="23614" y="25962"/>
                    <a:pt x="24172" y="25962"/>
                  </a:cubicBezTo>
                  <a:cubicBezTo>
                    <a:pt x="24438" y="25962"/>
                    <a:pt x="24705" y="25958"/>
                    <a:pt x="24972" y="25958"/>
                  </a:cubicBezTo>
                  <a:cubicBezTo>
                    <a:pt x="25147" y="25958"/>
                    <a:pt x="25322" y="25960"/>
                    <a:pt x="25497" y="25964"/>
                  </a:cubicBezTo>
                  <a:cubicBezTo>
                    <a:pt x="25845" y="25964"/>
                    <a:pt x="26209" y="25930"/>
                    <a:pt x="26577" y="25930"/>
                  </a:cubicBezTo>
                  <a:cubicBezTo>
                    <a:pt x="26669" y="25930"/>
                    <a:pt x="26761" y="25932"/>
                    <a:pt x="26854" y="25937"/>
                  </a:cubicBezTo>
                  <a:cubicBezTo>
                    <a:pt x="26826" y="26670"/>
                    <a:pt x="26664" y="27321"/>
                    <a:pt x="26420" y="28026"/>
                  </a:cubicBezTo>
                  <a:cubicBezTo>
                    <a:pt x="26042" y="28050"/>
                    <a:pt x="25664" y="28064"/>
                    <a:pt x="25288" y="28064"/>
                  </a:cubicBezTo>
                  <a:cubicBezTo>
                    <a:pt x="24828" y="28064"/>
                    <a:pt x="24372" y="28044"/>
                    <a:pt x="23924" y="27999"/>
                  </a:cubicBezTo>
                  <a:cubicBezTo>
                    <a:pt x="22758" y="27890"/>
                    <a:pt x="21619" y="27673"/>
                    <a:pt x="20507" y="27294"/>
                  </a:cubicBezTo>
                  <a:cubicBezTo>
                    <a:pt x="19693" y="27022"/>
                    <a:pt x="18933" y="26670"/>
                    <a:pt x="18174" y="26236"/>
                  </a:cubicBezTo>
                  <a:cubicBezTo>
                    <a:pt x="16330" y="25151"/>
                    <a:pt x="14973" y="23605"/>
                    <a:pt x="14132" y="21625"/>
                  </a:cubicBezTo>
                  <a:cubicBezTo>
                    <a:pt x="13454" y="19970"/>
                    <a:pt x="13075" y="18288"/>
                    <a:pt x="13156" y="16498"/>
                  </a:cubicBezTo>
                  <a:cubicBezTo>
                    <a:pt x="13156" y="16390"/>
                    <a:pt x="13156" y="16308"/>
                    <a:pt x="13156" y="16200"/>
                  </a:cubicBezTo>
                  <a:cubicBezTo>
                    <a:pt x="13156" y="16173"/>
                    <a:pt x="13183" y="16119"/>
                    <a:pt x="13237" y="15956"/>
                  </a:cubicBezTo>
                  <a:cubicBezTo>
                    <a:pt x="13617" y="15847"/>
                    <a:pt x="13997" y="15766"/>
                    <a:pt x="14431" y="15630"/>
                  </a:cubicBezTo>
                  <a:close/>
                  <a:moveTo>
                    <a:pt x="31221" y="28460"/>
                  </a:moveTo>
                  <a:cubicBezTo>
                    <a:pt x="31546" y="28460"/>
                    <a:pt x="31871" y="28487"/>
                    <a:pt x="32197" y="28487"/>
                  </a:cubicBezTo>
                  <a:cubicBezTo>
                    <a:pt x="32197" y="28514"/>
                    <a:pt x="32197" y="28568"/>
                    <a:pt x="32197" y="28623"/>
                  </a:cubicBezTo>
                  <a:cubicBezTo>
                    <a:pt x="31438" y="29246"/>
                    <a:pt x="30678" y="29870"/>
                    <a:pt x="29919" y="30494"/>
                  </a:cubicBezTo>
                  <a:cubicBezTo>
                    <a:pt x="29891" y="30521"/>
                    <a:pt x="29837" y="30521"/>
                    <a:pt x="29783" y="30521"/>
                  </a:cubicBezTo>
                  <a:cubicBezTo>
                    <a:pt x="29756" y="30494"/>
                    <a:pt x="29729" y="30440"/>
                    <a:pt x="29729" y="30413"/>
                  </a:cubicBezTo>
                  <a:cubicBezTo>
                    <a:pt x="29891" y="29789"/>
                    <a:pt x="30054" y="29192"/>
                    <a:pt x="30217" y="28568"/>
                  </a:cubicBezTo>
                  <a:cubicBezTo>
                    <a:pt x="30399" y="28477"/>
                    <a:pt x="30589" y="28463"/>
                    <a:pt x="30779" y="28463"/>
                  </a:cubicBezTo>
                  <a:cubicBezTo>
                    <a:pt x="30869" y="28463"/>
                    <a:pt x="30959" y="28466"/>
                    <a:pt x="31048" y="28466"/>
                  </a:cubicBezTo>
                  <a:cubicBezTo>
                    <a:pt x="31106" y="28466"/>
                    <a:pt x="31164" y="28465"/>
                    <a:pt x="31221" y="28460"/>
                  </a:cubicBezTo>
                  <a:close/>
                  <a:moveTo>
                    <a:pt x="33418" y="28650"/>
                  </a:moveTo>
                  <a:cubicBezTo>
                    <a:pt x="33879" y="28731"/>
                    <a:pt x="34340" y="28812"/>
                    <a:pt x="34774" y="29029"/>
                  </a:cubicBezTo>
                  <a:cubicBezTo>
                    <a:pt x="34394" y="29545"/>
                    <a:pt x="33472" y="30331"/>
                    <a:pt x="32604" y="30928"/>
                  </a:cubicBezTo>
                  <a:cubicBezTo>
                    <a:pt x="32468" y="30820"/>
                    <a:pt x="32333" y="30684"/>
                    <a:pt x="32224" y="30548"/>
                  </a:cubicBezTo>
                  <a:cubicBezTo>
                    <a:pt x="32088" y="30413"/>
                    <a:pt x="31980" y="30277"/>
                    <a:pt x="31844" y="30087"/>
                  </a:cubicBezTo>
                  <a:cubicBezTo>
                    <a:pt x="32360" y="29599"/>
                    <a:pt x="32875" y="29138"/>
                    <a:pt x="33418" y="28650"/>
                  </a:cubicBezTo>
                  <a:close/>
                  <a:moveTo>
                    <a:pt x="31085" y="30738"/>
                  </a:moveTo>
                  <a:cubicBezTo>
                    <a:pt x="31329" y="31009"/>
                    <a:pt x="31573" y="31254"/>
                    <a:pt x="31871" y="31552"/>
                  </a:cubicBezTo>
                  <a:cubicBezTo>
                    <a:pt x="31193" y="32149"/>
                    <a:pt x="30542" y="32637"/>
                    <a:pt x="29837" y="33152"/>
                  </a:cubicBezTo>
                  <a:cubicBezTo>
                    <a:pt x="29593" y="32854"/>
                    <a:pt x="29512" y="32556"/>
                    <a:pt x="29539" y="32257"/>
                  </a:cubicBezTo>
                  <a:cubicBezTo>
                    <a:pt x="29539" y="32122"/>
                    <a:pt x="29593" y="31959"/>
                    <a:pt x="29674" y="31877"/>
                  </a:cubicBezTo>
                  <a:cubicBezTo>
                    <a:pt x="30108" y="31471"/>
                    <a:pt x="30542" y="31064"/>
                    <a:pt x="31085" y="30738"/>
                  </a:cubicBezTo>
                  <a:close/>
                  <a:moveTo>
                    <a:pt x="32356" y="25443"/>
                  </a:moveTo>
                  <a:cubicBezTo>
                    <a:pt x="34011" y="25443"/>
                    <a:pt x="35607" y="25776"/>
                    <a:pt x="37106" y="26588"/>
                  </a:cubicBezTo>
                  <a:cubicBezTo>
                    <a:pt x="38598" y="27375"/>
                    <a:pt x="39927" y="28406"/>
                    <a:pt x="41012" y="29708"/>
                  </a:cubicBezTo>
                  <a:cubicBezTo>
                    <a:pt x="41446" y="30223"/>
                    <a:pt x="41880" y="30711"/>
                    <a:pt x="42314" y="31226"/>
                  </a:cubicBezTo>
                  <a:cubicBezTo>
                    <a:pt x="42694" y="31688"/>
                    <a:pt x="42884" y="32203"/>
                    <a:pt x="42802" y="32800"/>
                  </a:cubicBezTo>
                  <a:cubicBezTo>
                    <a:pt x="42775" y="33071"/>
                    <a:pt x="42694" y="33315"/>
                    <a:pt x="42504" y="33505"/>
                  </a:cubicBezTo>
                  <a:cubicBezTo>
                    <a:pt x="42304" y="33690"/>
                    <a:pt x="42104" y="33787"/>
                    <a:pt x="41898" y="33787"/>
                  </a:cubicBezTo>
                  <a:cubicBezTo>
                    <a:pt x="41742" y="33787"/>
                    <a:pt x="41583" y="33731"/>
                    <a:pt x="41419" y="33613"/>
                  </a:cubicBezTo>
                  <a:cubicBezTo>
                    <a:pt x="41012" y="33342"/>
                    <a:pt x="40660" y="32962"/>
                    <a:pt x="40388" y="32556"/>
                  </a:cubicBezTo>
                  <a:cubicBezTo>
                    <a:pt x="39656" y="31471"/>
                    <a:pt x="38707" y="30548"/>
                    <a:pt x="37730" y="29680"/>
                  </a:cubicBezTo>
                  <a:cubicBezTo>
                    <a:pt x="36537" y="28595"/>
                    <a:pt x="35099" y="27999"/>
                    <a:pt x="33499" y="27727"/>
                  </a:cubicBezTo>
                  <a:cubicBezTo>
                    <a:pt x="32843" y="27614"/>
                    <a:pt x="32207" y="27558"/>
                    <a:pt x="31558" y="27558"/>
                  </a:cubicBezTo>
                  <a:cubicBezTo>
                    <a:pt x="31428" y="27558"/>
                    <a:pt x="31297" y="27560"/>
                    <a:pt x="31166" y="27565"/>
                  </a:cubicBezTo>
                  <a:lnTo>
                    <a:pt x="30434" y="27565"/>
                  </a:lnTo>
                  <a:cubicBezTo>
                    <a:pt x="30542" y="26832"/>
                    <a:pt x="30624" y="26209"/>
                    <a:pt x="30732" y="25612"/>
                  </a:cubicBezTo>
                  <a:cubicBezTo>
                    <a:pt x="30814" y="25558"/>
                    <a:pt x="30814" y="25530"/>
                    <a:pt x="30841" y="25530"/>
                  </a:cubicBezTo>
                  <a:cubicBezTo>
                    <a:pt x="31351" y="25474"/>
                    <a:pt x="31856" y="25443"/>
                    <a:pt x="32356" y="25443"/>
                  </a:cubicBezTo>
                  <a:close/>
                  <a:moveTo>
                    <a:pt x="38300" y="31606"/>
                  </a:moveTo>
                  <a:cubicBezTo>
                    <a:pt x="38598" y="31769"/>
                    <a:pt x="38788" y="32040"/>
                    <a:pt x="39005" y="32339"/>
                  </a:cubicBezTo>
                  <a:cubicBezTo>
                    <a:pt x="38625" y="32800"/>
                    <a:pt x="36428" y="34671"/>
                    <a:pt x="35859" y="34997"/>
                  </a:cubicBezTo>
                  <a:cubicBezTo>
                    <a:pt x="35642" y="34753"/>
                    <a:pt x="35425" y="34508"/>
                    <a:pt x="35208" y="34291"/>
                  </a:cubicBezTo>
                  <a:cubicBezTo>
                    <a:pt x="35235" y="34210"/>
                    <a:pt x="35262" y="34156"/>
                    <a:pt x="35289" y="34129"/>
                  </a:cubicBezTo>
                  <a:cubicBezTo>
                    <a:pt x="36266" y="33315"/>
                    <a:pt x="37269" y="32474"/>
                    <a:pt x="38300" y="31606"/>
                  </a:cubicBezTo>
                  <a:close/>
                  <a:moveTo>
                    <a:pt x="35615" y="29463"/>
                  </a:moveTo>
                  <a:cubicBezTo>
                    <a:pt x="36238" y="29653"/>
                    <a:pt x="36971" y="30196"/>
                    <a:pt x="37649" y="30955"/>
                  </a:cubicBezTo>
                  <a:cubicBezTo>
                    <a:pt x="37540" y="31064"/>
                    <a:pt x="37459" y="31199"/>
                    <a:pt x="37323" y="31281"/>
                  </a:cubicBezTo>
                  <a:cubicBezTo>
                    <a:pt x="35777" y="32610"/>
                    <a:pt x="34204" y="33912"/>
                    <a:pt x="32658" y="35241"/>
                  </a:cubicBezTo>
                  <a:cubicBezTo>
                    <a:pt x="32251" y="35566"/>
                    <a:pt x="31844" y="35892"/>
                    <a:pt x="31356" y="36271"/>
                  </a:cubicBezTo>
                  <a:cubicBezTo>
                    <a:pt x="30841" y="35512"/>
                    <a:pt x="30434" y="34780"/>
                    <a:pt x="30136" y="33993"/>
                  </a:cubicBezTo>
                  <a:cubicBezTo>
                    <a:pt x="32061" y="32583"/>
                    <a:pt x="33960" y="31145"/>
                    <a:pt x="35615" y="29463"/>
                  </a:cubicBezTo>
                  <a:close/>
                  <a:moveTo>
                    <a:pt x="34530" y="34834"/>
                  </a:moveTo>
                  <a:cubicBezTo>
                    <a:pt x="34747" y="35105"/>
                    <a:pt x="34936" y="35322"/>
                    <a:pt x="35126" y="35539"/>
                  </a:cubicBezTo>
                  <a:cubicBezTo>
                    <a:pt x="34747" y="36054"/>
                    <a:pt x="33201" y="37275"/>
                    <a:pt x="32441" y="37655"/>
                  </a:cubicBezTo>
                  <a:cubicBezTo>
                    <a:pt x="32278" y="37438"/>
                    <a:pt x="32088" y="37248"/>
                    <a:pt x="31926" y="37031"/>
                  </a:cubicBezTo>
                  <a:cubicBezTo>
                    <a:pt x="32251" y="36651"/>
                    <a:pt x="33879" y="35268"/>
                    <a:pt x="34530" y="34834"/>
                  </a:cubicBezTo>
                  <a:close/>
                  <a:moveTo>
                    <a:pt x="1735" y="9975"/>
                  </a:moveTo>
                  <a:cubicBezTo>
                    <a:pt x="1816" y="9975"/>
                    <a:pt x="1898" y="9988"/>
                    <a:pt x="1981" y="10016"/>
                  </a:cubicBezTo>
                  <a:cubicBezTo>
                    <a:pt x="2279" y="10097"/>
                    <a:pt x="2578" y="10206"/>
                    <a:pt x="2849" y="10368"/>
                  </a:cubicBezTo>
                  <a:cubicBezTo>
                    <a:pt x="3310" y="10667"/>
                    <a:pt x="3798" y="10992"/>
                    <a:pt x="4259" y="11318"/>
                  </a:cubicBezTo>
                  <a:cubicBezTo>
                    <a:pt x="4910" y="11779"/>
                    <a:pt x="5561" y="12267"/>
                    <a:pt x="6212" y="12728"/>
                  </a:cubicBezTo>
                  <a:cubicBezTo>
                    <a:pt x="6809" y="13135"/>
                    <a:pt x="7460" y="13406"/>
                    <a:pt x="8138" y="13623"/>
                  </a:cubicBezTo>
                  <a:cubicBezTo>
                    <a:pt x="8787" y="13839"/>
                    <a:pt x="9436" y="13950"/>
                    <a:pt x="10090" y="13950"/>
                  </a:cubicBezTo>
                  <a:cubicBezTo>
                    <a:pt x="10584" y="13950"/>
                    <a:pt x="11081" y="13887"/>
                    <a:pt x="11583" y="13759"/>
                  </a:cubicBezTo>
                  <a:cubicBezTo>
                    <a:pt x="12451" y="13515"/>
                    <a:pt x="13292" y="13271"/>
                    <a:pt x="14187" y="13054"/>
                  </a:cubicBezTo>
                  <a:cubicBezTo>
                    <a:pt x="15846" y="12633"/>
                    <a:pt x="17525" y="12353"/>
                    <a:pt x="19242" y="12353"/>
                  </a:cubicBezTo>
                  <a:cubicBezTo>
                    <a:pt x="19518" y="12353"/>
                    <a:pt x="19795" y="12360"/>
                    <a:pt x="20073" y="12375"/>
                  </a:cubicBezTo>
                  <a:cubicBezTo>
                    <a:pt x="21646" y="12457"/>
                    <a:pt x="23110" y="12918"/>
                    <a:pt x="24494" y="13650"/>
                  </a:cubicBezTo>
                  <a:cubicBezTo>
                    <a:pt x="26148" y="14518"/>
                    <a:pt x="27396" y="15766"/>
                    <a:pt x="28183" y="17448"/>
                  </a:cubicBezTo>
                  <a:cubicBezTo>
                    <a:pt x="28671" y="18397"/>
                    <a:pt x="29105" y="19373"/>
                    <a:pt x="29485" y="20377"/>
                  </a:cubicBezTo>
                  <a:cubicBezTo>
                    <a:pt x="29674" y="20865"/>
                    <a:pt x="29729" y="21435"/>
                    <a:pt x="29783" y="21977"/>
                  </a:cubicBezTo>
                  <a:cubicBezTo>
                    <a:pt x="29837" y="22547"/>
                    <a:pt x="29837" y="23144"/>
                    <a:pt x="29864" y="23740"/>
                  </a:cubicBezTo>
                  <a:cubicBezTo>
                    <a:pt x="29837" y="25720"/>
                    <a:pt x="29566" y="27646"/>
                    <a:pt x="28996" y="29572"/>
                  </a:cubicBezTo>
                  <a:cubicBezTo>
                    <a:pt x="28861" y="30060"/>
                    <a:pt x="28752" y="30575"/>
                    <a:pt x="28644" y="31091"/>
                  </a:cubicBezTo>
                  <a:cubicBezTo>
                    <a:pt x="28481" y="31986"/>
                    <a:pt x="28644" y="32854"/>
                    <a:pt x="28996" y="33668"/>
                  </a:cubicBezTo>
                  <a:cubicBezTo>
                    <a:pt x="29674" y="35349"/>
                    <a:pt x="30570" y="36895"/>
                    <a:pt x="31817" y="38224"/>
                  </a:cubicBezTo>
                  <a:cubicBezTo>
                    <a:pt x="32088" y="38523"/>
                    <a:pt x="32387" y="38794"/>
                    <a:pt x="32685" y="39092"/>
                  </a:cubicBezTo>
                  <a:cubicBezTo>
                    <a:pt x="33065" y="39445"/>
                    <a:pt x="33390" y="39852"/>
                    <a:pt x="33526" y="40367"/>
                  </a:cubicBezTo>
                  <a:cubicBezTo>
                    <a:pt x="33635" y="40720"/>
                    <a:pt x="33499" y="40964"/>
                    <a:pt x="33146" y="40991"/>
                  </a:cubicBezTo>
                  <a:cubicBezTo>
                    <a:pt x="32821" y="40991"/>
                    <a:pt x="32495" y="40964"/>
                    <a:pt x="32170" y="40883"/>
                  </a:cubicBezTo>
                  <a:cubicBezTo>
                    <a:pt x="31627" y="40747"/>
                    <a:pt x="31166" y="40476"/>
                    <a:pt x="30759" y="40096"/>
                  </a:cubicBezTo>
                  <a:cubicBezTo>
                    <a:pt x="30244" y="39608"/>
                    <a:pt x="29729" y="39119"/>
                    <a:pt x="29268" y="38577"/>
                  </a:cubicBezTo>
                  <a:cubicBezTo>
                    <a:pt x="28454" y="37573"/>
                    <a:pt x="27803" y="36488"/>
                    <a:pt x="27233" y="35322"/>
                  </a:cubicBezTo>
                  <a:cubicBezTo>
                    <a:pt x="26637" y="34129"/>
                    <a:pt x="26474" y="32908"/>
                    <a:pt x="26637" y="31606"/>
                  </a:cubicBezTo>
                  <a:cubicBezTo>
                    <a:pt x="26799" y="30413"/>
                    <a:pt x="27071" y="29274"/>
                    <a:pt x="27369" y="28134"/>
                  </a:cubicBezTo>
                  <a:cubicBezTo>
                    <a:pt x="27776" y="26697"/>
                    <a:pt x="28020" y="25259"/>
                    <a:pt x="28020" y="23767"/>
                  </a:cubicBezTo>
                  <a:cubicBezTo>
                    <a:pt x="28020" y="20811"/>
                    <a:pt x="26799" y="18451"/>
                    <a:pt x="24412" y="16715"/>
                  </a:cubicBezTo>
                  <a:cubicBezTo>
                    <a:pt x="23110" y="15766"/>
                    <a:pt x="21700" y="14979"/>
                    <a:pt x="20073" y="14708"/>
                  </a:cubicBezTo>
                  <a:cubicBezTo>
                    <a:pt x="19223" y="14563"/>
                    <a:pt x="18373" y="14503"/>
                    <a:pt x="17523" y="14503"/>
                  </a:cubicBezTo>
                  <a:cubicBezTo>
                    <a:pt x="17098" y="14503"/>
                    <a:pt x="16673" y="14518"/>
                    <a:pt x="16248" y="14545"/>
                  </a:cubicBezTo>
                  <a:cubicBezTo>
                    <a:pt x="14783" y="14627"/>
                    <a:pt x="13400" y="15034"/>
                    <a:pt x="12017" y="15413"/>
                  </a:cubicBezTo>
                  <a:cubicBezTo>
                    <a:pt x="11393" y="15603"/>
                    <a:pt x="10796" y="15766"/>
                    <a:pt x="10172" y="15929"/>
                  </a:cubicBezTo>
                  <a:cubicBezTo>
                    <a:pt x="9663" y="16041"/>
                    <a:pt x="9166" y="16094"/>
                    <a:pt x="8682" y="16094"/>
                  </a:cubicBezTo>
                  <a:cubicBezTo>
                    <a:pt x="7054" y="16094"/>
                    <a:pt x="5570" y="15489"/>
                    <a:pt x="4232" y="14464"/>
                  </a:cubicBezTo>
                  <a:cubicBezTo>
                    <a:pt x="3147" y="13650"/>
                    <a:pt x="2225" y="12647"/>
                    <a:pt x="1357" y="11589"/>
                  </a:cubicBezTo>
                  <a:cubicBezTo>
                    <a:pt x="1276" y="11480"/>
                    <a:pt x="1194" y="11372"/>
                    <a:pt x="1113" y="11263"/>
                  </a:cubicBezTo>
                  <a:cubicBezTo>
                    <a:pt x="923" y="10938"/>
                    <a:pt x="896" y="10639"/>
                    <a:pt x="1113" y="10314"/>
                  </a:cubicBezTo>
                  <a:cubicBezTo>
                    <a:pt x="1275" y="10091"/>
                    <a:pt x="1497" y="9975"/>
                    <a:pt x="1735" y="9975"/>
                  </a:cubicBezTo>
                  <a:close/>
                  <a:moveTo>
                    <a:pt x="8962" y="1"/>
                  </a:moveTo>
                  <a:cubicBezTo>
                    <a:pt x="8093" y="1"/>
                    <a:pt x="7488" y="790"/>
                    <a:pt x="7731" y="1689"/>
                  </a:cubicBezTo>
                  <a:cubicBezTo>
                    <a:pt x="7813" y="2041"/>
                    <a:pt x="7975" y="2312"/>
                    <a:pt x="8219" y="2557"/>
                  </a:cubicBezTo>
                  <a:cubicBezTo>
                    <a:pt x="8464" y="2801"/>
                    <a:pt x="8735" y="3045"/>
                    <a:pt x="8979" y="3289"/>
                  </a:cubicBezTo>
                  <a:cubicBezTo>
                    <a:pt x="9467" y="3777"/>
                    <a:pt x="9955" y="4265"/>
                    <a:pt x="10417" y="4754"/>
                  </a:cubicBezTo>
                  <a:cubicBezTo>
                    <a:pt x="10552" y="4889"/>
                    <a:pt x="10633" y="5052"/>
                    <a:pt x="10769" y="5269"/>
                  </a:cubicBezTo>
                  <a:cubicBezTo>
                    <a:pt x="8925" y="7141"/>
                    <a:pt x="7107" y="8985"/>
                    <a:pt x="5263" y="10884"/>
                  </a:cubicBezTo>
                  <a:cubicBezTo>
                    <a:pt x="5073" y="10748"/>
                    <a:pt x="4883" y="10612"/>
                    <a:pt x="4693" y="10504"/>
                  </a:cubicBezTo>
                  <a:cubicBezTo>
                    <a:pt x="4232" y="10178"/>
                    <a:pt x="3798" y="9853"/>
                    <a:pt x="3337" y="9609"/>
                  </a:cubicBezTo>
                  <a:cubicBezTo>
                    <a:pt x="2985" y="9419"/>
                    <a:pt x="2605" y="9256"/>
                    <a:pt x="2225" y="9148"/>
                  </a:cubicBezTo>
                  <a:cubicBezTo>
                    <a:pt x="2071" y="9102"/>
                    <a:pt x="1921" y="9081"/>
                    <a:pt x="1772" y="9081"/>
                  </a:cubicBezTo>
                  <a:cubicBezTo>
                    <a:pt x="1475" y="9081"/>
                    <a:pt x="1185" y="9166"/>
                    <a:pt x="896" y="9310"/>
                  </a:cubicBezTo>
                  <a:cubicBezTo>
                    <a:pt x="272" y="9636"/>
                    <a:pt x="1" y="10233"/>
                    <a:pt x="82" y="10911"/>
                  </a:cubicBezTo>
                  <a:cubicBezTo>
                    <a:pt x="164" y="11372"/>
                    <a:pt x="354" y="11779"/>
                    <a:pt x="652" y="12131"/>
                  </a:cubicBezTo>
                  <a:cubicBezTo>
                    <a:pt x="1276" y="12809"/>
                    <a:pt x="1872" y="13515"/>
                    <a:pt x="2523" y="14166"/>
                  </a:cubicBezTo>
                  <a:cubicBezTo>
                    <a:pt x="3174" y="14844"/>
                    <a:pt x="3934" y="15359"/>
                    <a:pt x="4748" y="15793"/>
                  </a:cubicBezTo>
                  <a:cubicBezTo>
                    <a:pt x="6025" y="16443"/>
                    <a:pt x="7355" y="16885"/>
                    <a:pt x="8750" y="16885"/>
                  </a:cubicBezTo>
                  <a:cubicBezTo>
                    <a:pt x="9103" y="16885"/>
                    <a:pt x="9459" y="16857"/>
                    <a:pt x="9820" y="16797"/>
                  </a:cubicBezTo>
                  <a:cubicBezTo>
                    <a:pt x="10444" y="16715"/>
                    <a:pt x="11040" y="16552"/>
                    <a:pt x="11637" y="16417"/>
                  </a:cubicBezTo>
                  <a:cubicBezTo>
                    <a:pt x="11827" y="16363"/>
                    <a:pt x="12017" y="16335"/>
                    <a:pt x="12288" y="16281"/>
                  </a:cubicBezTo>
                  <a:cubicBezTo>
                    <a:pt x="12288" y="16525"/>
                    <a:pt x="12288" y="16715"/>
                    <a:pt x="12288" y="16905"/>
                  </a:cubicBezTo>
                  <a:cubicBezTo>
                    <a:pt x="12261" y="17882"/>
                    <a:pt x="12369" y="18831"/>
                    <a:pt x="12586" y="19807"/>
                  </a:cubicBezTo>
                  <a:cubicBezTo>
                    <a:pt x="12993" y="21462"/>
                    <a:pt x="13644" y="23008"/>
                    <a:pt x="14675" y="24364"/>
                  </a:cubicBezTo>
                  <a:cubicBezTo>
                    <a:pt x="16031" y="26127"/>
                    <a:pt x="17821" y="27294"/>
                    <a:pt x="19883" y="28026"/>
                  </a:cubicBezTo>
                  <a:cubicBezTo>
                    <a:pt x="21535" y="28627"/>
                    <a:pt x="23234" y="28927"/>
                    <a:pt x="24979" y="28927"/>
                  </a:cubicBezTo>
                  <a:cubicBezTo>
                    <a:pt x="25124" y="28927"/>
                    <a:pt x="25270" y="28925"/>
                    <a:pt x="25416" y="28921"/>
                  </a:cubicBezTo>
                  <a:cubicBezTo>
                    <a:pt x="25538" y="28921"/>
                    <a:pt x="25667" y="28901"/>
                    <a:pt x="25796" y="28901"/>
                  </a:cubicBezTo>
                  <a:cubicBezTo>
                    <a:pt x="25925" y="28901"/>
                    <a:pt x="26053" y="28921"/>
                    <a:pt x="26175" y="29002"/>
                  </a:cubicBezTo>
                  <a:cubicBezTo>
                    <a:pt x="26148" y="29192"/>
                    <a:pt x="26094" y="29382"/>
                    <a:pt x="26067" y="29572"/>
                  </a:cubicBezTo>
                  <a:cubicBezTo>
                    <a:pt x="25958" y="30196"/>
                    <a:pt x="25823" y="30820"/>
                    <a:pt x="25769" y="31471"/>
                  </a:cubicBezTo>
                  <a:cubicBezTo>
                    <a:pt x="25714" y="32122"/>
                    <a:pt x="25714" y="32800"/>
                    <a:pt x="25741" y="33451"/>
                  </a:cubicBezTo>
                  <a:cubicBezTo>
                    <a:pt x="25741" y="34102"/>
                    <a:pt x="26067" y="34698"/>
                    <a:pt x="26311" y="35268"/>
                  </a:cubicBezTo>
                  <a:cubicBezTo>
                    <a:pt x="27206" y="37411"/>
                    <a:pt x="28454" y="39282"/>
                    <a:pt x="30244" y="40774"/>
                  </a:cubicBezTo>
                  <a:cubicBezTo>
                    <a:pt x="30759" y="41208"/>
                    <a:pt x="31302" y="41561"/>
                    <a:pt x="31953" y="41750"/>
                  </a:cubicBezTo>
                  <a:cubicBezTo>
                    <a:pt x="32288" y="41817"/>
                    <a:pt x="32622" y="41866"/>
                    <a:pt x="32942" y="41866"/>
                  </a:cubicBezTo>
                  <a:cubicBezTo>
                    <a:pt x="33011" y="41866"/>
                    <a:pt x="33079" y="41864"/>
                    <a:pt x="33146" y="41859"/>
                  </a:cubicBezTo>
                  <a:cubicBezTo>
                    <a:pt x="33987" y="41832"/>
                    <a:pt x="34475" y="41208"/>
                    <a:pt x="34421" y="40394"/>
                  </a:cubicBezTo>
                  <a:cubicBezTo>
                    <a:pt x="34394" y="39770"/>
                    <a:pt x="34096" y="39255"/>
                    <a:pt x="33662" y="38821"/>
                  </a:cubicBezTo>
                  <a:cubicBezTo>
                    <a:pt x="33526" y="38686"/>
                    <a:pt x="33390" y="38523"/>
                    <a:pt x="33228" y="38387"/>
                  </a:cubicBezTo>
                  <a:cubicBezTo>
                    <a:pt x="34340" y="37465"/>
                    <a:pt x="35425" y="36597"/>
                    <a:pt x="36483" y="35729"/>
                  </a:cubicBezTo>
                  <a:cubicBezTo>
                    <a:pt x="37513" y="34834"/>
                    <a:pt x="38544" y="33966"/>
                    <a:pt x="39575" y="33071"/>
                  </a:cubicBezTo>
                  <a:cubicBezTo>
                    <a:pt x="40063" y="33505"/>
                    <a:pt x="40470" y="33939"/>
                    <a:pt x="40931" y="34291"/>
                  </a:cubicBezTo>
                  <a:cubicBezTo>
                    <a:pt x="41244" y="34539"/>
                    <a:pt x="41582" y="34662"/>
                    <a:pt x="41918" y="34662"/>
                  </a:cubicBezTo>
                  <a:cubicBezTo>
                    <a:pt x="42281" y="34662"/>
                    <a:pt x="42641" y="34519"/>
                    <a:pt x="42965" y="34237"/>
                  </a:cubicBezTo>
                  <a:cubicBezTo>
                    <a:pt x="43562" y="33722"/>
                    <a:pt x="43806" y="33071"/>
                    <a:pt x="43725" y="32284"/>
                  </a:cubicBezTo>
                  <a:cubicBezTo>
                    <a:pt x="43643" y="31525"/>
                    <a:pt x="43264" y="30901"/>
                    <a:pt x="42775" y="30331"/>
                  </a:cubicBezTo>
                  <a:cubicBezTo>
                    <a:pt x="42423" y="29925"/>
                    <a:pt x="42070" y="29545"/>
                    <a:pt x="41745" y="29138"/>
                  </a:cubicBezTo>
                  <a:cubicBezTo>
                    <a:pt x="40334" y="27375"/>
                    <a:pt x="38544" y="26127"/>
                    <a:pt x="36455" y="25286"/>
                  </a:cubicBezTo>
                  <a:cubicBezTo>
                    <a:pt x="35150" y="24760"/>
                    <a:pt x="33807" y="24562"/>
                    <a:pt x="32424" y="24562"/>
                  </a:cubicBezTo>
                  <a:cubicBezTo>
                    <a:pt x="32169" y="24562"/>
                    <a:pt x="31912" y="24568"/>
                    <a:pt x="31654" y="24581"/>
                  </a:cubicBezTo>
                  <a:lnTo>
                    <a:pt x="30841" y="24581"/>
                  </a:lnTo>
                  <a:cubicBezTo>
                    <a:pt x="30841" y="24310"/>
                    <a:pt x="30841" y="24066"/>
                    <a:pt x="30814" y="23849"/>
                  </a:cubicBezTo>
                  <a:cubicBezTo>
                    <a:pt x="30759" y="23008"/>
                    <a:pt x="30759" y="22167"/>
                    <a:pt x="30624" y="21353"/>
                  </a:cubicBezTo>
                  <a:cubicBezTo>
                    <a:pt x="30244" y="19265"/>
                    <a:pt x="29349" y="17366"/>
                    <a:pt x="28128" y="15603"/>
                  </a:cubicBezTo>
                  <a:cubicBezTo>
                    <a:pt x="27505" y="14681"/>
                    <a:pt x="26718" y="13949"/>
                    <a:pt x="25796" y="13325"/>
                  </a:cubicBezTo>
                  <a:cubicBezTo>
                    <a:pt x="24738" y="12592"/>
                    <a:pt x="23599" y="12131"/>
                    <a:pt x="22378" y="11806"/>
                  </a:cubicBezTo>
                  <a:cubicBezTo>
                    <a:pt x="21809" y="11643"/>
                    <a:pt x="21212" y="11562"/>
                    <a:pt x="20615" y="11507"/>
                  </a:cubicBezTo>
                  <a:cubicBezTo>
                    <a:pt x="20117" y="11436"/>
                    <a:pt x="19622" y="11406"/>
                    <a:pt x="19127" y="11406"/>
                  </a:cubicBezTo>
                  <a:cubicBezTo>
                    <a:pt x="18115" y="11406"/>
                    <a:pt x="17106" y="11533"/>
                    <a:pt x="16085" y="11697"/>
                  </a:cubicBezTo>
                  <a:cubicBezTo>
                    <a:pt x="15950" y="11697"/>
                    <a:pt x="15814" y="11724"/>
                    <a:pt x="15624" y="11752"/>
                  </a:cubicBezTo>
                  <a:cubicBezTo>
                    <a:pt x="15651" y="11453"/>
                    <a:pt x="15651" y="11236"/>
                    <a:pt x="15679" y="10992"/>
                  </a:cubicBezTo>
                  <a:cubicBezTo>
                    <a:pt x="15977" y="8551"/>
                    <a:pt x="15624" y="6218"/>
                    <a:pt x="14458" y="4048"/>
                  </a:cubicBezTo>
                  <a:cubicBezTo>
                    <a:pt x="14187" y="3479"/>
                    <a:pt x="13834" y="2963"/>
                    <a:pt x="13346" y="2557"/>
                  </a:cubicBezTo>
                  <a:cubicBezTo>
                    <a:pt x="12505" y="1851"/>
                    <a:pt x="11664" y="1119"/>
                    <a:pt x="10661" y="604"/>
                  </a:cubicBezTo>
                  <a:cubicBezTo>
                    <a:pt x="10227" y="360"/>
                    <a:pt x="9766" y="143"/>
                    <a:pt x="9277" y="34"/>
                  </a:cubicBezTo>
                  <a:cubicBezTo>
                    <a:pt x="9169" y="11"/>
                    <a:pt x="9064" y="1"/>
                    <a:pt x="8962" y="1"/>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37" name="Google Shape;737;p49"/>
            <p:cNvSpPr/>
            <p:nvPr/>
          </p:nvSpPr>
          <p:spPr>
            <a:xfrm>
              <a:off x="5070250" y="3044625"/>
              <a:ext cx="818475" cy="775400"/>
            </a:xfrm>
            <a:custGeom>
              <a:avLst/>
              <a:gdLst/>
              <a:ahLst/>
              <a:cxnLst/>
              <a:rect l="l" t="t" r="r" b="b"/>
              <a:pathLst>
                <a:path w="32739" h="31016" extrusionOk="0">
                  <a:moveTo>
                    <a:pt x="871" y="0"/>
                  </a:moveTo>
                  <a:cubicBezTo>
                    <a:pt x="622" y="0"/>
                    <a:pt x="404" y="106"/>
                    <a:pt x="217" y="355"/>
                  </a:cubicBezTo>
                  <a:cubicBezTo>
                    <a:pt x="0" y="653"/>
                    <a:pt x="54" y="979"/>
                    <a:pt x="217" y="1277"/>
                  </a:cubicBezTo>
                  <a:cubicBezTo>
                    <a:pt x="298" y="1413"/>
                    <a:pt x="407" y="1521"/>
                    <a:pt x="488" y="1630"/>
                  </a:cubicBezTo>
                  <a:cubicBezTo>
                    <a:pt x="1356" y="2661"/>
                    <a:pt x="2278" y="3664"/>
                    <a:pt x="3336" y="4478"/>
                  </a:cubicBezTo>
                  <a:cubicBezTo>
                    <a:pt x="4688" y="5518"/>
                    <a:pt x="6168" y="6111"/>
                    <a:pt x="7775" y="6111"/>
                  </a:cubicBezTo>
                  <a:cubicBezTo>
                    <a:pt x="8264" y="6111"/>
                    <a:pt x="8764" y="6056"/>
                    <a:pt x="9276" y="5943"/>
                  </a:cubicBezTo>
                  <a:cubicBezTo>
                    <a:pt x="9900" y="5807"/>
                    <a:pt x="10524" y="5617"/>
                    <a:pt x="11148" y="5427"/>
                  </a:cubicBezTo>
                  <a:cubicBezTo>
                    <a:pt x="12531" y="5048"/>
                    <a:pt x="13915" y="4668"/>
                    <a:pt x="15379" y="4559"/>
                  </a:cubicBezTo>
                  <a:cubicBezTo>
                    <a:pt x="15804" y="4532"/>
                    <a:pt x="16229" y="4517"/>
                    <a:pt x="16654" y="4517"/>
                  </a:cubicBezTo>
                  <a:cubicBezTo>
                    <a:pt x="17504" y="4517"/>
                    <a:pt x="18354" y="4577"/>
                    <a:pt x="19204" y="4722"/>
                  </a:cubicBezTo>
                  <a:cubicBezTo>
                    <a:pt x="20831" y="4993"/>
                    <a:pt x="22242" y="5780"/>
                    <a:pt x="23544" y="6729"/>
                  </a:cubicBezTo>
                  <a:cubicBezTo>
                    <a:pt x="25930" y="8465"/>
                    <a:pt x="27124" y="10825"/>
                    <a:pt x="27124" y="13809"/>
                  </a:cubicBezTo>
                  <a:cubicBezTo>
                    <a:pt x="27124" y="15273"/>
                    <a:pt x="26880" y="16711"/>
                    <a:pt x="26500" y="18148"/>
                  </a:cubicBezTo>
                  <a:cubicBezTo>
                    <a:pt x="26175" y="19288"/>
                    <a:pt x="25930" y="20454"/>
                    <a:pt x="25768" y="21620"/>
                  </a:cubicBezTo>
                  <a:cubicBezTo>
                    <a:pt x="25578" y="22922"/>
                    <a:pt x="25741" y="24170"/>
                    <a:pt x="26337" y="25363"/>
                  </a:cubicBezTo>
                  <a:cubicBezTo>
                    <a:pt x="26907" y="26502"/>
                    <a:pt x="27558" y="27615"/>
                    <a:pt x="28399" y="28591"/>
                  </a:cubicBezTo>
                  <a:cubicBezTo>
                    <a:pt x="28833" y="29133"/>
                    <a:pt x="29375" y="29622"/>
                    <a:pt x="29891" y="30110"/>
                  </a:cubicBezTo>
                  <a:cubicBezTo>
                    <a:pt x="30270" y="30490"/>
                    <a:pt x="30758" y="30761"/>
                    <a:pt x="31301" y="30924"/>
                  </a:cubicBezTo>
                  <a:cubicBezTo>
                    <a:pt x="31525" y="30985"/>
                    <a:pt x="31779" y="31015"/>
                    <a:pt x="32030" y="31015"/>
                  </a:cubicBezTo>
                  <a:cubicBezTo>
                    <a:pt x="32113" y="31015"/>
                    <a:pt x="32196" y="31012"/>
                    <a:pt x="32277" y="31005"/>
                  </a:cubicBezTo>
                  <a:cubicBezTo>
                    <a:pt x="32630" y="30978"/>
                    <a:pt x="32739" y="30734"/>
                    <a:pt x="32657" y="30381"/>
                  </a:cubicBezTo>
                  <a:cubicBezTo>
                    <a:pt x="32494" y="29866"/>
                    <a:pt x="32169" y="29459"/>
                    <a:pt x="31789" y="29106"/>
                  </a:cubicBezTo>
                  <a:cubicBezTo>
                    <a:pt x="31518" y="28808"/>
                    <a:pt x="31220" y="28537"/>
                    <a:pt x="30948" y="28266"/>
                  </a:cubicBezTo>
                  <a:cubicBezTo>
                    <a:pt x="29701" y="26909"/>
                    <a:pt x="28806" y="25363"/>
                    <a:pt x="28100" y="23682"/>
                  </a:cubicBezTo>
                  <a:cubicBezTo>
                    <a:pt x="27775" y="22868"/>
                    <a:pt x="27612" y="22000"/>
                    <a:pt x="27775" y="21105"/>
                  </a:cubicBezTo>
                  <a:cubicBezTo>
                    <a:pt x="27856" y="20589"/>
                    <a:pt x="27965" y="20101"/>
                    <a:pt x="28127" y="19586"/>
                  </a:cubicBezTo>
                  <a:cubicBezTo>
                    <a:pt x="28670" y="17687"/>
                    <a:pt x="28968" y="15734"/>
                    <a:pt x="28995" y="13754"/>
                  </a:cubicBezTo>
                  <a:cubicBezTo>
                    <a:pt x="28968" y="13158"/>
                    <a:pt x="28968" y="12561"/>
                    <a:pt x="28914" y="11991"/>
                  </a:cubicBezTo>
                  <a:cubicBezTo>
                    <a:pt x="28833" y="11449"/>
                    <a:pt x="28778" y="10879"/>
                    <a:pt x="28589" y="10391"/>
                  </a:cubicBezTo>
                  <a:cubicBezTo>
                    <a:pt x="28209" y="9387"/>
                    <a:pt x="27775" y="8411"/>
                    <a:pt x="27314" y="7462"/>
                  </a:cubicBezTo>
                  <a:cubicBezTo>
                    <a:pt x="26500" y="5780"/>
                    <a:pt x="25252" y="4532"/>
                    <a:pt x="23598" y="3664"/>
                  </a:cubicBezTo>
                  <a:cubicBezTo>
                    <a:pt x="22214" y="2932"/>
                    <a:pt x="20777" y="2498"/>
                    <a:pt x="19204" y="2389"/>
                  </a:cubicBezTo>
                  <a:cubicBezTo>
                    <a:pt x="18926" y="2374"/>
                    <a:pt x="18649" y="2367"/>
                    <a:pt x="18373" y="2367"/>
                  </a:cubicBezTo>
                  <a:cubicBezTo>
                    <a:pt x="16656" y="2367"/>
                    <a:pt x="14973" y="2647"/>
                    <a:pt x="13291" y="3068"/>
                  </a:cubicBezTo>
                  <a:cubicBezTo>
                    <a:pt x="12423" y="3285"/>
                    <a:pt x="11555" y="3529"/>
                    <a:pt x="10687" y="3773"/>
                  </a:cubicBezTo>
                  <a:cubicBezTo>
                    <a:pt x="10204" y="3911"/>
                    <a:pt x="9721" y="3976"/>
                    <a:pt x="9238" y="3976"/>
                  </a:cubicBezTo>
                  <a:cubicBezTo>
                    <a:pt x="8582" y="3976"/>
                    <a:pt x="7925" y="3856"/>
                    <a:pt x="7269" y="3637"/>
                  </a:cubicBezTo>
                  <a:cubicBezTo>
                    <a:pt x="6591" y="3420"/>
                    <a:pt x="5940" y="3149"/>
                    <a:pt x="5343" y="2742"/>
                  </a:cubicBezTo>
                  <a:cubicBezTo>
                    <a:pt x="4665" y="2308"/>
                    <a:pt x="4014" y="1793"/>
                    <a:pt x="3363" y="1332"/>
                  </a:cubicBezTo>
                  <a:cubicBezTo>
                    <a:pt x="2902" y="1006"/>
                    <a:pt x="2441" y="681"/>
                    <a:pt x="1953" y="382"/>
                  </a:cubicBezTo>
                  <a:cubicBezTo>
                    <a:pt x="1709" y="220"/>
                    <a:pt x="1410" y="111"/>
                    <a:pt x="1112" y="30"/>
                  </a:cubicBezTo>
                  <a:cubicBezTo>
                    <a:pt x="1029" y="10"/>
                    <a:pt x="949" y="0"/>
                    <a:pt x="871" y="0"/>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38" name="Google Shape;738;p49"/>
            <p:cNvSpPr/>
            <p:nvPr/>
          </p:nvSpPr>
          <p:spPr>
            <a:xfrm>
              <a:off x="5375375" y="3186400"/>
              <a:ext cx="344500" cy="310175"/>
            </a:xfrm>
            <a:custGeom>
              <a:avLst/>
              <a:gdLst/>
              <a:ahLst/>
              <a:cxnLst/>
              <a:rect l="l" t="t" r="r" b="b"/>
              <a:pathLst>
                <a:path w="13780" h="12407" extrusionOk="0">
                  <a:moveTo>
                    <a:pt x="1330" y="0"/>
                  </a:moveTo>
                  <a:cubicBezTo>
                    <a:pt x="896" y="109"/>
                    <a:pt x="516" y="217"/>
                    <a:pt x="164" y="299"/>
                  </a:cubicBezTo>
                  <a:cubicBezTo>
                    <a:pt x="109" y="462"/>
                    <a:pt x="82" y="516"/>
                    <a:pt x="82" y="543"/>
                  </a:cubicBezTo>
                  <a:cubicBezTo>
                    <a:pt x="82" y="651"/>
                    <a:pt x="55" y="733"/>
                    <a:pt x="55" y="841"/>
                  </a:cubicBezTo>
                  <a:cubicBezTo>
                    <a:pt x="1" y="2631"/>
                    <a:pt x="381" y="4313"/>
                    <a:pt x="1059" y="5968"/>
                  </a:cubicBezTo>
                  <a:cubicBezTo>
                    <a:pt x="1899" y="7948"/>
                    <a:pt x="3229" y="9494"/>
                    <a:pt x="5100" y="10579"/>
                  </a:cubicBezTo>
                  <a:cubicBezTo>
                    <a:pt x="5832" y="11040"/>
                    <a:pt x="6619" y="11365"/>
                    <a:pt x="7433" y="11664"/>
                  </a:cubicBezTo>
                  <a:cubicBezTo>
                    <a:pt x="8518" y="12016"/>
                    <a:pt x="9684" y="12233"/>
                    <a:pt x="10823" y="12342"/>
                  </a:cubicBezTo>
                  <a:cubicBezTo>
                    <a:pt x="11286" y="12387"/>
                    <a:pt x="11741" y="12407"/>
                    <a:pt x="12196" y="12407"/>
                  </a:cubicBezTo>
                  <a:cubicBezTo>
                    <a:pt x="12568" y="12407"/>
                    <a:pt x="12941" y="12393"/>
                    <a:pt x="13319" y="12369"/>
                  </a:cubicBezTo>
                  <a:cubicBezTo>
                    <a:pt x="13590" y="11691"/>
                    <a:pt x="13753" y="11040"/>
                    <a:pt x="13780" y="10280"/>
                  </a:cubicBezTo>
                  <a:cubicBezTo>
                    <a:pt x="13682" y="10275"/>
                    <a:pt x="13587" y="10273"/>
                    <a:pt x="13493" y="10273"/>
                  </a:cubicBezTo>
                  <a:cubicBezTo>
                    <a:pt x="13118" y="10273"/>
                    <a:pt x="12771" y="10307"/>
                    <a:pt x="12424" y="10307"/>
                  </a:cubicBezTo>
                  <a:cubicBezTo>
                    <a:pt x="12298" y="10304"/>
                    <a:pt x="12172" y="10303"/>
                    <a:pt x="12046" y="10303"/>
                  </a:cubicBezTo>
                  <a:cubicBezTo>
                    <a:pt x="11668" y="10303"/>
                    <a:pt x="11288" y="10314"/>
                    <a:pt x="10911" y="10314"/>
                  </a:cubicBezTo>
                  <a:cubicBezTo>
                    <a:pt x="10410" y="10314"/>
                    <a:pt x="9915" y="10294"/>
                    <a:pt x="9440" y="10199"/>
                  </a:cubicBezTo>
                  <a:cubicBezTo>
                    <a:pt x="6022" y="9629"/>
                    <a:pt x="3581" y="7731"/>
                    <a:pt x="2306" y="4476"/>
                  </a:cubicBezTo>
                  <a:cubicBezTo>
                    <a:pt x="1845" y="3255"/>
                    <a:pt x="1520" y="1980"/>
                    <a:pt x="1438" y="678"/>
                  </a:cubicBezTo>
                  <a:cubicBezTo>
                    <a:pt x="1411" y="462"/>
                    <a:pt x="1384" y="272"/>
                    <a:pt x="1330" y="0"/>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39" name="Google Shape;739;p49"/>
            <p:cNvSpPr/>
            <p:nvPr/>
          </p:nvSpPr>
          <p:spPr>
            <a:xfrm>
              <a:off x="5808675" y="3431050"/>
              <a:ext cx="311275" cy="208825"/>
            </a:xfrm>
            <a:custGeom>
              <a:avLst/>
              <a:gdLst/>
              <a:ahLst/>
              <a:cxnLst/>
              <a:rect l="l" t="t" r="r" b="b"/>
              <a:pathLst>
                <a:path w="12451" h="8353" extrusionOk="0">
                  <a:moveTo>
                    <a:pt x="1936" y="0"/>
                  </a:moveTo>
                  <a:cubicBezTo>
                    <a:pt x="1439" y="0"/>
                    <a:pt x="938" y="31"/>
                    <a:pt x="435" y="87"/>
                  </a:cubicBezTo>
                  <a:cubicBezTo>
                    <a:pt x="408" y="87"/>
                    <a:pt x="381" y="115"/>
                    <a:pt x="299" y="169"/>
                  </a:cubicBezTo>
                  <a:cubicBezTo>
                    <a:pt x="218" y="766"/>
                    <a:pt x="109" y="1417"/>
                    <a:pt x="1" y="2122"/>
                  </a:cubicBezTo>
                  <a:cubicBezTo>
                    <a:pt x="218" y="2122"/>
                    <a:pt x="375" y="2134"/>
                    <a:pt x="519" y="2134"/>
                  </a:cubicBezTo>
                  <a:cubicBezTo>
                    <a:pt x="592" y="2134"/>
                    <a:pt x="661" y="2131"/>
                    <a:pt x="733" y="2122"/>
                  </a:cubicBezTo>
                  <a:cubicBezTo>
                    <a:pt x="1520" y="2122"/>
                    <a:pt x="2306" y="2149"/>
                    <a:pt x="3066" y="2284"/>
                  </a:cubicBezTo>
                  <a:cubicBezTo>
                    <a:pt x="4666" y="2556"/>
                    <a:pt x="6104" y="3152"/>
                    <a:pt x="7324" y="4265"/>
                  </a:cubicBezTo>
                  <a:cubicBezTo>
                    <a:pt x="8301" y="5132"/>
                    <a:pt x="9223" y="6028"/>
                    <a:pt x="9955" y="7113"/>
                  </a:cubicBezTo>
                  <a:cubicBezTo>
                    <a:pt x="10254" y="7519"/>
                    <a:pt x="10579" y="7899"/>
                    <a:pt x="10986" y="8170"/>
                  </a:cubicBezTo>
                  <a:cubicBezTo>
                    <a:pt x="11167" y="8291"/>
                    <a:pt x="11338" y="8353"/>
                    <a:pt x="11500" y="8353"/>
                  </a:cubicBezTo>
                  <a:cubicBezTo>
                    <a:pt x="11702" y="8353"/>
                    <a:pt x="11891" y="8257"/>
                    <a:pt x="12071" y="8062"/>
                  </a:cubicBezTo>
                  <a:cubicBezTo>
                    <a:pt x="12261" y="7872"/>
                    <a:pt x="12369" y="7628"/>
                    <a:pt x="12397" y="7357"/>
                  </a:cubicBezTo>
                  <a:cubicBezTo>
                    <a:pt x="12451" y="6760"/>
                    <a:pt x="12288" y="6245"/>
                    <a:pt x="11908" y="5783"/>
                  </a:cubicBezTo>
                  <a:cubicBezTo>
                    <a:pt x="11474" y="5295"/>
                    <a:pt x="11013" y="4780"/>
                    <a:pt x="10606" y="4292"/>
                  </a:cubicBezTo>
                  <a:cubicBezTo>
                    <a:pt x="9521" y="2963"/>
                    <a:pt x="8192" y="1959"/>
                    <a:pt x="6701" y="1145"/>
                  </a:cubicBezTo>
                  <a:cubicBezTo>
                    <a:pt x="5180" y="333"/>
                    <a:pt x="3579" y="0"/>
                    <a:pt x="1936" y="0"/>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40" name="Google Shape;740;p49"/>
            <p:cNvSpPr/>
            <p:nvPr/>
          </p:nvSpPr>
          <p:spPr>
            <a:xfrm>
              <a:off x="5259425" y="2817000"/>
              <a:ext cx="162100" cy="288050"/>
            </a:xfrm>
            <a:custGeom>
              <a:avLst/>
              <a:gdLst/>
              <a:ahLst/>
              <a:cxnLst/>
              <a:rect l="l" t="t" r="r" b="b"/>
              <a:pathLst>
                <a:path w="6484" h="11522" extrusionOk="0">
                  <a:moveTo>
                    <a:pt x="532" y="0"/>
                  </a:moveTo>
                  <a:cubicBezTo>
                    <a:pt x="394" y="0"/>
                    <a:pt x="264" y="56"/>
                    <a:pt x="163" y="157"/>
                  </a:cubicBezTo>
                  <a:cubicBezTo>
                    <a:pt x="1" y="347"/>
                    <a:pt x="28" y="564"/>
                    <a:pt x="136" y="753"/>
                  </a:cubicBezTo>
                  <a:cubicBezTo>
                    <a:pt x="218" y="943"/>
                    <a:pt x="326" y="1079"/>
                    <a:pt x="462" y="1215"/>
                  </a:cubicBezTo>
                  <a:cubicBezTo>
                    <a:pt x="706" y="1459"/>
                    <a:pt x="977" y="1648"/>
                    <a:pt x="1194" y="1893"/>
                  </a:cubicBezTo>
                  <a:cubicBezTo>
                    <a:pt x="1737" y="2408"/>
                    <a:pt x="2279" y="2896"/>
                    <a:pt x="2740" y="3439"/>
                  </a:cubicBezTo>
                  <a:cubicBezTo>
                    <a:pt x="3635" y="4524"/>
                    <a:pt x="4286" y="5744"/>
                    <a:pt x="4557" y="7100"/>
                  </a:cubicBezTo>
                  <a:cubicBezTo>
                    <a:pt x="4802" y="8267"/>
                    <a:pt x="4829" y="9406"/>
                    <a:pt x="4693" y="10572"/>
                  </a:cubicBezTo>
                  <a:cubicBezTo>
                    <a:pt x="4666" y="10871"/>
                    <a:pt x="4639" y="11169"/>
                    <a:pt x="4612" y="11522"/>
                  </a:cubicBezTo>
                  <a:cubicBezTo>
                    <a:pt x="5154" y="11467"/>
                    <a:pt x="5615" y="11250"/>
                    <a:pt x="6131" y="11115"/>
                  </a:cubicBezTo>
                  <a:cubicBezTo>
                    <a:pt x="6185" y="10898"/>
                    <a:pt x="6239" y="10681"/>
                    <a:pt x="6293" y="10437"/>
                  </a:cubicBezTo>
                  <a:cubicBezTo>
                    <a:pt x="6483" y="9325"/>
                    <a:pt x="6429" y="8185"/>
                    <a:pt x="6293" y="7046"/>
                  </a:cubicBezTo>
                  <a:cubicBezTo>
                    <a:pt x="6131" y="5798"/>
                    <a:pt x="5805" y="4632"/>
                    <a:pt x="5208" y="3547"/>
                  </a:cubicBezTo>
                  <a:cubicBezTo>
                    <a:pt x="4910" y="3005"/>
                    <a:pt x="4557" y="2489"/>
                    <a:pt x="4069" y="2082"/>
                  </a:cubicBezTo>
                  <a:cubicBezTo>
                    <a:pt x="3201" y="1350"/>
                    <a:pt x="2225" y="726"/>
                    <a:pt x="1221" y="211"/>
                  </a:cubicBezTo>
                  <a:cubicBezTo>
                    <a:pt x="1058" y="130"/>
                    <a:pt x="869" y="75"/>
                    <a:pt x="679" y="21"/>
                  </a:cubicBezTo>
                  <a:cubicBezTo>
                    <a:pt x="630" y="7"/>
                    <a:pt x="581" y="0"/>
                    <a:pt x="532" y="0"/>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41" name="Google Shape;741;p49"/>
            <p:cNvSpPr/>
            <p:nvPr/>
          </p:nvSpPr>
          <p:spPr>
            <a:xfrm>
              <a:off x="5267575" y="2945000"/>
              <a:ext cx="79350" cy="90875"/>
            </a:xfrm>
            <a:custGeom>
              <a:avLst/>
              <a:gdLst/>
              <a:ahLst/>
              <a:cxnLst/>
              <a:rect l="l" t="t" r="r" b="b"/>
              <a:pathLst>
                <a:path w="3174" h="3635" extrusionOk="0">
                  <a:moveTo>
                    <a:pt x="2523" y="0"/>
                  </a:moveTo>
                  <a:cubicBezTo>
                    <a:pt x="1628" y="923"/>
                    <a:pt x="814" y="1736"/>
                    <a:pt x="0" y="2604"/>
                  </a:cubicBezTo>
                  <a:cubicBezTo>
                    <a:pt x="434" y="2957"/>
                    <a:pt x="814" y="3282"/>
                    <a:pt x="1248" y="3635"/>
                  </a:cubicBezTo>
                  <a:cubicBezTo>
                    <a:pt x="1817" y="3038"/>
                    <a:pt x="2414" y="2496"/>
                    <a:pt x="2957" y="1926"/>
                  </a:cubicBezTo>
                  <a:cubicBezTo>
                    <a:pt x="3146" y="1736"/>
                    <a:pt x="3174" y="1492"/>
                    <a:pt x="3065" y="1248"/>
                  </a:cubicBezTo>
                  <a:cubicBezTo>
                    <a:pt x="2902" y="868"/>
                    <a:pt x="2740" y="489"/>
                    <a:pt x="2523" y="0"/>
                  </a:cubicBezTo>
                  <a:close/>
                </a:path>
              </a:pathLst>
            </a:custGeom>
            <a:solidFill>
              <a:srgbClr val="4E8CC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42" name="Google Shape;742;p49"/>
            <p:cNvSpPr/>
            <p:nvPr/>
          </p:nvSpPr>
          <p:spPr>
            <a:xfrm>
              <a:off x="5199750" y="3025700"/>
              <a:ext cx="82075" cy="75275"/>
            </a:xfrm>
            <a:custGeom>
              <a:avLst/>
              <a:gdLst/>
              <a:ahLst/>
              <a:cxnLst/>
              <a:rect l="l" t="t" r="r" b="b"/>
              <a:pathLst>
                <a:path w="3283" h="3011" extrusionOk="0">
                  <a:moveTo>
                    <a:pt x="2089" y="0"/>
                  </a:moveTo>
                  <a:cubicBezTo>
                    <a:pt x="1384" y="760"/>
                    <a:pt x="652" y="1438"/>
                    <a:pt x="1" y="2170"/>
                  </a:cubicBezTo>
                  <a:cubicBezTo>
                    <a:pt x="435" y="2577"/>
                    <a:pt x="733" y="2767"/>
                    <a:pt x="1384" y="3011"/>
                  </a:cubicBezTo>
                  <a:cubicBezTo>
                    <a:pt x="2035" y="2387"/>
                    <a:pt x="2659" y="1763"/>
                    <a:pt x="3283" y="1112"/>
                  </a:cubicBezTo>
                  <a:cubicBezTo>
                    <a:pt x="2876" y="732"/>
                    <a:pt x="2496" y="380"/>
                    <a:pt x="2089" y="0"/>
                  </a:cubicBezTo>
                  <a:close/>
                </a:path>
              </a:pathLst>
            </a:custGeom>
            <a:solidFill>
              <a:schemeClr val="dk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43" name="Google Shape;743;p49"/>
            <p:cNvSpPr/>
            <p:nvPr/>
          </p:nvSpPr>
          <p:spPr>
            <a:xfrm>
              <a:off x="5928025" y="3585125"/>
              <a:ext cx="95650" cy="84775"/>
            </a:xfrm>
            <a:custGeom>
              <a:avLst/>
              <a:gdLst/>
              <a:ahLst/>
              <a:cxnLst/>
              <a:rect l="l" t="t" r="r" b="b"/>
              <a:pathLst>
                <a:path w="3826" h="3391" extrusionOk="0">
                  <a:moveTo>
                    <a:pt x="3093" y="0"/>
                  </a:moveTo>
                  <a:cubicBezTo>
                    <a:pt x="2089" y="868"/>
                    <a:pt x="1086" y="1709"/>
                    <a:pt x="82" y="2523"/>
                  </a:cubicBezTo>
                  <a:cubicBezTo>
                    <a:pt x="55" y="2550"/>
                    <a:pt x="55" y="2604"/>
                    <a:pt x="1" y="2685"/>
                  </a:cubicBezTo>
                  <a:cubicBezTo>
                    <a:pt x="218" y="2902"/>
                    <a:pt x="435" y="3147"/>
                    <a:pt x="652" y="3391"/>
                  </a:cubicBezTo>
                  <a:cubicBezTo>
                    <a:pt x="1221" y="3065"/>
                    <a:pt x="3418" y="1194"/>
                    <a:pt x="3825" y="733"/>
                  </a:cubicBezTo>
                  <a:cubicBezTo>
                    <a:pt x="3608" y="461"/>
                    <a:pt x="3418" y="163"/>
                    <a:pt x="3093" y="0"/>
                  </a:cubicBezTo>
                  <a:close/>
                </a:path>
              </a:pathLst>
            </a:custGeom>
            <a:solidFill>
              <a:schemeClr val="dk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44" name="Google Shape;744;p49"/>
            <p:cNvSpPr/>
            <p:nvPr/>
          </p:nvSpPr>
          <p:spPr>
            <a:xfrm>
              <a:off x="5519150" y="3188425"/>
              <a:ext cx="82750" cy="69200"/>
            </a:xfrm>
            <a:custGeom>
              <a:avLst/>
              <a:gdLst/>
              <a:ahLst/>
              <a:cxnLst/>
              <a:rect l="l" t="t" r="r" b="b"/>
              <a:pathLst>
                <a:path w="3310" h="2768" extrusionOk="0">
                  <a:moveTo>
                    <a:pt x="1763" y="1"/>
                  </a:moveTo>
                  <a:cubicBezTo>
                    <a:pt x="787" y="842"/>
                    <a:pt x="298" y="1438"/>
                    <a:pt x="0" y="2035"/>
                  </a:cubicBezTo>
                  <a:cubicBezTo>
                    <a:pt x="326" y="2279"/>
                    <a:pt x="624" y="2578"/>
                    <a:pt x="1031" y="2767"/>
                  </a:cubicBezTo>
                  <a:cubicBezTo>
                    <a:pt x="1790" y="2062"/>
                    <a:pt x="2523" y="1357"/>
                    <a:pt x="3309" y="625"/>
                  </a:cubicBezTo>
                  <a:cubicBezTo>
                    <a:pt x="2767" y="299"/>
                    <a:pt x="2306" y="28"/>
                    <a:pt x="1763" y="1"/>
                  </a:cubicBezTo>
                  <a:close/>
                </a:path>
              </a:pathLst>
            </a:custGeom>
            <a:solidFill>
              <a:srgbClr val="4E8CC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45" name="Google Shape;745;p49"/>
            <p:cNvSpPr/>
            <p:nvPr/>
          </p:nvSpPr>
          <p:spPr>
            <a:xfrm>
              <a:off x="5557100" y="3349150"/>
              <a:ext cx="79375" cy="64425"/>
            </a:xfrm>
            <a:custGeom>
              <a:avLst/>
              <a:gdLst/>
              <a:ahLst/>
              <a:cxnLst/>
              <a:rect l="l" t="t" r="r" b="b"/>
              <a:pathLst>
                <a:path w="3175" h="2577" extrusionOk="0">
                  <a:moveTo>
                    <a:pt x="2306" y="0"/>
                  </a:moveTo>
                  <a:cubicBezTo>
                    <a:pt x="1520" y="488"/>
                    <a:pt x="272" y="1628"/>
                    <a:pt x="1" y="2089"/>
                  </a:cubicBezTo>
                  <a:cubicBezTo>
                    <a:pt x="462" y="2306"/>
                    <a:pt x="896" y="2577"/>
                    <a:pt x="1330" y="2577"/>
                  </a:cubicBezTo>
                  <a:cubicBezTo>
                    <a:pt x="1981" y="1926"/>
                    <a:pt x="2578" y="1329"/>
                    <a:pt x="3174" y="732"/>
                  </a:cubicBezTo>
                  <a:cubicBezTo>
                    <a:pt x="2876" y="461"/>
                    <a:pt x="2578" y="244"/>
                    <a:pt x="2306" y="0"/>
                  </a:cubicBezTo>
                  <a:close/>
                </a:path>
              </a:pathLst>
            </a:custGeom>
            <a:solidFill>
              <a:srgbClr val="4E8CC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46" name="Google Shape;746;p49"/>
            <p:cNvSpPr/>
            <p:nvPr/>
          </p:nvSpPr>
          <p:spPr>
            <a:xfrm>
              <a:off x="5457425" y="3254200"/>
              <a:ext cx="69875" cy="71225"/>
            </a:xfrm>
            <a:custGeom>
              <a:avLst/>
              <a:gdLst/>
              <a:ahLst/>
              <a:cxnLst/>
              <a:rect l="l" t="t" r="r" b="b"/>
              <a:pathLst>
                <a:path w="2795" h="2849" extrusionOk="0">
                  <a:moveTo>
                    <a:pt x="1818" y="1"/>
                  </a:moveTo>
                  <a:cubicBezTo>
                    <a:pt x="1113" y="543"/>
                    <a:pt x="570" y="1167"/>
                    <a:pt x="1" y="1791"/>
                  </a:cubicBezTo>
                  <a:cubicBezTo>
                    <a:pt x="136" y="2171"/>
                    <a:pt x="272" y="2523"/>
                    <a:pt x="597" y="2849"/>
                  </a:cubicBezTo>
                  <a:cubicBezTo>
                    <a:pt x="1330" y="2144"/>
                    <a:pt x="2035" y="1493"/>
                    <a:pt x="2795" y="787"/>
                  </a:cubicBezTo>
                  <a:cubicBezTo>
                    <a:pt x="2442" y="489"/>
                    <a:pt x="2144" y="245"/>
                    <a:pt x="1818" y="1"/>
                  </a:cubicBezTo>
                  <a:close/>
                </a:path>
              </a:pathLst>
            </a:custGeom>
            <a:solidFill>
              <a:schemeClr val="dk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47" name="Google Shape;747;p49"/>
            <p:cNvSpPr/>
            <p:nvPr/>
          </p:nvSpPr>
          <p:spPr>
            <a:xfrm>
              <a:off x="5843950" y="3511200"/>
              <a:ext cx="73250" cy="57000"/>
            </a:xfrm>
            <a:custGeom>
              <a:avLst/>
              <a:gdLst/>
              <a:ahLst/>
              <a:cxnLst/>
              <a:rect l="l" t="t" r="r" b="b"/>
              <a:pathLst>
                <a:path w="2930" h="2280" extrusionOk="0">
                  <a:moveTo>
                    <a:pt x="1574" y="1"/>
                  </a:moveTo>
                  <a:cubicBezTo>
                    <a:pt x="1058" y="489"/>
                    <a:pt x="543" y="950"/>
                    <a:pt x="0" y="1465"/>
                  </a:cubicBezTo>
                  <a:cubicBezTo>
                    <a:pt x="136" y="1628"/>
                    <a:pt x="272" y="1764"/>
                    <a:pt x="380" y="1899"/>
                  </a:cubicBezTo>
                  <a:cubicBezTo>
                    <a:pt x="516" y="2035"/>
                    <a:pt x="651" y="2171"/>
                    <a:pt x="760" y="2279"/>
                  </a:cubicBezTo>
                  <a:cubicBezTo>
                    <a:pt x="1628" y="1682"/>
                    <a:pt x="2577" y="896"/>
                    <a:pt x="2930" y="408"/>
                  </a:cubicBezTo>
                  <a:cubicBezTo>
                    <a:pt x="2523" y="163"/>
                    <a:pt x="2062" y="109"/>
                    <a:pt x="1574" y="1"/>
                  </a:cubicBezTo>
                  <a:close/>
                </a:path>
              </a:pathLst>
            </a:custGeom>
            <a:solidFill>
              <a:srgbClr val="4E8CC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48" name="Google Shape;748;p49"/>
            <p:cNvSpPr/>
            <p:nvPr/>
          </p:nvSpPr>
          <p:spPr>
            <a:xfrm>
              <a:off x="5630350" y="3278625"/>
              <a:ext cx="71900" cy="72575"/>
            </a:xfrm>
            <a:custGeom>
              <a:avLst/>
              <a:gdLst/>
              <a:ahLst/>
              <a:cxnLst/>
              <a:rect l="l" t="t" r="r" b="b"/>
              <a:pathLst>
                <a:path w="2876" h="2903" extrusionOk="0">
                  <a:moveTo>
                    <a:pt x="2469" y="0"/>
                  </a:moveTo>
                  <a:cubicBezTo>
                    <a:pt x="1628" y="760"/>
                    <a:pt x="814" y="1465"/>
                    <a:pt x="0" y="2224"/>
                  </a:cubicBezTo>
                  <a:cubicBezTo>
                    <a:pt x="326" y="2469"/>
                    <a:pt x="624" y="2658"/>
                    <a:pt x="950" y="2902"/>
                  </a:cubicBezTo>
                  <a:cubicBezTo>
                    <a:pt x="1601" y="2143"/>
                    <a:pt x="2360" y="1546"/>
                    <a:pt x="2875" y="651"/>
                  </a:cubicBezTo>
                  <a:cubicBezTo>
                    <a:pt x="2740" y="461"/>
                    <a:pt x="2604" y="244"/>
                    <a:pt x="2469" y="0"/>
                  </a:cubicBezTo>
                  <a:close/>
                </a:path>
              </a:pathLst>
            </a:custGeom>
            <a:solidFill>
              <a:schemeClr val="dk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49" name="Google Shape;749;p49"/>
            <p:cNvSpPr/>
            <p:nvPr/>
          </p:nvSpPr>
          <p:spPr>
            <a:xfrm>
              <a:off x="5786300" y="3563425"/>
              <a:ext cx="58350" cy="60375"/>
            </a:xfrm>
            <a:custGeom>
              <a:avLst/>
              <a:gdLst/>
              <a:ahLst/>
              <a:cxnLst/>
              <a:rect l="l" t="t" r="r" b="b"/>
              <a:pathLst>
                <a:path w="2334" h="2415" extrusionOk="0">
                  <a:moveTo>
                    <a:pt x="1574" y="0"/>
                  </a:moveTo>
                  <a:cubicBezTo>
                    <a:pt x="1032" y="353"/>
                    <a:pt x="598" y="733"/>
                    <a:pt x="164" y="1139"/>
                  </a:cubicBezTo>
                  <a:cubicBezTo>
                    <a:pt x="82" y="1221"/>
                    <a:pt x="1" y="1384"/>
                    <a:pt x="1" y="1519"/>
                  </a:cubicBezTo>
                  <a:cubicBezTo>
                    <a:pt x="1" y="1818"/>
                    <a:pt x="55" y="2116"/>
                    <a:pt x="299" y="2414"/>
                  </a:cubicBezTo>
                  <a:cubicBezTo>
                    <a:pt x="1004" y="1899"/>
                    <a:pt x="1683" y="1411"/>
                    <a:pt x="2333" y="814"/>
                  </a:cubicBezTo>
                  <a:cubicBezTo>
                    <a:pt x="2062" y="516"/>
                    <a:pt x="1818" y="271"/>
                    <a:pt x="1574" y="0"/>
                  </a:cubicBezTo>
                  <a:close/>
                </a:path>
              </a:pathLst>
            </a:custGeom>
            <a:solidFill>
              <a:schemeClr val="dk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750" name="Google Shape;750;p49"/>
          <p:cNvGrpSpPr/>
          <p:nvPr/>
        </p:nvGrpSpPr>
        <p:grpSpPr>
          <a:xfrm>
            <a:off x="1741286" y="2257947"/>
            <a:ext cx="427271" cy="545673"/>
            <a:chOff x="5905475" y="2032050"/>
            <a:chExt cx="454350" cy="580175"/>
          </a:xfrm>
        </p:grpSpPr>
        <p:sp>
          <p:nvSpPr>
            <p:cNvPr id="751" name="Google Shape;751;p49"/>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2" name="Google Shape;752;p49"/>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3" name="Google Shape;753;p49"/>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4" name="Google Shape;754;p49"/>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5" name="Google Shape;755;p49"/>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6" name="Google Shape;756;p49"/>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757" name="Google Shape;757;p49"/>
          <p:cNvGrpSpPr/>
          <p:nvPr/>
        </p:nvGrpSpPr>
        <p:grpSpPr>
          <a:xfrm>
            <a:off x="8901061" y="4552720"/>
            <a:ext cx="325739" cy="408075"/>
            <a:chOff x="7249250" y="2312150"/>
            <a:chExt cx="433317" cy="542846"/>
          </a:xfrm>
        </p:grpSpPr>
        <p:sp>
          <p:nvSpPr>
            <p:cNvPr id="758" name="Google Shape;758;p49"/>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9" name="Google Shape;759;p49"/>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60" name="Google Shape;760;p49"/>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rgbClr val="FECA2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761" name="Google Shape;761;p49"/>
          <p:cNvGrpSpPr/>
          <p:nvPr/>
        </p:nvGrpSpPr>
        <p:grpSpPr>
          <a:xfrm rot="5973186">
            <a:off x="9168195" y="672135"/>
            <a:ext cx="700961" cy="571520"/>
            <a:chOff x="5426900" y="3064075"/>
            <a:chExt cx="281450" cy="229525"/>
          </a:xfrm>
        </p:grpSpPr>
        <p:sp>
          <p:nvSpPr>
            <p:cNvPr id="762" name="Google Shape;762;p49"/>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63" name="Google Shape;763;p49"/>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64" name="Google Shape;764;p49"/>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65" name="Google Shape;765;p49"/>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66" name="Google Shape;766;p49"/>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rgbClr val="ED6A3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67" name="Google Shape;767;p49"/>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68" name="Google Shape;768;p49"/>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rgbClr val="ED6A3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69" name="Google Shape;769;p49"/>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70" name="Google Shape;770;p49"/>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rgbClr val="ED6A3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sp>
        <p:nvSpPr>
          <p:cNvPr id="63" name="Google Shape;498;p45"/>
          <p:cNvSpPr txBox="1">
            <a:spLocks noGrp="1"/>
          </p:cNvSpPr>
          <p:nvPr>
            <p:ph type="title"/>
          </p:nvPr>
        </p:nvSpPr>
        <p:spPr>
          <a:xfrm>
            <a:off x="1114615" y="1335103"/>
            <a:ext cx="10272000" cy="560800"/>
          </a:xfrm>
          <a:prstGeom prst="rect">
            <a:avLst/>
          </a:prstGeom>
        </p:spPr>
        <p:txBody>
          <a:bodyPr spcFirstLastPara="1" wrap="square" lIns="121900" tIns="121900" rIns="121900" bIns="121900" anchor="t" anchorCtr="0">
            <a:noAutofit/>
          </a:bodyPr>
          <a:lstStyle/>
          <a:p>
            <a:r>
              <a:rPr lang="vi-VN" sz="4400" b="1" dirty="0">
                <a:solidFill>
                  <a:schemeClr val="tx1">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QUAN SÁT và PHÂN LOẠI </a:t>
            </a:r>
            <a:endParaRPr sz="4400" b="1" dirty="0">
              <a:solidFill>
                <a:schemeClr val="tx1">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64" name="TextBox 63"/>
          <p:cNvSpPr txBox="1"/>
          <p:nvPr/>
        </p:nvSpPr>
        <p:spPr>
          <a:xfrm>
            <a:off x="3045487" y="2542974"/>
            <a:ext cx="3025700" cy="461665"/>
          </a:xfrm>
          <a:prstGeom prst="rect">
            <a:avLst/>
          </a:prstGeom>
          <a:noFill/>
        </p:spPr>
        <p:txBody>
          <a:bodyPr wrap="none" rtlCol="0">
            <a:spAutoFit/>
          </a:bodyPr>
          <a:lstStyle/>
          <a:p>
            <a:r>
              <a:rPr lang="vi-VN" sz="2400" b="1" dirty="0">
                <a:solidFill>
                  <a:schemeClr val="accent4">
                    <a:lumMod val="50000"/>
                  </a:schemeClr>
                </a:solidFill>
                <a:latin typeface="Calibri" panose="020F0502020204030204" pitchFamily="34" charset="0"/>
                <a:cs typeface="Calibri" panose="020F0502020204030204" pitchFamily="34" charset="0"/>
              </a:rPr>
              <a:t>Chất được tạo nên từ </a:t>
            </a:r>
            <a:endParaRPr lang="vi-VN" sz="2400" b="1" dirty="0">
              <a:solidFill>
                <a:schemeClr val="accent4">
                  <a:lumMod val="50000"/>
                </a:schemeClr>
              </a:solidFill>
              <a:latin typeface="Calibri" panose="020F0502020204030204" pitchFamily="34" charset="0"/>
              <a:cs typeface="Calibri" panose="020F0502020204030204" pitchFamily="34" charset="0"/>
            </a:endParaRPr>
          </a:p>
        </p:txBody>
      </p:sp>
      <p:sp>
        <p:nvSpPr>
          <p:cNvPr id="65" name="TextBox 64"/>
          <p:cNvSpPr txBox="1"/>
          <p:nvPr/>
        </p:nvSpPr>
        <p:spPr>
          <a:xfrm>
            <a:off x="6375258" y="2264025"/>
            <a:ext cx="1686616" cy="461665"/>
          </a:xfrm>
          <a:prstGeom prst="rect">
            <a:avLst/>
          </a:prstGeom>
          <a:noFill/>
        </p:spPr>
        <p:txBody>
          <a:bodyPr wrap="none" rtlCol="0">
            <a:spAutoFit/>
          </a:bodyPr>
          <a:lstStyle/>
          <a:p>
            <a:r>
              <a:rPr lang="vi-VN" sz="2400" b="1" dirty="0">
                <a:solidFill>
                  <a:schemeClr val="accent4">
                    <a:lumMod val="50000"/>
                  </a:schemeClr>
                </a:solidFill>
                <a:latin typeface="Calibri" panose="020F0502020204030204" pitchFamily="34" charset="0"/>
                <a:cs typeface="Calibri" panose="020F0502020204030204" pitchFamily="34" charset="0"/>
              </a:rPr>
              <a:t>1 nguyên tố</a:t>
            </a:r>
            <a:endParaRPr lang="vi-VN" sz="2400" b="1" dirty="0">
              <a:solidFill>
                <a:schemeClr val="accent4">
                  <a:lumMod val="50000"/>
                </a:schemeClr>
              </a:solidFill>
              <a:latin typeface="Calibri" panose="020F0502020204030204" pitchFamily="34" charset="0"/>
              <a:cs typeface="Calibri" panose="020F0502020204030204" pitchFamily="34" charset="0"/>
            </a:endParaRPr>
          </a:p>
        </p:txBody>
      </p:sp>
      <p:sp>
        <p:nvSpPr>
          <p:cNvPr id="66" name="TextBox 65"/>
          <p:cNvSpPr txBox="1"/>
          <p:nvPr/>
        </p:nvSpPr>
        <p:spPr>
          <a:xfrm>
            <a:off x="6375258" y="2904650"/>
            <a:ext cx="1686616" cy="461665"/>
          </a:xfrm>
          <a:prstGeom prst="rect">
            <a:avLst/>
          </a:prstGeom>
          <a:noFill/>
        </p:spPr>
        <p:txBody>
          <a:bodyPr wrap="none" rtlCol="0">
            <a:spAutoFit/>
          </a:bodyPr>
          <a:lstStyle/>
          <a:p>
            <a:r>
              <a:rPr lang="vi-VN" sz="2400" b="1" dirty="0">
                <a:solidFill>
                  <a:schemeClr val="accent4">
                    <a:lumMod val="50000"/>
                  </a:schemeClr>
                </a:solidFill>
                <a:latin typeface="Calibri" panose="020F0502020204030204" pitchFamily="34" charset="0"/>
                <a:cs typeface="Calibri" panose="020F0502020204030204" pitchFamily="34" charset="0"/>
              </a:rPr>
              <a:t>2 nguyên tố</a:t>
            </a:r>
            <a:endParaRPr lang="vi-VN" sz="2400" b="1" dirty="0">
              <a:solidFill>
                <a:schemeClr val="accent4">
                  <a:lumMod val="50000"/>
                </a:schemeClr>
              </a:solidFill>
              <a:latin typeface="Calibri" panose="020F0502020204030204" pitchFamily="34" charset="0"/>
              <a:cs typeface="Calibri" panose="020F0502020204030204" pitchFamily="34" charset="0"/>
            </a:endParaRPr>
          </a:p>
        </p:txBody>
      </p:sp>
      <p:cxnSp>
        <p:nvCxnSpPr>
          <p:cNvPr id="67" name="Straight Arrow Connector 66"/>
          <p:cNvCxnSpPr>
            <a:stCxn id="64" idx="3"/>
            <a:endCxn id="65" idx="1"/>
          </p:cNvCxnSpPr>
          <p:nvPr/>
        </p:nvCxnSpPr>
        <p:spPr>
          <a:xfrm flipV="1">
            <a:off x="6071187" y="2494858"/>
            <a:ext cx="304071" cy="2789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64" idx="3"/>
            <a:endCxn id="66" idx="1"/>
          </p:cNvCxnSpPr>
          <p:nvPr/>
        </p:nvCxnSpPr>
        <p:spPr>
          <a:xfrm>
            <a:off x="6071187" y="2773807"/>
            <a:ext cx="304071" cy="3616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69" name="Picture 2" descr="Biểu tượng dấu hỏi - dấu chấm hỏi png png tải về - Miễn phí trong suốt Văn  Bản png Tải về."/>
          <p:cNvPicPr>
            <a:picLocks noChangeAspect="1" noChangeArrowheads="1"/>
          </p:cNvPicPr>
          <p:nvPr/>
        </p:nvPicPr>
        <p:blipFill>
          <a:blip r:embed="rId1">
            <a:extLst>
              <a:ext uri="{BEBA8EAE-BF5A-486C-A8C5-ECC9F3942E4B}">
                <a14:imgProps xmlns:a14="http://schemas.microsoft.com/office/drawing/2010/main">
                  <a14:imgLayer r:embed="rId2">
                    <a14:imgEffect>
                      <a14:backgroundRemoval t="5962" b="90000" l="10000" r="90000">
                        <a14:foregroundMark x1="39111" y1="9615" x2="44000" y2="4423"/>
                        <a14:foregroundMark x1="44000" y1="4423" x2="49778" y2="3269"/>
                        <a14:foregroundMark x1="49778" y1="3269" x2="55333" y2="5962"/>
                        <a14:foregroundMark x1="55333" y1="5962" x2="60444" y2="11154"/>
                        <a14:foregroundMark x1="60444" y1="11154" x2="62667" y2="16154"/>
                      </a14:backgroundRemoval>
                    </a14:imgEffect>
                  </a14:imgLayer>
                </a14:imgProps>
              </a:ext>
              <a:ext uri="{28A0092B-C50C-407E-A947-70E740481C1C}">
                <a14:useLocalDpi xmlns:a14="http://schemas.microsoft.com/office/drawing/2010/main" val="0"/>
              </a:ext>
            </a:extLst>
          </a:blip>
          <a:srcRect/>
          <a:stretch>
            <a:fillRect/>
          </a:stretch>
        </p:blipFill>
        <p:spPr bwMode="auto">
          <a:xfrm>
            <a:off x="7659907" y="2388730"/>
            <a:ext cx="1655323" cy="956409"/>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69"/>
          <p:cNvPicPr>
            <a:picLocks noChangeAspect="1"/>
          </p:cNvPicPr>
          <p:nvPr/>
        </p:nvPicPr>
        <p:blipFill rotWithShape="1">
          <a:blip r:embed="rId3"/>
          <a:srcRect l="8069" r="11210"/>
          <a:stretch>
            <a:fillRect/>
          </a:stretch>
        </p:blipFill>
        <p:spPr>
          <a:xfrm>
            <a:off x="1877992" y="3512862"/>
            <a:ext cx="7949905" cy="2698624"/>
          </a:xfrm>
          <a:prstGeom prst="rect">
            <a:avLst/>
          </a:prstGeom>
          <a:ln>
            <a:noFill/>
          </a:ln>
          <a:effectLst>
            <a:softEdge rad="112500"/>
          </a:effectLst>
        </p:spPr>
      </p:pic>
      <p:sp>
        <p:nvSpPr>
          <p:cNvPr id="73" name="Google Shape;634;p48"/>
          <p:cNvSpPr/>
          <p:nvPr/>
        </p:nvSpPr>
        <p:spPr>
          <a:xfrm>
            <a:off x="300422" y="246174"/>
            <a:ext cx="2161585" cy="408074"/>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defTabSz="1219200">
              <a:buClr>
                <a:srgbClr val="000000"/>
              </a:buClr>
            </a:pPr>
            <a:endParaRPr sz="800" kern="0">
              <a:solidFill>
                <a:srgbClr val="000000"/>
              </a:solidFill>
              <a:latin typeface="Arial" panose="020B0604020202020204"/>
              <a:cs typeface="Arial" panose="020B0604020202020204"/>
              <a:sym typeface="Arial" panose="020B0604020202020204"/>
            </a:endParaRPr>
          </a:p>
        </p:txBody>
      </p:sp>
      <p:sp>
        <p:nvSpPr>
          <p:cNvPr id="74" name="Google Shape;637;p48"/>
          <p:cNvSpPr txBox="1"/>
          <p:nvPr/>
        </p:nvSpPr>
        <p:spPr>
          <a:xfrm>
            <a:off x="-131803" y="105566"/>
            <a:ext cx="2360316" cy="343949"/>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r"/>
            <a:r>
              <a:rPr lang="vi-VN" sz="2800" b="1"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Phân tử</a:t>
            </a:r>
            <a:endParaRPr lang="vi-VN" sz="2800" b="1"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grpSp>
        <p:nvGrpSpPr>
          <p:cNvPr id="717" name="Google Shape;717;p49"/>
          <p:cNvGrpSpPr/>
          <p:nvPr/>
        </p:nvGrpSpPr>
        <p:grpSpPr>
          <a:xfrm>
            <a:off x="290995" y="4973254"/>
            <a:ext cx="1493009" cy="1107492"/>
            <a:chOff x="6224675" y="2055325"/>
            <a:chExt cx="920550" cy="682850"/>
          </a:xfrm>
        </p:grpSpPr>
        <p:sp>
          <p:nvSpPr>
            <p:cNvPr id="718" name="Google Shape;718;p49"/>
            <p:cNvSpPr/>
            <p:nvPr/>
          </p:nvSpPr>
          <p:spPr>
            <a:xfrm>
              <a:off x="6225025" y="2055525"/>
              <a:ext cx="920200" cy="682650"/>
            </a:xfrm>
            <a:custGeom>
              <a:avLst/>
              <a:gdLst/>
              <a:ahLst/>
              <a:cxnLst/>
              <a:rect l="l" t="t" r="r" b="b"/>
              <a:pathLst>
                <a:path w="36808" h="27306" extrusionOk="0">
                  <a:moveTo>
                    <a:pt x="31985" y="9664"/>
                  </a:moveTo>
                  <a:cubicBezTo>
                    <a:pt x="32506" y="9664"/>
                    <a:pt x="33094" y="9778"/>
                    <a:pt x="33607" y="10000"/>
                  </a:cubicBezTo>
                  <a:cubicBezTo>
                    <a:pt x="33010" y="10705"/>
                    <a:pt x="32305" y="11139"/>
                    <a:pt x="31492" y="11573"/>
                  </a:cubicBezTo>
                  <a:cubicBezTo>
                    <a:pt x="31383" y="10922"/>
                    <a:pt x="31275" y="10353"/>
                    <a:pt x="31166" y="9783"/>
                  </a:cubicBezTo>
                  <a:cubicBezTo>
                    <a:pt x="31397" y="9703"/>
                    <a:pt x="31679" y="9664"/>
                    <a:pt x="31985" y="9664"/>
                  </a:cubicBezTo>
                  <a:close/>
                  <a:moveTo>
                    <a:pt x="4313" y="16754"/>
                  </a:moveTo>
                  <a:cubicBezTo>
                    <a:pt x="4395" y="17161"/>
                    <a:pt x="4449" y="17486"/>
                    <a:pt x="4530" y="17920"/>
                  </a:cubicBezTo>
                  <a:cubicBezTo>
                    <a:pt x="4178" y="17893"/>
                    <a:pt x="3907" y="17812"/>
                    <a:pt x="3825" y="17514"/>
                  </a:cubicBezTo>
                  <a:cubicBezTo>
                    <a:pt x="3744" y="17188"/>
                    <a:pt x="3988" y="16971"/>
                    <a:pt x="4313" y="16754"/>
                  </a:cubicBezTo>
                  <a:close/>
                  <a:moveTo>
                    <a:pt x="17356" y="963"/>
                  </a:moveTo>
                  <a:cubicBezTo>
                    <a:pt x="19494" y="963"/>
                    <a:pt x="21581" y="1369"/>
                    <a:pt x="23571" y="2134"/>
                  </a:cubicBezTo>
                  <a:cubicBezTo>
                    <a:pt x="24358" y="2433"/>
                    <a:pt x="25036" y="2894"/>
                    <a:pt x="25687" y="3409"/>
                  </a:cubicBezTo>
                  <a:cubicBezTo>
                    <a:pt x="27152" y="4603"/>
                    <a:pt x="28237" y="6067"/>
                    <a:pt x="29213" y="7668"/>
                  </a:cubicBezTo>
                  <a:cubicBezTo>
                    <a:pt x="29945" y="8888"/>
                    <a:pt x="30325" y="10217"/>
                    <a:pt x="30461" y="11628"/>
                  </a:cubicBezTo>
                  <a:cubicBezTo>
                    <a:pt x="30461" y="11763"/>
                    <a:pt x="30461" y="11899"/>
                    <a:pt x="30461" y="12089"/>
                  </a:cubicBezTo>
                  <a:cubicBezTo>
                    <a:pt x="30244" y="12224"/>
                    <a:pt x="30027" y="12360"/>
                    <a:pt x="29783" y="12469"/>
                  </a:cubicBezTo>
                  <a:cubicBezTo>
                    <a:pt x="27640" y="13553"/>
                    <a:pt x="25416" y="14394"/>
                    <a:pt x="23110" y="15072"/>
                  </a:cubicBezTo>
                  <a:cubicBezTo>
                    <a:pt x="19313" y="16212"/>
                    <a:pt x="15488" y="17215"/>
                    <a:pt x="11583" y="17812"/>
                  </a:cubicBezTo>
                  <a:cubicBezTo>
                    <a:pt x="10009" y="18056"/>
                    <a:pt x="8436" y="18219"/>
                    <a:pt x="6836" y="18219"/>
                  </a:cubicBezTo>
                  <a:cubicBezTo>
                    <a:pt x="6429" y="18219"/>
                    <a:pt x="6022" y="18192"/>
                    <a:pt x="5588" y="18164"/>
                  </a:cubicBezTo>
                  <a:cubicBezTo>
                    <a:pt x="5371" y="17622"/>
                    <a:pt x="5290" y="17134"/>
                    <a:pt x="5263" y="16646"/>
                  </a:cubicBezTo>
                  <a:cubicBezTo>
                    <a:pt x="5046" y="13960"/>
                    <a:pt x="5615" y="11411"/>
                    <a:pt x="6673" y="8942"/>
                  </a:cubicBezTo>
                  <a:cubicBezTo>
                    <a:pt x="7541" y="6908"/>
                    <a:pt x="8843" y="5199"/>
                    <a:pt x="10579" y="3789"/>
                  </a:cubicBezTo>
                  <a:cubicBezTo>
                    <a:pt x="11745" y="2867"/>
                    <a:pt x="12993" y="2026"/>
                    <a:pt x="14403" y="1483"/>
                  </a:cubicBezTo>
                  <a:cubicBezTo>
                    <a:pt x="15217" y="1158"/>
                    <a:pt x="16085" y="995"/>
                    <a:pt x="16953" y="968"/>
                  </a:cubicBezTo>
                  <a:cubicBezTo>
                    <a:pt x="17088" y="965"/>
                    <a:pt x="17222" y="963"/>
                    <a:pt x="17356" y="963"/>
                  </a:cubicBezTo>
                  <a:close/>
                  <a:moveTo>
                    <a:pt x="32874" y="7977"/>
                  </a:moveTo>
                  <a:cubicBezTo>
                    <a:pt x="33209" y="7977"/>
                    <a:pt x="33544" y="8014"/>
                    <a:pt x="33878" y="8102"/>
                  </a:cubicBezTo>
                  <a:cubicBezTo>
                    <a:pt x="34258" y="8210"/>
                    <a:pt x="34638" y="8346"/>
                    <a:pt x="34990" y="8536"/>
                  </a:cubicBezTo>
                  <a:cubicBezTo>
                    <a:pt x="35479" y="8780"/>
                    <a:pt x="35696" y="9214"/>
                    <a:pt x="35696" y="9756"/>
                  </a:cubicBezTo>
                  <a:cubicBezTo>
                    <a:pt x="35723" y="10299"/>
                    <a:pt x="35533" y="10787"/>
                    <a:pt x="35289" y="11248"/>
                  </a:cubicBezTo>
                  <a:cubicBezTo>
                    <a:pt x="34801" y="12224"/>
                    <a:pt x="34123" y="13092"/>
                    <a:pt x="33309" y="13852"/>
                  </a:cubicBezTo>
                  <a:cubicBezTo>
                    <a:pt x="31383" y="15615"/>
                    <a:pt x="29213" y="16971"/>
                    <a:pt x="26745" y="17812"/>
                  </a:cubicBezTo>
                  <a:cubicBezTo>
                    <a:pt x="23192" y="19005"/>
                    <a:pt x="19611" y="19982"/>
                    <a:pt x="15950" y="20633"/>
                  </a:cubicBezTo>
                  <a:cubicBezTo>
                    <a:pt x="14783" y="20850"/>
                    <a:pt x="13617" y="20985"/>
                    <a:pt x="12423" y="21121"/>
                  </a:cubicBezTo>
                  <a:cubicBezTo>
                    <a:pt x="10850" y="21311"/>
                    <a:pt x="9277" y="21446"/>
                    <a:pt x="7677" y="21474"/>
                  </a:cubicBezTo>
                  <a:cubicBezTo>
                    <a:pt x="7464" y="21478"/>
                    <a:pt x="7251" y="21481"/>
                    <a:pt x="7037" y="21481"/>
                  </a:cubicBezTo>
                  <a:cubicBezTo>
                    <a:pt x="6023" y="21481"/>
                    <a:pt x="5001" y="21412"/>
                    <a:pt x="4015" y="21121"/>
                  </a:cubicBezTo>
                  <a:cubicBezTo>
                    <a:pt x="3256" y="20931"/>
                    <a:pt x="2550" y="20633"/>
                    <a:pt x="1926" y="20117"/>
                  </a:cubicBezTo>
                  <a:cubicBezTo>
                    <a:pt x="1167" y="19466"/>
                    <a:pt x="950" y="18680"/>
                    <a:pt x="1194" y="17758"/>
                  </a:cubicBezTo>
                  <a:cubicBezTo>
                    <a:pt x="1438" y="16781"/>
                    <a:pt x="1981" y="16022"/>
                    <a:pt x="2794" y="15479"/>
                  </a:cubicBezTo>
                  <a:cubicBezTo>
                    <a:pt x="3039" y="15316"/>
                    <a:pt x="3283" y="15181"/>
                    <a:pt x="3527" y="15072"/>
                  </a:cubicBezTo>
                  <a:cubicBezTo>
                    <a:pt x="3717" y="14964"/>
                    <a:pt x="3934" y="14910"/>
                    <a:pt x="4151" y="14855"/>
                  </a:cubicBezTo>
                  <a:cubicBezTo>
                    <a:pt x="4341" y="15100"/>
                    <a:pt x="4259" y="15371"/>
                    <a:pt x="4232" y="15588"/>
                  </a:cubicBezTo>
                  <a:cubicBezTo>
                    <a:pt x="3961" y="15832"/>
                    <a:pt x="3662" y="16049"/>
                    <a:pt x="3445" y="16293"/>
                  </a:cubicBezTo>
                  <a:cubicBezTo>
                    <a:pt x="2523" y="17269"/>
                    <a:pt x="2822" y="18381"/>
                    <a:pt x="4124" y="18734"/>
                  </a:cubicBezTo>
                  <a:cubicBezTo>
                    <a:pt x="5053" y="18983"/>
                    <a:pt x="6020" y="19100"/>
                    <a:pt x="6993" y="19100"/>
                  </a:cubicBezTo>
                  <a:cubicBezTo>
                    <a:pt x="7185" y="19100"/>
                    <a:pt x="7376" y="19096"/>
                    <a:pt x="7568" y="19087"/>
                  </a:cubicBezTo>
                  <a:cubicBezTo>
                    <a:pt x="9982" y="19005"/>
                    <a:pt x="12369" y="18598"/>
                    <a:pt x="14756" y="18137"/>
                  </a:cubicBezTo>
                  <a:cubicBezTo>
                    <a:pt x="18065" y="17514"/>
                    <a:pt x="21320" y="16564"/>
                    <a:pt x="24575" y="15588"/>
                  </a:cubicBezTo>
                  <a:cubicBezTo>
                    <a:pt x="26202" y="15127"/>
                    <a:pt x="27803" y="14476"/>
                    <a:pt x="29322" y="13716"/>
                  </a:cubicBezTo>
                  <a:cubicBezTo>
                    <a:pt x="30922" y="12930"/>
                    <a:pt x="32441" y="12007"/>
                    <a:pt x="33851" y="10922"/>
                  </a:cubicBezTo>
                  <a:cubicBezTo>
                    <a:pt x="34068" y="10760"/>
                    <a:pt x="34258" y="10570"/>
                    <a:pt x="34394" y="10353"/>
                  </a:cubicBezTo>
                  <a:cubicBezTo>
                    <a:pt x="34692" y="9919"/>
                    <a:pt x="34584" y="9458"/>
                    <a:pt x="34123" y="9214"/>
                  </a:cubicBezTo>
                  <a:cubicBezTo>
                    <a:pt x="33824" y="9051"/>
                    <a:pt x="33499" y="8942"/>
                    <a:pt x="33173" y="8915"/>
                  </a:cubicBezTo>
                  <a:cubicBezTo>
                    <a:pt x="32522" y="8834"/>
                    <a:pt x="31871" y="8807"/>
                    <a:pt x="31193" y="8780"/>
                  </a:cubicBezTo>
                  <a:cubicBezTo>
                    <a:pt x="30868" y="8753"/>
                    <a:pt x="30868" y="8780"/>
                    <a:pt x="30759" y="8319"/>
                  </a:cubicBezTo>
                  <a:cubicBezTo>
                    <a:pt x="31474" y="8135"/>
                    <a:pt x="32176" y="7977"/>
                    <a:pt x="32874" y="7977"/>
                  </a:cubicBezTo>
                  <a:close/>
                  <a:moveTo>
                    <a:pt x="30379" y="17161"/>
                  </a:moveTo>
                  <a:lnTo>
                    <a:pt x="30379" y="17161"/>
                  </a:lnTo>
                  <a:cubicBezTo>
                    <a:pt x="30108" y="18924"/>
                    <a:pt x="29430" y="20334"/>
                    <a:pt x="28399" y="21582"/>
                  </a:cubicBezTo>
                  <a:cubicBezTo>
                    <a:pt x="27559" y="22586"/>
                    <a:pt x="26555" y="23427"/>
                    <a:pt x="25443" y="24132"/>
                  </a:cubicBezTo>
                  <a:cubicBezTo>
                    <a:pt x="23788" y="25190"/>
                    <a:pt x="21998" y="25868"/>
                    <a:pt x="20018" y="26139"/>
                  </a:cubicBezTo>
                  <a:cubicBezTo>
                    <a:pt x="18928" y="26288"/>
                    <a:pt x="17838" y="26414"/>
                    <a:pt x="16727" y="26414"/>
                  </a:cubicBezTo>
                  <a:cubicBezTo>
                    <a:pt x="16621" y="26414"/>
                    <a:pt x="16516" y="26412"/>
                    <a:pt x="16411" y="26410"/>
                  </a:cubicBezTo>
                  <a:cubicBezTo>
                    <a:pt x="13319" y="26302"/>
                    <a:pt x="10687" y="25081"/>
                    <a:pt x="8436" y="22993"/>
                  </a:cubicBezTo>
                  <a:cubicBezTo>
                    <a:pt x="8301" y="22884"/>
                    <a:pt x="8192" y="22721"/>
                    <a:pt x="8056" y="22586"/>
                  </a:cubicBezTo>
                  <a:cubicBezTo>
                    <a:pt x="8192" y="22396"/>
                    <a:pt x="8382" y="22450"/>
                    <a:pt x="8518" y="22423"/>
                  </a:cubicBezTo>
                  <a:cubicBezTo>
                    <a:pt x="10959" y="22287"/>
                    <a:pt x="13400" y="22070"/>
                    <a:pt x="15787" y="21663"/>
                  </a:cubicBezTo>
                  <a:cubicBezTo>
                    <a:pt x="18770" y="21148"/>
                    <a:pt x="21673" y="20416"/>
                    <a:pt x="24548" y="19548"/>
                  </a:cubicBezTo>
                  <a:cubicBezTo>
                    <a:pt x="25823" y="19168"/>
                    <a:pt x="27125" y="18843"/>
                    <a:pt x="28291" y="18219"/>
                  </a:cubicBezTo>
                  <a:cubicBezTo>
                    <a:pt x="28752" y="18002"/>
                    <a:pt x="29186" y="17785"/>
                    <a:pt x="29620" y="17541"/>
                  </a:cubicBezTo>
                  <a:cubicBezTo>
                    <a:pt x="29837" y="17432"/>
                    <a:pt x="30054" y="17324"/>
                    <a:pt x="30379" y="17161"/>
                  </a:cubicBezTo>
                  <a:close/>
                  <a:moveTo>
                    <a:pt x="17547" y="0"/>
                  </a:moveTo>
                  <a:cubicBezTo>
                    <a:pt x="16359" y="0"/>
                    <a:pt x="15205" y="200"/>
                    <a:pt x="14051" y="615"/>
                  </a:cubicBezTo>
                  <a:cubicBezTo>
                    <a:pt x="12749" y="1104"/>
                    <a:pt x="11610" y="1836"/>
                    <a:pt x="10498" y="2677"/>
                  </a:cubicBezTo>
                  <a:cubicBezTo>
                    <a:pt x="8490" y="4223"/>
                    <a:pt x="6917" y="6122"/>
                    <a:pt x="5887" y="8454"/>
                  </a:cubicBezTo>
                  <a:cubicBezTo>
                    <a:pt x="5236" y="9973"/>
                    <a:pt x="4747" y="11546"/>
                    <a:pt x="4503" y="13201"/>
                  </a:cubicBezTo>
                  <a:cubicBezTo>
                    <a:pt x="4476" y="13391"/>
                    <a:pt x="4422" y="13553"/>
                    <a:pt x="4368" y="13743"/>
                  </a:cubicBezTo>
                  <a:cubicBezTo>
                    <a:pt x="4042" y="13852"/>
                    <a:pt x="3744" y="13933"/>
                    <a:pt x="3473" y="14042"/>
                  </a:cubicBezTo>
                  <a:cubicBezTo>
                    <a:pt x="1737" y="14720"/>
                    <a:pt x="597" y="15913"/>
                    <a:pt x="218" y="17785"/>
                  </a:cubicBezTo>
                  <a:cubicBezTo>
                    <a:pt x="1" y="18978"/>
                    <a:pt x="380" y="19928"/>
                    <a:pt x="1221" y="20714"/>
                  </a:cubicBezTo>
                  <a:cubicBezTo>
                    <a:pt x="1954" y="21392"/>
                    <a:pt x="2794" y="21772"/>
                    <a:pt x="3717" y="22043"/>
                  </a:cubicBezTo>
                  <a:cubicBezTo>
                    <a:pt x="4530" y="22260"/>
                    <a:pt x="5344" y="22369"/>
                    <a:pt x="6185" y="22423"/>
                  </a:cubicBezTo>
                  <a:cubicBezTo>
                    <a:pt x="6592" y="22423"/>
                    <a:pt x="6863" y="22586"/>
                    <a:pt x="7161" y="22884"/>
                  </a:cubicBezTo>
                  <a:cubicBezTo>
                    <a:pt x="9792" y="25759"/>
                    <a:pt x="13047" y="27251"/>
                    <a:pt x="16953" y="27305"/>
                  </a:cubicBezTo>
                  <a:cubicBezTo>
                    <a:pt x="18092" y="27305"/>
                    <a:pt x="19177" y="27170"/>
                    <a:pt x="20289" y="27007"/>
                  </a:cubicBezTo>
                  <a:cubicBezTo>
                    <a:pt x="23273" y="26600"/>
                    <a:pt x="25850" y="25325"/>
                    <a:pt x="28020" y="23264"/>
                  </a:cubicBezTo>
                  <a:cubicBezTo>
                    <a:pt x="29864" y="21528"/>
                    <a:pt x="31030" y="19439"/>
                    <a:pt x="31356" y="16917"/>
                  </a:cubicBezTo>
                  <a:cubicBezTo>
                    <a:pt x="31383" y="16646"/>
                    <a:pt x="31492" y="16429"/>
                    <a:pt x="31736" y="16293"/>
                  </a:cubicBezTo>
                  <a:cubicBezTo>
                    <a:pt x="31925" y="16184"/>
                    <a:pt x="32061" y="16076"/>
                    <a:pt x="32224" y="15967"/>
                  </a:cubicBezTo>
                  <a:cubicBezTo>
                    <a:pt x="33607" y="15018"/>
                    <a:pt x="34719" y="13798"/>
                    <a:pt x="35696" y="12441"/>
                  </a:cubicBezTo>
                  <a:cubicBezTo>
                    <a:pt x="36157" y="11790"/>
                    <a:pt x="36482" y="11085"/>
                    <a:pt x="36645" y="10326"/>
                  </a:cubicBezTo>
                  <a:cubicBezTo>
                    <a:pt x="36808" y="9431"/>
                    <a:pt x="36482" y="8237"/>
                    <a:pt x="35397" y="7668"/>
                  </a:cubicBezTo>
                  <a:cubicBezTo>
                    <a:pt x="34665" y="7288"/>
                    <a:pt x="33906" y="7098"/>
                    <a:pt x="33092" y="7044"/>
                  </a:cubicBezTo>
                  <a:cubicBezTo>
                    <a:pt x="33025" y="7042"/>
                    <a:pt x="32958" y="7041"/>
                    <a:pt x="32891" y="7041"/>
                  </a:cubicBezTo>
                  <a:cubicBezTo>
                    <a:pt x="32016" y="7041"/>
                    <a:pt x="31182" y="7208"/>
                    <a:pt x="30325" y="7586"/>
                  </a:cubicBezTo>
                  <a:cubicBezTo>
                    <a:pt x="30190" y="7369"/>
                    <a:pt x="30081" y="7234"/>
                    <a:pt x="30000" y="7071"/>
                  </a:cubicBezTo>
                  <a:cubicBezTo>
                    <a:pt x="28996" y="5254"/>
                    <a:pt x="27586" y="3789"/>
                    <a:pt x="25985" y="2514"/>
                  </a:cubicBezTo>
                  <a:cubicBezTo>
                    <a:pt x="25307" y="1944"/>
                    <a:pt x="24548" y="1510"/>
                    <a:pt x="23707" y="1212"/>
                  </a:cubicBezTo>
                  <a:cubicBezTo>
                    <a:pt x="21944" y="507"/>
                    <a:pt x="20072" y="127"/>
                    <a:pt x="18174" y="19"/>
                  </a:cubicBezTo>
                  <a:cubicBezTo>
                    <a:pt x="17964" y="7"/>
                    <a:pt x="17755" y="0"/>
                    <a:pt x="17547" y="0"/>
                  </a:cubicBezTo>
                  <a:close/>
                </a:path>
              </a:pathLst>
            </a:custGeom>
            <a:solidFill>
              <a:srgbClr val="ED6A30"/>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nvGrpSpPr>
            <p:cNvPr id="719" name="Google Shape;719;p49"/>
            <p:cNvGrpSpPr/>
            <p:nvPr/>
          </p:nvGrpSpPr>
          <p:grpSpPr>
            <a:xfrm>
              <a:off x="6224675" y="2055325"/>
              <a:ext cx="920225" cy="682650"/>
              <a:chOff x="2734175" y="518275"/>
              <a:chExt cx="920225" cy="682650"/>
            </a:xfrm>
          </p:grpSpPr>
          <p:sp>
            <p:nvSpPr>
              <p:cNvPr id="720" name="Google Shape;720;p49"/>
              <p:cNvSpPr/>
              <p:nvPr/>
            </p:nvSpPr>
            <p:spPr>
              <a:xfrm>
                <a:off x="2734175" y="518275"/>
                <a:ext cx="920225" cy="682650"/>
              </a:xfrm>
              <a:custGeom>
                <a:avLst/>
                <a:gdLst/>
                <a:ahLst/>
                <a:cxnLst/>
                <a:rect l="l" t="t" r="r" b="b"/>
                <a:pathLst>
                  <a:path w="36809" h="27306" extrusionOk="0">
                    <a:moveTo>
                      <a:pt x="31950" y="9657"/>
                    </a:moveTo>
                    <a:cubicBezTo>
                      <a:pt x="32482" y="9657"/>
                      <a:pt x="33096" y="9771"/>
                      <a:pt x="33607" y="10001"/>
                    </a:cubicBezTo>
                    <a:cubicBezTo>
                      <a:pt x="33011" y="10706"/>
                      <a:pt x="32306" y="11140"/>
                      <a:pt x="31492" y="11574"/>
                    </a:cubicBezTo>
                    <a:cubicBezTo>
                      <a:pt x="31383" y="10923"/>
                      <a:pt x="31275" y="10326"/>
                      <a:pt x="31193" y="9756"/>
                    </a:cubicBezTo>
                    <a:cubicBezTo>
                      <a:pt x="31402" y="9690"/>
                      <a:pt x="31664" y="9657"/>
                      <a:pt x="31950" y="9657"/>
                    </a:cubicBezTo>
                    <a:close/>
                    <a:moveTo>
                      <a:pt x="4341" y="16754"/>
                    </a:moveTo>
                    <a:cubicBezTo>
                      <a:pt x="4395" y="17161"/>
                      <a:pt x="4476" y="17487"/>
                      <a:pt x="4531" y="17894"/>
                    </a:cubicBezTo>
                    <a:cubicBezTo>
                      <a:pt x="4178" y="17866"/>
                      <a:pt x="3907" y="17785"/>
                      <a:pt x="3825" y="17514"/>
                    </a:cubicBezTo>
                    <a:cubicBezTo>
                      <a:pt x="3771" y="17188"/>
                      <a:pt x="3988" y="16971"/>
                      <a:pt x="4341" y="16754"/>
                    </a:cubicBezTo>
                    <a:close/>
                    <a:moveTo>
                      <a:pt x="17383" y="964"/>
                    </a:moveTo>
                    <a:cubicBezTo>
                      <a:pt x="19518" y="964"/>
                      <a:pt x="21581" y="1369"/>
                      <a:pt x="23572" y="2135"/>
                    </a:cubicBezTo>
                    <a:cubicBezTo>
                      <a:pt x="24358" y="2433"/>
                      <a:pt x="25063" y="2867"/>
                      <a:pt x="25714" y="3410"/>
                    </a:cubicBezTo>
                    <a:cubicBezTo>
                      <a:pt x="27152" y="4576"/>
                      <a:pt x="28264" y="6068"/>
                      <a:pt x="29213" y="7668"/>
                    </a:cubicBezTo>
                    <a:cubicBezTo>
                      <a:pt x="29946" y="8861"/>
                      <a:pt x="30325" y="10190"/>
                      <a:pt x="30461" y="11601"/>
                    </a:cubicBezTo>
                    <a:cubicBezTo>
                      <a:pt x="30461" y="11737"/>
                      <a:pt x="30461" y="11899"/>
                      <a:pt x="30461" y="12089"/>
                    </a:cubicBezTo>
                    <a:cubicBezTo>
                      <a:pt x="30244" y="12198"/>
                      <a:pt x="30027" y="12333"/>
                      <a:pt x="29810" y="12469"/>
                    </a:cubicBezTo>
                    <a:cubicBezTo>
                      <a:pt x="27640" y="13527"/>
                      <a:pt x="25416" y="14395"/>
                      <a:pt x="23111" y="15073"/>
                    </a:cubicBezTo>
                    <a:cubicBezTo>
                      <a:pt x="19340" y="16212"/>
                      <a:pt x="15489" y="17188"/>
                      <a:pt x="11583" y="17812"/>
                    </a:cubicBezTo>
                    <a:cubicBezTo>
                      <a:pt x="10010" y="18056"/>
                      <a:pt x="8437" y="18192"/>
                      <a:pt x="6836" y="18219"/>
                    </a:cubicBezTo>
                    <a:cubicBezTo>
                      <a:pt x="6429" y="18219"/>
                      <a:pt x="6050" y="18165"/>
                      <a:pt x="5588" y="18165"/>
                    </a:cubicBezTo>
                    <a:cubicBezTo>
                      <a:pt x="5372" y="17622"/>
                      <a:pt x="5317" y="17134"/>
                      <a:pt x="5263" y="16619"/>
                    </a:cubicBezTo>
                    <a:cubicBezTo>
                      <a:pt x="5073" y="13934"/>
                      <a:pt x="5616" y="11411"/>
                      <a:pt x="6673" y="8943"/>
                    </a:cubicBezTo>
                    <a:cubicBezTo>
                      <a:pt x="7541" y="6881"/>
                      <a:pt x="8870" y="5173"/>
                      <a:pt x="10579" y="3789"/>
                    </a:cubicBezTo>
                    <a:cubicBezTo>
                      <a:pt x="11746" y="2840"/>
                      <a:pt x="12993" y="2026"/>
                      <a:pt x="14404" y="1484"/>
                    </a:cubicBezTo>
                    <a:cubicBezTo>
                      <a:pt x="15245" y="1158"/>
                      <a:pt x="16085" y="995"/>
                      <a:pt x="16981" y="968"/>
                    </a:cubicBezTo>
                    <a:cubicBezTo>
                      <a:pt x="17115" y="965"/>
                      <a:pt x="17249" y="964"/>
                      <a:pt x="17383" y="964"/>
                    </a:cubicBezTo>
                    <a:close/>
                    <a:moveTo>
                      <a:pt x="32888" y="7977"/>
                    </a:moveTo>
                    <a:cubicBezTo>
                      <a:pt x="33225" y="7977"/>
                      <a:pt x="33562" y="8014"/>
                      <a:pt x="33906" y="8102"/>
                    </a:cubicBezTo>
                    <a:cubicBezTo>
                      <a:pt x="34286" y="8210"/>
                      <a:pt x="34665" y="8346"/>
                      <a:pt x="35018" y="8536"/>
                    </a:cubicBezTo>
                    <a:cubicBezTo>
                      <a:pt x="35479" y="8780"/>
                      <a:pt x="35723" y="9214"/>
                      <a:pt x="35723" y="9756"/>
                    </a:cubicBezTo>
                    <a:cubicBezTo>
                      <a:pt x="35723" y="10299"/>
                      <a:pt x="35560" y="10787"/>
                      <a:pt x="35316" y="11248"/>
                    </a:cubicBezTo>
                    <a:cubicBezTo>
                      <a:pt x="34801" y="12225"/>
                      <a:pt x="34123" y="13093"/>
                      <a:pt x="33336" y="13825"/>
                    </a:cubicBezTo>
                    <a:cubicBezTo>
                      <a:pt x="31410" y="15588"/>
                      <a:pt x="29241" y="16971"/>
                      <a:pt x="26745" y="17812"/>
                    </a:cubicBezTo>
                    <a:cubicBezTo>
                      <a:pt x="23219" y="19006"/>
                      <a:pt x="19612" y="19955"/>
                      <a:pt x="15950" y="20633"/>
                    </a:cubicBezTo>
                    <a:cubicBezTo>
                      <a:pt x="14783" y="20823"/>
                      <a:pt x="13617" y="20986"/>
                      <a:pt x="12451" y="21121"/>
                    </a:cubicBezTo>
                    <a:cubicBezTo>
                      <a:pt x="10851" y="21284"/>
                      <a:pt x="9277" y="21420"/>
                      <a:pt x="7704" y="21474"/>
                    </a:cubicBezTo>
                    <a:cubicBezTo>
                      <a:pt x="7487" y="21479"/>
                      <a:pt x="7270" y="21482"/>
                      <a:pt x="7055" y="21482"/>
                    </a:cubicBezTo>
                    <a:cubicBezTo>
                      <a:pt x="6031" y="21482"/>
                      <a:pt x="5023" y="21413"/>
                      <a:pt x="4015" y="21121"/>
                    </a:cubicBezTo>
                    <a:cubicBezTo>
                      <a:pt x="3256" y="20904"/>
                      <a:pt x="2551" y="20606"/>
                      <a:pt x="1954" y="20091"/>
                    </a:cubicBezTo>
                    <a:cubicBezTo>
                      <a:pt x="1194" y="19467"/>
                      <a:pt x="977" y="18680"/>
                      <a:pt x="1194" y="17731"/>
                    </a:cubicBezTo>
                    <a:cubicBezTo>
                      <a:pt x="1439" y="16782"/>
                      <a:pt x="1981" y="16022"/>
                      <a:pt x="2795" y="15480"/>
                    </a:cubicBezTo>
                    <a:cubicBezTo>
                      <a:pt x="3039" y="15317"/>
                      <a:pt x="3283" y="15181"/>
                      <a:pt x="3554" y="15046"/>
                    </a:cubicBezTo>
                    <a:cubicBezTo>
                      <a:pt x="3744" y="14964"/>
                      <a:pt x="3934" y="14910"/>
                      <a:pt x="4151" y="14829"/>
                    </a:cubicBezTo>
                    <a:cubicBezTo>
                      <a:pt x="4368" y="15100"/>
                      <a:pt x="4259" y="15344"/>
                      <a:pt x="4259" y="15588"/>
                    </a:cubicBezTo>
                    <a:cubicBezTo>
                      <a:pt x="3961" y="15832"/>
                      <a:pt x="3690" y="16049"/>
                      <a:pt x="3446" y="16293"/>
                    </a:cubicBezTo>
                    <a:cubicBezTo>
                      <a:pt x="2523" y="17270"/>
                      <a:pt x="2822" y="18382"/>
                      <a:pt x="4124" y="18734"/>
                    </a:cubicBezTo>
                    <a:cubicBezTo>
                      <a:pt x="5076" y="18984"/>
                      <a:pt x="6028" y="19101"/>
                      <a:pt x="6995" y="19101"/>
                    </a:cubicBezTo>
                    <a:cubicBezTo>
                      <a:pt x="7186" y="19101"/>
                      <a:pt x="7377" y="19096"/>
                      <a:pt x="7569" y="19087"/>
                    </a:cubicBezTo>
                    <a:cubicBezTo>
                      <a:pt x="10010" y="18979"/>
                      <a:pt x="12369" y="18572"/>
                      <a:pt x="14756" y="18138"/>
                    </a:cubicBezTo>
                    <a:cubicBezTo>
                      <a:pt x="18093" y="17487"/>
                      <a:pt x="21347" y="16565"/>
                      <a:pt x="24575" y="15588"/>
                    </a:cubicBezTo>
                    <a:cubicBezTo>
                      <a:pt x="26230" y="15100"/>
                      <a:pt x="27803" y="14476"/>
                      <a:pt x="29349" y="13717"/>
                    </a:cubicBezTo>
                    <a:cubicBezTo>
                      <a:pt x="30949" y="12930"/>
                      <a:pt x="32441" y="11981"/>
                      <a:pt x="33852" y="10896"/>
                    </a:cubicBezTo>
                    <a:cubicBezTo>
                      <a:pt x="34069" y="10760"/>
                      <a:pt x="34258" y="10543"/>
                      <a:pt x="34394" y="10353"/>
                    </a:cubicBezTo>
                    <a:cubicBezTo>
                      <a:pt x="34692" y="9919"/>
                      <a:pt x="34584" y="9458"/>
                      <a:pt x="34123" y="9214"/>
                    </a:cubicBezTo>
                    <a:cubicBezTo>
                      <a:pt x="33852" y="9051"/>
                      <a:pt x="33499" y="8943"/>
                      <a:pt x="33173" y="8916"/>
                    </a:cubicBezTo>
                    <a:cubicBezTo>
                      <a:pt x="32523" y="8834"/>
                      <a:pt x="31872" y="8807"/>
                      <a:pt x="31193" y="8780"/>
                    </a:cubicBezTo>
                    <a:cubicBezTo>
                      <a:pt x="30895" y="8753"/>
                      <a:pt x="30895" y="8780"/>
                      <a:pt x="30759" y="8319"/>
                    </a:cubicBezTo>
                    <a:cubicBezTo>
                      <a:pt x="31492" y="8136"/>
                      <a:pt x="32188" y="7977"/>
                      <a:pt x="32888" y="7977"/>
                    </a:cubicBezTo>
                    <a:close/>
                    <a:moveTo>
                      <a:pt x="30380" y="17161"/>
                    </a:moveTo>
                    <a:cubicBezTo>
                      <a:pt x="30108" y="18924"/>
                      <a:pt x="29430" y="20335"/>
                      <a:pt x="28400" y="21555"/>
                    </a:cubicBezTo>
                    <a:cubicBezTo>
                      <a:pt x="27559" y="22559"/>
                      <a:pt x="26555" y="23427"/>
                      <a:pt x="25443" y="24105"/>
                    </a:cubicBezTo>
                    <a:cubicBezTo>
                      <a:pt x="23789" y="25163"/>
                      <a:pt x="21998" y="25868"/>
                      <a:pt x="20046" y="26112"/>
                    </a:cubicBezTo>
                    <a:cubicBezTo>
                      <a:pt x="18988" y="26253"/>
                      <a:pt x="17952" y="26394"/>
                      <a:pt x="16918" y="26394"/>
                    </a:cubicBezTo>
                    <a:cubicBezTo>
                      <a:pt x="16758" y="26394"/>
                      <a:pt x="16598" y="26391"/>
                      <a:pt x="16438" y="26383"/>
                    </a:cubicBezTo>
                    <a:cubicBezTo>
                      <a:pt x="13319" y="26302"/>
                      <a:pt x="10688" y="25081"/>
                      <a:pt x="8437" y="22993"/>
                    </a:cubicBezTo>
                    <a:cubicBezTo>
                      <a:pt x="8301" y="22857"/>
                      <a:pt x="8192" y="22722"/>
                      <a:pt x="8057" y="22559"/>
                    </a:cubicBezTo>
                    <a:cubicBezTo>
                      <a:pt x="8143" y="22438"/>
                      <a:pt x="8251" y="22416"/>
                      <a:pt x="8354" y="22416"/>
                    </a:cubicBezTo>
                    <a:cubicBezTo>
                      <a:pt x="8412" y="22416"/>
                      <a:pt x="8469" y="22423"/>
                      <a:pt x="8518" y="22423"/>
                    </a:cubicBezTo>
                    <a:cubicBezTo>
                      <a:pt x="10959" y="22288"/>
                      <a:pt x="13400" y="22044"/>
                      <a:pt x="15787" y="21637"/>
                    </a:cubicBezTo>
                    <a:cubicBezTo>
                      <a:pt x="18771" y="21148"/>
                      <a:pt x="21673" y="20416"/>
                      <a:pt x="24575" y="19548"/>
                    </a:cubicBezTo>
                    <a:cubicBezTo>
                      <a:pt x="25823" y="19141"/>
                      <a:pt x="27125" y="18816"/>
                      <a:pt x="28318" y="18219"/>
                    </a:cubicBezTo>
                    <a:cubicBezTo>
                      <a:pt x="28752" y="17975"/>
                      <a:pt x="29186" y="17758"/>
                      <a:pt x="29647" y="17541"/>
                    </a:cubicBezTo>
                    <a:cubicBezTo>
                      <a:pt x="29837" y="17433"/>
                      <a:pt x="30054" y="17324"/>
                      <a:pt x="30380" y="17161"/>
                    </a:cubicBezTo>
                    <a:close/>
                    <a:moveTo>
                      <a:pt x="17547" y="1"/>
                    </a:moveTo>
                    <a:cubicBezTo>
                      <a:pt x="16360" y="1"/>
                      <a:pt x="15209" y="200"/>
                      <a:pt x="14078" y="616"/>
                    </a:cubicBezTo>
                    <a:cubicBezTo>
                      <a:pt x="12749" y="1104"/>
                      <a:pt x="11610" y="1836"/>
                      <a:pt x="10525" y="2677"/>
                    </a:cubicBezTo>
                    <a:cubicBezTo>
                      <a:pt x="8491" y="4223"/>
                      <a:pt x="6945" y="6095"/>
                      <a:pt x="5914" y="8455"/>
                    </a:cubicBezTo>
                    <a:cubicBezTo>
                      <a:pt x="5236" y="9973"/>
                      <a:pt x="4748" y="11547"/>
                      <a:pt x="4504" y="13201"/>
                    </a:cubicBezTo>
                    <a:cubicBezTo>
                      <a:pt x="4476" y="13391"/>
                      <a:pt x="4422" y="13554"/>
                      <a:pt x="4368" y="13744"/>
                    </a:cubicBezTo>
                    <a:cubicBezTo>
                      <a:pt x="4070" y="13852"/>
                      <a:pt x="3744" y="13934"/>
                      <a:pt x="3473" y="14042"/>
                    </a:cubicBezTo>
                    <a:cubicBezTo>
                      <a:pt x="1737" y="14720"/>
                      <a:pt x="598" y="15886"/>
                      <a:pt x="218" y="17785"/>
                    </a:cubicBezTo>
                    <a:cubicBezTo>
                      <a:pt x="1" y="18951"/>
                      <a:pt x="381" y="19928"/>
                      <a:pt x="1249" y="20714"/>
                    </a:cubicBezTo>
                    <a:cubicBezTo>
                      <a:pt x="1954" y="21393"/>
                      <a:pt x="2822" y="21772"/>
                      <a:pt x="3744" y="22016"/>
                    </a:cubicBezTo>
                    <a:cubicBezTo>
                      <a:pt x="4531" y="22261"/>
                      <a:pt x="5372" y="22369"/>
                      <a:pt x="6185" y="22396"/>
                    </a:cubicBezTo>
                    <a:cubicBezTo>
                      <a:pt x="6592" y="22423"/>
                      <a:pt x="6890" y="22586"/>
                      <a:pt x="7162" y="22884"/>
                    </a:cubicBezTo>
                    <a:cubicBezTo>
                      <a:pt x="9793" y="25760"/>
                      <a:pt x="13048" y="27251"/>
                      <a:pt x="16981" y="27306"/>
                    </a:cubicBezTo>
                    <a:cubicBezTo>
                      <a:pt x="18093" y="27306"/>
                      <a:pt x="19178" y="27170"/>
                      <a:pt x="20290" y="27007"/>
                    </a:cubicBezTo>
                    <a:cubicBezTo>
                      <a:pt x="23273" y="26600"/>
                      <a:pt x="25850" y="25326"/>
                      <a:pt x="28020" y="23264"/>
                    </a:cubicBezTo>
                    <a:cubicBezTo>
                      <a:pt x="29864" y="21528"/>
                      <a:pt x="31031" y="19440"/>
                      <a:pt x="31356" y="16917"/>
                    </a:cubicBezTo>
                    <a:cubicBezTo>
                      <a:pt x="31410" y="16646"/>
                      <a:pt x="31492" y="16429"/>
                      <a:pt x="31763" y="16293"/>
                    </a:cubicBezTo>
                    <a:cubicBezTo>
                      <a:pt x="31926" y="16185"/>
                      <a:pt x="32061" y="16076"/>
                      <a:pt x="32224" y="15968"/>
                    </a:cubicBezTo>
                    <a:cubicBezTo>
                      <a:pt x="33607" y="15018"/>
                      <a:pt x="34720" y="13798"/>
                      <a:pt x="35696" y="12442"/>
                    </a:cubicBezTo>
                    <a:cubicBezTo>
                      <a:pt x="36157" y="11791"/>
                      <a:pt x="36483" y="11086"/>
                      <a:pt x="36645" y="10299"/>
                    </a:cubicBezTo>
                    <a:cubicBezTo>
                      <a:pt x="36808" y="9431"/>
                      <a:pt x="36483" y="8238"/>
                      <a:pt x="35398" y="7668"/>
                    </a:cubicBezTo>
                    <a:cubicBezTo>
                      <a:pt x="34692" y="7288"/>
                      <a:pt x="33906" y="7071"/>
                      <a:pt x="33092" y="7044"/>
                    </a:cubicBezTo>
                    <a:cubicBezTo>
                      <a:pt x="33027" y="7042"/>
                      <a:pt x="32962" y="7041"/>
                      <a:pt x="32896" y="7041"/>
                    </a:cubicBezTo>
                    <a:cubicBezTo>
                      <a:pt x="32039" y="7041"/>
                      <a:pt x="31182" y="7208"/>
                      <a:pt x="30325" y="7587"/>
                    </a:cubicBezTo>
                    <a:cubicBezTo>
                      <a:pt x="30190" y="7370"/>
                      <a:pt x="30081" y="7234"/>
                      <a:pt x="30000" y="7071"/>
                    </a:cubicBezTo>
                    <a:cubicBezTo>
                      <a:pt x="28996" y="5227"/>
                      <a:pt x="27586" y="3789"/>
                      <a:pt x="25986" y="2487"/>
                    </a:cubicBezTo>
                    <a:cubicBezTo>
                      <a:pt x="25308" y="1945"/>
                      <a:pt x="24548" y="1511"/>
                      <a:pt x="23707" y="1185"/>
                    </a:cubicBezTo>
                    <a:cubicBezTo>
                      <a:pt x="21944" y="507"/>
                      <a:pt x="20100" y="128"/>
                      <a:pt x="18174" y="19"/>
                    </a:cubicBezTo>
                    <a:cubicBezTo>
                      <a:pt x="17964" y="7"/>
                      <a:pt x="17755" y="1"/>
                      <a:pt x="17547" y="1"/>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21" name="Google Shape;721;p49"/>
              <p:cNvSpPr/>
              <p:nvPr/>
            </p:nvSpPr>
            <p:spPr>
              <a:xfrm>
                <a:off x="2861000" y="542350"/>
                <a:ext cx="634725" cy="431425"/>
              </a:xfrm>
              <a:custGeom>
                <a:avLst/>
                <a:gdLst/>
                <a:ahLst/>
                <a:cxnLst/>
                <a:rect l="l" t="t" r="r" b="b"/>
                <a:pathLst>
                  <a:path w="25389" h="17257" extrusionOk="0">
                    <a:moveTo>
                      <a:pt x="12310" y="1"/>
                    </a:moveTo>
                    <a:cubicBezTo>
                      <a:pt x="12176" y="1"/>
                      <a:pt x="12042" y="2"/>
                      <a:pt x="11908" y="5"/>
                    </a:cubicBezTo>
                    <a:cubicBezTo>
                      <a:pt x="11012" y="32"/>
                      <a:pt x="10172" y="195"/>
                      <a:pt x="9331" y="521"/>
                    </a:cubicBezTo>
                    <a:cubicBezTo>
                      <a:pt x="7920" y="1063"/>
                      <a:pt x="6673" y="1877"/>
                      <a:pt x="5506" y="2826"/>
                    </a:cubicBezTo>
                    <a:cubicBezTo>
                      <a:pt x="3797" y="4210"/>
                      <a:pt x="2468" y="5918"/>
                      <a:pt x="1600" y="7980"/>
                    </a:cubicBezTo>
                    <a:cubicBezTo>
                      <a:pt x="543" y="10448"/>
                      <a:pt x="0" y="12971"/>
                      <a:pt x="190" y="15656"/>
                    </a:cubicBezTo>
                    <a:cubicBezTo>
                      <a:pt x="244" y="16171"/>
                      <a:pt x="299" y="16659"/>
                      <a:pt x="515" y="17202"/>
                    </a:cubicBezTo>
                    <a:cubicBezTo>
                      <a:pt x="977" y="17202"/>
                      <a:pt x="1356" y="17256"/>
                      <a:pt x="1763" y="17256"/>
                    </a:cubicBezTo>
                    <a:cubicBezTo>
                      <a:pt x="3364" y="17229"/>
                      <a:pt x="4937" y="17093"/>
                      <a:pt x="6510" y="16849"/>
                    </a:cubicBezTo>
                    <a:cubicBezTo>
                      <a:pt x="10416" y="16225"/>
                      <a:pt x="14267" y="15249"/>
                      <a:pt x="18038" y="14110"/>
                    </a:cubicBezTo>
                    <a:cubicBezTo>
                      <a:pt x="20343" y="13432"/>
                      <a:pt x="22567" y="12564"/>
                      <a:pt x="24737" y="11506"/>
                    </a:cubicBezTo>
                    <a:cubicBezTo>
                      <a:pt x="24954" y="11370"/>
                      <a:pt x="25171" y="11235"/>
                      <a:pt x="25388" y="11126"/>
                    </a:cubicBezTo>
                    <a:cubicBezTo>
                      <a:pt x="25388" y="10936"/>
                      <a:pt x="25388" y="10774"/>
                      <a:pt x="25388" y="10638"/>
                    </a:cubicBezTo>
                    <a:cubicBezTo>
                      <a:pt x="25252" y="9227"/>
                      <a:pt x="24873" y="7898"/>
                      <a:pt x="24140" y="6705"/>
                    </a:cubicBezTo>
                    <a:cubicBezTo>
                      <a:pt x="23191" y="5105"/>
                      <a:pt x="22079" y="3613"/>
                      <a:pt x="20641" y="2447"/>
                    </a:cubicBezTo>
                    <a:cubicBezTo>
                      <a:pt x="19990" y="1904"/>
                      <a:pt x="19285" y="1470"/>
                      <a:pt x="18499" y="1172"/>
                    </a:cubicBezTo>
                    <a:cubicBezTo>
                      <a:pt x="16508" y="406"/>
                      <a:pt x="14445" y="1"/>
                      <a:pt x="12310" y="1"/>
                    </a:cubicBezTo>
                    <a:close/>
                  </a:path>
                </a:pathLst>
              </a:custGeom>
              <a:solidFill>
                <a:schemeClr val="dk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22" name="Google Shape;722;p49"/>
              <p:cNvSpPr/>
              <p:nvPr/>
            </p:nvSpPr>
            <p:spPr>
              <a:xfrm>
                <a:off x="2758600" y="717700"/>
                <a:ext cx="868675" cy="337625"/>
              </a:xfrm>
              <a:custGeom>
                <a:avLst/>
                <a:gdLst/>
                <a:ahLst/>
                <a:cxnLst/>
                <a:rect l="l" t="t" r="r" b="b"/>
                <a:pathLst>
                  <a:path w="34747" h="13505" extrusionOk="0">
                    <a:moveTo>
                      <a:pt x="31911" y="0"/>
                    </a:moveTo>
                    <a:cubicBezTo>
                      <a:pt x="31211" y="0"/>
                      <a:pt x="30515" y="159"/>
                      <a:pt x="29782" y="342"/>
                    </a:cubicBezTo>
                    <a:cubicBezTo>
                      <a:pt x="29918" y="803"/>
                      <a:pt x="29918" y="776"/>
                      <a:pt x="30216" y="803"/>
                    </a:cubicBezTo>
                    <a:cubicBezTo>
                      <a:pt x="30895" y="830"/>
                      <a:pt x="31546" y="857"/>
                      <a:pt x="32196" y="939"/>
                    </a:cubicBezTo>
                    <a:cubicBezTo>
                      <a:pt x="32522" y="966"/>
                      <a:pt x="32875" y="1074"/>
                      <a:pt x="33146" y="1237"/>
                    </a:cubicBezTo>
                    <a:cubicBezTo>
                      <a:pt x="33607" y="1481"/>
                      <a:pt x="33715" y="1942"/>
                      <a:pt x="33417" y="2376"/>
                    </a:cubicBezTo>
                    <a:cubicBezTo>
                      <a:pt x="33281" y="2566"/>
                      <a:pt x="33092" y="2783"/>
                      <a:pt x="32875" y="2919"/>
                    </a:cubicBezTo>
                    <a:cubicBezTo>
                      <a:pt x="31464" y="4004"/>
                      <a:pt x="29972" y="4953"/>
                      <a:pt x="28372" y="5740"/>
                    </a:cubicBezTo>
                    <a:cubicBezTo>
                      <a:pt x="26826" y="6499"/>
                      <a:pt x="25253" y="7123"/>
                      <a:pt x="23598" y="7611"/>
                    </a:cubicBezTo>
                    <a:cubicBezTo>
                      <a:pt x="20370" y="8588"/>
                      <a:pt x="17116" y="9510"/>
                      <a:pt x="13779" y="10161"/>
                    </a:cubicBezTo>
                    <a:cubicBezTo>
                      <a:pt x="11392" y="10595"/>
                      <a:pt x="9033" y="11002"/>
                      <a:pt x="6592" y="11110"/>
                    </a:cubicBezTo>
                    <a:cubicBezTo>
                      <a:pt x="6400" y="11119"/>
                      <a:pt x="6209" y="11124"/>
                      <a:pt x="6018" y="11124"/>
                    </a:cubicBezTo>
                    <a:cubicBezTo>
                      <a:pt x="5051" y="11124"/>
                      <a:pt x="4099" y="11007"/>
                      <a:pt x="3147" y="10757"/>
                    </a:cubicBezTo>
                    <a:cubicBezTo>
                      <a:pt x="1845" y="10405"/>
                      <a:pt x="1546" y="9293"/>
                      <a:pt x="2469" y="8316"/>
                    </a:cubicBezTo>
                    <a:cubicBezTo>
                      <a:pt x="2713" y="8072"/>
                      <a:pt x="2984" y="7855"/>
                      <a:pt x="3282" y="7611"/>
                    </a:cubicBezTo>
                    <a:cubicBezTo>
                      <a:pt x="3282" y="7367"/>
                      <a:pt x="3391" y="7123"/>
                      <a:pt x="3174" y="6852"/>
                    </a:cubicBezTo>
                    <a:cubicBezTo>
                      <a:pt x="2957" y="6933"/>
                      <a:pt x="2767" y="6987"/>
                      <a:pt x="2577" y="7069"/>
                    </a:cubicBezTo>
                    <a:cubicBezTo>
                      <a:pt x="2306" y="7204"/>
                      <a:pt x="2062" y="7340"/>
                      <a:pt x="1818" y="7503"/>
                    </a:cubicBezTo>
                    <a:cubicBezTo>
                      <a:pt x="1004" y="8045"/>
                      <a:pt x="462" y="8805"/>
                      <a:pt x="217" y="9754"/>
                    </a:cubicBezTo>
                    <a:cubicBezTo>
                      <a:pt x="0" y="10703"/>
                      <a:pt x="217" y="11490"/>
                      <a:pt x="977" y="12114"/>
                    </a:cubicBezTo>
                    <a:cubicBezTo>
                      <a:pt x="1574" y="12629"/>
                      <a:pt x="2279" y="12927"/>
                      <a:pt x="3038" y="13144"/>
                    </a:cubicBezTo>
                    <a:cubicBezTo>
                      <a:pt x="4046" y="13436"/>
                      <a:pt x="5054" y="13505"/>
                      <a:pt x="6078" y="13505"/>
                    </a:cubicBezTo>
                    <a:cubicBezTo>
                      <a:pt x="6293" y="13505"/>
                      <a:pt x="6510" y="13502"/>
                      <a:pt x="6727" y="13497"/>
                    </a:cubicBezTo>
                    <a:cubicBezTo>
                      <a:pt x="8300" y="13443"/>
                      <a:pt x="9874" y="13307"/>
                      <a:pt x="11474" y="13144"/>
                    </a:cubicBezTo>
                    <a:cubicBezTo>
                      <a:pt x="12640" y="13009"/>
                      <a:pt x="13806" y="12846"/>
                      <a:pt x="14973" y="12656"/>
                    </a:cubicBezTo>
                    <a:cubicBezTo>
                      <a:pt x="18635" y="11978"/>
                      <a:pt x="22242" y="11029"/>
                      <a:pt x="25768" y="9835"/>
                    </a:cubicBezTo>
                    <a:cubicBezTo>
                      <a:pt x="28264" y="8994"/>
                      <a:pt x="30433" y="7611"/>
                      <a:pt x="32359" y="5848"/>
                    </a:cubicBezTo>
                    <a:cubicBezTo>
                      <a:pt x="33146" y="5116"/>
                      <a:pt x="33824" y="4248"/>
                      <a:pt x="34339" y="3271"/>
                    </a:cubicBezTo>
                    <a:cubicBezTo>
                      <a:pt x="34583" y="2810"/>
                      <a:pt x="34746" y="2322"/>
                      <a:pt x="34746" y="1779"/>
                    </a:cubicBezTo>
                    <a:cubicBezTo>
                      <a:pt x="34746" y="1237"/>
                      <a:pt x="34502" y="803"/>
                      <a:pt x="34041" y="559"/>
                    </a:cubicBezTo>
                    <a:cubicBezTo>
                      <a:pt x="33688" y="369"/>
                      <a:pt x="33309" y="233"/>
                      <a:pt x="32929" y="125"/>
                    </a:cubicBezTo>
                    <a:cubicBezTo>
                      <a:pt x="32585" y="37"/>
                      <a:pt x="32248" y="0"/>
                      <a:pt x="31911" y="0"/>
                    </a:cubicBezTo>
                    <a:close/>
                  </a:path>
                </a:pathLst>
              </a:custGeom>
              <a:solidFill>
                <a:schemeClr val="accen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23" name="Google Shape;723;p49"/>
              <p:cNvSpPr/>
              <p:nvPr/>
            </p:nvSpPr>
            <p:spPr>
              <a:xfrm>
                <a:off x="2935575" y="947300"/>
                <a:ext cx="558100" cy="230850"/>
              </a:xfrm>
              <a:custGeom>
                <a:avLst/>
                <a:gdLst/>
                <a:ahLst/>
                <a:cxnLst/>
                <a:rect l="l" t="t" r="r" b="b"/>
                <a:pathLst>
                  <a:path w="22324" h="9234" extrusionOk="0">
                    <a:moveTo>
                      <a:pt x="22324" y="0"/>
                    </a:moveTo>
                    <a:lnTo>
                      <a:pt x="22324" y="0"/>
                    </a:lnTo>
                    <a:cubicBezTo>
                      <a:pt x="21998" y="163"/>
                      <a:pt x="21781" y="272"/>
                      <a:pt x="21591" y="380"/>
                    </a:cubicBezTo>
                    <a:cubicBezTo>
                      <a:pt x="21130" y="597"/>
                      <a:pt x="20696" y="814"/>
                      <a:pt x="20262" y="1058"/>
                    </a:cubicBezTo>
                    <a:cubicBezTo>
                      <a:pt x="19069" y="1655"/>
                      <a:pt x="17767" y="1980"/>
                      <a:pt x="16519" y="2387"/>
                    </a:cubicBezTo>
                    <a:cubicBezTo>
                      <a:pt x="13617" y="3255"/>
                      <a:pt x="10715" y="3987"/>
                      <a:pt x="7731" y="4476"/>
                    </a:cubicBezTo>
                    <a:cubicBezTo>
                      <a:pt x="5344" y="4883"/>
                      <a:pt x="2903" y="5127"/>
                      <a:pt x="462" y="5262"/>
                    </a:cubicBezTo>
                    <a:cubicBezTo>
                      <a:pt x="413" y="5262"/>
                      <a:pt x="356" y="5255"/>
                      <a:pt x="298" y="5255"/>
                    </a:cubicBezTo>
                    <a:cubicBezTo>
                      <a:pt x="195" y="5255"/>
                      <a:pt x="87" y="5277"/>
                      <a:pt x="1" y="5398"/>
                    </a:cubicBezTo>
                    <a:cubicBezTo>
                      <a:pt x="136" y="5561"/>
                      <a:pt x="245" y="5696"/>
                      <a:pt x="381" y="5832"/>
                    </a:cubicBezTo>
                    <a:cubicBezTo>
                      <a:pt x="2632" y="7920"/>
                      <a:pt x="5263" y="9141"/>
                      <a:pt x="8382" y="9222"/>
                    </a:cubicBezTo>
                    <a:cubicBezTo>
                      <a:pt x="8542" y="9230"/>
                      <a:pt x="8702" y="9233"/>
                      <a:pt x="8862" y="9233"/>
                    </a:cubicBezTo>
                    <a:cubicBezTo>
                      <a:pt x="9896" y="9233"/>
                      <a:pt x="10932" y="9092"/>
                      <a:pt x="11990" y="8951"/>
                    </a:cubicBezTo>
                    <a:cubicBezTo>
                      <a:pt x="13942" y="8707"/>
                      <a:pt x="15733" y="8002"/>
                      <a:pt x="17387" y="6944"/>
                    </a:cubicBezTo>
                    <a:cubicBezTo>
                      <a:pt x="18499" y="6266"/>
                      <a:pt x="19503" y="5398"/>
                      <a:pt x="20344" y="4394"/>
                    </a:cubicBezTo>
                    <a:cubicBezTo>
                      <a:pt x="21374" y="3174"/>
                      <a:pt x="22052" y="1763"/>
                      <a:pt x="22324" y="0"/>
                    </a:cubicBezTo>
                    <a:close/>
                  </a:path>
                </a:pathLst>
              </a:custGeom>
              <a:solidFill>
                <a:schemeClr val="dk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24" name="Google Shape;724;p49"/>
              <p:cNvSpPr/>
              <p:nvPr/>
            </p:nvSpPr>
            <p:spPr>
              <a:xfrm>
                <a:off x="2949825" y="683425"/>
                <a:ext cx="162775" cy="215100"/>
              </a:xfrm>
              <a:custGeom>
                <a:avLst/>
                <a:gdLst/>
                <a:ahLst/>
                <a:cxnLst/>
                <a:rect l="l" t="t" r="r" b="b"/>
                <a:pathLst>
                  <a:path w="6511" h="8604" extrusionOk="0">
                    <a:moveTo>
                      <a:pt x="3890" y="885"/>
                    </a:moveTo>
                    <a:cubicBezTo>
                      <a:pt x="4205" y="885"/>
                      <a:pt x="4524" y="1055"/>
                      <a:pt x="4828" y="1387"/>
                    </a:cubicBezTo>
                    <a:cubicBezTo>
                      <a:pt x="5262" y="1876"/>
                      <a:pt x="5534" y="2418"/>
                      <a:pt x="5479" y="3069"/>
                    </a:cubicBezTo>
                    <a:cubicBezTo>
                      <a:pt x="5344" y="4832"/>
                      <a:pt x="4611" y="6297"/>
                      <a:pt x="3092" y="7273"/>
                    </a:cubicBezTo>
                    <a:cubicBezTo>
                      <a:pt x="2821" y="7463"/>
                      <a:pt x="2496" y="7572"/>
                      <a:pt x="2170" y="7626"/>
                    </a:cubicBezTo>
                    <a:cubicBezTo>
                      <a:pt x="2067" y="7650"/>
                      <a:pt x="1970" y="7663"/>
                      <a:pt x="1880" y="7663"/>
                    </a:cubicBezTo>
                    <a:cubicBezTo>
                      <a:pt x="1470" y="7663"/>
                      <a:pt x="1192" y="7414"/>
                      <a:pt x="1058" y="6948"/>
                    </a:cubicBezTo>
                    <a:cubicBezTo>
                      <a:pt x="1004" y="6704"/>
                      <a:pt x="977" y="6460"/>
                      <a:pt x="950" y="6297"/>
                    </a:cubicBezTo>
                    <a:cubicBezTo>
                      <a:pt x="1085" y="4371"/>
                      <a:pt x="1736" y="2744"/>
                      <a:pt x="3011" y="1360"/>
                    </a:cubicBezTo>
                    <a:cubicBezTo>
                      <a:pt x="3290" y="1042"/>
                      <a:pt x="3588" y="885"/>
                      <a:pt x="3890" y="885"/>
                    </a:cubicBezTo>
                    <a:close/>
                    <a:moveTo>
                      <a:pt x="3867" y="1"/>
                    </a:moveTo>
                    <a:cubicBezTo>
                      <a:pt x="3315" y="1"/>
                      <a:pt x="2764" y="225"/>
                      <a:pt x="2333" y="682"/>
                    </a:cubicBezTo>
                    <a:cubicBezTo>
                      <a:pt x="895" y="2201"/>
                      <a:pt x="163" y="4046"/>
                      <a:pt x="0" y="6107"/>
                    </a:cubicBezTo>
                    <a:cubicBezTo>
                      <a:pt x="0" y="6649"/>
                      <a:pt x="55" y="7165"/>
                      <a:pt x="299" y="7626"/>
                    </a:cubicBezTo>
                    <a:cubicBezTo>
                      <a:pt x="570" y="8141"/>
                      <a:pt x="950" y="8521"/>
                      <a:pt x="1546" y="8575"/>
                    </a:cubicBezTo>
                    <a:cubicBezTo>
                      <a:pt x="1671" y="8594"/>
                      <a:pt x="1796" y="8603"/>
                      <a:pt x="1921" y="8603"/>
                    </a:cubicBezTo>
                    <a:cubicBezTo>
                      <a:pt x="2149" y="8603"/>
                      <a:pt x="2377" y="8574"/>
                      <a:pt x="2604" y="8521"/>
                    </a:cubicBezTo>
                    <a:cubicBezTo>
                      <a:pt x="3337" y="8358"/>
                      <a:pt x="3933" y="7951"/>
                      <a:pt x="4476" y="7409"/>
                    </a:cubicBezTo>
                    <a:cubicBezTo>
                      <a:pt x="5615" y="6297"/>
                      <a:pt x="6239" y="4914"/>
                      <a:pt x="6402" y="3340"/>
                    </a:cubicBezTo>
                    <a:cubicBezTo>
                      <a:pt x="6510" y="2310"/>
                      <a:pt x="6130" y="1415"/>
                      <a:pt x="5425" y="682"/>
                    </a:cubicBezTo>
                    <a:cubicBezTo>
                      <a:pt x="4988" y="231"/>
                      <a:pt x="4427" y="1"/>
                      <a:pt x="3867" y="1"/>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25" name="Google Shape;725;p49"/>
              <p:cNvSpPr/>
              <p:nvPr/>
            </p:nvSpPr>
            <p:spPr>
              <a:xfrm>
                <a:off x="2973550" y="705550"/>
                <a:ext cx="114625" cy="169450"/>
              </a:xfrm>
              <a:custGeom>
                <a:avLst/>
                <a:gdLst/>
                <a:ahLst/>
                <a:cxnLst/>
                <a:rect l="l" t="t" r="r" b="b"/>
                <a:pathLst>
                  <a:path w="4585" h="6778" extrusionOk="0">
                    <a:moveTo>
                      <a:pt x="2941" y="0"/>
                    </a:moveTo>
                    <a:cubicBezTo>
                      <a:pt x="2639" y="0"/>
                      <a:pt x="2341" y="157"/>
                      <a:pt x="2062" y="475"/>
                    </a:cubicBezTo>
                    <a:cubicBezTo>
                      <a:pt x="787" y="1859"/>
                      <a:pt x="136" y="3486"/>
                      <a:pt x="1" y="5412"/>
                    </a:cubicBezTo>
                    <a:cubicBezTo>
                      <a:pt x="28" y="5575"/>
                      <a:pt x="55" y="5819"/>
                      <a:pt x="109" y="6063"/>
                    </a:cubicBezTo>
                    <a:cubicBezTo>
                      <a:pt x="243" y="6529"/>
                      <a:pt x="521" y="6778"/>
                      <a:pt x="931" y="6778"/>
                    </a:cubicBezTo>
                    <a:cubicBezTo>
                      <a:pt x="1021" y="6778"/>
                      <a:pt x="1118" y="6765"/>
                      <a:pt x="1221" y="6741"/>
                    </a:cubicBezTo>
                    <a:cubicBezTo>
                      <a:pt x="1547" y="6687"/>
                      <a:pt x="1872" y="6578"/>
                      <a:pt x="2143" y="6388"/>
                    </a:cubicBezTo>
                    <a:cubicBezTo>
                      <a:pt x="3662" y="5412"/>
                      <a:pt x="4395" y="3947"/>
                      <a:pt x="4530" y="2184"/>
                    </a:cubicBezTo>
                    <a:cubicBezTo>
                      <a:pt x="4585" y="1533"/>
                      <a:pt x="4313" y="991"/>
                      <a:pt x="3879" y="502"/>
                    </a:cubicBezTo>
                    <a:cubicBezTo>
                      <a:pt x="3575" y="170"/>
                      <a:pt x="3256" y="0"/>
                      <a:pt x="2941" y="0"/>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26" name="Google Shape;726;p49"/>
              <p:cNvSpPr/>
              <p:nvPr/>
            </p:nvSpPr>
            <p:spPr>
              <a:xfrm>
                <a:off x="3126800" y="597075"/>
                <a:ext cx="80725" cy="84250"/>
              </a:xfrm>
              <a:custGeom>
                <a:avLst/>
                <a:gdLst/>
                <a:ahLst/>
                <a:cxnLst/>
                <a:rect l="l" t="t" r="r" b="b"/>
                <a:pathLst>
                  <a:path w="3229" h="3370" extrusionOk="0">
                    <a:moveTo>
                      <a:pt x="1690" y="801"/>
                    </a:moveTo>
                    <a:cubicBezTo>
                      <a:pt x="1762" y="801"/>
                      <a:pt x="1838" y="819"/>
                      <a:pt x="1926" y="854"/>
                    </a:cubicBezTo>
                    <a:cubicBezTo>
                      <a:pt x="2225" y="1017"/>
                      <a:pt x="2360" y="1180"/>
                      <a:pt x="2360" y="1587"/>
                    </a:cubicBezTo>
                    <a:cubicBezTo>
                      <a:pt x="2306" y="1939"/>
                      <a:pt x="2143" y="2292"/>
                      <a:pt x="1764" y="2482"/>
                    </a:cubicBezTo>
                    <a:cubicBezTo>
                      <a:pt x="1666" y="2543"/>
                      <a:pt x="1563" y="2571"/>
                      <a:pt x="1459" y="2571"/>
                    </a:cubicBezTo>
                    <a:cubicBezTo>
                      <a:pt x="1332" y="2571"/>
                      <a:pt x="1205" y="2529"/>
                      <a:pt x="1086" y="2455"/>
                    </a:cubicBezTo>
                    <a:cubicBezTo>
                      <a:pt x="869" y="2319"/>
                      <a:pt x="814" y="2102"/>
                      <a:pt x="842" y="1858"/>
                    </a:cubicBezTo>
                    <a:cubicBezTo>
                      <a:pt x="923" y="1559"/>
                      <a:pt x="1031" y="1261"/>
                      <a:pt x="1248" y="1044"/>
                    </a:cubicBezTo>
                    <a:cubicBezTo>
                      <a:pt x="1413" y="879"/>
                      <a:pt x="1541" y="801"/>
                      <a:pt x="1690" y="801"/>
                    </a:cubicBezTo>
                    <a:close/>
                    <a:moveTo>
                      <a:pt x="1556" y="0"/>
                    </a:moveTo>
                    <a:cubicBezTo>
                      <a:pt x="1312" y="0"/>
                      <a:pt x="1079" y="39"/>
                      <a:pt x="896" y="122"/>
                    </a:cubicBezTo>
                    <a:cubicBezTo>
                      <a:pt x="814" y="176"/>
                      <a:pt x="679" y="258"/>
                      <a:pt x="625" y="339"/>
                    </a:cubicBezTo>
                    <a:cubicBezTo>
                      <a:pt x="326" y="854"/>
                      <a:pt x="28" y="1370"/>
                      <a:pt x="28" y="1858"/>
                    </a:cubicBezTo>
                    <a:cubicBezTo>
                      <a:pt x="1" y="2672"/>
                      <a:pt x="326" y="3078"/>
                      <a:pt x="977" y="3295"/>
                    </a:cubicBezTo>
                    <a:cubicBezTo>
                      <a:pt x="1142" y="3345"/>
                      <a:pt x="1305" y="3369"/>
                      <a:pt x="1463" y="3369"/>
                    </a:cubicBezTo>
                    <a:cubicBezTo>
                      <a:pt x="1824" y="3369"/>
                      <a:pt x="2159" y="3242"/>
                      <a:pt x="2442" y="2997"/>
                    </a:cubicBezTo>
                    <a:cubicBezTo>
                      <a:pt x="2957" y="2590"/>
                      <a:pt x="3201" y="2021"/>
                      <a:pt x="3228" y="1370"/>
                    </a:cubicBezTo>
                    <a:cubicBezTo>
                      <a:pt x="3228" y="1017"/>
                      <a:pt x="3120" y="691"/>
                      <a:pt x="2849" y="420"/>
                    </a:cubicBezTo>
                    <a:cubicBezTo>
                      <a:pt x="2561" y="151"/>
                      <a:pt x="2036" y="0"/>
                      <a:pt x="1556"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27" name="Google Shape;727;p49"/>
              <p:cNvSpPr/>
              <p:nvPr/>
            </p:nvSpPr>
            <p:spPr>
              <a:xfrm>
                <a:off x="3147150" y="617075"/>
                <a:ext cx="38675" cy="44275"/>
              </a:xfrm>
              <a:custGeom>
                <a:avLst/>
                <a:gdLst/>
                <a:ahLst/>
                <a:cxnLst/>
                <a:rect l="l" t="t" r="r" b="b"/>
                <a:pathLst>
                  <a:path w="1547" h="1771" extrusionOk="0">
                    <a:moveTo>
                      <a:pt x="876" y="1"/>
                    </a:moveTo>
                    <a:cubicBezTo>
                      <a:pt x="727" y="1"/>
                      <a:pt x="599" y="79"/>
                      <a:pt x="434" y="244"/>
                    </a:cubicBezTo>
                    <a:cubicBezTo>
                      <a:pt x="217" y="461"/>
                      <a:pt x="109" y="759"/>
                      <a:pt x="28" y="1058"/>
                    </a:cubicBezTo>
                    <a:cubicBezTo>
                      <a:pt x="0" y="1302"/>
                      <a:pt x="55" y="1519"/>
                      <a:pt x="272" y="1655"/>
                    </a:cubicBezTo>
                    <a:cubicBezTo>
                      <a:pt x="391" y="1729"/>
                      <a:pt x="518" y="1771"/>
                      <a:pt x="645" y="1771"/>
                    </a:cubicBezTo>
                    <a:cubicBezTo>
                      <a:pt x="749" y="1771"/>
                      <a:pt x="852" y="1743"/>
                      <a:pt x="950" y="1682"/>
                    </a:cubicBezTo>
                    <a:cubicBezTo>
                      <a:pt x="1329" y="1492"/>
                      <a:pt x="1492" y="1139"/>
                      <a:pt x="1546" y="787"/>
                    </a:cubicBezTo>
                    <a:cubicBezTo>
                      <a:pt x="1546" y="380"/>
                      <a:pt x="1411" y="217"/>
                      <a:pt x="1112" y="54"/>
                    </a:cubicBezTo>
                    <a:cubicBezTo>
                      <a:pt x="1024" y="19"/>
                      <a:pt x="948" y="1"/>
                      <a:pt x="876" y="1"/>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28" name="Google Shape;728;p49"/>
              <p:cNvSpPr/>
              <p:nvPr/>
            </p:nvSpPr>
            <p:spPr>
              <a:xfrm>
                <a:off x="3263775" y="715375"/>
                <a:ext cx="96875" cy="95250"/>
              </a:xfrm>
              <a:custGeom>
                <a:avLst/>
                <a:gdLst/>
                <a:ahLst/>
                <a:cxnLst/>
                <a:rect l="l" t="t" r="r" b="b"/>
                <a:pathLst>
                  <a:path w="3875" h="3810" extrusionOk="0">
                    <a:moveTo>
                      <a:pt x="2089" y="543"/>
                    </a:moveTo>
                    <a:cubicBezTo>
                      <a:pt x="2767" y="788"/>
                      <a:pt x="2930" y="1032"/>
                      <a:pt x="2794" y="1601"/>
                    </a:cubicBezTo>
                    <a:cubicBezTo>
                      <a:pt x="2713" y="2008"/>
                      <a:pt x="2523" y="2415"/>
                      <a:pt x="2198" y="2686"/>
                    </a:cubicBezTo>
                    <a:cubicBezTo>
                      <a:pt x="2062" y="2822"/>
                      <a:pt x="1845" y="2930"/>
                      <a:pt x="1655" y="2985"/>
                    </a:cubicBezTo>
                    <a:cubicBezTo>
                      <a:pt x="1605" y="2996"/>
                      <a:pt x="1557" y="3002"/>
                      <a:pt x="1511" y="3002"/>
                    </a:cubicBezTo>
                    <a:cubicBezTo>
                      <a:pt x="1232" y="3002"/>
                      <a:pt x="1035" y="2799"/>
                      <a:pt x="1059" y="2496"/>
                    </a:cubicBezTo>
                    <a:cubicBezTo>
                      <a:pt x="1059" y="2171"/>
                      <a:pt x="1167" y="1845"/>
                      <a:pt x="1276" y="1547"/>
                    </a:cubicBezTo>
                    <a:cubicBezTo>
                      <a:pt x="1465" y="1140"/>
                      <a:pt x="1791" y="842"/>
                      <a:pt x="2089" y="543"/>
                    </a:cubicBezTo>
                    <a:close/>
                    <a:moveTo>
                      <a:pt x="2104" y="0"/>
                    </a:moveTo>
                    <a:cubicBezTo>
                      <a:pt x="2081" y="0"/>
                      <a:pt x="2058" y="0"/>
                      <a:pt x="2035" y="1"/>
                    </a:cubicBezTo>
                    <a:cubicBezTo>
                      <a:pt x="1927" y="28"/>
                      <a:pt x="1655" y="28"/>
                      <a:pt x="1438" y="137"/>
                    </a:cubicBezTo>
                    <a:cubicBezTo>
                      <a:pt x="462" y="706"/>
                      <a:pt x="1" y="1981"/>
                      <a:pt x="272" y="2903"/>
                    </a:cubicBezTo>
                    <a:cubicBezTo>
                      <a:pt x="408" y="3419"/>
                      <a:pt x="814" y="3717"/>
                      <a:pt x="1357" y="3798"/>
                    </a:cubicBezTo>
                    <a:cubicBezTo>
                      <a:pt x="1423" y="3806"/>
                      <a:pt x="1489" y="3810"/>
                      <a:pt x="1553" y="3810"/>
                    </a:cubicBezTo>
                    <a:cubicBezTo>
                      <a:pt x="1935" y="3810"/>
                      <a:pt x="2280" y="3674"/>
                      <a:pt x="2605" y="3419"/>
                    </a:cubicBezTo>
                    <a:cubicBezTo>
                      <a:pt x="3147" y="2985"/>
                      <a:pt x="3445" y="2388"/>
                      <a:pt x="3608" y="1737"/>
                    </a:cubicBezTo>
                    <a:cubicBezTo>
                      <a:pt x="3874" y="699"/>
                      <a:pt x="3305" y="0"/>
                      <a:pt x="2104"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29" name="Google Shape;729;p49"/>
              <p:cNvSpPr/>
              <p:nvPr/>
            </p:nvSpPr>
            <p:spPr>
              <a:xfrm>
                <a:off x="3289650" y="728950"/>
                <a:ext cx="47400" cy="61475"/>
              </a:xfrm>
              <a:custGeom>
                <a:avLst/>
                <a:gdLst/>
                <a:ahLst/>
                <a:cxnLst/>
                <a:rect l="l" t="t" r="r" b="b"/>
                <a:pathLst>
                  <a:path w="1896" h="2459" extrusionOk="0">
                    <a:moveTo>
                      <a:pt x="1054" y="0"/>
                    </a:moveTo>
                    <a:cubicBezTo>
                      <a:pt x="756" y="299"/>
                      <a:pt x="430" y="597"/>
                      <a:pt x="241" y="1004"/>
                    </a:cubicBezTo>
                    <a:cubicBezTo>
                      <a:pt x="132" y="1302"/>
                      <a:pt x="24" y="1628"/>
                      <a:pt x="24" y="1953"/>
                    </a:cubicBezTo>
                    <a:cubicBezTo>
                      <a:pt x="0" y="2256"/>
                      <a:pt x="197" y="2459"/>
                      <a:pt x="476" y="2459"/>
                    </a:cubicBezTo>
                    <a:cubicBezTo>
                      <a:pt x="522" y="2459"/>
                      <a:pt x="570" y="2453"/>
                      <a:pt x="620" y="2442"/>
                    </a:cubicBezTo>
                    <a:cubicBezTo>
                      <a:pt x="810" y="2387"/>
                      <a:pt x="1027" y="2279"/>
                      <a:pt x="1163" y="2143"/>
                    </a:cubicBezTo>
                    <a:cubicBezTo>
                      <a:pt x="1488" y="1872"/>
                      <a:pt x="1678" y="1465"/>
                      <a:pt x="1759" y="1058"/>
                    </a:cubicBezTo>
                    <a:cubicBezTo>
                      <a:pt x="1895" y="489"/>
                      <a:pt x="1732" y="245"/>
                      <a:pt x="1054" y="0"/>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30" name="Google Shape;730;p49"/>
              <p:cNvSpPr/>
              <p:nvPr/>
            </p:nvSpPr>
            <p:spPr>
              <a:xfrm>
                <a:off x="3166125" y="1076575"/>
                <a:ext cx="66500" cy="62200"/>
              </a:xfrm>
              <a:custGeom>
                <a:avLst/>
                <a:gdLst/>
                <a:ahLst/>
                <a:cxnLst/>
                <a:rect l="l" t="t" r="r" b="b"/>
                <a:pathLst>
                  <a:path w="2660" h="2488" extrusionOk="0">
                    <a:moveTo>
                      <a:pt x="1737" y="824"/>
                    </a:moveTo>
                    <a:lnTo>
                      <a:pt x="1737" y="824"/>
                    </a:lnTo>
                    <a:cubicBezTo>
                      <a:pt x="1655" y="1420"/>
                      <a:pt x="1520" y="1556"/>
                      <a:pt x="977" y="1583"/>
                    </a:cubicBezTo>
                    <a:cubicBezTo>
                      <a:pt x="1086" y="1203"/>
                      <a:pt x="1384" y="1041"/>
                      <a:pt x="1737" y="824"/>
                    </a:cubicBezTo>
                    <a:close/>
                    <a:moveTo>
                      <a:pt x="1801" y="0"/>
                    </a:moveTo>
                    <a:cubicBezTo>
                      <a:pt x="1685" y="0"/>
                      <a:pt x="1563" y="21"/>
                      <a:pt x="1438" y="64"/>
                    </a:cubicBezTo>
                    <a:cubicBezTo>
                      <a:pt x="950" y="254"/>
                      <a:pt x="570" y="552"/>
                      <a:pt x="272" y="986"/>
                    </a:cubicBezTo>
                    <a:cubicBezTo>
                      <a:pt x="1" y="1366"/>
                      <a:pt x="1" y="1773"/>
                      <a:pt x="272" y="2098"/>
                    </a:cubicBezTo>
                    <a:cubicBezTo>
                      <a:pt x="482" y="2350"/>
                      <a:pt x="756" y="2488"/>
                      <a:pt x="1069" y="2488"/>
                    </a:cubicBezTo>
                    <a:cubicBezTo>
                      <a:pt x="1162" y="2488"/>
                      <a:pt x="1258" y="2476"/>
                      <a:pt x="1357" y="2451"/>
                    </a:cubicBezTo>
                    <a:cubicBezTo>
                      <a:pt x="1791" y="2315"/>
                      <a:pt x="2171" y="2071"/>
                      <a:pt x="2442" y="1692"/>
                    </a:cubicBezTo>
                    <a:cubicBezTo>
                      <a:pt x="2578" y="1475"/>
                      <a:pt x="2632" y="1203"/>
                      <a:pt x="2659" y="1095"/>
                    </a:cubicBezTo>
                    <a:lnTo>
                      <a:pt x="2659" y="878"/>
                    </a:lnTo>
                    <a:cubicBezTo>
                      <a:pt x="2637" y="335"/>
                      <a:pt x="2267" y="0"/>
                      <a:pt x="1801"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31" name="Google Shape;731;p49"/>
              <p:cNvSpPr/>
              <p:nvPr/>
            </p:nvSpPr>
            <p:spPr>
              <a:xfrm>
                <a:off x="3190550" y="1097150"/>
                <a:ext cx="19000" cy="19025"/>
              </a:xfrm>
              <a:custGeom>
                <a:avLst/>
                <a:gdLst/>
                <a:ahLst/>
                <a:cxnLst/>
                <a:rect l="l" t="t" r="r" b="b"/>
                <a:pathLst>
                  <a:path w="760" h="761" extrusionOk="0">
                    <a:moveTo>
                      <a:pt x="760" y="1"/>
                    </a:moveTo>
                    <a:cubicBezTo>
                      <a:pt x="407" y="218"/>
                      <a:pt x="109" y="380"/>
                      <a:pt x="0" y="760"/>
                    </a:cubicBezTo>
                    <a:cubicBezTo>
                      <a:pt x="543" y="733"/>
                      <a:pt x="678" y="597"/>
                      <a:pt x="760" y="1"/>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32" name="Google Shape;732;p49"/>
              <p:cNvSpPr/>
              <p:nvPr/>
            </p:nvSpPr>
            <p:spPr>
              <a:xfrm>
                <a:off x="3290900" y="1044950"/>
                <a:ext cx="61725" cy="55625"/>
              </a:xfrm>
              <a:custGeom>
                <a:avLst/>
                <a:gdLst/>
                <a:ahLst/>
                <a:cxnLst/>
                <a:rect l="l" t="t" r="r" b="b"/>
                <a:pathLst>
                  <a:path w="2469" h="2225" extrusionOk="0">
                    <a:moveTo>
                      <a:pt x="1547" y="624"/>
                    </a:moveTo>
                    <a:lnTo>
                      <a:pt x="1547" y="624"/>
                    </a:lnTo>
                    <a:cubicBezTo>
                      <a:pt x="1492" y="1221"/>
                      <a:pt x="1438" y="1275"/>
                      <a:pt x="977" y="1275"/>
                    </a:cubicBezTo>
                    <a:cubicBezTo>
                      <a:pt x="1031" y="1004"/>
                      <a:pt x="1248" y="868"/>
                      <a:pt x="1547" y="624"/>
                    </a:cubicBezTo>
                    <a:close/>
                    <a:moveTo>
                      <a:pt x="1682" y="0"/>
                    </a:moveTo>
                    <a:cubicBezTo>
                      <a:pt x="1113" y="81"/>
                      <a:pt x="570" y="298"/>
                      <a:pt x="245" y="814"/>
                    </a:cubicBezTo>
                    <a:cubicBezTo>
                      <a:pt x="55" y="1085"/>
                      <a:pt x="1" y="1411"/>
                      <a:pt x="163" y="1736"/>
                    </a:cubicBezTo>
                    <a:cubicBezTo>
                      <a:pt x="353" y="2089"/>
                      <a:pt x="679" y="2197"/>
                      <a:pt x="1004" y="2224"/>
                    </a:cubicBezTo>
                    <a:cubicBezTo>
                      <a:pt x="1655" y="2224"/>
                      <a:pt x="2306" y="1682"/>
                      <a:pt x="2415" y="1085"/>
                    </a:cubicBezTo>
                    <a:cubicBezTo>
                      <a:pt x="2469" y="732"/>
                      <a:pt x="2388" y="434"/>
                      <a:pt x="2116" y="190"/>
                    </a:cubicBezTo>
                    <a:cubicBezTo>
                      <a:pt x="2008" y="109"/>
                      <a:pt x="1818" y="0"/>
                      <a:pt x="1682"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33" name="Google Shape;733;p49"/>
              <p:cNvSpPr/>
              <p:nvPr/>
            </p:nvSpPr>
            <p:spPr>
              <a:xfrm>
                <a:off x="3315325" y="1060525"/>
                <a:ext cx="14250" cy="16300"/>
              </a:xfrm>
              <a:custGeom>
                <a:avLst/>
                <a:gdLst/>
                <a:ahLst/>
                <a:cxnLst/>
                <a:rect l="l" t="t" r="r" b="b"/>
                <a:pathLst>
                  <a:path w="570" h="652" extrusionOk="0">
                    <a:moveTo>
                      <a:pt x="570" y="1"/>
                    </a:moveTo>
                    <a:lnTo>
                      <a:pt x="570" y="1"/>
                    </a:lnTo>
                    <a:cubicBezTo>
                      <a:pt x="271" y="245"/>
                      <a:pt x="54" y="381"/>
                      <a:pt x="0" y="652"/>
                    </a:cubicBezTo>
                    <a:cubicBezTo>
                      <a:pt x="461" y="652"/>
                      <a:pt x="515" y="598"/>
                      <a:pt x="570" y="1"/>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grpSp>
        <p:nvGrpSpPr>
          <p:cNvPr id="734" name="Google Shape;734;p49"/>
          <p:cNvGrpSpPr/>
          <p:nvPr/>
        </p:nvGrpSpPr>
        <p:grpSpPr>
          <a:xfrm>
            <a:off x="10152275" y="555262"/>
            <a:ext cx="1672805" cy="1722632"/>
            <a:chOff x="5047850" y="2794950"/>
            <a:chExt cx="1095150" cy="1047150"/>
          </a:xfrm>
        </p:grpSpPr>
        <p:sp>
          <p:nvSpPr>
            <p:cNvPr id="735" name="Google Shape;735;p49"/>
            <p:cNvSpPr/>
            <p:nvPr/>
          </p:nvSpPr>
          <p:spPr>
            <a:xfrm>
              <a:off x="5047850" y="2794950"/>
              <a:ext cx="1095150" cy="1047150"/>
            </a:xfrm>
            <a:custGeom>
              <a:avLst/>
              <a:gdLst/>
              <a:ahLst/>
              <a:cxnLst/>
              <a:rect l="l" t="t" r="r" b="b"/>
              <a:pathLst>
                <a:path w="43806" h="41886" extrusionOk="0">
                  <a:moveTo>
                    <a:pt x="11284" y="6001"/>
                  </a:moveTo>
                  <a:cubicBezTo>
                    <a:pt x="11501" y="6489"/>
                    <a:pt x="11664" y="6869"/>
                    <a:pt x="11827" y="7276"/>
                  </a:cubicBezTo>
                  <a:cubicBezTo>
                    <a:pt x="11935" y="7493"/>
                    <a:pt x="11935" y="7737"/>
                    <a:pt x="11745" y="7927"/>
                  </a:cubicBezTo>
                  <a:cubicBezTo>
                    <a:pt x="11176" y="8496"/>
                    <a:pt x="10606" y="9039"/>
                    <a:pt x="10009" y="9636"/>
                  </a:cubicBezTo>
                  <a:cubicBezTo>
                    <a:pt x="9602" y="9283"/>
                    <a:pt x="9196" y="8985"/>
                    <a:pt x="8762" y="8632"/>
                  </a:cubicBezTo>
                  <a:cubicBezTo>
                    <a:pt x="9602" y="7764"/>
                    <a:pt x="10389" y="6923"/>
                    <a:pt x="11284" y="6001"/>
                  </a:cubicBezTo>
                  <a:close/>
                  <a:moveTo>
                    <a:pt x="8138" y="9229"/>
                  </a:moveTo>
                  <a:cubicBezTo>
                    <a:pt x="8545" y="9608"/>
                    <a:pt x="8924" y="9961"/>
                    <a:pt x="9331" y="10341"/>
                  </a:cubicBezTo>
                  <a:cubicBezTo>
                    <a:pt x="8707" y="10992"/>
                    <a:pt x="8084" y="11588"/>
                    <a:pt x="7460" y="12239"/>
                  </a:cubicBezTo>
                  <a:cubicBezTo>
                    <a:pt x="6782" y="11995"/>
                    <a:pt x="6510" y="11805"/>
                    <a:pt x="6049" y="11399"/>
                  </a:cubicBezTo>
                  <a:cubicBezTo>
                    <a:pt x="6727" y="10666"/>
                    <a:pt x="7460" y="9988"/>
                    <a:pt x="8138" y="9229"/>
                  </a:cubicBezTo>
                  <a:close/>
                  <a:moveTo>
                    <a:pt x="8984" y="881"/>
                  </a:moveTo>
                  <a:cubicBezTo>
                    <a:pt x="9035" y="881"/>
                    <a:pt x="9087" y="888"/>
                    <a:pt x="9141" y="902"/>
                  </a:cubicBezTo>
                  <a:cubicBezTo>
                    <a:pt x="9304" y="956"/>
                    <a:pt x="9494" y="1010"/>
                    <a:pt x="9657" y="1092"/>
                  </a:cubicBezTo>
                  <a:cubicBezTo>
                    <a:pt x="10687" y="1607"/>
                    <a:pt x="11637" y="2231"/>
                    <a:pt x="12505" y="2963"/>
                  </a:cubicBezTo>
                  <a:cubicBezTo>
                    <a:pt x="12993" y="3370"/>
                    <a:pt x="13346" y="3885"/>
                    <a:pt x="13644" y="4428"/>
                  </a:cubicBezTo>
                  <a:cubicBezTo>
                    <a:pt x="14241" y="5513"/>
                    <a:pt x="14566" y="6679"/>
                    <a:pt x="14729" y="7927"/>
                  </a:cubicBezTo>
                  <a:cubicBezTo>
                    <a:pt x="14865" y="9066"/>
                    <a:pt x="14919" y="10205"/>
                    <a:pt x="14729" y="11317"/>
                  </a:cubicBezTo>
                  <a:cubicBezTo>
                    <a:pt x="14675" y="11561"/>
                    <a:pt x="14620" y="11778"/>
                    <a:pt x="14566" y="11995"/>
                  </a:cubicBezTo>
                  <a:cubicBezTo>
                    <a:pt x="14051" y="12131"/>
                    <a:pt x="13590" y="12348"/>
                    <a:pt x="13047" y="12402"/>
                  </a:cubicBezTo>
                  <a:cubicBezTo>
                    <a:pt x="13074" y="12050"/>
                    <a:pt x="13101" y="11751"/>
                    <a:pt x="13129" y="11453"/>
                  </a:cubicBezTo>
                  <a:cubicBezTo>
                    <a:pt x="13264" y="10287"/>
                    <a:pt x="13237" y="9147"/>
                    <a:pt x="12993" y="7981"/>
                  </a:cubicBezTo>
                  <a:cubicBezTo>
                    <a:pt x="12722" y="6625"/>
                    <a:pt x="12071" y="5404"/>
                    <a:pt x="11176" y="4346"/>
                  </a:cubicBezTo>
                  <a:cubicBezTo>
                    <a:pt x="10715" y="3777"/>
                    <a:pt x="10172" y="3289"/>
                    <a:pt x="9630" y="2773"/>
                  </a:cubicBezTo>
                  <a:cubicBezTo>
                    <a:pt x="9413" y="2529"/>
                    <a:pt x="9141" y="2339"/>
                    <a:pt x="8897" y="2095"/>
                  </a:cubicBezTo>
                  <a:cubicBezTo>
                    <a:pt x="8762" y="1960"/>
                    <a:pt x="8653" y="1824"/>
                    <a:pt x="8572" y="1661"/>
                  </a:cubicBezTo>
                  <a:cubicBezTo>
                    <a:pt x="8463" y="1444"/>
                    <a:pt x="8436" y="1227"/>
                    <a:pt x="8599" y="1064"/>
                  </a:cubicBezTo>
                  <a:cubicBezTo>
                    <a:pt x="8701" y="942"/>
                    <a:pt x="8833" y="881"/>
                    <a:pt x="8984" y="881"/>
                  </a:cubicBezTo>
                  <a:close/>
                  <a:moveTo>
                    <a:pt x="12125" y="8578"/>
                  </a:moveTo>
                  <a:cubicBezTo>
                    <a:pt x="12450" y="10042"/>
                    <a:pt x="12179" y="11371"/>
                    <a:pt x="12125" y="12728"/>
                  </a:cubicBezTo>
                  <a:cubicBezTo>
                    <a:pt x="11488" y="12904"/>
                    <a:pt x="10871" y="13012"/>
                    <a:pt x="10250" y="13012"/>
                  </a:cubicBezTo>
                  <a:cubicBezTo>
                    <a:pt x="9630" y="13012"/>
                    <a:pt x="9006" y="12904"/>
                    <a:pt x="8355" y="12646"/>
                  </a:cubicBezTo>
                  <a:cubicBezTo>
                    <a:pt x="9630" y="11290"/>
                    <a:pt x="10959" y="10097"/>
                    <a:pt x="12125" y="8578"/>
                  </a:cubicBezTo>
                  <a:close/>
                  <a:moveTo>
                    <a:pt x="20615" y="15738"/>
                  </a:moveTo>
                  <a:cubicBezTo>
                    <a:pt x="21130" y="15766"/>
                    <a:pt x="21591" y="16037"/>
                    <a:pt x="22134" y="16362"/>
                  </a:cubicBezTo>
                  <a:cubicBezTo>
                    <a:pt x="21347" y="17122"/>
                    <a:pt x="20615" y="17800"/>
                    <a:pt x="19855" y="18505"/>
                  </a:cubicBezTo>
                  <a:cubicBezTo>
                    <a:pt x="19448" y="18315"/>
                    <a:pt x="19177" y="18017"/>
                    <a:pt x="18825" y="17773"/>
                  </a:cubicBezTo>
                  <a:cubicBezTo>
                    <a:pt x="19123" y="17176"/>
                    <a:pt x="19638" y="16579"/>
                    <a:pt x="20615" y="15738"/>
                  </a:cubicBezTo>
                  <a:close/>
                  <a:moveTo>
                    <a:pt x="18084" y="15371"/>
                  </a:moveTo>
                  <a:cubicBezTo>
                    <a:pt x="18810" y="15371"/>
                    <a:pt x="18960" y="15431"/>
                    <a:pt x="19340" y="15576"/>
                  </a:cubicBezTo>
                  <a:cubicBezTo>
                    <a:pt x="18336" y="16823"/>
                    <a:pt x="17251" y="17990"/>
                    <a:pt x="15977" y="19129"/>
                  </a:cubicBezTo>
                  <a:cubicBezTo>
                    <a:pt x="15570" y="17908"/>
                    <a:pt x="15353" y="16796"/>
                    <a:pt x="15353" y="15603"/>
                  </a:cubicBezTo>
                  <a:cubicBezTo>
                    <a:pt x="15597" y="15434"/>
                    <a:pt x="15867" y="15408"/>
                    <a:pt x="16127" y="15408"/>
                  </a:cubicBezTo>
                  <a:cubicBezTo>
                    <a:pt x="16243" y="15408"/>
                    <a:pt x="16356" y="15413"/>
                    <a:pt x="16465" y="15413"/>
                  </a:cubicBezTo>
                  <a:cubicBezTo>
                    <a:pt x="17215" y="15386"/>
                    <a:pt x="17722" y="15371"/>
                    <a:pt x="18084" y="15371"/>
                  </a:cubicBezTo>
                  <a:close/>
                  <a:moveTo>
                    <a:pt x="18201" y="18369"/>
                  </a:moveTo>
                  <a:cubicBezTo>
                    <a:pt x="18499" y="18614"/>
                    <a:pt x="18797" y="18885"/>
                    <a:pt x="19150" y="19156"/>
                  </a:cubicBezTo>
                  <a:cubicBezTo>
                    <a:pt x="18418" y="19861"/>
                    <a:pt x="17685" y="20512"/>
                    <a:pt x="16953" y="21217"/>
                  </a:cubicBezTo>
                  <a:cubicBezTo>
                    <a:pt x="16655" y="20892"/>
                    <a:pt x="16492" y="20566"/>
                    <a:pt x="16356" y="20160"/>
                  </a:cubicBezTo>
                  <a:cubicBezTo>
                    <a:pt x="16926" y="19563"/>
                    <a:pt x="17468" y="18912"/>
                    <a:pt x="18201" y="18369"/>
                  </a:cubicBezTo>
                  <a:close/>
                  <a:moveTo>
                    <a:pt x="25741" y="19346"/>
                  </a:moveTo>
                  <a:cubicBezTo>
                    <a:pt x="25904" y="19590"/>
                    <a:pt x="26012" y="19807"/>
                    <a:pt x="26148" y="20024"/>
                  </a:cubicBezTo>
                  <a:cubicBezTo>
                    <a:pt x="25633" y="20892"/>
                    <a:pt x="24873" y="21489"/>
                    <a:pt x="24249" y="22248"/>
                  </a:cubicBezTo>
                  <a:cubicBezTo>
                    <a:pt x="23897" y="22031"/>
                    <a:pt x="23626" y="21814"/>
                    <a:pt x="23273" y="21570"/>
                  </a:cubicBezTo>
                  <a:cubicBezTo>
                    <a:pt x="24114" y="20838"/>
                    <a:pt x="24900" y="20105"/>
                    <a:pt x="25741" y="19346"/>
                  </a:cubicBezTo>
                  <a:close/>
                  <a:moveTo>
                    <a:pt x="22975" y="16823"/>
                  </a:moveTo>
                  <a:cubicBezTo>
                    <a:pt x="23788" y="17339"/>
                    <a:pt x="24548" y="17881"/>
                    <a:pt x="25226" y="18641"/>
                  </a:cubicBezTo>
                  <a:cubicBezTo>
                    <a:pt x="23246" y="20349"/>
                    <a:pt x="21293" y="22031"/>
                    <a:pt x="19340" y="23686"/>
                  </a:cubicBezTo>
                  <a:cubicBezTo>
                    <a:pt x="18580" y="23279"/>
                    <a:pt x="17957" y="22736"/>
                    <a:pt x="17523" y="22004"/>
                  </a:cubicBezTo>
                  <a:cubicBezTo>
                    <a:pt x="19313" y="20295"/>
                    <a:pt x="21130" y="18586"/>
                    <a:pt x="22975" y="16823"/>
                  </a:cubicBezTo>
                  <a:close/>
                  <a:moveTo>
                    <a:pt x="22649" y="22167"/>
                  </a:moveTo>
                  <a:cubicBezTo>
                    <a:pt x="22920" y="22411"/>
                    <a:pt x="23219" y="22628"/>
                    <a:pt x="23517" y="22899"/>
                  </a:cubicBezTo>
                  <a:cubicBezTo>
                    <a:pt x="22920" y="23523"/>
                    <a:pt x="22351" y="24093"/>
                    <a:pt x="21673" y="24744"/>
                  </a:cubicBezTo>
                  <a:cubicBezTo>
                    <a:pt x="21239" y="24744"/>
                    <a:pt x="20805" y="24472"/>
                    <a:pt x="20344" y="24255"/>
                  </a:cubicBezTo>
                  <a:cubicBezTo>
                    <a:pt x="20615" y="23794"/>
                    <a:pt x="21862" y="22655"/>
                    <a:pt x="22649" y="22167"/>
                  </a:cubicBezTo>
                  <a:close/>
                  <a:moveTo>
                    <a:pt x="26528" y="20919"/>
                  </a:moveTo>
                  <a:cubicBezTo>
                    <a:pt x="26989" y="21597"/>
                    <a:pt x="26962" y="22330"/>
                    <a:pt x="27043" y="23008"/>
                  </a:cubicBezTo>
                  <a:cubicBezTo>
                    <a:pt x="27152" y="23659"/>
                    <a:pt x="27152" y="24310"/>
                    <a:pt x="26989" y="24988"/>
                  </a:cubicBezTo>
                  <a:cubicBezTo>
                    <a:pt x="26197" y="25049"/>
                    <a:pt x="25422" y="25084"/>
                    <a:pt x="24640" y="25084"/>
                  </a:cubicBezTo>
                  <a:cubicBezTo>
                    <a:pt x="24030" y="25084"/>
                    <a:pt x="23415" y="25062"/>
                    <a:pt x="22785" y="25015"/>
                  </a:cubicBezTo>
                  <a:cubicBezTo>
                    <a:pt x="23002" y="24608"/>
                    <a:pt x="23300" y="24418"/>
                    <a:pt x="23571" y="24201"/>
                  </a:cubicBezTo>
                  <a:cubicBezTo>
                    <a:pt x="23843" y="23930"/>
                    <a:pt x="24141" y="23713"/>
                    <a:pt x="24412" y="23442"/>
                  </a:cubicBezTo>
                  <a:cubicBezTo>
                    <a:pt x="24683" y="23197"/>
                    <a:pt x="24900" y="22953"/>
                    <a:pt x="25144" y="22682"/>
                  </a:cubicBezTo>
                  <a:cubicBezTo>
                    <a:pt x="25389" y="22384"/>
                    <a:pt x="25633" y="22113"/>
                    <a:pt x="25877" y="21814"/>
                  </a:cubicBezTo>
                  <a:cubicBezTo>
                    <a:pt x="26094" y="21543"/>
                    <a:pt x="26284" y="21245"/>
                    <a:pt x="26528" y="20919"/>
                  </a:cubicBezTo>
                  <a:close/>
                  <a:moveTo>
                    <a:pt x="14431" y="15657"/>
                  </a:moveTo>
                  <a:cubicBezTo>
                    <a:pt x="14458" y="15928"/>
                    <a:pt x="14485" y="16118"/>
                    <a:pt x="14512" y="16335"/>
                  </a:cubicBezTo>
                  <a:cubicBezTo>
                    <a:pt x="14593" y="17664"/>
                    <a:pt x="14919" y="18912"/>
                    <a:pt x="15407" y="20132"/>
                  </a:cubicBezTo>
                  <a:cubicBezTo>
                    <a:pt x="16682" y="23387"/>
                    <a:pt x="19096" y="25286"/>
                    <a:pt x="22513" y="25883"/>
                  </a:cubicBezTo>
                  <a:cubicBezTo>
                    <a:pt x="22959" y="25957"/>
                    <a:pt x="23409" y="25975"/>
                    <a:pt x="23863" y="25975"/>
                  </a:cubicBezTo>
                  <a:cubicBezTo>
                    <a:pt x="24283" y="25975"/>
                    <a:pt x="24705" y="25959"/>
                    <a:pt x="25128" y="25959"/>
                  </a:cubicBezTo>
                  <a:cubicBezTo>
                    <a:pt x="25251" y="25959"/>
                    <a:pt x="25374" y="25961"/>
                    <a:pt x="25497" y="25964"/>
                  </a:cubicBezTo>
                  <a:cubicBezTo>
                    <a:pt x="25844" y="25964"/>
                    <a:pt x="26191" y="25929"/>
                    <a:pt x="26566" y="25929"/>
                  </a:cubicBezTo>
                  <a:cubicBezTo>
                    <a:pt x="26660" y="25929"/>
                    <a:pt x="26756" y="25932"/>
                    <a:pt x="26853" y="25937"/>
                  </a:cubicBezTo>
                  <a:cubicBezTo>
                    <a:pt x="26826" y="26696"/>
                    <a:pt x="26663" y="27347"/>
                    <a:pt x="26392" y="28025"/>
                  </a:cubicBezTo>
                  <a:cubicBezTo>
                    <a:pt x="26014" y="28050"/>
                    <a:pt x="25642" y="28063"/>
                    <a:pt x="25272" y="28063"/>
                  </a:cubicBezTo>
                  <a:cubicBezTo>
                    <a:pt x="24820" y="28063"/>
                    <a:pt x="24372" y="28043"/>
                    <a:pt x="23924" y="27998"/>
                  </a:cubicBezTo>
                  <a:cubicBezTo>
                    <a:pt x="22758" y="27890"/>
                    <a:pt x="21618" y="27700"/>
                    <a:pt x="20506" y="27320"/>
                  </a:cubicBezTo>
                  <a:cubicBezTo>
                    <a:pt x="19693" y="27049"/>
                    <a:pt x="18906" y="26696"/>
                    <a:pt x="18174" y="26262"/>
                  </a:cubicBezTo>
                  <a:cubicBezTo>
                    <a:pt x="16302" y="25150"/>
                    <a:pt x="14973" y="23604"/>
                    <a:pt x="14132" y="21624"/>
                  </a:cubicBezTo>
                  <a:cubicBezTo>
                    <a:pt x="13454" y="19970"/>
                    <a:pt x="13074" y="18288"/>
                    <a:pt x="13129" y="16498"/>
                  </a:cubicBezTo>
                  <a:cubicBezTo>
                    <a:pt x="13156" y="16417"/>
                    <a:pt x="13156" y="16308"/>
                    <a:pt x="13156" y="16227"/>
                  </a:cubicBezTo>
                  <a:cubicBezTo>
                    <a:pt x="13156" y="16172"/>
                    <a:pt x="13183" y="16118"/>
                    <a:pt x="13237" y="15955"/>
                  </a:cubicBezTo>
                  <a:cubicBezTo>
                    <a:pt x="13590" y="15874"/>
                    <a:pt x="13969" y="15766"/>
                    <a:pt x="14431" y="15657"/>
                  </a:cubicBezTo>
                  <a:close/>
                  <a:moveTo>
                    <a:pt x="30715" y="28466"/>
                  </a:moveTo>
                  <a:cubicBezTo>
                    <a:pt x="30881" y="28466"/>
                    <a:pt x="31044" y="28487"/>
                    <a:pt x="31193" y="28487"/>
                  </a:cubicBezTo>
                  <a:cubicBezTo>
                    <a:pt x="31302" y="28478"/>
                    <a:pt x="31410" y="28475"/>
                    <a:pt x="31519" y="28475"/>
                  </a:cubicBezTo>
                  <a:cubicBezTo>
                    <a:pt x="31736" y="28475"/>
                    <a:pt x="31953" y="28487"/>
                    <a:pt x="32170" y="28487"/>
                  </a:cubicBezTo>
                  <a:cubicBezTo>
                    <a:pt x="32197" y="28541"/>
                    <a:pt x="32197" y="28568"/>
                    <a:pt x="32197" y="28622"/>
                  </a:cubicBezTo>
                  <a:cubicBezTo>
                    <a:pt x="31437" y="29246"/>
                    <a:pt x="30678" y="29870"/>
                    <a:pt x="29918" y="30521"/>
                  </a:cubicBezTo>
                  <a:cubicBezTo>
                    <a:pt x="29891" y="30534"/>
                    <a:pt x="29864" y="30534"/>
                    <a:pt x="29840" y="30534"/>
                  </a:cubicBezTo>
                  <a:cubicBezTo>
                    <a:pt x="29817" y="30534"/>
                    <a:pt x="29796" y="30534"/>
                    <a:pt x="29783" y="30548"/>
                  </a:cubicBezTo>
                  <a:cubicBezTo>
                    <a:pt x="29756" y="30494"/>
                    <a:pt x="29728" y="30440"/>
                    <a:pt x="29728" y="30412"/>
                  </a:cubicBezTo>
                  <a:cubicBezTo>
                    <a:pt x="29891" y="29816"/>
                    <a:pt x="30054" y="29192"/>
                    <a:pt x="30217" y="28568"/>
                  </a:cubicBezTo>
                  <a:cubicBezTo>
                    <a:pt x="30379" y="28487"/>
                    <a:pt x="30549" y="28466"/>
                    <a:pt x="30715" y="28466"/>
                  </a:cubicBezTo>
                  <a:close/>
                  <a:moveTo>
                    <a:pt x="33417" y="28649"/>
                  </a:moveTo>
                  <a:cubicBezTo>
                    <a:pt x="33878" y="28758"/>
                    <a:pt x="34339" y="28812"/>
                    <a:pt x="34773" y="29056"/>
                  </a:cubicBezTo>
                  <a:cubicBezTo>
                    <a:pt x="34394" y="29544"/>
                    <a:pt x="33471" y="30358"/>
                    <a:pt x="32576" y="30928"/>
                  </a:cubicBezTo>
                  <a:cubicBezTo>
                    <a:pt x="32468" y="30819"/>
                    <a:pt x="32332" y="30684"/>
                    <a:pt x="32224" y="30548"/>
                  </a:cubicBezTo>
                  <a:cubicBezTo>
                    <a:pt x="32088" y="30412"/>
                    <a:pt x="31980" y="30277"/>
                    <a:pt x="31817" y="30114"/>
                  </a:cubicBezTo>
                  <a:cubicBezTo>
                    <a:pt x="32359" y="29599"/>
                    <a:pt x="32875" y="29138"/>
                    <a:pt x="33417" y="28649"/>
                  </a:cubicBezTo>
                  <a:close/>
                  <a:moveTo>
                    <a:pt x="31085" y="30738"/>
                  </a:moveTo>
                  <a:cubicBezTo>
                    <a:pt x="31329" y="31009"/>
                    <a:pt x="31573" y="31253"/>
                    <a:pt x="31844" y="31552"/>
                  </a:cubicBezTo>
                  <a:cubicBezTo>
                    <a:pt x="31193" y="32148"/>
                    <a:pt x="30515" y="32637"/>
                    <a:pt x="29810" y="33152"/>
                  </a:cubicBezTo>
                  <a:cubicBezTo>
                    <a:pt x="29566" y="32854"/>
                    <a:pt x="29511" y="32555"/>
                    <a:pt x="29511" y="32257"/>
                  </a:cubicBezTo>
                  <a:cubicBezTo>
                    <a:pt x="29539" y="32121"/>
                    <a:pt x="29593" y="31958"/>
                    <a:pt x="29674" y="31877"/>
                  </a:cubicBezTo>
                  <a:cubicBezTo>
                    <a:pt x="30108" y="31470"/>
                    <a:pt x="30542" y="31090"/>
                    <a:pt x="31085" y="30738"/>
                  </a:cubicBezTo>
                  <a:close/>
                  <a:moveTo>
                    <a:pt x="32303" y="25454"/>
                  </a:moveTo>
                  <a:cubicBezTo>
                    <a:pt x="33960" y="25454"/>
                    <a:pt x="35574" y="25769"/>
                    <a:pt x="37106" y="26588"/>
                  </a:cubicBezTo>
                  <a:cubicBezTo>
                    <a:pt x="38598" y="27402"/>
                    <a:pt x="39927" y="28405"/>
                    <a:pt x="41012" y="29734"/>
                  </a:cubicBezTo>
                  <a:cubicBezTo>
                    <a:pt x="41446" y="30250"/>
                    <a:pt x="41880" y="30738"/>
                    <a:pt x="42314" y="31226"/>
                  </a:cubicBezTo>
                  <a:cubicBezTo>
                    <a:pt x="42694" y="31687"/>
                    <a:pt x="42883" y="32203"/>
                    <a:pt x="42802" y="32826"/>
                  </a:cubicBezTo>
                  <a:cubicBezTo>
                    <a:pt x="42775" y="33071"/>
                    <a:pt x="42666" y="33315"/>
                    <a:pt x="42477" y="33505"/>
                  </a:cubicBezTo>
                  <a:cubicBezTo>
                    <a:pt x="42296" y="33700"/>
                    <a:pt x="42107" y="33795"/>
                    <a:pt x="41910" y="33795"/>
                  </a:cubicBezTo>
                  <a:cubicBezTo>
                    <a:pt x="41752" y="33795"/>
                    <a:pt x="41588" y="33734"/>
                    <a:pt x="41419" y="33613"/>
                  </a:cubicBezTo>
                  <a:cubicBezTo>
                    <a:pt x="40985" y="33342"/>
                    <a:pt x="40659" y="32989"/>
                    <a:pt x="40388" y="32555"/>
                  </a:cubicBezTo>
                  <a:cubicBezTo>
                    <a:pt x="39629" y="31470"/>
                    <a:pt x="38706" y="30575"/>
                    <a:pt x="37730" y="29707"/>
                  </a:cubicBezTo>
                  <a:cubicBezTo>
                    <a:pt x="36509" y="28595"/>
                    <a:pt x="35072" y="27998"/>
                    <a:pt x="33471" y="27727"/>
                  </a:cubicBezTo>
                  <a:cubicBezTo>
                    <a:pt x="32883" y="27622"/>
                    <a:pt x="32278" y="27582"/>
                    <a:pt x="31669" y="27582"/>
                  </a:cubicBezTo>
                  <a:cubicBezTo>
                    <a:pt x="31492" y="27582"/>
                    <a:pt x="31316" y="27585"/>
                    <a:pt x="31139" y="27592"/>
                  </a:cubicBezTo>
                  <a:lnTo>
                    <a:pt x="30434" y="27592"/>
                  </a:lnTo>
                  <a:cubicBezTo>
                    <a:pt x="30542" y="26859"/>
                    <a:pt x="30623" y="26208"/>
                    <a:pt x="30705" y="25611"/>
                  </a:cubicBezTo>
                  <a:cubicBezTo>
                    <a:pt x="30786" y="25557"/>
                    <a:pt x="30813" y="25530"/>
                    <a:pt x="30840" y="25530"/>
                  </a:cubicBezTo>
                  <a:cubicBezTo>
                    <a:pt x="31331" y="25481"/>
                    <a:pt x="31819" y="25454"/>
                    <a:pt x="32303" y="25454"/>
                  </a:cubicBezTo>
                  <a:close/>
                  <a:moveTo>
                    <a:pt x="38272" y="31606"/>
                  </a:moveTo>
                  <a:cubicBezTo>
                    <a:pt x="38598" y="31769"/>
                    <a:pt x="38788" y="32067"/>
                    <a:pt x="39005" y="32338"/>
                  </a:cubicBezTo>
                  <a:cubicBezTo>
                    <a:pt x="38625" y="32799"/>
                    <a:pt x="36401" y="34671"/>
                    <a:pt x="35858" y="34996"/>
                  </a:cubicBezTo>
                  <a:cubicBezTo>
                    <a:pt x="35641" y="34752"/>
                    <a:pt x="35397" y="34508"/>
                    <a:pt x="35207" y="34291"/>
                  </a:cubicBezTo>
                  <a:cubicBezTo>
                    <a:pt x="35235" y="34210"/>
                    <a:pt x="35235" y="34155"/>
                    <a:pt x="35262" y="34128"/>
                  </a:cubicBezTo>
                  <a:cubicBezTo>
                    <a:pt x="36265" y="33315"/>
                    <a:pt x="37269" y="32474"/>
                    <a:pt x="38272" y="31606"/>
                  </a:cubicBezTo>
                  <a:close/>
                  <a:moveTo>
                    <a:pt x="35614" y="29463"/>
                  </a:moveTo>
                  <a:cubicBezTo>
                    <a:pt x="36238" y="29653"/>
                    <a:pt x="36970" y="30195"/>
                    <a:pt x="37621" y="30955"/>
                  </a:cubicBezTo>
                  <a:cubicBezTo>
                    <a:pt x="37540" y="31063"/>
                    <a:pt x="37432" y="31199"/>
                    <a:pt x="37323" y="31307"/>
                  </a:cubicBezTo>
                  <a:cubicBezTo>
                    <a:pt x="35777" y="32609"/>
                    <a:pt x="34204" y="33911"/>
                    <a:pt x="32631" y="35240"/>
                  </a:cubicBezTo>
                  <a:cubicBezTo>
                    <a:pt x="32251" y="35566"/>
                    <a:pt x="31844" y="35891"/>
                    <a:pt x="31356" y="36271"/>
                  </a:cubicBezTo>
                  <a:cubicBezTo>
                    <a:pt x="30840" y="35512"/>
                    <a:pt x="30434" y="34806"/>
                    <a:pt x="30135" y="33993"/>
                  </a:cubicBezTo>
                  <a:cubicBezTo>
                    <a:pt x="32061" y="32582"/>
                    <a:pt x="33933" y="31145"/>
                    <a:pt x="35614" y="29463"/>
                  </a:cubicBezTo>
                  <a:close/>
                  <a:moveTo>
                    <a:pt x="34529" y="34834"/>
                  </a:moveTo>
                  <a:cubicBezTo>
                    <a:pt x="34746" y="35105"/>
                    <a:pt x="34936" y="35322"/>
                    <a:pt x="35126" y="35566"/>
                  </a:cubicBezTo>
                  <a:cubicBezTo>
                    <a:pt x="34746" y="36081"/>
                    <a:pt x="33200" y="37275"/>
                    <a:pt x="32441" y="37654"/>
                  </a:cubicBezTo>
                  <a:cubicBezTo>
                    <a:pt x="32278" y="37465"/>
                    <a:pt x="32088" y="37248"/>
                    <a:pt x="31925" y="37031"/>
                  </a:cubicBezTo>
                  <a:cubicBezTo>
                    <a:pt x="32251" y="36651"/>
                    <a:pt x="33851" y="35268"/>
                    <a:pt x="34529" y="34834"/>
                  </a:cubicBezTo>
                  <a:close/>
                  <a:moveTo>
                    <a:pt x="1740" y="9986"/>
                  </a:moveTo>
                  <a:cubicBezTo>
                    <a:pt x="1817" y="9986"/>
                    <a:pt x="1897" y="9996"/>
                    <a:pt x="1981" y="10015"/>
                  </a:cubicBezTo>
                  <a:cubicBezTo>
                    <a:pt x="2279" y="10097"/>
                    <a:pt x="2577" y="10205"/>
                    <a:pt x="2822" y="10368"/>
                  </a:cubicBezTo>
                  <a:cubicBezTo>
                    <a:pt x="3310" y="10666"/>
                    <a:pt x="3771" y="10992"/>
                    <a:pt x="4232" y="11317"/>
                  </a:cubicBezTo>
                  <a:cubicBezTo>
                    <a:pt x="4910" y="11805"/>
                    <a:pt x="5534" y="12294"/>
                    <a:pt x="6212" y="12728"/>
                  </a:cubicBezTo>
                  <a:cubicBezTo>
                    <a:pt x="6809" y="13135"/>
                    <a:pt x="7460" y="13406"/>
                    <a:pt x="8138" y="13623"/>
                  </a:cubicBezTo>
                  <a:cubicBezTo>
                    <a:pt x="8794" y="13841"/>
                    <a:pt x="9450" y="13961"/>
                    <a:pt x="10106" y="13961"/>
                  </a:cubicBezTo>
                  <a:cubicBezTo>
                    <a:pt x="10589" y="13961"/>
                    <a:pt x="11072" y="13896"/>
                    <a:pt x="11555" y="13758"/>
                  </a:cubicBezTo>
                  <a:cubicBezTo>
                    <a:pt x="12423" y="13514"/>
                    <a:pt x="13291" y="13270"/>
                    <a:pt x="14159" y="13053"/>
                  </a:cubicBezTo>
                  <a:cubicBezTo>
                    <a:pt x="15842" y="12633"/>
                    <a:pt x="17524" y="12353"/>
                    <a:pt x="19242" y="12353"/>
                  </a:cubicBezTo>
                  <a:cubicBezTo>
                    <a:pt x="19518" y="12353"/>
                    <a:pt x="19794" y="12360"/>
                    <a:pt x="20072" y="12375"/>
                  </a:cubicBezTo>
                  <a:cubicBezTo>
                    <a:pt x="21645" y="12484"/>
                    <a:pt x="23083" y="12918"/>
                    <a:pt x="24466" y="13650"/>
                  </a:cubicBezTo>
                  <a:cubicBezTo>
                    <a:pt x="26121" y="14518"/>
                    <a:pt x="27369" y="15766"/>
                    <a:pt x="28182" y="17447"/>
                  </a:cubicBezTo>
                  <a:cubicBezTo>
                    <a:pt x="28643" y="18397"/>
                    <a:pt x="29105" y="19373"/>
                    <a:pt x="29457" y="20377"/>
                  </a:cubicBezTo>
                  <a:cubicBezTo>
                    <a:pt x="29647" y="20865"/>
                    <a:pt x="29728" y="21434"/>
                    <a:pt x="29783" y="21977"/>
                  </a:cubicBezTo>
                  <a:cubicBezTo>
                    <a:pt x="29837" y="22574"/>
                    <a:pt x="29837" y="23143"/>
                    <a:pt x="29864" y="23740"/>
                  </a:cubicBezTo>
                  <a:cubicBezTo>
                    <a:pt x="29837" y="25720"/>
                    <a:pt x="29539" y="27673"/>
                    <a:pt x="28996" y="29572"/>
                  </a:cubicBezTo>
                  <a:cubicBezTo>
                    <a:pt x="28860" y="30087"/>
                    <a:pt x="28752" y="30602"/>
                    <a:pt x="28643" y="31118"/>
                  </a:cubicBezTo>
                  <a:cubicBezTo>
                    <a:pt x="28481" y="31986"/>
                    <a:pt x="28643" y="32854"/>
                    <a:pt x="28996" y="33667"/>
                  </a:cubicBezTo>
                  <a:cubicBezTo>
                    <a:pt x="29674" y="35349"/>
                    <a:pt x="30569" y="36922"/>
                    <a:pt x="31817" y="38251"/>
                  </a:cubicBezTo>
                  <a:cubicBezTo>
                    <a:pt x="32088" y="38550"/>
                    <a:pt x="32387" y="38821"/>
                    <a:pt x="32685" y="39092"/>
                  </a:cubicBezTo>
                  <a:cubicBezTo>
                    <a:pt x="33038" y="39472"/>
                    <a:pt x="33390" y="39879"/>
                    <a:pt x="33526" y="40394"/>
                  </a:cubicBezTo>
                  <a:cubicBezTo>
                    <a:pt x="33634" y="40719"/>
                    <a:pt x="33499" y="40964"/>
                    <a:pt x="33146" y="40991"/>
                  </a:cubicBezTo>
                  <a:cubicBezTo>
                    <a:pt x="33065" y="40997"/>
                    <a:pt x="32982" y="41001"/>
                    <a:pt x="32898" y="41001"/>
                  </a:cubicBezTo>
                  <a:cubicBezTo>
                    <a:pt x="32648" y="41001"/>
                    <a:pt x="32393" y="40970"/>
                    <a:pt x="32170" y="40909"/>
                  </a:cubicBezTo>
                  <a:cubicBezTo>
                    <a:pt x="31627" y="40774"/>
                    <a:pt x="31166" y="40475"/>
                    <a:pt x="30759" y="40096"/>
                  </a:cubicBezTo>
                  <a:cubicBezTo>
                    <a:pt x="30244" y="39607"/>
                    <a:pt x="29728" y="39119"/>
                    <a:pt x="29267" y="38577"/>
                  </a:cubicBezTo>
                  <a:cubicBezTo>
                    <a:pt x="28454" y="37600"/>
                    <a:pt x="27803" y="36488"/>
                    <a:pt x="27233" y="35349"/>
                  </a:cubicBezTo>
                  <a:cubicBezTo>
                    <a:pt x="26636" y="34155"/>
                    <a:pt x="26474" y="32908"/>
                    <a:pt x="26636" y="31606"/>
                  </a:cubicBezTo>
                  <a:cubicBezTo>
                    <a:pt x="26799" y="30440"/>
                    <a:pt x="27070" y="29273"/>
                    <a:pt x="27369" y="28134"/>
                  </a:cubicBezTo>
                  <a:cubicBezTo>
                    <a:pt x="27748" y="26724"/>
                    <a:pt x="27992" y="25259"/>
                    <a:pt x="27992" y="23794"/>
                  </a:cubicBezTo>
                  <a:cubicBezTo>
                    <a:pt x="27992" y="20838"/>
                    <a:pt x="26799" y="18478"/>
                    <a:pt x="24412" y="16715"/>
                  </a:cubicBezTo>
                  <a:cubicBezTo>
                    <a:pt x="23110" y="15766"/>
                    <a:pt x="21700" y="14979"/>
                    <a:pt x="20072" y="14708"/>
                  </a:cubicBezTo>
                  <a:cubicBezTo>
                    <a:pt x="19222" y="14563"/>
                    <a:pt x="18373" y="14503"/>
                    <a:pt x="17523" y="14503"/>
                  </a:cubicBezTo>
                  <a:cubicBezTo>
                    <a:pt x="17098" y="14503"/>
                    <a:pt x="16673" y="14518"/>
                    <a:pt x="16248" y="14545"/>
                  </a:cubicBezTo>
                  <a:cubicBezTo>
                    <a:pt x="14783" y="14653"/>
                    <a:pt x="13400" y="15033"/>
                    <a:pt x="12017" y="15440"/>
                  </a:cubicBezTo>
                  <a:cubicBezTo>
                    <a:pt x="11393" y="15603"/>
                    <a:pt x="10796" y="15793"/>
                    <a:pt x="10172" y="15928"/>
                  </a:cubicBezTo>
                  <a:cubicBezTo>
                    <a:pt x="9654" y="16042"/>
                    <a:pt x="9148" y="16097"/>
                    <a:pt x="8656" y="16097"/>
                  </a:cubicBezTo>
                  <a:cubicBezTo>
                    <a:pt x="7038" y="16097"/>
                    <a:pt x="5563" y="15504"/>
                    <a:pt x="4232" y="14464"/>
                  </a:cubicBezTo>
                  <a:cubicBezTo>
                    <a:pt x="3147" y="13650"/>
                    <a:pt x="2225" y="12646"/>
                    <a:pt x="1357" y="11616"/>
                  </a:cubicBezTo>
                  <a:cubicBezTo>
                    <a:pt x="1275" y="11507"/>
                    <a:pt x="1167" y="11399"/>
                    <a:pt x="1113" y="11263"/>
                  </a:cubicBezTo>
                  <a:cubicBezTo>
                    <a:pt x="923" y="10965"/>
                    <a:pt x="896" y="10639"/>
                    <a:pt x="1113" y="10341"/>
                  </a:cubicBezTo>
                  <a:cubicBezTo>
                    <a:pt x="1278" y="10092"/>
                    <a:pt x="1492" y="9986"/>
                    <a:pt x="1740" y="9986"/>
                  </a:cubicBezTo>
                  <a:close/>
                  <a:moveTo>
                    <a:pt x="8962" y="0"/>
                  </a:moveTo>
                  <a:cubicBezTo>
                    <a:pt x="8093" y="0"/>
                    <a:pt x="7485" y="793"/>
                    <a:pt x="7704" y="1715"/>
                  </a:cubicBezTo>
                  <a:cubicBezTo>
                    <a:pt x="7785" y="2041"/>
                    <a:pt x="7948" y="2312"/>
                    <a:pt x="8192" y="2556"/>
                  </a:cubicBezTo>
                  <a:cubicBezTo>
                    <a:pt x="8463" y="2800"/>
                    <a:pt x="8735" y="3044"/>
                    <a:pt x="8979" y="3289"/>
                  </a:cubicBezTo>
                  <a:cubicBezTo>
                    <a:pt x="9467" y="3777"/>
                    <a:pt x="9955" y="4265"/>
                    <a:pt x="10416" y="4753"/>
                  </a:cubicBezTo>
                  <a:cubicBezTo>
                    <a:pt x="10552" y="4889"/>
                    <a:pt x="10633" y="5079"/>
                    <a:pt x="10769" y="5269"/>
                  </a:cubicBezTo>
                  <a:cubicBezTo>
                    <a:pt x="8924" y="7140"/>
                    <a:pt x="7107" y="8985"/>
                    <a:pt x="5236" y="10883"/>
                  </a:cubicBezTo>
                  <a:cubicBezTo>
                    <a:pt x="5073" y="10748"/>
                    <a:pt x="4883" y="10612"/>
                    <a:pt x="4693" y="10504"/>
                  </a:cubicBezTo>
                  <a:cubicBezTo>
                    <a:pt x="4232" y="10205"/>
                    <a:pt x="3798" y="9880"/>
                    <a:pt x="3337" y="9608"/>
                  </a:cubicBezTo>
                  <a:cubicBezTo>
                    <a:pt x="2984" y="9419"/>
                    <a:pt x="2605" y="9283"/>
                    <a:pt x="2198" y="9147"/>
                  </a:cubicBezTo>
                  <a:cubicBezTo>
                    <a:pt x="2066" y="9106"/>
                    <a:pt x="1932" y="9088"/>
                    <a:pt x="1798" y="9088"/>
                  </a:cubicBezTo>
                  <a:cubicBezTo>
                    <a:pt x="1489" y="9088"/>
                    <a:pt x="1179" y="9186"/>
                    <a:pt x="896" y="9337"/>
                  </a:cubicBezTo>
                  <a:cubicBezTo>
                    <a:pt x="272" y="9663"/>
                    <a:pt x="1" y="10232"/>
                    <a:pt x="82" y="10910"/>
                  </a:cubicBezTo>
                  <a:cubicBezTo>
                    <a:pt x="163" y="11371"/>
                    <a:pt x="326" y="11778"/>
                    <a:pt x="652" y="12131"/>
                  </a:cubicBezTo>
                  <a:cubicBezTo>
                    <a:pt x="1275" y="12809"/>
                    <a:pt x="1872" y="13514"/>
                    <a:pt x="2523" y="14165"/>
                  </a:cubicBezTo>
                  <a:cubicBezTo>
                    <a:pt x="3174" y="14843"/>
                    <a:pt x="3934" y="15386"/>
                    <a:pt x="4747" y="15793"/>
                  </a:cubicBezTo>
                  <a:cubicBezTo>
                    <a:pt x="6037" y="16470"/>
                    <a:pt x="7379" y="16901"/>
                    <a:pt x="8788" y="16901"/>
                  </a:cubicBezTo>
                  <a:cubicBezTo>
                    <a:pt x="9128" y="16901"/>
                    <a:pt x="9472" y="16876"/>
                    <a:pt x="9819" y="16823"/>
                  </a:cubicBezTo>
                  <a:cubicBezTo>
                    <a:pt x="10443" y="16715"/>
                    <a:pt x="11040" y="16552"/>
                    <a:pt x="11637" y="16417"/>
                  </a:cubicBezTo>
                  <a:cubicBezTo>
                    <a:pt x="11827" y="16389"/>
                    <a:pt x="12017" y="16335"/>
                    <a:pt x="12288" y="16281"/>
                  </a:cubicBezTo>
                  <a:cubicBezTo>
                    <a:pt x="12288" y="16552"/>
                    <a:pt x="12288" y="16715"/>
                    <a:pt x="12288" y="16905"/>
                  </a:cubicBezTo>
                  <a:cubicBezTo>
                    <a:pt x="12234" y="17881"/>
                    <a:pt x="12369" y="18858"/>
                    <a:pt x="12586" y="19807"/>
                  </a:cubicBezTo>
                  <a:cubicBezTo>
                    <a:pt x="12993" y="21462"/>
                    <a:pt x="13644" y="23008"/>
                    <a:pt x="14675" y="24364"/>
                  </a:cubicBezTo>
                  <a:cubicBezTo>
                    <a:pt x="16031" y="26127"/>
                    <a:pt x="17821" y="27293"/>
                    <a:pt x="19882" y="28053"/>
                  </a:cubicBezTo>
                  <a:cubicBezTo>
                    <a:pt x="21592" y="28674"/>
                    <a:pt x="23350" y="28950"/>
                    <a:pt x="25159" y="28950"/>
                  </a:cubicBezTo>
                  <a:cubicBezTo>
                    <a:pt x="25244" y="28950"/>
                    <a:pt x="25330" y="28949"/>
                    <a:pt x="25416" y="28948"/>
                  </a:cubicBezTo>
                  <a:cubicBezTo>
                    <a:pt x="25555" y="28948"/>
                    <a:pt x="25695" y="28912"/>
                    <a:pt x="25839" y="28912"/>
                  </a:cubicBezTo>
                  <a:cubicBezTo>
                    <a:pt x="25948" y="28912"/>
                    <a:pt x="26059" y="28932"/>
                    <a:pt x="26175" y="29002"/>
                  </a:cubicBezTo>
                  <a:cubicBezTo>
                    <a:pt x="26148" y="29219"/>
                    <a:pt x="26094" y="29409"/>
                    <a:pt x="26067" y="29572"/>
                  </a:cubicBezTo>
                  <a:cubicBezTo>
                    <a:pt x="25958" y="30223"/>
                    <a:pt x="25823" y="30846"/>
                    <a:pt x="25768" y="31470"/>
                  </a:cubicBezTo>
                  <a:cubicBezTo>
                    <a:pt x="25714" y="32121"/>
                    <a:pt x="25714" y="32799"/>
                    <a:pt x="25741" y="33450"/>
                  </a:cubicBezTo>
                  <a:cubicBezTo>
                    <a:pt x="25741" y="34128"/>
                    <a:pt x="26067" y="34698"/>
                    <a:pt x="26311" y="35295"/>
                  </a:cubicBezTo>
                  <a:cubicBezTo>
                    <a:pt x="27206" y="37410"/>
                    <a:pt x="28454" y="39282"/>
                    <a:pt x="30244" y="40801"/>
                  </a:cubicBezTo>
                  <a:cubicBezTo>
                    <a:pt x="30732" y="41235"/>
                    <a:pt x="31302" y="41587"/>
                    <a:pt x="31953" y="41750"/>
                  </a:cubicBezTo>
                  <a:cubicBezTo>
                    <a:pt x="32332" y="41832"/>
                    <a:pt x="32766" y="41886"/>
                    <a:pt x="33146" y="41886"/>
                  </a:cubicBezTo>
                  <a:cubicBezTo>
                    <a:pt x="33987" y="41832"/>
                    <a:pt x="34475" y="41235"/>
                    <a:pt x="34421" y="40394"/>
                  </a:cubicBezTo>
                  <a:cubicBezTo>
                    <a:pt x="34394" y="39770"/>
                    <a:pt x="34068" y="39282"/>
                    <a:pt x="33661" y="38821"/>
                  </a:cubicBezTo>
                  <a:cubicBezTo>
                    <a:pt x="33526" y="38685"/>
                    <a:pt x="33390" y="38550"/>
                    <a:pt x="33227" y="38387"/>
                  </a:cubicBezTo>
                  <a:cubicBezTo>
                    <a:pt x="34339" y="37465"/>
                    <a:pt x="35424" y="36624"/>
                    <a:pt x="36455" y="35729"/>
                  </a:cubicBezTo>
                  <a:cubicBezTo>
                    <a:pt x="37513" y="34861"/>
                    <a:pt x="38544" y="33966"/>
                    <a:pt x="39574" y="33098"/>
                  </a:cubicBezTo>
                  <a:cubicBezTo>
                    <a:pt x="40063" y="33532"/>
                    <a:pt x="40469" y="33938"/>
                    <a:pt x="40931" y="34318"/>
                  </a:cubicBezTo>
                  <a:cubicBezTo>
                    <a:pt x="41243" y="34552"/>
                    <a:pt x="41580" y="34668"/>
                    <a:pt x="41915" y="34668"/>
                  </a:cubicBezTo>
                  <a:cubicBezTo>
                    <a:pt x="42279" y="34668"/>
                    <a:pt x="42640" y="34532"/>
                    <a:pt x="42965" y="34264"/>
                  </a:cubicBezTo>
                  <a:cubicBezTo>
                    <a:pt x="43562" y="33749"/>
                    <a:pt x="43806" y="33071"/>
                    <a:pt x="43724" y="32284"/>
                  </a:cubicBezTo>
                  <a:cubicBezTo>
                    <a:pt x="43643" y="31524"/>
                    <a:pt x="43236" y="30901"/>
                    <a:pt x="42748" y="30331"/>
                  </a:cubicBezTo>
                  <a:cubicBezTo>
                    <a:pt x="42422" y="29951"/>
                    <a:pt x="42070" y="29544"/>
                    <a:pt x="41744" y="29138"/>
                  </a:cubicBezTo>
                  <a:cubicBezTo>
                    <a:pt x="40334" y="27402"/>
                    <a:pt x="38544" y="26127"/>
                    <a:pt x="36455" y="25286"/>
                  </a:cubicBezTo>
                  <a:cubicBezTo>
                    <a:pt x="35150" y="24759"/>
                    <a:pt x="33806" y="24561"/>
                    <a:pt x="32424" y="24561"/>
                  </a:cubicBezTo>
                  <a:cubicBezTo>
                    <a:pt x="32169" y="24561"/>
                    <a:pt x="31912" y="24568"/>
                    <a:pt x="31654" y="24581"/>
                  </a:cubicBezTo>
                  <a:lnTo>
                    <a:pt x="30840" y="24581"/>
                  </a:lnTo>
                  <a:cubicBezTo>
                    <a:pt x="30813" y="24310"/>
                    <a:pt x="30813" y="24065"/>
                    <a:pt x="30813" y="23848"/>
                  </a:cubicBezTo>
                  <a:cubicBezTo>
                    <a:pt x="30759" y="23035"/>
                    <a:pt x="30759" y="22194"/>
                    <a:pt x="30623" y="21380"/>
                  </a:cubicBezTo>
                  <a:cubicBezTo>
                    <a:pt x="30217" y="19265"/>
                    <a:pt x="29322" y="17366"/>
                    <a:pt x="28128" y="15603"/>
                  </a:cubicBezTo>
                  <a:cubicBezTo>
                    <a:pt x="27504" y="14681"/>
                    <a:pt x="26718" y="13948"/>
                    <a:pt x="25795" y="13324"/>
                  </a:cubicBezTo>
                  <a:cubicBezTo>
                    <a:pt x="24738" y="12619"/>
                    <a:pt x="23571" y="12131"/>
                    <a:pt x="22378" y="11805"/>
                  </a:cubicBezTo>
                  <a:cubicBezTo>
                    <a:pt x="21808" y="11643"/>
                    <a:pt x="21212" y="11588"/>
                    <a:pt x="20615" y="11507"/>
                  </a:cubicBezTo>
                  <a:cubicBezTo>
                    <a:pt x="20117" y="11445"/>
                    <a:pt x="19620" y="11418"/>
                    <a:pt x="19124" y="11418"/>
                  </a:cubicBezTo>
                  <a:cubicBezTo>
                    <a:pt x="18104" y="11418"/>
                    <a:pt x="17088" y="11533"/>
                    <a:pt x="16085" y="11697"/>
                  </a:cubicBezTo>
                  <a:cubicBezTo>
                    <a:pt x="15949" y="11724"/>
                    <a:pt x="15814" y="11724"/>
                    <a:pt x="15624" y="11751"/>
                  </a:cubicBezTo>
                  <a:cubicBezTo>
                    <a:pt x="15624" y="11453"/>
                    <a:pt x="15651" y="11236"/>
                    <a:pt x="15678" y="11019"/>
                  </a:cubicBezTo>
                  <a:cubicBezTo>
                    <a:pt x="15977" y="8551"/>
                    <a:pt x="15597" y="6218"/>
                    <a:pt x="14458" y="4048"/>
                  </a:cubicBezTo>
                  <a:cubicBezTo>
                    <a:pt x="14159" y="3506"/>
                    <a:pt x="13834" y="2963"/>
                    <a:pt x="13346" y="2583"/>
                  </a:cubicBezTo>
                  <a:cubicBezTo>
                    <a:pt x="12505" y="1851"/>
                    <a:pt x="11664" y="1119"/>
                    <a:pt x="10660" y="603"/>
                  </a:cubicBezTo>
                  <a:cubicBezTo>
                    <a:pt x="10226" y="359"/>
                    <a:pt x="9765" y="142"/>
                    <a:pt x="9277" y="34"/>
                  </a:cubicBezTo>
                  <a:cubicBezTo>
                    <a:pt x="9169" y="11"/>
                    <a:pt x="9064" y="0"/>
                    <a:pt x="8962" y="0"/>
                  </a:cubicBezTo>
                  <a:close/>
                </a:path>
              </a:pathLst>
            </a:custGeom>
            <a:solidFill>
              <a:srgbClr val="FECA2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36" name="Google Shape;736;p49"/>
            <p:cNvSpPr/>
            <p:nvPr/>
          </p:nvSpPr>
          <p:spPr>
            <a:xfrm>
              <a:off x="5047850" y="2794975"/>
              <a:ext cx="1095150" cy="1046675"/>
            </a:xfrm>
            <a:custGeom>
              <a:avLst/>
              <a:gdLst/>
              <a:ahLst/>
              <a:cxnLst/>
              <a:rect l="l" t="t" r="r" b="b"/>
              <a:pathLst>
                <a:path w="43806" h="41867" extrusionOk="0">
                  <a:moveTo>
                    <a:pt x="11284" y="5974"/>
                  </a:moveTo>
                  <a:cubicBezTo>
                    <a:pt x="11501" y="6490"/>
                    <a:pt x="11691" y="6869"/>
                    <a:pt x="11854" y="7249"/>
                  </a:cubicBezTo>
                  <a:cubicBezTo>
                    <a:pt x="11935" y="7493"/>
                    <a:pt x="11935" y="7737"/>
                    <a:pt x="11746" y="7927"/>
                  </a:cubicBezTo>
                  <a:cubicBezTo>
                    <a:pt x="11176" y="8470"/>
                    <a:pt x="10606" y="9039"/>
                    <a:pt x="10010" y="9609"/>
                  </a:cubicBezTo>
                  <a:cubicBezTo>
                    <a:pt x="9603" y="9283"/>
                    <a:pt x="9196" y="8958"/>
                    <a:pt x="8762" y="8605"/>
                  </a:cubicBezTo>
                  <a:cubicBezTo>
                    <a:pt x="9603" y="7737"/>
                    <a:pt x="10389" y="6924"/>
                    <a:pt x="11284" y="5974"/>
                  </a:cubicBezTo>
                  <a:close/>
                  <a:moveTo>
                    <a:pt x="8138" y="9202"/>
                  </a:moveTo>
                  <a:cubicBezTo>
                    <a:pt x="8572" y="9609"/>
                    <a:pt x="8925" y="9934"/>
                    <a:pt x="9359" y="10341"/>
                  </a:cubicBezTo>
                  <a:cubicBezTo>
                    <a:pt x="8708" y="10965"/>
                    <a:pt x="8111" y="11589"/>
                    <a:pt x="7460" y="12240"/>
                  </a:cubicBezTo>
                  <a:cubicBezTo>
                    <a:pt x="6782" y="11996"/>
                    <a:pt x="6511" y="11806"/>
                    <a:pt x="6077" y="11399"/>
                  </a:cubicBezTo>
                  <a:cubicBezTo>
                    <a:pt x="6728" y="10639"/>
                    <a:pt x="7460" y="9989"/>
                    <a:pt x="8138" y="9202"/>
                  </a:cubicBezTo>
                  <a:close/>
                  <a:moveTo>
                    <a:pt x="8971" y="877"/>
                  </a:moveTo>
                  <a:cubicBezTo>
                    <a:pt x="9027" y="877"/>
                    <a:pt x="9084" y="886"/>
                    <a:pt x="9142" y="902"/>
                  </a:cubicBezTo>
                  <a:cubicBezTo>
                    <a:pt x="9332" y="956"/>
                    <a:pt x="9494" y="1011"/>
                    <a:pt x="9684" y="1092"/>
                  </a:cubicBezTo>
                  <a:cubicBezTo>
                    <a:pt x="10688" y="1607"/>
                    <a:pt x="11637" y="2231"/>
                    <a:pt x="12505" y="2963"/>
                  </a:cubicBezTo>
                  <a:cubicBezTo>
                    <a:pt x="12993" y="3370"/>
                    <a:pt x="13346" y="3886"/>
                    <a:pt x="13644" y="4428"/>
                  </a:cubicBezTo>
                  <a:cubicBezTo>
                    <a:pt x="14241" y="5513"/>
                    <a:pt x="14594" y="6679"/>
                    <a:pt x="14729" y="7927"/>
                  </a:cubicBezTo>
                  <a:cubicBezTo>
                    <a:pt x="14865" y="9066"/>
                    <a:pt x="14919" y="10206"/>
                    <a:pt x="14729" y="11318"/>
                  </a:cubicBezTo>
                  <a:cubicBezTo>
                    <a:pt x="14675" y="11562"/>
                    <a:pt x="14621" y="11779"/>
                    <a:pt x="14566" y="11996"/>
                  </a:cubicBezTo>
                  <a:cubicBezTo>
                    <a:pt x="14051" y="12131"/>
                    <a:pt x="13617" y="12348"/>
                    <a:pt x="13048" y="12403"/>
                  </a:cubicBezTo>
                  <a:cubicBezTo>
                    <a:pt x="13075" y="12050"/>
                    <a:pt x="13102" y="11752"/>
                    <a:pt x="13129" y="11453"/>
                  </a:cubicBezTo>
                  <a:cubicBezTo>
                    <a:pt x="13265" y="10287"/>
                    <a:pt x="13237" y="9121"/>
                    <a:pt x="13020" y="7981"/>
                  </a:cubicBezTo>
                  <a:cubicBezTo>
                    <a:pt x="12722" y="6598"/>
                    <a:pt x="12098" y="5405"/>
                    <a:pt x="11203" y="4320"/>
                  </a:cubicBezTo>
                  <a:cubicBezTo>
                    <a:pt x="10715" y="3777"/>
                    <a:pt x="10172" y="3262"/>
                    <a:pt x="9657" y="2774"/>
                  </a:cubicBezTo>
                  <a:cubicBezTo>
                    <a:pt x="9413" y="2529"/>
                    <a:pt x="9142" y="2340"/>
                    <a:pt x="8925" y="2096"/>
                  </a:cubicBezTo>
                  <a:cubicBezTo>
                    <a:pt x="8789" y="1960"/>
                    <a:pt x="8653" y="1797"/>
                    <a:pt x="8572" y="1634"/>
                  </a:cubicBezTo>
                  <a:cubicBezTo>
                    <a:pt x="8464" y="1445"/>
                    <a:pt x="8464" y="1228"/>
                    <a:pt x="8626" y="1038"/>
                  </a:cubicBezTo>
                  <a:cubicBezTo>
                    <a:pt x="8721" y="924"/>
                    <a:pt x="8842" y="877"/>
                    <a:pt x="8971" y="877"/>
                  </a:cubicBezTo>
                  <a:close/>
                  <a:moveTo>
                    <a:pt x="12125" y="8551"/>
                  </a:moveTo>
                  <a:cubicBezTo>
                    <a:pt x="12478" y="10016"/>
                    <a:pt x="12207" y="11345"/>
                    <a:pt x="12125" y="12728"/>
                  </a:cubicBezTo>
                  <a:cubicBezTo>
                    <a:pt x="11501" y="12904"/>
                    <a:pt x="10884" y="13013"/>
                    <a:pt x="10261" y="13013"/>
                  </a:cubicBezTo>
                  <a:cubicBezTo>
                    <a:pt x="9637" y="13013"/>
                    <a:pt x="9006" y="12904"/>
                    <a:pt x="8355" y="12647"/>
                  </a:cubicBezTo>
                  <a:cubicBezTo>
                    <a:pt x="9630" y="11290"/>
                    <a:pt x="10959" y="10097"/>
                    <a:pt x="12125" y="8551"/>
                  </a:cubicBezTo>
                  <a:close/>
                  <a:moveTo>
                    <a:pt x="20615" y="15712"/>
                  </a:moveTo>
                  <a:cubicBezTo>
                    <a:pt x="21130" y="15766"/>
                    <a:pt x="21592" y="16037"/>
                    <a:pt x="22161" y="16335"/>
                  </a:cubicBezTo>
                  <a:cubicBezTo>
                    <a:pt x="21347" y="17095"/>
                    <a:pt x="20615" y="17800"/>
                    <a:pt x="19856" y="18505"/>
                  </a:cubicBezTo>
                  <a:cubicBezTo>
                    <a:pt x="19449" y="18316"/>
                    <a:pt x="19178" y="18017"/>
                    <a:pt x="18852" y="17773"/>
                  </a:cubicBezTo>
                  <a:cubicBezTo>
                    <a:pt x="19123" y="17176"/>
                    <a:pt x="19639" y="16580"/>
                    <a:pt x="20615" y="15712"/>
                  </a:cubicBezTo>
                  <a:close/>
                  <a:moveTo>
                    <a:pt x="18187" y="15365"/>
                  </a:moveTo>
                  <a:cubicBezTo>
                    <a:pt x="18825" y="15365"/>
                    <a:pt x="18979" y="15421"/>
                    <a:pt x="19340" y="15576"/>
                  </a:cubicBezTo>
                  <a:cubicBezTo>
                    <a:pt x="18337" y="16824"/>
                    <a:pt x="17252" y="17963"/>
                    <a:pt x="16004" y="19129"/>
                  </a:cubicBezTo>
                  <a:cubicBezTo>
                    <a:pt x="15597" y="17909"/>
                    <a:pt x="15353" y="16769"/>
                    <a:pt x="15380" y="15603"/>
                  </a:cubicBezTo>
                  <a:cubicBezTo>
                    <a:pt x="15624" y="15434"/>
                    <a:pt x="15881" y="15408"/>
                    <a:pt x="16134" y="15408"/>
                  </a:cubicBezTo>
                  <a:cubicBezTo>
                    <a:pt x="16246" y="15408"/>
                    <a:pt x="16357" y="15413"/>
                    <a:pt x="16465" y="15413"/>
                  </a:cubicBezTo>
                  <a:cubicBezTo>
                    <a:pt x="17289" y="15384"/>
                    <a:pt x="17819" y="15365"/>
                    <a:pt x="18187" y="15365"/>
                  </a:cubicBezTo>
                  <a:close/>
                  <a:moveTo>
                    <a:pt x="18201" y="18370"/>
                  </a:moveTo>
                  <a:cubicBezTo>
                    <a:pt x="18499" y="18614"/>
                    <a:pt x="18825" y="18858"/>
                    <a:pt x="19178" y="19156"/>
                  </a:cubicBezTo>
                  <a:cubicBezTo>
                    <a:pt x="18418" y="19834"/>
                    <a:pt x="17686" y="20513"/>
                    <a:pt x="16953" y="21191"/>
                  </a:cubicBezTo>
                  <a:cubicBezTo>
                    <a:pt x="16655" y="20892"/>
                    <a:pt x="16519" y="20540"/>
                    <a:pt x="16357" y="20160"/>
                  </a:cubicBezTo>
                  <a:cubicBezTo>
                    <a:pt x="16926" y="19536"/>
                    <a:pt x="17496" y="18912"/>
                    <a:pt x="18201" y="18370"/>
                  </a:cubicBezTo>
                  <a:close/>
                  <a:moveTo>
                    <a:pt x="25741" y="19319"/>
                  </a:moveTo>
                  <a:cubicBezTo>
                    <a:pt x="25904" y="19590"/>
                    <a:pt x="26040" y="19780"/>
                    <a:pt x="26148" y="19997"/>
                  </a:cubicBezTo>
                  <a:cubicBezTo>
                    <a:pt x="25633" y="20865"/>
                    <a:pt x="24874" y="21489"/>
                    <a:pt x="24250" y="22248"/>
                  </a:cubicBezTo>
                  <a:cubicBezTo>
                    <a:pt x="23897" y="22004"/>
                    <a:pt x="23626" y="21815"/>
                    <a:pt x="23273" y="21570"/>
                  </a:cubicBezTo>
                  <a:cubicBezTo>
                    <a:pt x="24114" y="20811"/>
                    <a:pt x="24901" y="20106"/>
                    <a:pt x="25741" y="19319"/>
                  </a:cubicBezTo>
                  <a:close/>
                  <a:moveTo>
                    <a:pt x="22975" y="16824"/>
                  </a:moveTo>
                  <a:cubicBezTo>
                    <a:pt x="23816" y="17312"/>
                    <a:pt x="24548" y="17882"/>
                    <a:pt x="25226" y="18641"/>
                  </a:cubicBezTo>
                  <a:cubicBezTo>
                    <a:pt x="23246" y="20350"/>
                    <a:pt x="21293" y="22004"/>
                    <a:pt x="19340" y="23686"/>
                  </a:cubicBezTo>
                  <a:cubicBezTo>
                    <a:pt x="18581" y="23279"/>
                    <a:pt x="17957" y="22710"/>
                    <a:pt x="17523" y="22004"/>
                  </a:cubicBezTo>
                  <a:cubicBezTo>
                    <a:pt x="19313" y="20296"/>
                    <a:pt x="21130" y="18587"/>
                    <a:pt x="22975" y="16824"/>
                  </a:cubicBezTo>
                  <a:close/>
                  <a:moveTo>
                    <a:pt x="22676" y="22167"/>
                  </a:moveTo>
                  <a:cubicBezTo>
                    <a:pt x="22948" y="22384"/>
                    <a:pt x="23219" y="22628"/>
                    <a:pt x="23517" y="22899"/>
                  </a:cubicBezTo>
                  <a:cubicBezTo>
                    <a:pt x="22921" y="23496"/>
                    <a:pt x="22351" y="24093"/>
                    <a:pt x="21700" y="24744"/>
                  </a:cubicBezTo>
                  <a:cubicBezTo>
                    <a:pt x="21266" y="24744"/>
                    <a:pt x="20832" y="24473"/>
                    <a:pt x="20344" y="24256"/>
                  </a:cubicBezTo>
                  <a:cubicBezTo>
                    <a:pt x="20615" y="23795"/>
                    <a:pt x="21890" y="22655"/>
                    <a:pt x="22676" y="22167"/>
                  </a:cubicBezTo>
                  <a:close/>
                  <a:moveTo>
                    <a:pt x="26528" y="20919"/>
                  </a:moveTo>
                  <a:cubicBezTo>
                    <a:pt x="26989" y="21598"/>
                    <a:pt x="26962" y="22303"/>
                    <a:pt x="27071" y="23008"/>
                  </a:cubicBezTo>
                  <a:cubicBezTo>
                    <a:pt x="27152" y="23659"/>
                    <a:pt x="27179" y="24310"/>
                    <a:pt x="26989" y="24988"/>
                  </a:cubicBezTo>
                  <a:cubicBezTo>
                    <a:pt x="26185" y="25035"/>
                    <a:pt x="25391" y="25064"/>
                    <a:pt x="24578" y="25064"/>
                  </a:cubicBezTo>
                  <a:cubicBezTo>
                    <a:pt x="23993" y="25064"/>
                    <a:pt x="23398" y="25049"/>
                    <a:pt x="22785" y="25015"/>
                  </a:cubicBezTo>
                  <a:cubicBezTo>
                    <a:pt x="23002" y="24608"/>
                    <a:pt x="23327" y="24418"/>
                    <a:pt x="23572" y="24201"/>
                  </a:cubicBezTo>
                  <a:cubicBezTo>
                    <a:pt x="23843" y="23930"/>
                    <a:pt x="24141" y="23713"/>
                    <a:pt x="24412" y="23442"/>
                  </a:cubicBezTo>
                  <a:cubicBezTo>
                    <a:pt x="24684" y="23198"/>
                    <a:pt x="24928" y="22927"/>
                    <a:pt x="25145" y="22682"/>
                  </a:cubicBezTo>
                  <a:cubicBezTo>
                    <a:pt x="25416" y="22384"/>
                    <a:pt x="25633" y="22086"/>
                    <a:pt x="25877" y="21787"/>
                  </a:cubicBezTo>
                  <a:cubicBezTo>
                    <a:pt x="26094" y="21516"/>
                    <a:pt x="26284" y="21245"/>
                    <a:pt x="26528" y="20919"/>
                  </a:cubicBezTo>
                  <a:close/>
                  <a:moveTo>
                    <a:pt x="14431" y="15630"/>
                  </a:moveTo>
                  <a:cubicBezTo>
                    <a:pt x="14458" y="15929"/>
                    <a:pt x="14512" y="16119"/>
                    <a:pt x="14512" y="16335"/>
                  </a:cubicBezTo>
                  <a:cubicBezTo>
                    <a:pt x="14594" y="17637"/>
                    <a:pt x="14919" y="18912"/>
                    <a:pt x="15407" y="20133"/>
                  </a:cubicBezTo>
                  <a:cubicBezTo>
                    <a:pt x="16682" y="23388"/>
                    <a:pt x="19096" y="25286"/>
                    <a:pt x="22514" y="25856"/>
                  </a:cubicBezTo>
                  <a:cubicBezTo>
                    <a:pt x="23060" y="25947"/>
                    <a:pt x="23614" y="25962"/>
                    <a:pt x="24172" y="25962"/>
                  </a:cubicBezTo>
                  <a:cubicBezTo>
                    <a:pt x="24438" y="25962"/>
                    <a:pt x="24705" y="25958"/>
                    <a:pt x="24972" y="25958"/>
                  </a:cubicBezTo>
                  <a:cubicBezTo>
                    <a:pt x="25147" y="25958"/>
                    <a:pt x="25322" y="25960"/>
                    <a:pt x="25497" y="25964"/>
                  </a:cubicBezTo>
                  <a:cubicBezTo>
                    <a:pt x="25845" y="25964"/>
                    <a:pt x="26209" y="25930"/>
                    <a:pt x="26577" y="25930"/>
                  </a:cubicBezTo>
                  <a:cubicBezTo>
                    <a:pt x="26669" y="25930"/>
                    <a:pt x="26761" y="25932"/>
                    <a:pt x="26854" y="25937"/>
                  </a:cubicBezTo>
                  <a:cubicBezTo>
                    <a:pt x="26826" y="26670"/>
                    <a:pt x="26664" y="27321"/>
                    <a:pt x="26420" y="28026"/>
                  </a:cubicBezTo>
                  <a:cubicBezTo>
                    <a:pt x="26042" y="28050"/>
                    <a:pt x="25664" y="28064"/>
                    <a:pt x="25288" y="28064"/>
                  </a:cubicBezTo>
                  <a:cubicBezTo>
                    <a:pt x="24828" y="28064"/>
                    <a:pt x="24372" y="28044"/>
                    <a:pt x="23924" y="27999"/>
                  </a:cubicBezTo>
                  <a:cubicBezTo>
                    <a:pt x="22758" y="27890"/>
                    <a:pt x="21619" y="27673"/>
                    <a:pt x="20507" y="27294"/>
                  </a:cubicBezTo>
                  <a:cubicBezTo>
                    <a:pt x="19693" y="27022"/>
                    <a:pt x="18933" y="26670"/>
                    <a:pt x="18174" y="26236"/>
                  </a:cubicBezTo>
                  <a:cubicBezTo>
                    <a:pt x="16330" y="25151"/>
                    <a:pt x="14973" y="23605"/>
                    <a:pt x="14132" y="21625"/>
                  </a:cubicBezTo>
                  <a:cubicBezTo>
                    <a:pt x="13454" y="19970"/>
                    <a:pt x="13075" y="18288"/>
                    <a:pt x="13156" y="16498"/>
                  </a:cubicBezTo>
                  <a:cubicBezTo>
                    <a:pt x="13156" y="16390"/>
                    <a:pt x="13156" y="16308"/>
                    <a:pt x="13156" y="16200"/>
                  </a:cubicBezTo>
                  <a:cubicBezTo>
                    <a:pt x="13156" y="16173"/>
                    <a:pt x="13183" y="16119"/>
                    <a:pt x="13237" y="15956"/>
                  </a:cubicBezTo>
                  <a:cubicBezTo>
                    <a:pt x="13617" y="15847"/>
                    <a:pt x="13997" y="15766"/>
                    <a:pt x="14431" y="15630"/>
                  </a:cubicBezTo>
                  <a:close/>
                  <a:moveTo>
                    <a:pt x="31221" y="28460"/>
                  </a:moveTo>
                  <a:cubicBezTo>
                    <a:pt x="31546" y="28460"/>
                    <a:pt x="31871" y="28487"/>
                    <a:pt x="32197" y="28487"/>
                  </a:cubicBezTo>
                  <a:cubicBezTo>
                    <a:pt x="32197" y="28514"/>
                    <a:pt x="32197" y="28568"/>
                    <a:pt x="32197" y="28623"/>
                  </a:cubicBezTo>
                  <a:cubicBezTo>
                    <a:pt x="31438" y="29246"/>
                    <a:pt x="30678" y="29870"/>
                    <a:pt x="29919" y="30494"/>
                  </a:cubicBezTo>
                  <a:cubicBezTo>
                    <a:pt x="29891" y="30521"/>
                    <a:pt x="29837" y="30521"/>
                    <a:pt x="29783" y="30521"/>
                  </a:cubicBezTo>
                  <a:cubicBezTo>
                    <a:pt x="29756" y="30494"/>
                    <a:pt x="29729" y="30440"/>
                    <a:pt x="29729" y="30413"/>
                  </a:cubicBezTo>
                  <a:cubicBezTo>
                    <a:pt x="29891" y="29789"/>
                    <a:pt x="30054" y="29192"/>
                    <a:pt x="30217" y="28568"/>
                  </a:cubicBezTo>
                  <a:cubicBezTo>
                    <a:pt x="30399" y="28477"/>
                    <a:pt x="30589" y="28463"/>
                    <a:pt x="30779" y="28463"/>
                  </a:cubicBezTo>
                  <a:cubicBezTo>
                    <a:pt x="30869" y="28463"/>
                    <a:pt x="30959" y="28466"/>
                    <a:pt x="31048" y="28466"/>
                  </a:cubicBezTo>
                  <a:cubicBezTo>
                    <a:pt x="31106" y="28466"/>
                    <a:pt x="31164" y="28465"/>
                    <a:pt x="31221" y="28460"/>
                  </a:cubicBezTo>
                  <a:close/>
                  <a:moveTo>
                    <a:pt x="33418" y="28650"/>
                  </a:moveTo>
                  <a:cubicBezTo>
                    <a:pt x="33879" y="28731"/>
                    <a:pt x="34340" y="28812"/>
                    <a:pt x="34774" y="29029"/>
                  </a:cubicBezTo>
                  <a:cubicBezTo>
                    <a:pt x="34394" y="29545"/>
                    <a:pt x="33472" y="30331"/>
                    <a:pt x="32604" y="30928"/>
                  </a:cubicBezTo>
                  <a:cubicBezTo>
                    <a:pt x="32468" y="30820"/>
                    <a:pt x="32333" y="30684"/>
                    <a:pt x="32224" y="30548"/>
                  </a:cubicBezTo>
                  <a:cubicBezTo>
                    <a:pt x="32088" y="30413"/>
                    <a:pt x="31980" y="30277"/>
                    <a:pt x="31844" y="30087"/>
                  </a:cubicBezTo>
                  <a:cubicBezTo>
                    <a:pt x="32360" y="29599"/>
                    <a:pt x="32875" y="29138"/>
                    <a:pt x="33418" y="28650"/>
                  </a:cubicBezTo>
                  <a:close/>
                  <a:moveTo>
                    <a:pt x="31085" y="30738"/>
                  </a:moveTo>
                  <a:cubicBezTo>
                    <a:pt x="31329" y="31009"/>
                    <a:pt x="31573" y="31254"/>
                    <a:pt x="31871" y="31552"/>
                  </a:cubicBezTo>
                  <a:cubicBezTo>
                    <a:pt x="31193" y="32149"/>
                    <a:pt x="30542" y="32637"/>
                    <a:pt x="29837" y="33152"/>
                  </a:cubicBezTo>
                  <a:cubicBezTo>
                    <a:pt x="29593" y="32854"/>
                    <a:pt x="29512" y="32556"/>
                    <a:pt x="29539" y="32257"/>
                  </a:cubicBezTo>
                  <a:cubicBezTo>
                    <a:pt x="29539" y="32122"/>
                    <a:pt x="29593" y="31959"/>
                    <a:pt x="29674" y="31877"/>
                  </a:cubicBezTo>
                  <a:cubicBezTo>
                    <a:pt x="30108" y="31471"/>
                    <a:pt x="30542" y="31064"/>
                    <a:pt x="31085" y="30738"/>
                  </a:cubicBezTo>
                  <a:close/>
                  <a:moveTo>
                    <a:pt x="32356" y="25443"/>
                  </a:moveTo>
                  <a:cubicBezTo>
                    <a:pt x="34011" y="25443"/>
                    <a:pt x="35607" y="25776"/>
                    <a:pt x="37106" y="26588"/>
                  </a:cubicBezTo>
                  <a:cubicBezTo>
                    <a:pt x="38598" y="27375"/>
                    <a:pt x="39927" y="28406"/>
                    <a:pt x="41012" y="29708"/>
                  </a:cubicBezTo>
                  <a:cubicBezTo>
                    <a:pt x="41446" y="30223"/>
                    <a:pt x="41880" y="30711"/>
                    <a:pt x="42314" y="31226"/>
                  </a:cubicBezTo>
                  <a:cubicBezTo>
                    <a:pt x="42694" y="31688"/>
                    <a:pt x="42884" y="32203"/>
                    <a:pt x="42802" y="32800"/>
                  </a:cubicBezTo>
                  <a:cubicBezTo>
                    <a:pt x="42775" y="33071"/>
                    <a:pt x="42694" y="33315"/>
                    <a:pt x="42504" y="33505"/>
                  </a:cubicBezTo>
                  <a:cubicBezTo>
                    <a:pt x="42304" y="33690"/>
                    <a:pt x="42104" y="33787"/>
                    <a:pt x="41898" y="33787"/>
                  </a:cubicBezTo>
                  <a:cubicBezTo>
                    <a:pt x="41742" y="33787"/>
                    <a:pt x="41583" y="33731"/>
                    <a:pt x="41419" y="33613"/>
                  </a:cubicBezTo>
                  <a:cubicBezTo>
                    <a:pt x="41012" y="33342"/>
                    <a:pt x="40660" y="32962"/>
                    <a:pt x="40388" y="32556"/>
                  </a:cubicBezTo>
                  <a:cubicBezTo>
                    <a:pt x="39656" y="31471"/>
                    <a:pt x="38707" y="30548"/>
                    <a:pt x="37730" y="29680"/>
                  </a:cubicBezTo>
                  <a:cubicBezTo>
                    <a:pt x="36537" y="28595"/>
                    <a:pt x="35099" y="27999"/>
                    <a:pt x="33499" y="27727"/>
                  </a:cubicBezTo>
                  <a:cubicBezTo>
                    <a:pt x="32843" y="27614"/>
                    <a:pt x="32207" y="27558"/>
                    <a:pt x="31558" y="27558"/>
                  </a:cubicBezTo>
                  <a:cubicBezTo>
                    <a:pt x="31428" y="27558"/>
                    <a:pt x="31297" y="27560"/>
                    <a:pt x="31166" y="27565"/>
                  </a:cubicBezTo>
                  <a:lnTo>
                    <a:pt x="30434" y="27565"/>
                  </a:lnTo>
                  <a:cubicBezTo>
                    <a:pt x="30542" y="26832"/>
                    <a:pt x="30624" y="26209"/>
                    <a:pt x="30732" y="25612"/>
                  </a:cubicBezTo>
                  <a:cubicBezTo>
                    <a:pt x="30814" y="25558"/>
                    <a:pt x="30814" y="25530"/>
                    <a:pt x="30841" y="25530"/>
                  </a:cubicBezTo>
                  <a:cubicBezTo>
                    <a:pt x="31351" y="25474"/>
                    <a:pt x="31856" y="25443"/>
                    <a:pt x="32356" y="25443"/>
                  </a:cubicBezTo>
                  <a:close/>
                  <a:moveTo>
                    <a:pt x="38300" y="31606"/>
                  </a:moveTo>
                  <a:cubicBezTo>
                    <a:pt x="38598" y="31769"/>
                    <a:pt x="38788" y="32040"/>
                    <a:pt x="39005" y="32339"/>
                  </a:cubicBezTo>
                  <a:cubicBezTo>
                    <a:pt x="38625" y="32800"/>
                    <a:pt x="36428" y="34671"/>
                    <a:pt x="35859" y="34997"/>
                  </a:cubicBezTo>
                  <a:cubicBezTo>
                    <a:pt x="35642" y="34753"/>
                    <a:pt x="35425" y="34508"/>
                    <a:pt x="35208" y="34291"/>
                  </a:cubicBezTo>
                  <a:cubicBezTo>
                    <a:pt x="35235" y="34210"/>
                    <a:pt x="35262" y="34156"/>
                    <a:pt x="35289" y="34129"/>
                  </a:cubicBezTo>
                  <a:cubicBezTo>
                    <a:pt x="36266" y="33315"/>
                    <a:pt x="37269" y="32474"/>
                    <a:pt x="38300" y="31606"/>
                  </a:cubicBezTo>
                  <a:close/>
                  <a:moveTo>
                    <a:pt x="35615" y="29463"/>
                  </a:moveTo>
                  <a:cubicBezTo>
                    <a:pt x="36238" y="29653"/>
                    <a:pt x="36971" y="30196"/>
                    <a:pt x="37649" y="30955"/>
                  </a:cubicBezTo>
                  <a:cubicBezTo>
                    <a:pt x="37540" y="31064"/>
                    <a:pt x="37459" y="31199"/>
                    <a:pt x="37323" y="31281"/>
                  </a:cubicBezTo>
                  <a:cubicBezTo>
                    <a:pt x="35777" y="32610"/>
                    <a:pt x="34204" y="33912"/>
                    <a:pt x="32658" y="35241"/>
                  </a:cubicBezTo>
                  <a:cubicBezTo>
                    <a:pt x="32251" y="35566"/>
                    <a:pt x="31844" y="35892"/>
                    <a:pt x="31356" y="36271"/>
                  </a:cubicBezTo>
                  <a:cubicBezTo>
                    <a:pt x="30841" y="35512"/>
                    <a:pt x="30434" y="34780"/>
                    <a:pt x="30136" y="33993"/>
                  </a:cubicBezTo>
                  <a:cubicBezTo>
                    <a:pt x="32061" y="32583"/>
                    <a:pt x="33960" y="31145"/>
                    <a:pt x="35615" y="29463"/>
                  </a:cubicBezTo>
                  <a:close/>
                  <a:moveTo>
                    <a:pt x="34530" y="34834"/>
                  </a:moveTo>
                  <a:cubicBezTo>
                    <a:pt x="34747" y="35105"/>
                    <a:pt x="34936" y="35322"/>
                    <a:pt x="35126" y="35539"/>
                  </a:cubicBezTo>
                  <a:cubicBezTo>
                    <a:pt x="34747" y="36054"/>
                    <a:pt x="33201" y="37275"/>
                    <a:pt x="32441" y="37655"/>
                  </a:cubicBezTo>
                  <a:cubicBezTo>
                    <a:pt x="32278" y="37438"/>
                    <a:pt x="32088" y="37248"/>
                    <a:pt x="31926" y="37031"/>
                  </a:cubicBezTo>
                  <a:cubicBezTo>
                    <a:pt x="32251" y="36651"/>
                    <a:pt x="33879" y="35268"/>
                    <a:pt x="34530" y="34834"/>
                  </a:cubicBezTo>
                  <a:close/>
                  <a:moveTo>
                    <a:pt x="1735" y="9975"/>
                  </a:moveTo>
                  <a:cubicBezTo>
                    <a:pt x="1816" y="9975"/>
                    <a:pt x="1898" y="9988"/>
                    <a:pt x="1981" y="10016"/>
                  </a:cubicBezTo>
                  <a:cubicBezTo>
                    <a:pt x="2279" y="10097"/>
                    <a:pt x="2578" y="10206"/>
                    <a:pt x="2849" y="10368"/>
                  </a:cubicBezTo>
                  <a:cubicBezTo>
                    <a:pt x="3310" y="10667"/>
                    <a:pt x="3798" y="10992"/>
                    <a:pt x="4259" y="11318"/>
                  </a:cubicBezTo>
                  <a:cubicBezTo>
                    <a:pt x="4910" y="11779"/>
                    <a:pt x="5561" y="12267"/>
                    <a:pt x="6212" y="12728"/>
                  </a:cubicBezTo>
                  <a:cubicBezTo>
                    <a:pt x="6809" y="13135"/>
                    <a:pt x="7460" y="13406"/>
                    <a:pt x="8138" y="13623"/>
                  </a:cubicBezTo>
                  <a:cubicBezTo>
                    <a:pt x="8787" y="13839"/>
                    <a:pt x="9436" y="13950"/>
                    <a:pt x="10090" y="13950"/>
                  </a:cubicBezTo>
                  <a:cubicBezTo>
                    <a:pt x="10584" y="13950"/>
                    <a:pt x="11081" y="13887"/>
                    <a:pt x="11583" y="13759"/>
                  </a:cubicBezTo>
                  <a:cubicBezTo>
                    <a:pt x="12451" y="13515"/>
                    <a:pt x="13292" y="13271"/>
                    <a:pt x="14187" y="13054"/>
                  </a:cubicBezTo>
                  <a:cubicBezTo>
                    <a:pt x="15846" y="12633"/>
                    <a:pt x="17525" y="12353"/>
                    <a:pt x="19242" y="12353"/>
                  </a:cubicBezTo>
                  <a:cubicBezTo>
                    <a:pt x="19518" y="12353"/>
                    <a:pt x="19795" y="12360"/>
                    <a:pt x="20073" y="12375"/>
                  </a:cubicBezTo>
                  <a:cubicBezTo>
                    <a:pt x="21646" y="12457"/>
                    <a:pt x="23110" y="12918"/>
                    <a:pt x="24494" y="13650"/>
                  </a:cubicBezTo>
                  <a:cubicBezTo>
                    <a:pt x="26148" y="14518"/>
                    <a:pt x="27396" y="15766"/>
                    <a:pt x="28183" y="17448"/>
                  </a:cubicBezTo>
                  <a:cubicBezTo>
                    <a:pt x="28671" y="18397"/>
                    <a:pt x="29105" y="19373"/>
                    <a:pt x="29485" y="20377"/>
                  </a:cubicBezTo>
                  <a:cubicBezTo>
                    <a:pt x="29674" y="20865"/>
                    <a:pt x="29729" y="21435"/>
                    <a:pt x="29783" y="21977"/>
                  </a:cubicBezTo>
                  <a:cubicBezTo>
                    <a:pt x="29837" y="22547"/>
                    <a:pt x="29837" y="23144"/>
                    <a:pt x="29864" y="23740"/>
                  </a:cubicBezTo>
                  <a:cubicBezTo>
                    <a:pt x="29837" y="25720"/>
                    <a:pt x="29566" y="27646"/>
                    <a:pt x="28996" y="29572"/>
                  </a:cubicBezTo>
                  <a:cubicBezTo>
                    <a:pt x="28861" y="30060"/>
                    <a:pt x="28752" y="30575"/>
                    <a:pt x="28644" y="31091"/>
                  </a:cubicBezTo>
                  <a:cubicBezTo>
                    <a:pt x="28481" y="31986"/>
                    <a:pt x="28644" y="32854"/>
                    <a:pt x="28996" y="33668"/>
                  </a:cubicBezTo>
                  <a:cubicBezTo>
                    <a:pt x="29674" y="35349"/>
                    <a:pt x="30570" y="36895"/>
                    <a:pt x="31817" y="38224"/>
                  </a:cubicBezTo>
                  <a:cubicBezTo>
                    <a:pt x="32088" y="38523"/>
                    <a:pt x="32387" y="38794"/>
                    <a:pt x="32685" y="39092"/>
                  </a:cubicBezTo>
                  <a:cubicBezTo>
                    <a:pt x="33065" y="39445"/>
                    <a:pt x="33390" y="39852"/>
                    <a:pt x="33526" y="40367"/>
                  </a:cubicBezTo>
                  <a:cubicBezTo>
                    <a:pt x="33635" y="40720"/>
                    <a:pt x="33499" y="40964"/>
                    <a:pt x="33146" y="40991"/>
                  </a:cubicBezTo>
                  <a:cubicBezTo>
                    <a:pt x="32821" y="40991"/>
                    <a:pt x="32495" y="40964"/>
                    <a:pt x="32170" y="40883"/>
                  </a:cubicBezTo>
                  <a:cubicBezTo>
                    <a:pt x="31627" y="40747"/>
                    <a:pt x="31166" y="40476"/>
                    <a:pt x="30759" y="40096"/>
                  </a:cubicBezTo>
                  <a:cubicBezTo>
                    <a:pt x="30244" y="39608"/>
                    <a:pt x="29729" y="39119"/>
                    <a:pt x="29268" y="38577"/>
                  </a:cubicBezTo>
                  <a:cubicBezTo>
                    <a:pt x="28454" y="37573"/>
                    <a:pt x="27803" y="36488"/>
                    <a:pt x="27233" y="35322"/>
                  </a:cubicBezTo>
                  <a:cubicBezTo>
                    <a:pt x="26637" y="34129"/>
                    <a:pt x="26474" y="32908"/>
                    <a:pt x="26637" y="31606"/>
                  </a:cubicBezTo>
                  <a:cubicBezTo>
                    <a:pt x="26799" y="30413"/>
                    <a:pt x="27071" y="29274"/>
                    <a:pt x="27369" y="28134"/>
                  </a:cubicBezTo>
                  <a:cubicBezTo>
                    <a:pt x="27776" y="26697"/>
                    <a:pt x="28020" y="25259"/>
                    <a:pt x="28020" y="23767"/>
                  </a:cubicBezTo>
                  <a:cubicBezTo>
                    <a:pt x="28020" y="20811"/>
                    <a:pt x="26799" y="18451"/>
                    <a:pt x="24412" y="16715"/>
                  </a:cubicBezTo>
                  <a:cubicBezTo>
                    <a:pt x="23110" y="15766"/>
                    <a:pt x="21700" y="14979"/>
                    <a:pt x="20073" y="14708"/>
                  </a:cubicBezTo>
                  <a:cubicBezTo>
                    <a:pt x="19223" y="14563"/>
                    <a:pt x="18373" y="14503"/>
                    <a:pt x="17523" y="14503"/>
                  </a:cubicBezTo>
                  <a:cubicBezTo>
                    <a:pt x="17098" y="14503"/>
                    <a:pt x="16673" y="14518"/>
                    <a:pt x="16248" y="14545"/>
                  </a:cubicBezTo>
                  <a:cubicBezTo>
                    <a:pt x="14783" y="14627"/>
                    <a:pt x="13400" y="15034"/>
                    <a:pt x="12017" y="15413"/>
                  </a:cubicBezTo>
                  <a:cubicBezTo>
                    <a:pt x="11393" y="15603"/>
                    <a:pt x="10796" y="15766"/>
                    <a:pt x="10172" y="15929"/>
                  </a:cubicBezTo>
                  <a:cubicBezTo>
                    <a:pt x="9663" y="16041"/>
                    <a:pt x="9166" y="16094"/>
                    <a:pt x="8682" y="16094"/>
                  </a:cubicBezTo>
                  <a:cubicBezTo>
                    <a:pt x="7054" y="16094"/>
                    <a:pt x="5570" y="15489"/>
                    <a:pt x="4232" y="14464"/>
                  </a:cubicBezTo>
                  <a:cubicBezTo>
                    <a:pt x="3147" y="13650"/>
                    <a:pt x="2225" y="12647"/>
                    <a:pt x="1357" y="11589"/>
                  </a:cubicBezTo>
                  <a:cubicBezTo>
                    <a:pt x="1276" y="11480"/>
                    <a:pt x="1194" y="11372"/>
                    <a:pt x="1113" y="11263"/>
                  </a:cubicBezTo>
                  <a:cubicBezTo>
                    <a:pt x="923" y="10938"/>
                    <a:pt x="896" y="10639"/>
                    <a:pt x="1113" y="10314"/>
                  </a:cubicBezTo>
                  <a:cubicBezTo>
                    <a:pt x="1275" y="10091"/>
                    <a:pt x="1497" y="9975"/>
                    <a:pt x="1735" y="9975"/>
                  </a:cubicBezTo>
                  <a:close/>
                  <a:moveTo>
                    <a:pt x="8962" y="1"/>
                  </a:moveTo>
                  <a:cubicBezTo>
                    <a:pt x="8093" y="1"/>
                    <a:pt x="7488" y="790"/>
                    <a:pt x="7731" y="1689"/>
                  </a:cubicBezTo>
                  <a:cubicBezTo>
                    <a:pt x="7813" y="2041"/>
                    <a:pt x="7975" y="2312"/>
                    <a:pt x="8219" y="2557"/>
                  </a:cubicBezTo>
                  <a:cubicBezTo>
                    <a:pt x="8464" y="2801"/>
                    <a:pt x="8735" y="3045"/>
                    <a:pt x="8979" y="3289"/>
                  </a:cubicBezTo>
                  <a:cubicBezTo>
                    <a:pt x="9467" y="3777"/>
                    <a:pt x="9955" y="4265"/>
                    <a:pt x="10417" y="4754"/>
                  </a:cubicBezTo>
                  <a:cubicBezTo>
                    <a:pt x="10552" y="4889"/>
                    <a:pt x="10633" y="5052"/>
                    <a:pt x="10769" y="5269"/>
                  </a:cubicBezTo>
                  <a:cubicBezTo>
                    <a:pt x="8925" y="7141"/>
                    <a:pt x="7107" y="8985"/>
                    <a:pt x="5263" y="10884"/>
                  </a:cubicBezTo>
                  <a:cubicBezTo>
                    <a:pt x="5073" y="10748"/>
                    <a:pt x="4883" y="10612"/>
                    <a:pt x="4693" y="10504"/>
                  </a:cubicBezTo>
                  <a:cubicBezTo>
                    <a:pt x="4232" y="10178"/>
                    <a:pt x="3798" y="9853"/>
                    <a:pt x="3337" y="9609"/>
                  </a:cubicBezTo>
                  <a:cubicBezTo>
                    <a:pt x="2985" y="9419"/>
                    <a:pt x="2605" y="9256"/>
                    <a:pt x="2225" y="9148"/>
                  </a:cubicBezTo>
                  <a:cubicBezTo>
                    <a:pt x="2071" y="9102"/>
                    <a:pt x="1921" y="9081"/>
                    <a:pt x="1772" y="9081"/>
                  </a:cubicBezTo>
                  <a:cubicBezTo>
                    <a:pt x="1475" y="9081"/>
                    <a:pt x="1185" y="9166"/>
                    <a:pt x="896" y="9310"/>
                  </a:cubicBezTo>
                  <a:cubicBezTo>
                    <a:pt x="272" y="9636"/>
                    <a:pt x="1" y="10233"/>
                    <a:pt x="82" y="10911"/>
                  </a:cubicBezTo>
                  <a:cubicBezTo>
                    <a:pt x="164" y="11372"/>
                    <a:pt x="354" y="11779"/>
                    <a:pt x="652" y="12131"/>
                  </a:cubicBezTo>
                  <a:cubicBezTo>
                    <a:pt x="1276" y="12809"/>
                    <a:pt x="1872" y="13515"/>
                    <a:pt x="2523" y="14166"/>
                  </a:cubicBezTo>
                  <a:cubicBezTo>
                    <a:pt x="3174" y="14844"/>
                    <a:pt x="3934" y="15359"/>
                    <a:pt x="4748" y="15793"/>
                  </a:cubicBezTo>
                  <a:cubicBezTo>
                    <a:pt x="6025" y="16443"/>
                    <a:pt x="7355" y="16885"/>
                    <a:pt x="8750" y="16885"/>
                  </a:cubicBezTo>
                  <a:cubicBezTo>
                    <a:pt x="9103" y="16885"/>
                    <a:pt x="9459" y="16857"/>
                    <a:pt x="9820" y="16797"/>
                  </a:cubicBezTo>
                  <a:cubicBezTo>
                    <a:pt x="10444" y="16715"/>
                    <a:pt x="11040" y="16552"/>
                    <a:pt x="11637" y="16417"/>
                  </a:cubicBezTo>
                  <a:cubicBezTo>
                    <a:pt x="11827" y="16363"/>
                    <a:pt x="12017" y="16335"/>
                    <a:pt x="12288" y="16281"/>
                  </a:cubicBezTo>
                  <a:cubicBezTo>
                    <a:pt x="12288" y="16525"/>
                    <a:pt x="12288" y="16715"/>
                    <a:pt x="12288" y="16905"/>
                  </a:cubicBezTo>
                  <a:cubicBezTo>
                    <a:pt x="12261" y="17882"/>
                    <a:pt x="12369" y="18831"/>
                    <a:pt x="12586" y="19807"/>
                  </a:cubicBezTo>
                  <a:cubicBezTo>
                    <a:pt x="12993" y="21462"/>
                    <a:pt x="13644" y="23008"/>
                    <a:pt x="14675" y="24364"/>
                  </a:cubicBezTo>
                  <a:cubicBezTo>
                    <a:pt x="16031" y="26127"/>
                    <a:pt x="17821" y="27294"/>
                    <a:pt x="19883" y="28026"/>
                  </a:cubicBezTo>
                  <a:cubicBezTo>
                    <a:pt x="21535" y="28627"/>
                    <a:pt x="23234" y="28927"/>
                    <a:pt x="24979" y="28927"/>
                  </a:cubicBezTo>
                  <a:cubicBezTo>
                    <a:pt x="25124" y="28927"/>
                    <a:pt x="25270" y="28925"/>
                    <a:pt x="25416" y="28921"/>
                  </a:cubicBezTo>
                  <a:cubicBezTo>
                    <a:pt x="25538" y="28921"/>
                    <a:pt x="25667" y="28901"/>
                    <a:pt x="25796" y="28901"/>
                  </a:cubicBezTo>
                  <a:cubicBezTo>
                    <a:pt x="25925" y="28901"/>
                    <a:pt x="26053" y="28921"/>
                    <a:pt x="26175" y="29002"/>
                  </a:cubicBezTo>
                  <a:cubicBezTo>
                    <a:pt x="26148" y="29192"/>
                    <a:pt x="26094" y="29382"/>
                    <a:pt x="26067" y="29572"/>
                  </a:cubicBezTo>
                  <a:cubicBezTo>
                    <a:pt x="25958" y="30196"/>
                    <a:pt x="25823" y="30820"/>
                    <a:pt x="25769" y="31471"/>
                  </a:cubicBezTo>
                  <a:cubicBezTo>
                    <a:pt x="25714" y="32122"/>
                    <a:pt x="25714" y="32800"/>
                    <a:pt x="25741" y="33451"/>
                  </a:cubicBezTo>
                  <a:cubicBezTo>
                    <a:pt x="25741" y="34102"/>
                    <a:pt x="26067" y="34698"/>
                    <a:pt x="26311" y="35268"/>
                  </a:cubicBezTo>
                  <a:cubicBezTo>
                    <a:pt x="27206" y="37411"/>
                    <a:pt x="28454" y="39282"/>
                    <a:pt x="30244" y="40774"/>
                  </a:cubicBezTo>
                  <a:cubicBezTo>
                    <a:pt x="30759" y="41208"/>
                    <a:pt x="31302" y="41561"/>
                    <a:pt x="31953" y="41750"/>
                  </a:cubicBezTo>
                  <a:cubicBezTo>
                    <a:pt x="32288" y="41817"/>
                    <a:pt x="32622" y="41866"/>
                    <a:pt x="32942" y="41866"/>
                  </a:cubicBezTo>
                  <a:cubicBezTo>
                    <a:pt x="33011" y="41866"/>
                    <a:pt x="33079" y="41864"/>
                    <a:pt x="33146" y="41859"/>
                  </a:cubicBezTo>
                  <a:cubicBezTo>
                    <a:pt x="33987" y="41832"/>
                    <a:pt x="34475" y="41208"/>
                    <a:pt x="34421" y="40394"/>
                  </a:cubicBezTo>
                  <a:cubicBezTo>
                    <a:pt x="34394" y="39770"/>
                    <a:pt x="34096" y="39255"/>
                    <a:pt x="33662" y="38821"/>
                  </a:cubicBezTo>
                  <a:cubicBezTo>
                    <a:pt x="33526" y="38686"/>
                    <a:pt x="33390" y="38523"/>
                    <a:pt x="33228" y="38387"/>
                  </a:cubicBezTo>
                  <a:cubicBezTo>
                    <a:pt x="34340" y="37465"/>
                    <a:pt x="35425" y="36597"/>
                    <a:pt x="36483" y="35729"/>
                  </a:cubicBezTo>
                  <a:cubicBezTo>
                    <a:pt x="37513" y="34834"/>
                    <a:pt x="38544" y="33966"/>
                    <a:pt x="39575" y="33071"/>
                  </a:cubicBezTo>
                  <a:cubicBezTo>
                    <a:pt x="40063" y="33505"/>
                    <a:pt x="40470" y="33939"/>
                    <a:pt x="40931" y="34291"/>
                  </a:cubicBezTo>
                  <a:cubicBezTo>
                    <a:pt x="41244" y="34539"/>
                    <a:pt x="41582" y="34662"/>
                    <a:pt x="41918" y="34662"/>
                  </a:cubicBezTo>
                  <a:cubicBezTo>
                    <a:pt x="42281" y="34662"/>
                    <a:pt x="42641" y="34519"/>
                    <a:pt x="42965" y="34237"/>
                  </a:cubicBezTo>
                  <a:cubicBezTo>
                    <a:pt x="43562" y="33722"/>
                    <a:pt x="43806" y="33071"/>
                    <a:pt x="43725" y="32284"/>
                  </a:cubicBezTo>
                  <a:cubicBezTo>
                    <a:pt x="43643" y="31525"/>
                    <a:pt x="43264" y="30901"/>
                    <a:pt x="42775" y="30331"/>
                  </a:cubicBezTo>
                  <a:cubicBezTo>
                    <a:pt x="42423" y="29925"/>
                    <a:pt x="42070" y="29545"/>
                    <a:pt x="41745" y="29138"/>
                  </a:cubicBezTo>
                  <a:cubicBezTo>
                    <a:pt x="40334" y="27375"/>
                    <a:pt x="38544" y="26127"/>
                    <a:pt x="36455" y="25286"/>
                  </a:cubicBezTo>
                  <a:cubicBezTo>
                    <a:pt x="35150" y="24760"/>
                    <a:pt x="33807" y="24562"/>
                    <a:pt x="32424" y="24562"/>
                  </a:cubicBezTo>
                  <a:cubicBezTo>
                    <a:pt x="32169" y="24562"/>
                    <a:pt x="31912" y="24568"/>
                    <a:pt x="31654" y="24581"/>
                  </a:cubicBezTo>
                  <a:lnTo>
                    <a:pt x="30841" y="24581"/>
                  </a:lnTo>
                  <a:cubicBezTo>
                    <a:pt x="30841" y="24310"/>
                    <a:pt x="30841" y="24066"/>
                    <a:pt x="30814" y="23849"/>
                  </a:cubicBezTo>
                  <a:cubicBezTo>
                    <a:pt x="30759" y="23008"/>
                    <a:pt x="30759" y="22167"/>
                    <a:pt x="30624" y="21353"/>
                  </a:cubicBezTo>
                  <a:cubicBezTo>
                    <a:pt x="30244" y="19265"/>
                    <a:pt x="29349" y="17366"/>
                    <a:pt x="28128" y="15603"/>
                  </a:cubicBezTo>
                  <a:cubicBezTo>
                    <a:pt x="27505" y="14681"/>
                    <a:pt x="26718" y="13949"/>
                    <a:pt x="25796" y="13325"/>
                  </a:cubicBezTo>
                  <a:cubicBezTo>
                    <a:pt x="24738" y="12592"/>
                    <a:pt x="23599" y="12131"/>
                    <a:pt x="22378" y="11806"/>
                  </a:cubicBezTo>
                  <a:cubicBezTo>
                    <a:pt x="21809" y="11643"/>
                    <a:pt x="21212" y="11562"/>
                    <a:pt x="20615" y="11507"/>
                  </a:cubicBezTo>
                  <a:cubicBezTo>
                    <a:pt x="20117" y="11436"/>
                    <a:pt x="19622" y="11406"/>
                    <a:pt x="19127" y="11406"/>
                  </a:cubicBezTo>
                  <a:cubicBezTo>
                    <a:pt x="18115" y="11406"/>
                    <a:pt x="17106" y="11533"/>
                    <a:pt x="16085" y="11697"/>
                  </a:cubicBezTo>
                  <a:cubicBezTo>
                    <a:pt x="15950" y="11697"/>
                    <a:pt x="15814" y="11724"/>
                    <a:pt x="15624" y="11752"/>
                  </a:cubicBezTo>
                  <a:cubicBezTo>
                    <a:pt x="15651" y="11453"/>
                    <a:pt x="15651" y="11236"/>
                    <a:pt x="15679" y="10992"/>
                  </a:cubicBezTo>
                  <a:cubicBezTo>
                    <a:pt x="15977" y="8551"/>
                    <a:pt x="15624" y="6218"/>
                    <a:pt x="14458" y="4048"/>
                  </a:cubicBezTo>
                  <a:cubicBezTo>
                    <a:pt x="14187" y="3479"/>
                    <a:pt x="13834" y="2963"/>
                    <a:pt x="13346" y="2557"/>
                  </a:cubicBezTo>
                  <a:cubicBezTo>
                    <a:pt x="12505" y="1851"/>
                    <a:pt x="11664" y="1119"/>
                    <a:pt x="10661" y="604"/>
                  </a:cubicBezTo>
                  <a:cubicBezTo>
                    <a:pt x="10227" y="360"/>
                    <a:pt x="9766" y="143"/>
                    <a:pt x="9277" y="34"/>
                  </a:cubicBezTo>
                  <a:cubicBezTo>
                    <a:pt x="9169" y="11"/>
                    <a:pt x="9064" y="1"/>
                    <a:pt x="8962" y="1"/>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37" name="Google Shape;737;p49"/>
            <p:cNvSpPr/>
            <p:nvPr/>
          </p:nvSpPr>
          <p:spPr>
            <a:xfrm>
              <a:off x="5070250" y="3044625"/>
              <a:ext cx="818475" cy="775400"/>
            </a:xfrm>
            <a:custGeom>
              <a:avLst/>
              <a:gdLst/>
              <a:ahLst/>
              <a:cxnLst/>
              <a:rect l="l" t="t" r="r" b="b"/>
              <a:pathLst>
                <a:path w="32739" h="31016" extrusionOk="0">
                  <a:moveTo>
                    <a:pt x="871" y="0"/>
                  </a:moveTo>
                  <a:cubicBezTo>
                    <a:pt x="622" y="0"/>
                    <a:pt x="404" y="106"/>
                    <a:pt x="217" y="355"/>
                  </a:cubicBezTo>
                  <a:cubicBezTo>
                    <a:pt x="0" y="653"/>
                    <a:pt x="54" y="979"/>
                    <a:pt x="217" y="1277"/>
                  </a:cubicBezTo>
                  <a:cubicBezTo>
                    <a:pt x="298" y="1413"/>
                    <a:pt x="407" y="1521"/>
                    <a:pt x="488" y="1630"/>
                  </a:cubicBezTo>
                  <a:cubicBezTo>
                    <a:pt x="1356" y="2661"/>
                    <a:pt x="2278" y="3664"/>
                    <a:pt x="3336" y="4478"/>
                  </a:cubicBezTo>
                  <a:cubicBezTo>
                    <a:pt x="4688" y="5518"/>
                    <a:pt x="6168" y="6111"/>
                    <a:pt x="7775" y="6111"/>
                  </a:cubicBezTo>
                  <a:cubicBezTo>
                    <a:pt x="8264" y="6111"/>
                    <a:pt x="8764" y="6056"/>
                    <a:pt x="9276" y="5943"/>
                  </a:cubicBezTo>
                  <a:cubicBezTo>
                    <a:pt x="9900" y="5807"/>
                    <a:pt x="10524" y="5617"/>
                    <a:pt x="11148" y="5427"/>
                  </a:cubicBezTo>
                  <a:cubicBezTo>
                    <a:pt x="12531" y="5048"/>
                    <a:pt x="13915" y="4668"/>
                    <a:pt x="15379" y="4559"/>
                  </a:cubicBezTo>
                  <a:cubicBezTo>
                    <a:pt x="15804" y="4532"/>
                    <a:pt x="16229" y="4517"/>
                    <a:pt x="16654" y="4517"/>
                  </a:cubicBezTo>
                  <a:cubicBezTo>
                    <a:pt x="17504" y="4517"/>
                    <a:pt x="18354" y="4577"/>
                    <a:pt x="19204" y="4722"/>
                  </a:cubicBezTo>
                  <a:cubicBezTo>
                    <a:pt x="20831" y="4993"/>
                    <a:pt x="22242" y="5780"/>
                    <a:pt x="23544" y="6729"/>
                  </a:cubicBezTo>
                  <a:cubicBezTo>
                    <a:pt x="25930" y="8465"/>
                    <a:pt x="27124" y="10825"/>
                    <a:pt x="27124" y="13809"/>
                  </a:cubicBezTo>
                  <a:cubicBezTo>
                    <a:pt x="27124" y="15273"/>
                    <a:pt x="26880" y="16711"/>
                    <a:pt x="26500" y="18148"/>
                  </a:cubicBezTo>
                  <a:cubicBezTo>
                    <a:pt x="26175" y="19288"/>
                    <a:pt x="25930" y="20454"/>
                    <a:pt x="25768" y="21620"/>
                  </a:cubicBezTo>
                  <a:cubicBezTo>
                    <a:pt x="25578" y="22922"/>
                    <a:pt x="25741" y="24170"/>
                    <a:pt x="26337" y="25363"/>
                  </a:cubicBezTo>
                  <a:cubicBezTo>
                    <a:pt x="26907" y="26502"/>
                    <a:pt x="27558" y="27615"/>
                    <a:pt x="28399" y="28591"/>
                  </a:cubicBezTo>
                  <a:cubicBezTo>
                    <a:pt x="28833" y="29133"/>
                    <a:pt x="29375" y="29622"/>
                    <a:pt x="29891" y="30110"/>
                  </a:cubicBezTo>
                  <a:cubicBezTo>
                    <a:pt x="30270" y="30490"/>
                    <a:pt x="30758" y="30761"/>
                    <a:pt x="31301" y="30924"/>
                  </a:cubicBezTo>
                  <a:cubicBezTo>
                    <a:pt x="31525" y="30985"/>
                    <a:pt x="31779" y="31015"/>
                    <a:pt x="32030" y="31015"/>
                  </a:cubicBezTo>
                  <a:cubicBezTo>
                    <a:pt x="32113" y="31015"/>
                    <a:pt x="32196" y="31012"/>
                    <a:pt x="32277" y="31005"/>
                  </a:cubicBezTo>
                  <a:cubicBezTo>
                    <a:pt x="32630" y="30978"/>
                    <a:pt x="32739" y="30734"/>
                    <a:pt x="32657" y="30381"/>
                  </a:cubicBezTo>
                  <a:cubicBezTo>
                    <a:pt x="32494" y="29866"/>
                    <a:pt x="32169" y="29459"/>
                    <a:pt x="31789" y="29106"/>
                  </a:cubicBezTo>
                  <a:cubicBezTo>
                    <a:pt x="31518" y="28808"/>
                    <a:pt x="31220" y="28537"/>
                    <a:pt x="30948" y="28266"/>
                  </a:cubicBezTo>
                  <a:cubicBezTo>
                    <a:pt x="29701" y="26909"/>
                    <a:pt x="28806" y="25363"/>
                    <a:pt x="28100" y="23682"/>
                  </a:cubicBezTo>
                  <a:cubicBezTo>
                    <a:pt x="27775" y="22868"/>
                    <a:pt x="27612" y="22000"/>
                    <a:pt x="27775" y="21105"/>
                  </a:cubicBezTo>
                  <a:cubicBezTo>
                    <a:pt x="27856" y="20589"/>
                    <a:pt x="27965" y="20101"/>
                    <a:pt x="28127" y="19586"/>
                  </a:cubicBezTo>
                  <a:cubicBezTo>
                    <a:pt x="28670" y="17687"/>
                    <a:pt x="28968" y="15734"/>
                    <a:pt x="28995" y="13754"/>
                  </a:cubicBezTo>
                  <a:cubicBezTo>
                    <a:pt x="28968" y="13158"/>
                    <a:pt x="28968" y="12561"/>
                    <a:pt x="28914" y="11991"/>
                  </a:cubicBezTo>
                  <a:cubicBezTo>
                    <a:pt x="28833" y="11449"/>
                    <a:pt x="28778" y="10879"/>
                    <a:pt x="28589" y="10391"/>
                  </a:cubicBezTo>
                  <a:cubicBezTo>
                    <a:pt x="28209" y="9387"/>
                    <a:pt x="27775" y="8411"/>
                    <a:pt x="27314" y="7462"/>
                  </a:cubicBezTo>
                  <a:cubicBezTo>
                    <a:pt x="26500" y="5780"/>
                    <a:pt x="25252" y="4532"/>
                    <a:pt x="23598" y="3664"/>
                  </a:cubicBezTo>
                  <a:cubicBezTo>
                    <a:pt x="22214" y="2932"/>
                    <a:pt x="20777" y="2498"/>
                    <a:pt x="19204" y="2389"/>
                  </a:cubicBezTo>
                  <a:cubicBezTo>
                    <a:pt x="18926" y="2374"/>
                    <a:pt x="18649" y="2367"/>
                    <a:pt x="18373" y="2367"/>
                  </a:cubicBezTo>
                  <a:cubicBezTo>
                    <a:pt x="16656" y="2367"/>
                    <a:pt x="14973" y="2647"/>
                    <a:pt x="13291" y="3068"/>
                  </a:cubicBezTo>
                  <a:cubicBezTo>
                    <a:pt x="12423" y="3285"/>
                    <a:pt x="11555" y="3529"/>
                    <a:pt x="10687" y="3773"/>
                  </a:cubicBezTo>
                  <a:cubicBezTo>
                    <a:pt x="10204" y="3911"/>
                    <a:pt x="9721" y="3976"/>
                    <a:pt x="9238" y="3976"/>
                  </a:cubicBezTo>
                  <a:cubicBezTo>
                    <a:pt x="8582" y="3976"/>
                    <a:pt x="7925" y="3856"/>
                    <a:pt x="7269" y="3637"/>
                  </a:cubicBezTo>
                  <a:cubicBezTo>
                    <a:pt x="6591" y="3420"/>
                    <a:pt x="5940" y="3149"/>
                    <a:pt x="5343" y="2742"/>
                  </a:cubicBezTo>
                  <a:cubicBezTo>
                    <a:pt x="4665" y="2308"/>
                    <a:pt x="4014" y="1793"/>
                    <a:pt x="3363" y="1332"/>
                  </a:cubicBezTo>
                  <a:cubicBezTo>
                    <a:pt x="2902" y="1006"/>
                    <a:pt x="2441" y="681"/>
                    <a:pt x="1953" y="382"/>
                  </a:cubicBezTo>
                  <a:cubicBezTo>
                    <a:pt x="1709" y="220"/>
                    <a:pt x="1410" y="111"/>
                    <a:pt x="1112" y="30"/>
                  </a:cubicBezTo>
                  <a:cubicBezTo>
                    <a:pt x="1029" y="10"/>
                    <a:pt x="949" y="0"/>
                    <a:pt x="871" y="0"/>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38" name="Google Shape;738;p49"/>
            <p:cNvSpPr/>
            <p:nvPr/>
          </p:nvSpPr>
          <p:spPr>
            <a:xfrm>
              <a:off x="5375375" y="3186400"/>
              <a:ext cx="344500" cy="310175"/>
            </a:xfrm>
            <a:custGeom>
              <a:avLst/>
              <a:gdLst/>
              <a:ahLst/>
              <a:cxnLst/>
              <a:rect l="l" t="t" r="r" b="b"/>
              <a:pathLst>
                <a:path w="13780" h="12407" extrusionOk="0">
                  <a:moveTo>
                    <a:pt x="1330" y="0"/>
                  </a:moveTo>
                  <a:cubicBezTo>
                    <a:pt x="896" y="109"/>
                    <a:pt x="516" y="217"/>
                    <a:pt x="164" y="299"/>
                  </a:cubicBezTo>
                  <a:cubicBezTo>
                    <a:pt x="109" y="462"/>
                    <a:pt x="82" y="516"/>
                    <a:pt x="82" y="543"/>
                  </a:cubicBezTo>
                  <a:cubicBezTo>
                    <a:pt x="82" y="651"/>
                    <a:pt x="55" y="733"/>
                    <a:pt x="55" y="841"/>
                  </a:cubicBezTo>
                  <a:cubicBezTo>
                    <a:pt x="1" y="2631"/>
                    <a:pt x="381" y="4313"/>
                    <a:pt x="1059" y="5968"/>
                  </a:cubicBezTo>
                  <a:cubicBezTo>
                    <a:pt x="1899" y="7948"/>
                    <a:pt x="3229" y="9494"/>
                    <a:pt x="5100" y="10579"/>
                  </a:cubicBezTo>
                  <a:cubicBezTo>
                    <a:pt x="5832" y="11040"/>
                    <a:pt x="6619" y="11365"/>
                    <a:pt x="7433" y="11664"/>
                  </a:cubicBezTo>
                  <a:cubicBezTo>
                    <a:pt x="8518" y="12016"/>
                    <a:pt x="9684" y="12233"/>
                    <a:pt x="10823" y="12342"/>
                  </a:cubicBezTo>
                  <a:cubicBezTo>
                    <a:pt x="11286" y="12387"/>
                    <a:pt x="11741" y="12407"/>
                    <a:pt x="12196" y="12407"/>
                  </a:cubicBezTo>
                  <a:cubicBezTo>
                    <a:pt x="12568" y="12407"/>
                    <a:pt x="12941" y="12393"/>
                    <a:pt x="13319" y="12369"/>
                  </a:cubicBezTo>
                  <a:cubicBezTo>
                    <a:pt x="13590" y="11691"/>
                    <a:pt x="13753" y="11040"/>
                    <a:pt x="13780" y="10280"/>
                  </a:cubicBezTo>
                  <a:cubicBezTo>
                    <a:pt x="13682" y="10275"/>
                    <a:pt x="13587" y="10273"/>
                    <a:pt x="13493" y="10273"/>
                  </a:cubicBezTo>
                  <a:cubicBezTo>
                    <a:pt x="13118" y="10273"/>
                    <a:pt x="12771" y="10307"/>
                    <a:pt x="12424" y="10307"/>
                  </a:cubicBezTo>
                  <a:cubicBezTo>
                    <a:pt x="12298" y="10304"/>
                    <a:pt x="12172" y="10303"/>
                    <a:pt x="12046" y="10303"/>
                  </a:cubicBezTo>
                  <a:cubicBezTo>
                    <a:pt x="11668" y="10303"/>
                    <a:pt x="11288" y="10314"/>
                    <a:pt x="10911" y="10314"/>
                  </a:cubicBezTo>
                  <a:cubicBezTo>
                    <a:pt x="10410" y="10314"/>
                    <a:pt x="9915" y="10294"/>
                    <a:pt x="9440" y="10199"/>
                  </a:cubicBezTo>
                  <a:cubicBezTo>
                    <a:pt x="6022" y="9629"/>
                    <a:pt x="3581" y="7731"/>
                    <a:pt x="2306" y="4476"/>
                  </a:cubicBezTo>
                  <a:cubicBezTo>
                    <a:pt x="1845" y="3255"/>
                    <a:pt x="1520" y="1980"/>
                    <a:pt x="1438" y="678"/>
                  </a:cubicBezTo>
                  <a:cubicBezTo>
                    <a:pt x="1411" y="462"/>
                    <a:pt x="1384" y="272"/>
                    <a:pt x="1330" y="0"/>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39" name="Google Shape;739;p49"/>
            <p:cNvSpPr/>
            <p:nvPr/>
          </p:nvSpPr>
          <p:spPr>
            <a:xfrm>
              <a:off x="5808675" y="3431050"/>
              <a:ext cx="311275" cy="208825"/>
            </a:xfrm>
            <a:custGeom>
              <a:avLst/>
              <a:gdLst/>
              <a:ahLst/>
              <a:cxnLst/>
              <a:rect l="l" t="t" r="r" b="b"/>
              <a:pathLst>
                <a:path w="12451" h="8353" extrusionOk="0">
                  <a:moveTo>
                    <a:pt x="1936" y="0"/>
                  </a:moveTo>
                  <a:cubicBezTo>
                    <a:pt x="1439" y="0"/>
                    <a:pt x="938" y="31"/>
                    <a:pt x="435" y="87"/>
                  </a:cubicBezTo>
                  <a:cubicBezTo>
                    <a:pt x="408" y="87"/>
                    <a:pt x="381" y="115"/>
                    <a:pt x="299" y="169"/>
                  </a:cubicBezTo>
                  <a:cubicBezTo>
                    <a:pt x="218" y="766"/>
                    <a:pt x="109" y="1417"/>
                    <a:pt x="1" y="2122"/>
                  </a:cubicBezTo>
                  <a:cubicBezTo>
                    <a:pt x="218" y="2122"/>
                    <a:pt x="375" y="2134"/>
                    <a:pt x="519" y="2134"/>
                  </a:cubicBezTo>
                  <a:cubicBezTo>
                    <a:pt x="592" y="2134"/>
                    <a:pt x="661" y="2131"/>
                    <a:pt x="733" y="2122"/>
                  </a:cubicBezTo>
                  <a:cubicBezTo>
                    <a:pt x="1520" y="2122"/>
                    <a:pt x="2306" y="2149"/>
                    <a:pt x="3066" y="2284"/>
                  </a:cubicBezTo>
                  <a:cubicBezTo>
                    <a:pt x="4666" y="2556"/>
                    <a:pt x="6104" y="3152"/>
                    <a:pt x="7324" y="4265"/>
                  </a:cubicBezTo>
                  <a:cubicBezTo>
                    <a:pt x="8301" y="5132"/>
                    <a:pt x="9223" y="6028"/>
                    <a:pt x="9955" y="7113"/>
                  </a:cubicBezTo>
                  <a:cubicBezTo>
                    <a:pt x="10254" y="7519"/>
                    <a:pt x="10579" y="7899"/>
                    <a:pt x="10986" y="8170"/>
                  </a:cubicBezTo>
                  <a:cubicBezTo>
                    <a:pt x="11167" y="8291"/>
                    <a:pt x="11338" y="8353"/>
                    <a:pt x="11500" y="8353"/>
                  </a:cubicBezTo>
                  <a:cubicBezTo>
                    <a:pt x="11702" y="8353"/>
                    <a:pt x="11891" y="8257"/>
                    <a:pt x="12071" y="8062"/>
                  </a:cubicBezTo>
                  <a:cubicBezTo>
                    <a:pt x="12261" y="7872"/>
                    <a:pt x="12369" y="7628"/>
                    <a:pt x="12397" y="7357"/>
                  </a:cubicBezTo>
                  <a:cubicBezTo>
                    <a:pt x="12451" y="6760"/>
                    <a:pt x="12288" y="6245"/>
                    <a:pt x="11908" y="5783"/>
                  </a:cubicBezTo>
                  <a:cubicBezTo>
                    <a:pt x="11474" y="5295"/>
                    <a:pt x="11013" y="4780"/>
                    <a:pt x="10606" y="4292"/>
                  </a:cubicBezTo>
                  <a:cubicBezTo>
                    <a:pt x="9521" y="2963"/>
                    <a:pt x="8192" y="1959"/>
                    <a:pt x="6701" y="1145"/>
                  </a:cubicBezTo>
                  <a:cubicBezTo>
                    <a:pt x="5180" y="333"/>
                    <a:pt x="3579" y="0"/>
                    <a:pt x="1936" y="0"/>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40" name="Google Shape;740;p49"/>
            <p:cNvSpPr/>
            <p:nvPr/>
          </p:nvSpPr>
          <p:spPr>
            <a:xfrm>
              <a:off x="5259425" y="2817000"/>
              <a:ext cx="162100" cy="288050"/>
            </a:xfrm>
            <a:custGeom>
              <a:avLst/>
              <a:gdLst/>
              <a:ahLst/>
              <a:cxnLst/>
              <a:rect l="l" t="t" r="r" b="b"/>
              <a:pathLst>
                <a:path w="6484" h="11522" extrusionOk="0">
                  <a:moveTo>
                    <a:pt x="532" y="0"/>
                  </a:moveTo>
                  <a:cubicBezTo>
                    <a:pt x="394" y="0"/>
                    <a:pt x="264" y="56"/>
                    <a:pt x="163" y="157"/>
                  </a:cubicBezTo>
                  <a:cubicBezTo>
                    <a:pt x="1" y="347"/>
                    <a:pt x="28" y="564"/>
                    <a:pt x="136" y="753"/>
                  </a:cubicBezTo>
                  <a:cubicBezTo>
                    <a:pt x="218" y="943"/>
                    <a:pt x="326" y="1079"/>
                    <a:pt x="462" y="1215"/>
                  </a:cubicBezTo>
                  <a:cubicBezTo>
                    <a:pt x="706" y="1459"/>
                    <a:pt x="977" y="1648"/>
                    <a:pt x="1194" y="1893"/>
                  </a:cubicBezTo>
                  <a:cubicBezTo>
                    <a:pt x="1737" y="2408"/>
                    <a:pt x="2279" y="2896"/>
                    <a:pt x="2740" y="3439"/>
                  </a:cubicBezTo>
                  <a:cubicBezTo>
                    <a:pt x="3635" y="4524"/>
                    <a:pt x="4286" y="5744"/>
                    <a:pt x="4557" y="7100"/>
                  </a:cubicBezTo>
                  <a:cubicBezTo>
                    <a:pt x="4802" y="8267"/>
                    <a:pt x="4829" y="9406"/>
                    <a:pt x="4693" y="10572"/>
                  </a:cubicBezTo>
                  <a:cubicBezTo>
                    <a:pt x="4666" y="10871"/>
                    <a:pt x="4639" y="11169"/>
                    <a:pt x="4612" y="11522"/>
                  </a:cubicBezTo>
                  <a:cubicBezTo>
                    <a:pt x="5154" y="11467"/>
                    <a:pt x="5615" y="11250"/>
                    <a:pt x="6131" y="11115"/>
                  </a:cubicBezTo>
                  <a:cubicBezTo>
                    <a:pt x="6185" y="10898"/>
                    <a:pt x="6239" y="10681"/>
                    <a:pt x="6293" y="10437"/>
                  </a:cubicBezTo>
                  <a:cubicBezTo>
                    <a:pt x="6483" y="9325"/>
                    <a:pt x="6429" y="8185"/>
                    <a:pt x="6293" y="7046"/>
                  </a:cubicBezTo>
                  <a:cubicBezTo>
                    <a:pt x="6131" y="5798"/>
                    <a:pt x="5805" y="4632"/>
                    <a:pt x="5208" y="3547"/>
                  </a:cubicBezTo>
                  <a:cubicBezTo>
                    <a:pt x="4910" y="3005"/>
                    <a:pt x="4557" y="2489"/>
                    <a:pt x="4069" y="2082"/>
                  </a:cubicBezTo>
                  <a:cubicBezTo>
                    <a:pt x="3201" y="1350"/>
                    <a:pt x="2225" y="726"/>
                    <a:pt x="1221" y="211"/>
                  </a:cubicBezTo>
                  <a:cubicBezTo>
                    <a:pt x="1058" y="130"/>
                    <a:pt x="869" y="75"/>
                    <a:pt x="679" y="21"/>
                  </a:cubicBezTo>
                  <a:cubicBezTo>
                    <a:pt x="630" y="7"/>
                    <a:pt x="581" y="0"/>
                    <a:pt x="532" y="0"/>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41" name="Google Shape;741;p49"/>
            <p:cNvSpPr/>
            <p:nvPr/>
          </p:nvSpPr>
          <p:spPr>
            <a:xfrm>
              <a:off x="5267575" y="2945000"/>
              <a:ext cx="79350" cy="90875"/>
            </a:xfrm>
            <a:custGeom>
              <a:avLst/>
              <a:gdLst/>
              <a:ahLst/>
              <a:cxnLst/>
              <a:rect l="l" t="t" r="r" b="b"/>
              <a:pathLst>
                <a:path w="3174" h="3635" extrusionOk="0">
                  <a:moveTo>
                    <a:pt x="2523" y="0"/>
                  </a:moveTo>
                  <a:cubicBezTo>
                    <a:pt x="1628" y="923"/>
                    <a:pt x="814" y="1736"/>
                    <a:pt x="0" y="2604"/>
                  </a:cubicBezTo>
                  <a:cubicBezTo>
                    <a:pt x="434" y="2957"/>
                    <a:pt x="814" y="3282"/>
                    <a:pt x="1248" y="3635"/>
                  </a:cubicBezTo>
                  <a:cubicBezTo>
                    <a:pt x="1817" y="3038"/>
                    <a:pt x="2414" y="2496"/>
                    <a:pt x="2957" y="1926"/>
                  </a:cubicBezTo>
                  <a:cubicBezTo>
                    <a:pt x="3146" y="1736"/>
                    <a:pt x="3174" y="1492"/>
                    <a:pt x="3065" y="1248"/>
                  </a:cubicBezTo>
                  <a:cubicBezTo>
                    <a:pt x="2902" y="868"/>
                    <a:pt x="2740" y="489"/>
                    <a:pt x="2523" y="0"/>
                  </a:cubicBezTo>
                  <a:close/>
                </a:path>
              </a:pathLst>
            </a:custGeom>
            <a:solidFill>
              <a:srgbClr val="4E8CC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42" name="Google Shape;742;p49"/>
            <p:cNvSpPr/>
            <p:nvPr/>
          </p:nvSpPr>
          <p:spPr>
            <a:xfrm>
              <a:off x="5199750" y="3025700"/>
              <a:ext cx="82075" cy="75275"/>
            </a:xfrm>
            <a:custGeom>
              <a:avLst/>
              <a:gdLst/>
              <a:ahLst/>
              <a:cxnLst/>
              <a:rect l="l" t="t" r="r" b="b"/>
              <a:pathLst>
                <a:path w="3283" h="3011" extrusionOk="0">
                  <a:moveTo>
                    <a:pt x="2089" y="0"/>
                  </a:moveTo>
                  <a:cubicBezTo>
                    <a:pt x="1384" y="760"/>
                    <a:pt x="652" y="1438"/>
                    <a:pt x="1" y="2170"/>
                  </a:cubicBezTo>
                  <a:cubicBezTo>
                    <a:pt x="435" y="2577"/>
                    <a:pt x="733" y="2767"/>
                    <a:pt x="1384" y="3011"/>
                  </a:cubicBezTo>
                  <a:cubicBezTo>
                    <a:pt x="2035" y="2387"/>
                    <a:pt x="2659" y="1763"/>
                    <a:pt x="3283" y="1112"/>
                  </a:cubicBezTo>
                  <a:cubicBezTo>
                    <a:pt x="2876" y="732"/>
                    <a:pt x="2496" y="380"/>
                    <a:pt x="2089" y="0"/>
                  </a:cubicBezTo>
                  <a:close/>
                </a:path>
              </a:pathLst>
            </a:custGeom>
            <a:solidFill>
              <a:schemeClr val="dk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43" name="Google Shape;743;p49"/>
            <p:cNvSpPr/>
            <p:nvPr/>
          </p:nvSpPr>
          <p:spPr>
            <a:xfrm>
              <a:off x="5928025" y="3585125"/>
              <a:ext cx="95650" cy="84775"/>
            </a:xfrm>
            <a:custGeom>
              <a:avLst/>
              <a:gdLst/>
              <a:ahLst/>
              <a:cxnLst/>
              <a:rect l="l" t="t" r="r" b="b"/>
              <a:pathLst>
                <a:path w="3826" h="3391" extrusionOk="0">
                  <a:moveTo>
                    <a:pt x="3093" y="0"/>
                  </a:moveTo>
                  <a:cubicBezTo>
                    <a:pt x="2089" y="868"/>
                    <a:pt x="1086" y="1709"/>
                    <a:pt x="82" y="2523"/>
                  </a:cubicBezTo>
                  <a:cubicBezTo>
                    <a:pt x="55" y="2550"/>
                    <a:pt x="55" y="2604"/>
                    <a:pt x="1" y="2685"/>
                  </a:cubicBezTo>
                  <a:cubicBezTo>
                    <a:pt x="218" y="2902"/>
                    <a:pt x="435" y="3147"/>
                    <a:pt x="652" y="3391"/>
                  </a:cubicBezTo>
                  <a:cubicBezTo>
                    <a:pt x="1221" y="3065"/>
                    <a:pt x="3418" y="1194"/>
                    <a:pt x="3825" y="733"/>
                  </a:cubicBezTo>
                  <a:cubicBezTo>
                    <a:pt x="3608" y="461"/>
                    <a:pt x="3418" y="163"/>
                    <a:pt x="3093" y="0"/>
                  </a:cubicBezTo>
                  <a:close/>
                </a:path>
              </a:pathLst>
            </a:custGeom>
            <a:solidFill>
              <a:schemeClr val="dk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44" name="Google Shape;744;p49"/>
            <p:cNvSpPr/>
            <p:nvPr/>
          </p:nvSpPr>
          <p:spPr>
            <a:xfrm>
              <a:off x="5519150" y="3188425"/>
              <a:ext cx="82750" cy="69200"/>
            </a:xfrm>
            <a:custGeom>
              <a:avLst/>
              <a:gdLst/>
              <a:ahLst/>
              <a:cxnLst/>
              <a:rect l="l" t="t" r="r" b="b"/>
              <a:pathLst>
                <a:path w="3310" h="2768" extrusionOk="0">
                  <a:moveTo>
                    <a:pt x="1763" y="1"/>
                  </a:moveTo>
                  <a:cubicBezTo>
                    <a:pt x="787" y="842"/>
                    <a:pt x="298" y="1438"/>
                    <a:pt x="0" y="2035"/>
                  </a:cubicBezTo>
                  <a:cubicBezTo>
                    <a:pt x="326" y="2279"/>
                    <a:pt x="624" y="2578"/>
                    <a:pt x="1031" y="2767"/>
                  </a:cubicBezTo>
                  <a:cubicBezTo>
                    <a:pt x="1790" y="2062"/>
                    <a:pt x="2523" y="1357"/>
                    <a:pt x="3309" y="625"/>
                  </a:cubicBezTo>
                  <a:cubicBezTo>
                    <a:pt x="2767" y="299"/>
                    <a:pt x="2306" y="28"/>
                    <a:pt x="1763" y="1"/>
                  </a:cubicBezTo>
                  <a:close/>
                </a:path>
              </a:pathLst>
            </a:custGeom>
            <a:solidFill>
              <a:srgbClr val="4E8CC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45" name="Google Shape;745;p49"/>
            <p:cNvSpPr/>
            <p:nvPr/>
          </p:nvSpPr>
          <p:spPr>
            <a:xfrm>
              <a:off x="5557100" y="3349150"/>
              <a:ext cx="79375" cy="64425"/>
            </a:xfrm>
            <a:custGeom>
              <a:avLst/>
              <a:gdLst/>
              <a:ahLst/>
              <a:cxnLst/>
              <a:rect l="l" t="t" r="r" b="b"/>
              <a:pathLst>
                <a:path w="3175" h="2577" extrusionOk="0">
                  <a:moveTo>
                    <a:pt x="2306" y="0"/>
                  </a:moveTo>
                  <a:cubicBezTo>
                    <a:pt x="1520" y="488"/>
                    <a:pt x="272" y="1628"/>
                    <a:pt x="1" y="2089"/>
                  </a:cubicBezTo>
                  <a:cubicBezTo>
                    <a:pt x="462" y="2306"/>
                    <a:pt x="896" y="2577"/>
                    <a:pt x="1330" y="2577"/>
                  </a:cubicBezTo>
                  <a:cubicBezTo>
                    <a:pt x="1981" y="1926"/>
                    <a:pt x="2578" y="1329"/>
                    <a:pt x="3174" y="732"/>
                  </a:cubicBezTo>
                  <a:cubicBezTo>
                    <a:pt x="2876" y="461"/>
                    <a:pt x="2578" y="244"/>
                    <a:pt x="2306" y="0"/>
                  </a:cubicBezTo>
                  <a:close/>
                </a:path>
              </a:pathLst>
            </a:custGeom>
            <a:solidFill>
              <a:srgbClr val="4E8CC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46" name="Google Shape;746;p49"/>
            <p:cNvSpPr/>
            <p:nvPr/>
          </p:nvSpPr>
          <p:spPr>
            <a:xfrm>
              <a:off x="5457425" y="3254200"/>
              <a:ext cx="69875" cy="71225"/>
            </a:xfrm>
            <a:custGeom>
              <a:avLst/>
              <a:gdLst/>
              <a:ahLst/>
              <a:cxnLst/>
              <a:rect l="l" t="t" r="r" b="b"/>
              <a:pathLst>
                <a:path w="2795" h="2849" extrusionOk="0">
                  <a:moveTo>
                    <a:pt x="1818" y="1"/>
                  </a:moveTo>
                  <a:cubicBezTo>
                    <a:pt x="1113" y="543"/>
                    <a:pt x="570" y="1167"/>
                    <a:pt x="1" y="1791"/>
                  </a:cubicBezTo>
                  <a:cubicBezTo>
                    <a:pt x="136" y="2171"/>
                    <a:pt x="272" y="2523"/>
                    <a:pt x="597" y="2849"/>
                  </a:cubicBezTo>
                  <a:cubicBezTo>
                    <a:pt x="1330" y="2144"/>
                    <a:pt x="2035" y="1493"/>
                    <a:pt x="2795" y="787"/>
                  </a:cubicBezTo>
                  <a:cubicBezTo>
                    <a:pt x="2442" y="489"/>
                    <a:pt x="2144" y="245"/>
                    <a:pt x="1818" y="1"/>
                  </a:cubicBezTo>
                  <a:close/>
                </a:path>
              </a:pathLst>
            </a:custGeom>
            <a:solidFill>
              <a:schemeClr val="dk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47" name="Google Shape;747;p49"/>
            <p:cNvSpPr/>
            <p:nvPr/>
          </p:nvSpPr>
          <p:spPr>
            <a:xfrm>
              <a:off x="5843950" y="3511200"/>
              <a:ext cx="73250" cy="57000"/>
            </a:xfrm>
            <a:custGeom>
              <a:avLst/>
              <a:gdLst/>
              <a:ahLst/>
              <a:cxnLst/>
              <a:rect l="l" t="t" r="r" b="b"/>
              <a:pathLst>
                <a:path w="2930" h="2280" extrusionOk="0">
                  <a:moveTo>
                    <a:pt x="1574" y="1"/>
                  </a:moveTo>
                  <a:cubicBezTo>
                    <a:pt x="1058" y="489"/>
                    <a:pt x="543" y="950"/>
                    <a:pt x="0" y="1465"/>
                  </a:cubicBezTo>
                  <a:cubicBezTo>
                    <a:pt x="136" y="1628"/>
                    <a:pt x="272" y="1764"/>
                    <a:pt x="380" y="1899"/>
                  </a:cubicBezTo>
                  <a:cubicBezTo>
                    <a:pt x="516" y="2035"/>
                    <a:pt x="651" y="2171"/>
                    <a:pt x="760" y="2279"/>
                  </a:cubicBezTo>
                  <a:cubicBezTo>
                    <a:pt x="1628" y="1682"/>
                    <a:pt x="2577" y="896"/>
                    <a:pt x="2930" y="408"/>
                  </a:cubicBezTo>
                  <a:cubicBezTo>
                    <a:pt x="2523" y="163"/>
                    <a:pt x="2062" y="109"/>
                    <a:pt x="1574" y="1"/>
                  </a:cubicBezTo>
                  <a:close/>
                </a:path>
              </a:pathLst>
            </a:custGeom>
            <a:solidFill>
              <a:srgbClr val="4E8CC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48" name="Google Shape;748;p49"/>
            <p:cNvSpPr/>
            <p:nvPr/>
          </p:nvSpPr>
          <p:spPr>
            <a:xfrm>
              <a:off x="5630350" y="3278625"/>
              <a:ext cx="71900" cy="72575"/>
            </a:xfrm>
            <a:custGeom>
              <a:avLst/>
              <a:gdLst/>
              <a:ahLst/>
              <a:cxnLst/>
              <a:rect l="l" t="t" r="r" b="b"/>
              <a:pathLst>
                <a:path w="2876" h="2903" extrusionOk="0">
                  <a:moveTo>
                    <a:pt x="2469" y="0"/>
                  </a:moveTo>
                  <a:cubicBezTo>
                    <a:pt x="1628" y="760"/>
                    <a:pt x="814" y="1465"/>
                    <a:pt x="0" y="2224"/>
                  </a:cubicBezTo>
                  <a:cubicBezTo>
                    <a:pt x="326" y="2469"/>
                    <a:pt x="624" y="2658"/>
                    <a:pt x="950" y="2902"/>
                  </a:cubicBezTo>
                  <a:cubicBezTo>
                    <a:pt x="1601" y="2143"/>
                    <a:pt x="2360" y="1546"/>
                    <a:pt x="2875" y="651"/>
                  </a:cubicBezTo>
                  <a:cubicBezTo>
                    <a:pt x="2740" y="461"/>
                    <a:pt x="2604" y="244"/>
                    <a:pt x="2469" y="0"/>
                  </a:cubicBezTo>
                  <a:close/>
                </a:path>
              </a:pathLst>
            </a:custGeom>
            <a:solidFill>
              <a:schemeClr val="dk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49" name="Google Shape;749;p49"/>
            <p:cNvSpPr/>
            <p:nvPr/>
          </p:nvSpPr>
          <p:spPr>
            <a:xfrm>
              <a:off x="5786300" y="3563425"/>
              <a:ext cx="58350" cy="60375"/>
            </a:xfrm>
            <a:custGeom>
              <a:avLst/>
              <a:gdLst/>
              <a:ahLst/>
              <a:cxnLst/>
              <a:rect l="l" t="t" r="r" b="b"/>
              <a:pathLst>
                <a:path w="2334" h="2415" extrusionOk="0">
                  <a:moveTo>
                    <a:pt x="1574" y="0"/>
                  </a:moveTo>
                  <a:cubicBezTo>
                    <a:pt x="1032" y="353"/>
                    <a:pt x="598" y="733"/>
                    <a:pt x="164" y="1139"/>
                  </a:cubicBezTo>
                  <a:cubicBezTo>
                    <a:pt x="82" y="1221"/>
                    <a:pt x="1" y="1384"/>
                    <a:pt x="1" y="1519"/>
                  </a:cubicBezTo>
                  <a:cubicBezTo>
                    <a:pt x="1" y="1818"/>
                    <a:pt x="55" y="2116"/>
                    <a:pt x="299" y="2414"/>
                  </a:cubicBezTo>
                  <a:cubicBezTo>
                    <a:pt x="1004" y="1899"/>
                    <a:pt x="1683" y="1411"/>
                    <a:pt x="2333" y="814"/>
                  </a:cubicBezTo>
                  <a:cubicBezTo>
                    <a:pt x="2062" y="516"/>
                    <a:pt x="1818" y="271"/>
                    <a:pt x="1574" y="0"/>
                  </a:cubicBezTo>
                  <a:close/>
                </a:path>
              </a:pathLst>
            </a:custGeom>
            <a:solidFill>
              <a:schemeClr val="dk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750" name="Google Shape;750;p49"/>
          <p:cNvGrpSpPr/>
          <p:nvPr/>
        </p:nvGrpSpPr>
        <p:grpSpPr>
          <a:xfrm>
            <a:off x="1741286" y="2257947"/>
            <a:ext cx="427271" cy="545673"/>
            <a:chOff x="5905475" y="2032050"/>
            <a:chExt cx="454350" cy="580175"/>
          </a:xfrm>
        </p:grpSpPr>
        <p:sp>
          <p:nvSpPr>
            <p:cNvPr id="751" name="Google Shape;751;p49"/>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2" name="Google Shape;752;p49"/>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3" name="Google Shape;753;p49"/>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4" name="Google Shape;754;p49"/>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5" name="Google Shape;755;p49"/>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6" name="Google Shape;756;p49"/>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757" name="Google Shape;757;p49"/>
          <p:cNvGrpSpPr/>
          <p:nvPr/>
        </p:nvGrpSpPr>
        <p:grpSpPr>
          <a:xfrm>
            <a:off x="10942573" y="5474044"/>
            <a:ext cx="325739" cy="408075"/>
            <a:chOff x="7249250" y="2312150"/>
            <a:chExt cx="433317" cy="542846"/>
          </a:xfrm>
        </p:grpSpPr>
        <p:sp>
          <p:nvSpPr>
            <p:cNvPr id="758" name="Google Shape;758;p49"/>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9" name="Google Shape;759;p49"/>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60" name="Google Shape;760;p49"/>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rgbClr val="FECA2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761" name="Google Shape;761;p49"/>
          <p:cNvGrpSpPr/>
          <p:nvPr/>
        </p:nvGrpSpPr>
        <p:grpSpPr>
          <a:xfrm rot="5973186">
            <a:off x="9168195" y="672135"/>
            <a:ext cx="700961" cy="571520"/>
            <a:chOff x="5426900" y="3064075"/>
            <a:chExt cx="281450" cy="229525"/>
          </a:xfrm>
        </p:grpSpPr>
        <p:sp>
          <p:nvSpPr>
            <p:cNvPr id="762" name="Google Shape;762;p49"/>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63" name="Google Shape;763;p49"/>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64" name="Google Shape;764;p49"/>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65" name="Google Shape;765;p49"/>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66" name="Google Shape;766;p49"/>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rgbClr val="ED6A3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67" name="Google Shape;767;p49"/>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68" name="Google Shape;768;p49"/>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rgbClr val="ED6A3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69" name="Google Shape;769;p49"/>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70" name="Google Shape;770;p49"/>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rgbClr val="ED6A3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sp>
        <p:nvSpPr>
          <p:cNvPr id="63" name="Google Shape;498;p45"/>
          <p:cNvSpPr txBox="1">
            <a:spLocks noGrp="1"/>
          </p:cNvSpPr>
          <p:nvPr>
            <p:ph type="title"/>
          </p:nvPr>
        </p:nvSpPr>
        <p:spPr>
          <a:xfrm>
            <a:off x="1114615" y="1335103"/>
            <a:ext cx="10272000" cy="560800"/>
          </a:xfrm>
          <a:prstGeom prst="rect">
            <a:avLst/>
          </a:prstGeom>
        </p:spPr>
        <p:txBody>
          <a:bodyPr spcFirstLastPara="1" wrap="square" lIns="121900" tIns="121900" rIns="121900" bIns="121900" anchor="t" anchorCtr="0">
            <a:noAutofit/>
          </a:bodyPr>
          <a:lstStyle/>
          <a:p>
            <a:r>
              <a:rPr lang="vi-VN" sz="4400" b="1" dirty="0">
                <a:solidFill>
                  <a:schemeClr val="tx1">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QUAN SÁT và PHÂN LOẠI </a:t>
            </a:r>
            <a:endParaRPr sz="4400" b="1" dirty="0">
              <a:solidFill>
                <a:schemeClr val="tx1">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70" name="Picture 69"/>
          <p:cNvPicPr>
            <a:picLocks noChangeAspect="1"/>
          </p:cNvPicPr>
          <p:nvPr/>
        </p:nvPicPr>
        <p:blipFill rotWithShape="1">
          <a:blip r:embed="rId1"/>
          <a:srcRect l="8069" r="11210"/>
          <a:stretch>
            <a:fillRect/>
          </a:stretch>
        </p:blipFill>
        <p:spPr>
          <a:xfrm>
            <a:off x="3495530" y="1944242"/>
            <a:ext cx="5510169" cy="1870447"/>
          </a:xfrm>
          <a:prstGeom prst="rect">
            <a:avLst/>
          </a:prstGeom>
          <a:ln>
            <a:noFill/>
          </a:ln>
          <a:effectLst>
            <a:softEdge rad="112500"/>
          </a:effectLst>
        </p:spPr>
      </p:pic>
      <p:graphicFrame>
        <p:nvGraphicFramePr>
          <p:cNvPr id="71" name="Table 70"/>
          <p:cNvGraphicFramePr>
            <a:graphicFrameLocks noGrp="1"/>
          </p:cNvGraphicFramePr>
          <p:nvPr/>
        </p:nvGraphicFramePr>
        <p:xfrm>
          <a:off x="2024275" y="3988965"/>
          <a:ext cx="8128000" cy="1584960"/>
        </p:xfrm>
        <a:graphic>
          <a:graphicData uri="http://schemas.openxmlformats.org/drawingml/2006/table">
            <a:tbl>
              <a:tblPr firstRow="1" bandRow="1">
                <a:tableStyleId>{3C2FFA5D-87B4-456A-9821-1D502468CF0F}</a:tableStyleId>
              </a:tblPr>
              <a:tblGrid>
                <a:gridCol w="4064000"/>
                <a:gridCol w="4064000"/>
              </a:tblGrid>
              <a:tr h="370840">
                <a:tc>
                  <a:txBody>
                    <a:bodyPr/>
                    <a:lstStyle/>
                    <a:p>
                      <a:r>
                        <a:rPr lang="vi-VN" sz="2000" dirty="0">
                          <a:solidFill>
                            <a:schemeClr val="accent1">
                              <a:lumMod val="50000"/>
                            </a:schemeClr>
                          </a:solidFill>
                          <a:latin typeface="Calibri" panose="020F0502020204030204" pitchFamily="34" charset="0"/>
                          <a:cs typeface="Calibri" panose="020F0502020204030204" pitchFamily="34" charset="0"/>
                        </a:rPr>
                        <a:t>Chất được tạo nên từ 1 nguyên tố</a:t>
                      </a:r>
                      <a:endParaRPr lang="vi-VN" sz="2000" dirty="0">
                        <a:solidFill>
                          <a:schemeClr val="accent1">
                            <a:lumMod val="50000"/>
                          </a:schemeClr>
                        </a:solidFill>
                        <a:latin typeface="Calibri" panose="020F0502020204030204" pitchFamily="34" charset="0"/>
                        <a:cs typeface="Calibri" panose="020F0502020204030204" pitchFamily="34" charset="0"/>
                      </a:endParaRPr>
                    </a:p>
                  </a:txBody>
                  <a:tcPr/>
                </a:tc>
                <a:tc>
                  <a:txBody>
                    <a:bodyPr/>
                    <a:lstStyle/>
                    <a:p>
                      <a:r>
                        <a:rPr lang="vi-VN" sz="2000" dirty="0">
                          <a:solidFill>
                            <a:schemeClr val="accent1">
                              <a:lumMod val="50000"/>
                            </a:schemeClr>
                          </a:solidFill>
                          <a:latin typeface="Calibri" panose="020F0502020204030204" pitchFamily="34" charset="0"/>
                          <a:cs typeface="Calibri" panose="020F0502020204030204" pitchFamily="34" charset="0"/>
                        </a:rPr>
                        <a:t>Chất được tạo nên từ 2 nguyên tố</a:t>
                      </a:r>
                      <a:endParaRPr lang="vi-VN" sz="2000" dirty="0">
                        <a:solidFill>
                          <a:schemeClr val="accent1">
                            <a:lumMod val="50000"/>
                          </a:schemeClr>
                        </a:solidFill>
                        <a:latin typeface="Calibri" panose="020F0502020204030204" pitchFamily="34" charset="0"/>
                        <a:cs typeface="Calibri" panose="020F0502020204030204" pitchFamily="34" charset="0"/>
                      </a:endParaRPr>
                    </a:p>
                  </a:txBody>
                  <a:tcPr/>
                </a:tc>
              </a:tr>
              <a:tr h="370840">
                <a:tc>
                  <a:txBody>
                    <a:bodyPr/>
                    <a:lstStyle/>
                    <a:p>
                      <a:r>
                        <a:rPr lang="vi-VN" sz="2000" dirty="0">
                          <a:solidFill>
                            <a:schemeClr val="accent1">
                              <a:lumMod val="50000"/>
                            </a:schemeClr>
                          </a:solidFill>
                          <a:latin typeface="Calibri" panose="020F0502020204030204" pitchFamily="34" charset="0"/>
                          <a:cs typeface="Calibri" panose="020F0502020204030204" pitchFamily="34" charset="0"/>
                        </a:rPr>
                        <a:t>Hydrogen (a)</a:t>
                      </a:r>
                      <a:endParaRPr lang="vi-VN" sz="2000" dirty="0">
                        <a:solidFill>
                          <a:schemeClr val="accent1">
                            <a:lumMod val="50000"/>
                          </a:schemeClr>
                        </a:solidFill>
                        <a:latin typeface="Calibri" panose="020F0502020204030204" pitchFamily="34" charset="0"/>
                        <a:cs typeface="Calibri" panose="020F0502020204030204" pitchFamily="34" charset="0"/>
                      </a:endParaRPr>
                    </a:p>
                  </a:txBody>
                  <a:tcPr/>
                </a:tc>
                <a:tc>
                  <a:txBody>
                    <a:bodyPr/>
                    <a:lstStyle/>
                    <a:p>
                      <a:r>
                        <a:rPr lang="vi-VN" sz="2000" dirty="0">
                          <a:solidFill>
                            <a:schemeClr val="accent1">
                              <a:lumMod val="50000"/>
                            </a:schemeClr>
                          </a:solidFill>
                          <a:latin typeface="Calibri" panose="020F0502020204030204" pitchFamily="34" charset="0"/>
                          <a:cs typeface="Calibri" panose="020F0502020204030204" pitchFamily="34" charset="0"/>
                        </a:rPr>
                        <a:t>Hydrogen chloride (c)</a:t>
                      </a:r>
                      <a:endParaRPr lang="vi-VN" sz="2000" dirty="0">
                        <a:solidFill>
                          <a:schemeClr val="accent1">
                            <a:lumMod val="50000"/>
                          </a:schemeClr>
                        </a:solidFill>
                        <a:latin typeface="Calibri" panose="020F0502020204030204" pitchFamily="34" charset="0"/>
                        <a:cs typeface="Calibri" panose="020F0502020204030204" pitchFamily="34" charset="0"/>
                      </a:endParaRPr>
                    </a:p>
                  </a:txBody>
                  <a:tcPr/>
                </a:tc>
              </a:tr>
              <a:tr h="370840">
                <a:tc>
                  <a:txBody>
                    <a:bodyPr/>
                    <a:lstStyle/>
                    <a:p>
                      <a:r>
                        <a:rPr lang="vi-VN" sz="2000" dirty="0">
                          <a:solidFill>
                            <a:schemeClr val="accent1">
                              <a:lumMod val="50000"/>
                            </a:schemeClr>
                          </a:solidFill>
                          <a:latin typeface="Calibri" panose="020F0502020204030204" pitchFamily="34" charset="0"/>
                          <a:cs typeface="Calibri" panose="020F0502020204030204" pitchFamily="34" charset="0"/>
                        </a:rPr>
                        <a:t>Chlorine (b)</a:t>
                      </a:r>
                      <a:endParaRPr lang="vi-VN" sz="2000" dirty="0">
                        <a:solidFill>
                          <a:schemeClr val="accent1">
                            <a:lumMod val="50000"/>
                          </a:schemeClr>
                        </a:solidFill>
                        <a:latin typeface="Calibri" panose="020F0502020204030204" pitchFamily="34" charset="0"/>
                        <a:cs typeface="Calibri" panose="020F0502020204030204" pitchFamily="34" charset="0"/>
                      </a:endParaRPr>
                    </a:p>
                  </a:txBody>
                  <a:tcPr/>
                </a:tc>
                <a:tc>
                  <a:txBody>
                    <a:bodyPr/>
                    <a:lstStyle/>
                    <a:p>
                      <a:endParaRPr lang="vi-VN" sz="2000" dirty="0">
                        <a:solidFill>
                          <a:schemeClr val="accent1">
                            <a:lumMod val="50000"/>
                          </a:schemeClr>
                        </a:solidFill>
                        <a:latin typeface="Calibri" panose="020F0502020204030204" pitchFamily="34" charset="0"/>
                        <a:cs typeface="Calibri" panose="020F0502020204030204" pitchFamily="34" charset="0"/>
                      </a:endParaRPr>
                    </a:p>
                  </a:txBody>
                  <a:tcPr/>
                </a:tc>
              </a:tr>
              <a:tr h="370840">
                <a:tc>
                  <a:txBody>
                    <a:bodyPr/>
                    <a:lstStyle/>
                    <a:p>
                      <a:r>
                        <a:rPr lang="vi-VN" sz="2000" dirty="0">
                          <a:solidFill>
                            <a:schemeClr val="accent1">
                              <a:lumMod val="50000"/>
                            </a:schemeClr>
                          </a:solidFill>
                          <a:latin typeface="Calibri" panose="020F0502020204030204" pitchFamily="34" charset="0"/>
                          <a:cs typeface="Calibri" panose="020F0502020204030204" pitchFamily="34" charset="0"/>
                        </a:rPr>
                        <a:t>Neon (d)</a:t>
                      </a:r>
                      <a:endParaRPr lang="vi-VN" sz="2000" dirty="0">
                        <a:solidFill>
                          <a:schemeClr val="accent1">
                            <a:lumMod val="50000"/>
                          </a:schemeClr>
                        </a:solidFill>
                        <a:latin typeface="Calibri" panose="020F0502020204030204" pitchFamily="34" charset="0"/>
                        <a:cs typeface="Calibri" panose="020F0502020204030204" pitchFamily="34" charset="0"/>
                      </a:endParaRPr>
                    </a:p>
                  </a:txBody>
                  <a:tcPr/>
                </a:tc>
                <a:tc>
                  <a:txBody>
                    <a:bodyPr/>
                    <a:lstStyle/>
                    <a:p>
                      <a:endParaRPr lang="vi-VN" sz="2000" dirty="0">
                        <a:solidFill>
                          <a:schemeClr val="accent1">
                            <a:lumMod val="50000"/>
                          </a:schemeClr>
                        </a:solidFill>
                        <a:latin typeface="Calibri" panose="020F0502020204030204" pitchFamily="34" charset="0"/>
                        <a:cs typeface="Calibri" panose="020F0502020204030204" pitchFamily="34" charset="0"/>
                      </a:endParaRPr>
                    </a:p>
                  </a:txBody>
                  <a:tcPr/>
                </a:tc>
              </a:tr>
            </a:tbl>
          </a:graphicData>
        </a:graphic>
      </p:graphicFrame>
      <p:sp>
        <p:nvSpPr>
          <p:cNvPr id="64" name="Google Shape;634;p48"/>
          <p:cNvSpPr/>
          <p:nvPr/>
        </p:nvSpPr>
        <p:spPr>
          <a:xfrm>
            <a:off x="300422" y="246174"/>
            <a:ext cx="2161585" cy="408074"/>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defTabSz="1219200">
              <a:buClr>
                <a:srgbClr val="000000"/>
              </a:buClr>
            </a:pPr>
            <a:endParaRPr sz="800" kern="0">
              <a:solidFill>
                <a:srgbClr val="000000"/>
              </a:solidFill>
              <a:latin typeface="Arial" panose="020B0604020202020204"/>
              <a:cs typeface="Arial" panose="020B0604020202020204"/>
              <a:sym typeface="Arial" panose="020B0604020202020204"/>
            </a:endParaRPr>
          </a:p>
        </p:txBody>
      </p:sp>
      <p:sp>
        <p:nvSpPr>
          <p:cNvPr id="65" name="Google Shape;637;p48"/>
          <p:cNvSpPr txBox="1"/>
          <p:nvPr/>
        </p:nvSpPr>
        <p:spPr>
          <a:xfrm>
            <a:off x="-131803" y="105566"/>
            <a:ext cx="2360316" cy="343949"/>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r"/>
            <a:r>
              <a:rPr lang="vi-VN" sz="2800" b="1"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Phân tử</a:t>
            </a:r>
            <a:endParaRPr lang="vi-VN" sz="2800" b="1"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barn(inVertical)">
                                      <p:cBhvr>
                                        <p:cTn id="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sp>
        <p:nvSpPr>
          <p:cNvPr id="775" name="Google Shape;775;p50"/>
          <p:cNvSpPr txBox="1">
            <a:spLocks noGrp="1"/>
          </p:cNvSpPr>
          <p:nvPr>
            <p:ph type="title"/>
          </p:nvPr>
        </p:nvSpPr>
        <p:spPr>
          <a:xfrm>
            <a:off x="2534156" y="773798"/>
            <a:ext cx="10278000" cy="560800"/>
          </a:xfrm>
          <a:prstGeom prst="rect">
            <a:avLst/>
          </a:prstGeom>
        </p:spPr>
        <p:txBody>
          <a:bodyPr spcFirstLastPara="1" wrap="square" lIns="121900" tIns="121900" rIns="121900" bIns="121900" anchor="t" anchorCtr="0">
            <a:noAutofit/>
          </a:bodyPr>
          <a:lstStyle/>
          <a:p>
            <a:pPr algn="l"/>
            <a:r>
              <a:rPr lang="vi-VN" sz="4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Phân tử</a:t>
            </a:r>
            <a:endParaRPr sz="4800" b="1" dirty="0">
              <a:solidFill>
                <a:schemeClr val="accent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776" name="Google Shape;776;p50"/>
          <p:cNvSpPr txBox="1">
            <a:spLocks noGrp="1"/>
          </p:cNvSpPr>
          <p:nvPr>
            <p:ph type="subTitle" idx="1"/>
          </p:nvPr>
        </p:nvSpPr>
        <p:spPr>
          <a:xfrm rot="-272">
            <a:off x="1276663" y="2217491"/>
            <a:ext cx="5056800" cy="3014800"/>
          </a:xfrm>
          <a:prstGeom prst="rect">
            <a:avLst/>
          </a:prstGeom>
        </p:spPr>
        <p:txBody>
          <a:bodyPr spcFirstLastPara="1" wrap="square" lIns="121900" tIns="121900" rIns="121900" bIns="121900" anchor="t" anchorCtr="0">
            <a:noAutofit/>
          </a:bodyPr>
          <a:lstStyle/>
          <a:p>
            <a:pPr marL="0" indent="0">
              <a:lnSpc>
                <a:spcPct val="150000"/>
              </a:lnSpc>
              <a:buClr>
                <a:schemeClr val="dk1"/>
              </a:buClr>
              <a:buSzPts val="1100"/>
              <a:buNone/>
            </a:pPr>
            <a:r>
              <a:rPr lang="vi-VN" sz="2800" b="1" dirty="0">
                <a:latin typeface="Calibri" panose="020F0502020204030204" pitchFamily="34" charset="0"/>
                <a:cs typeface="Calibri" panose="020F0502020204030204" pitchFamily="34" charset="0"/>
              </a:rPr>
              <a:t>Phân tử là </a:t>
            </a:r>
            <a:r>
              <a:rPr lang="vi-VN" sz="2800" b="1" dirty="0">
                <a:highlight>
                  <a:srgbClr val="FFFF00"/>
                </a:highlight>
                <a:latin typeface="Calibri" panose="020F0502020204030204" pitchFamily="34" charset="0"/>
                <a:cs typeface="Calibri" panose="020F0502020204030204" pitchFamily="34" charset="0"/>
              </a:rPr>
              <a:t>hạt đại diện cho chất</a:t>
            </a:r>
            <a:r>
              <a:rPr lang="vi-VN" sz="2800" b="1" dirty="0">
                <a:latin typeface="Calibri" panose="020F0502020204030204" pitchFamily="34" charset="0"/>
                <a:cs typeface="Calibri" panose="020F0502020204030204" pitchFamily="34" charset="0"/>
              </a:rPr>
              <a:t>, gồm một số nguyên tử liên kết với nhau và thể hiện đầy đủ tính chất hóa học của chất</a:t>
            </a:r>
            <a:endParaRPr sz="2800" b="1" dirty="0">
              <a:latin typeface="Calibri" panose="020F0502020204030204" pitchFamily="34" charset="0"/>
              <a:cs typeface="Calibri" panose="020F0502020204030204" pitchFamily="34" charset="0"/>
            </a:endParaRPr>
          </a:p>
        </p:txBody>
      </p:sp>
      <p:grpSp>
        <p:nvGrpSpPr>
          <p:cNvPr id="777" name="Google Shape;777;p50"/>
          <p:cNvGrpSpPr/>
          <p:nvPr/>
        </p:nvGrpSpPr>
        <p:grpSpPr>
          <a:xfrm>
            <a:off x="9779332" y="780271"/>
            <a:ext cx="439205" cy="560836"/>
            <a:chOff x="5905475" y="2032050"/>
            <a:chExt cx="454350" cy="580175"/>
          </a:xfrm>
        </p:grpSpPr>
        <p:sp>
          <p:nvSpPr>
            <p:cNvPr id="778" name="Google Shape;778;p50"/>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79" name="Google Shape;779;p50"/>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80" name="Google Shape;780;p50"/>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81" name="Google Shape;781;p50"/>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82" name="Google Shape;782;p50"/>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83" name="Google Shape;783;p50"/>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784" name="Google Shape;784;p50"/>
          <p:cNvGrpSpPr/>
          <p:nvPr/>
        </p:nvGrpSpPr>
        <p:grpSpPr>
          <a:xfrm>
            <a:off x="1882571" y="855804"/>
            <a:ext cx="331303" cy="485337"/>
            <a:chOff x="7509313" y="3231788"/>
            <a:chExt cx="249575" cy="365575"/>
          </a:xfrm>
        </p:grpSpPr>
        <p:sp>
          <p:nvSpPr>
            <p:cNvPr id="785" name="Google Shape;785;p50"/>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86" name="Google Shape;786;p50"/>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87" name="Google Shape;787;p50"/>
            <p:cNvSpPr/>
            <p:nvPr/>
          </p:nvSpPr>
          <p:spPr>
            <a:xfrm>
              <a:off x="7560863" y="3329488"/>
              <a:ext cx="149200" cy="172950"/>
            </a:xfrm>
            <a:custGeom>
              <a:avLst/>
              <a:gdLst/>
              <a:ahLst/>
              <a:cxnLst/>
              <a:rect l="l" t="t" r="r" b="b"/>
              <a:pathLst>
                <a:path w="5968" h="6918" extrusionOk="0">
                  <a:moveTo>
                    <a:pt x="2957" y="1"/>
                  </a:moveTo>
                  <a:cubicBezTo>
                    <a:pt x="2577" y="1764"/>
                    <a:pt x="1248" y="2713"/>
                    <a:pt x="0" y="3852"/>
                  </a:cubicBezTo>
                  <a:cubicBezTo>
                    <a:pt x="543" y="4178"/>
                    <a:pt x="977" y="4395"/>
                    <a:pt x="1356" y="4666"/>
                  </a:cubicBezTo>
                  <a:cubicBezTo>
                    <a:pt x="1763" y="4965"/>
                    <a:pt x="2116" y="5290"/>
                    <a:pt x="2441" y="5670"/>
                  </a:cubicBezTo>
                  <a:cubicBezTo>
                    <a:pt x="2767" y="6077"/>
                    <a:pt x="3065" y="6483"/>
                    <a:pt x="3309" y="6917"/>
                  </a:cubicBezTo>
                  <a:cubicBezTo>
                    <a:pt x="3770" y="5371"/>
                    <a:pt x="4774" y="4314"/>
                    <a:pt x="5967" y="3418"/>
                  </a:cubicBezTo>
                  <a:cubicBezTo>
                    <a:pt x="5371" y="2930"/>
                    <a:pt x="4801" y="2415"/>
                    <a:pt x="4259" y="1872"/>
                  </a:cubicBezTo>
                  <a:cubicBezTo>
                    <a:pt x="3770" y="1276"/>
                    <a:pt x="3336" y="652"/>
                    <a:pt x="2957" y="1"/>
                  </a:cubicBezTo>
                  <a:close/>
                </a:path>
              </a:pathLst>
            </a:custGeom>
            <a:solidFill>
              <a:srgbClr val="4E8CC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pic>
        <p:nvPicPr>
          <p:cNvPr id="788" name="Google Shape;788;p50"/>
          <p:cNvPicPr preferRelativeResize="0"/>
          <p:nvPr/>
        </p:nvPicPr>
        <p:blipFill rotWithShape="1">
          <a:blip r:embed="rId1"/>
          <a:srcRect l="9294" t="-1170" r="22413" b="1170"/>
          <a:stretch>
            <a:fillRect/>
          </a:stretch>
        </p:blipFill>
        <p:spPr>
          <a:xfrm>
            <a:off x="7128833" y="1894267"/>
            <a:ext cx="3998000" cy="4182400"/>
          </a:xfrm>
          <a:prstGeom prst="roundRect">
            <a:avLst>
              <a:gd name="adj" fmla="val 16667"/>
            </a:avLst>
          </a:prstGeom>
          <a:noFill/>
          <a:ln>
            <a:noFill/>
          </a:ln>
          <a:effectLst>
            <a:outerShdw blurRad="57150" dist="19050" dir="5400000" algn="bl" rotWithShape="0">
              <a:srgbClr val="000000">
                <a:alpha val="50000"/>
              </a:srgbClr>
            </a:outerShdw>
          </a:effectLst>
        </p:spPr>
      </p:pic>
      <p:grpSp>
        <p:nvGrpSpPr>
          <p:cNvPr id="789" name="Google Shape;789;p50"/>
          <p:cNvGrpSpPr/>
          <p:nvPr/>
        </p:nvGrpSpPr>
        <p:grpSpPr>
          <a:xfrm>
            <a:off x="6637596" y="4375043"/>
            <a:ext cx="1203827" cy="1763152"/>
            <a:chOff x="4526725" y="5632238"/>
            <a:chExt cx="659800" cy="966288"/>
          </a:xfrm>
        </p:grpSpPr>
        <p:sp>
          <p:nvSpPr>
            <p:cNvPr id="790" name="Google Shape;790;p50"/>
            <p:cNvSpPr/>
            <p:nvPr/>
          </p:nvSpPr>
          <p:spPr>
            <a:xfrm>
              <a:off x="4526725" y="5632250"/>
              <a:ext cx="659800" cy="966275"/>
            </a:xfrm>
            <a:custGeom>
              <a:avLst/>
              <a:gdLst/>
              <a:ahLst/>
              <a:cxnLst/>
              <a:rect l="l" t="t" r="r" b="b"/>
              <a:pathLst>
                <a:path w="26392" h="38651" extrusionOk="0">
                  <a:moveTo>
                    <a:pt x="8978" y="739"/>
                  </a:moveTo>
                  <a:cubicBezTo>
                    <a:pt x="9059" y="848"/>
                    <a:pt x="9114" y="983"/>
                    <a:pt x="9168" y="1092"/>
                  </a:cubicBezTo>
                  <a:cubicBezTo>
                    <a:pt x="9385" y="1634"/>
                    <a:pt x="9575" y="2177"/>
                    <a:pt x="9792" y="2746"/>
                  </a:cubicBezTo>
                  <a:cubicBezTo>
                    <a:pt x="9819" y="2800"/>
                    <a:pt x="9846" y="2882"/>
                    <a:pt x="9846" y="2936"/>
                  </a:cubicBezTo>
                  <a:cubicBezTo>
                    <a:pt x="9900" y="3072"/>
                    <a:pt x="9819" y="3207"/>
                    <a:pt x="9710" y="3262"/>
                  </a:cubicBezTo>
                  <a:cubicBezTo>
                    <a:pt x="9602" y="3316"/>
                    <a:pt x="9521" y="3343"/>
                    <a:pt x="9412" y="3370"/>
                  </a:cubicBezTo>
                  <a:cubicBezTo>
                    <a:pt x="8300" y="3641"/>
                    <a:pt x="7188" y="3994"/>
                    <a:pt x="6130" y="4428"/>
                  </a:cubicBezTo>
                  <a:cubicBezTo>
                    <a:pt x="4747" y="4916"/>
                    <a:pt x="3363" y="5431"/>
                    <a:pt x="2007" y="5920"/>
                  </a:cubicBezTo>
                  <a:cubicBezTo>
                    <a:pt x="1899" y="5974"/>
                    <a:pt x="1763" y="6001"/>
                    <a:pt x="1655" y="6028"/>
                  </a:cubicBezTo>
                  <a:cubicBezTo>
                    <a:pt x="1275" y="5106"/>
                    <a:pt x="1004" y="4157"/>
                    <a:pt x="841" y="3180"/>
                  </a:cubicBezTo>
                  <a:cubicBezTo>
                    <a:pt x="1627" y="2773"/>
                    <a:pt x="7866" y="875"/>
                    <a:pt x="8978" y="739"/>
                  </a:cubicBezTo>
                  <a:close/>
                  <a:moveTo>
                    <a:pt x="8517" y="4564"/>
                  </a:moveTo>
                  <a:cubicBezTo>
                    <a:pt x="8544" y="4618"/>
                    <a:pt x="8598" y="4672"/>
                    <a:pt x="8625" y="4726"/>
                  </a:cubicBezTo>
                  <a:cubicBezTo>
                    <a:pt x="9385" y="6869"/>
                    <a:pt x="10144" y="8958"/>
                    <a:pt x="10877" y="11100"/>
                  </a:cubicBezTo>
                  <a:cubicBezTo>
                    <a:pt x="11501" y="12918"/>
                    <a:pt x="12043" y="14789"/>
                    <a:pt x="12613" y="16634"/>
                  </a:cubicBezTo>
                  <a:cubicBezTo>
                    <a:pt x="12667" y="16878"/>
                    <a:pt x="12748" y="17095"/>
                    <a:pt x="12830" y="17312"/>
                  </a:cubicBezTo>
                  <a:cubicBezTo>
                    <a:pt x="12924" y="17642"/>
                    <a:pt x="13203" y="17870"/>
                    <a:pt x="13524" y="17870"/>
                  </a:cubicBezTo>
                  <a:cubicBezTo>
                    <a:pt x="13572" y="17870"/>
                    <a:pt x="13621" y="17865"/>
                    <a:pt x="13670" y="17854"/>
                  </a:cubicBezTo>
                  <a:cubicBezTo>
                    <a:pt x="14104" y="17854"/>
                    <a:pt x="14511" y="17800"/>
                    <a:pt x="14918" y="17800"/>
                  </a:cubicBezTo>
                  <a:cubicBezTo>
                    <a:pt x="15118" y="17787"/>
                    <a:pt x="15317" y="17781"/>
                    <a:pt x="15516" y="17781"/>
                  </a:cubicBezTo>
                  <a:cubicBezTo>
                    <a:pt x="16610" y="17781"/>
                    <a:pt x="17682" y="17967"/>
                    <a:pt x="18716" y="18288"/>
                  </a:cubicBezTo>
                  <a:cubicBezTo>
                    <a:pt x="19692" y="18614"/>
                    <a:pt x="20560" y="19102"/>
                    <a:pt x="21347" y="19753"/>
                  </a:cubicBezTo>
                  <a:cubicBezTo>
                    <a:pt x="21564" y="19943"/>
                    <a:pt x="21808" y="20133"/>
                    <a:pt x="22052" y="20350"/>
                  </a:cubicBezTo>
                  <a:cubicBezTo>
                    <a:pt x="22513" y="20784"/>
                    <a:pt x="22947" y="21272"/>
                    <a:pt x="23327" y="21787"/>
                  </a:cubicBezTo>
                  <a:cubicBezTo>
                    <a:pt x="23544" y="22058"/>
                    <a:pt x="23761" y="22302"/>
                    <a:pt x="23978" y="22601"/>
                  </a:cubicBezTo>
                  <a:cubicBezTo>
                    <a:pt x="25442" y="24581"/>
                    <a:pt x="25876" y="27158"/>
                    <a:pt x="25117" y="29545"/>
                  </a:cubicBezTo>
                  <a:cubicBezTo>
                    <a:pt x="24710" y="30874"/>
                    <a:pt x="24059" y="32094"/>
                    <a:pt x="23164" y="33179"/>
                  </a:cubicBezTo>
                  <a:cubicBezTo>
                    <a:pt x="22187" y="34400"/>
                    <a:pt x="20967" y="35430"/>
                    <a:pt x="19611" y="36244"/>
                  </a:cubicBezTo>
                  <a:cubicBezTo>
                    <a:pt x="19475" y="36325"/>
                    <a:pt x="19312" y="36407"/>
                    <a:pt x="19122" y="36488"/>
                  </a:cubicBezTo>
                  <a:cubicBezTo>
                    <a:pt x="17576" y="37139"/>
                    <a:pt x="15949" y="37600"/>
                    <a:pt x="14294" y="37872"/>
                  </a:cubicBezTo>
                  <a:cubicBezTo>
                    <a:pt x="13775" y="37949"/>
                    <a:pt x="13251" y="37986"/>
                    <a:pt x="12729" y="37986"/>
                  </a:cubicBezTo>
                  <a:cubicBezTo>
                    <a:pt x="11968" y="37986"/>
                    <a:pt x="11209" y="37908"/>
                    <a:pt x="10470" y="37763"/>
                  </a:cubicBezTo>
                  <a:cubicBezTo>
                    <a:pt x="9331" y="37546"/>
                    <a:pt x="8273" y="37058"/>
                    <a:pt x="7324" y="36380"/>
                  </a:cubicBezTo>
                  <a:cubicBezTo>
                    <a:pt x="5588" y="35105"/>
                    <a:pt x="4313" y="33288"/>
                    <a:pt x="3716" y="31226"/>
                  </a:cubicBezTo>
                  <a:cubicBezTo>
                    <a:pt x="3065" y="28948"/>
                    <a:pt x="3119" y="26507"/>
                    <a:pt x="3906" y="24255"/>
                  </a:cubicBezTo>
                  <a:cubicBezTo>
                    <a:pt x="4204" y="23496"/>
                    <a:pt x="4611" y="22764"/>
                    <a:pt x="5126" y="22140"/>
                  </a:cubicBezTo>
                  <a:cubicBezTo>
                    <a:pt x="5805" y="21272"/>
                    <a:pt x="6591" y="20539"/>
                    <a:pt x="7486" y="19943"/>
                  </a:cubicBezTo>
                  <a:cubicBezTo>
                    <a:pt x="8002" y="19644"/>
                    <a:pt x="8191" y="19020"/>
                    <a:pt x="7947" y="18478"/>
                  </a:cubicBezTo>
                  <a:cubicBezTo>
                    <a:pt x="6890" y="15657"/>
                    <a:pt x="5805" y="12836"/>
                    <a:pt x="4720" y="10015"/>
                  </a:cubicBezTo>
                  <a:cubicBezTo>
                    <a:pt x="4313" y="8958"/>
                    <a:pt x="3879" y="7927"/>
                    <a:pt x="3445" y="6869"/>
                  </a:cubicBezTo>
                  <a:cubicBezTo>
                    <a:pt x="3363" y="6679"/>
                    <a:pt x="3309" y="6489"/>
                    <a:pt x="3282" y="6272"/>
                  </a:cubicBezTo>
                  <a:cubicBezTo>
                    <a:pt x="4991" y="5594"/>
                    <a:pt x="6727" y="5025"/>
                    <a:pt x="8517" y="4564"/>
                  </a:cubicBezTo>
                  <a:close/>
                  <a:moveTo>
                    <a:pt x="8953" y="0"/>
                  </a:moveTo>
                  <a:cubicBezTo>
                    <a:pt x="8881" y="0"/>
                    <a:pt x="8808" y="11"/>
                    <a:pt x="8734" y="34"/>
                  </a:cubicBezTo>
                  <a:cubicBezTo>
                    <a:pt x="8544" y="61"/>
                    <a:pt x="8327" y="115"/>
                    <a:pt x="8137" y="169"/>
                  </a:cubicBezTo>
                  <a:cubicBezTo>
                    <a:pt x="6293" y="658"/>
                    <a:pt x="4448" y="1173"/>
                    <a:pt x="2604" y="1770"/>
                  </a:cubicBezTo>
                  <a:cubicBezTo>
                    <a:pt x="2116" y="1933"/>
                    <a:pt x="1600" y="2068"/>
                    <a:pt x="1085" y="2204"/>
                  </a:cubicBezTo>
                  <a:cubicBezTo>
                    <a:pt x="868" y="2258"/>
                    <a:pt x="678" y="2339"/>
                    <a:pt x="461" y="2421"/>
                  </a:cubicBezTo>
                  <a:cubicBezTo>
                    <a:pt x="190" y="2475"/>
                    <a:pt x="0" y="2773"/>
                    <a:pt x="81" y="3072"/>
                  </a:cubicBezTo>
                  <a:cubicBezTo>
                    <a:pt x="81" y="3126"/>
                    <a:pt x="109" y="3207"/>
                    <a:pt x="109" y="3262"/>
                  </a:cubicBezTo>
                  <a:cubicBezTo>
                    <a:pt x="298" y="4319"/>
                    <a:pt x="570" y="5350"/>
                    <a:pt x="922" y="6354"/>
                  </a:cubicBezTo>
                  <a:cubicBezTo>
                    <a:pt x="1027" y="6669"/>
                    <a:pt x="1116" y="6789"/>
                    <a:pt x="1353" y="6789"/>
                  </a:cubicBezTo>
                  <a:cubicBezTo>
                    <a:pt x="1422" y="6789"/>
                    <a:pt x="1503" y="6779"/>
                    <a:pt x="1600" y="6761"/>
                  </a:cubicBezTo>
                  <a:cubicBezTo>
                    <a:pt x="1899" y="6733"/>
                    <a:pt x="2197" y="6652"/>
                    <a:pt x="2495" y="6571"/>
                  </a:cubicBezTo>
                  <a:cubicBezTo>
                    <a:pt x="2523" y="6625"/>
                    <a:pt x="2550" y="6679"/>
                    <a:pt x="2577" y="6733"/>
                  </a:cubicBezTo>
                  <a:cubicBezTo>
                    <a:pt x="3119" y="8062"/>
                    <a:pt x="3662" y="9392"/>
                    <a:pt x="4177" y="10748"/>
                  </a:cubicBezTo>
                  <a:cubicBezTo>
                    <a:pt x="5126" y="13216"/>
                    <a:pt x="6049" y="15684"/>
                    <a:pt x="6971" y="18153"/>
                  </a:cubicBezTo>
                  <a:cubicBezTo>
                    <a:pt x="7324" y="19075"/>
                    <a:pt x="7269" y="19292"/>
                    <a:pt x="6483" y="19861"/>
                  </a:cubicBezTo>
                  <a:cubicBezTo>
                    <a:pt x="5750" y="20377"/>
                    <a:pt x="5099" y="21001"/>
                    <a:pt x="4530" y="21706"/>
                  </a:cubicBezTo>
                  <a:cubicBezTo>
                    <a:pt x="3987" y="22411"/>
                    <a:pt x="3526" y="23198"/>
                    <a:pt x="3228" y="24038"/>
                  </a:cubicBezTo>
                  <a:cubicBezTo>
                    <a:pt x="2197" y="26914"/>
                    <a:pt x="2306" y="30060"/>
                    <a:pt x="3553" y="32854"/>
                  </a:cubicBezTo>
                  <a:cubicBezTo>
                    <a:pt x="4204" y="34400"/>
                    <a:pt x="5262" y="35729"/>
                    <a:pt x="6618" y="36705"/>
                  </a:cubicBezTo>
                  <a:cubicBezTo>
                    <a:pt x="7974" y="37736"/>
                    <a:pt x="9602" y="38387"/>
                    <a:pt x="11284" y="38577"/>
                  </a:cubicBezTo>
                  <a:cubicBezTo>
                    <a:pt x="11739" y="38623"/>
                    <a:pt x="12199" y="38650"/>
                    <a:pt x="12658" y="38650"/>
                  </a:cubicBezTo>
                  <a:cubicBezTo>
                    <a:pt x="13266" y="38650"/>
                    <a:pt x="13870" y="38604"/>
                    <a:pt x="14457" y="38495"/>
                  </a:cubicBezTo>
                  <a:cubicBezTo>
                    <a:pt x="15054" y="38414"/>
                    <a:pt x="15623" y="38333"/>
                    <a:pt x="16193" y="38224"/>
                  </a:cubicBezTo>
                  <a:cubicBezTo>
                    <a:pt x="16763" y="38089"/>
                    <a:pt x="17332" y="37926"/>
                    <a:pt x="17902" y="37736"/>
                  </a:cubicBezTo>
                  <a:cubicBezTo>
                    <a:pt x="19041" y="37329"/>
                    <a:pt x="20099" y="36759"/>
                    <a:pt x="21075" y="36027"/>
                  </a:cubicBezTo>
                  <a:cubicBezTo>
                    <a:pt x="21781" y="35566"/>
                    <a:pt x="22459" y="34996"/>
                    <a:pt x="23028" y="34373"/>
                  </a:cubicBezTo>
                  <a:cubicBezTo>
                    <a:pt x="23435" y="33911"/>
                    <a:pt x="23815" y="33396"/>
                    <a:pt x="24195" y="32908"/>
                  </a:cubicBezTo>
                  <a:cubicBezTo>
                    <a:pt x="25008" y="31823"/>
                    <a:pt x="25605" y="30575"/>
                    <a:pt x="25930" y="29273"/>
                  </a:cubicBezTo>
                  <a:cubicBezTo>
                    <a:pt x="26392" y="27402"/>
                    <a:pt x="26229" y="25449"/>
                    <a:pt x="25442" y="23686"/>
                  </a:cubicBezTo>
                  <a:cubicBezTo>
                    <a:pt x="24493" y="21543"/>
                    <a:pt x="22947" y="19916"/>
                    <a:pt x="21075" y="18587"/>
                  </a:cubicBezTo>
                  <a:cubicBezTo>
                    <a:pt x="19855" y="17800"/>
                    <a:pt x="18471" y="17285"/>
                    <a:pt x="17034" y="17149"/>
                  </a:cubicBezTo>
                  <a:cubicBezTo>
                    <a:pt x="16607" y="17100"/>
                    <a:pt x="16186" y="17073"/>
                    <a:pt x="15768" y="17073"/>
                  </a:cubicBezTo>
                  <a:cubicBezTo>
                    <a:pt x="15255" y="17073"/>
                    <a:pt x="14748" y="17114"/>
                    <a:pt x="14240" y="17203"/>
                  </a:cubicBezTo>
                  <a:cubicBezTo>
                    <a:pt x="14189" y="17216"/>
                    <a:pt x="14138" y="17222"/>
                    <a:pt x="14087" y="17222"/>
                  </a:cubicBezTo>
                  <a:cubicBezTo>
                    <a:pt x="13818" y="17222"/>
                    <a:pt x="13572" y="17048"/>
                    <a:pt x="13481" y="16796"/>
                  </a:cubicBezTo>
                  <a:cubicBezTo>
                    <a:pt x="13426" y="16688"/>
                    <a:pt x="13372" y="16579"/>
                    <a:pt x="13345" y="16471"/>
                  </a:cubicBezTo>
                  <a:cubicBezTo>
                    <a:pt x="13182" y="15956"/>
                    <a:pt x="13020" y="15467"/>
                    <a:pt x="12884" y="14952"/>
                  </a:cubicBezTo>
                  <a:cubicBezTo>
                    <a:pt x="11989" y="11833"/>
                    <a:pt x="10931" y="8768"/>
                    <a:pt x="9710" y="5757"/>
                  </a:cubicBezTo>
                  <a:cubicBezTo>
                    <a:pt x="9548" y="5296"/>
                    <a:pt x="9412" y="4808"/>
                    <a:pt x="9358" y="4292"/>
                  </a:cubicBezTo>
                  <a:cubicBezTo>
                    <a:pt x="9466" y="4238"/>
                    <a:pt x="9521" y="4211"/>
                    <a:pt x="9602" y="4211"/>
                  </a:cubicBezTo>
                  <a:cubicBezTo>
                    <a:pt x="9873" y="4102"/>
                    <a:pt x="10144" y="4021"/>
                    <a:pt x="10416" y="3913"/>
                  </a:cubicBezTo>
                  <a:cubicBezTo>
                    <a:pt x="10714" y="3831"/>
                    <a:pt x="10877" y="3533"/>
                    <a:pt x="10768" y="3262"/>
                  </a:cubicBezTo>
                  <a:cubicBezTo>
                    <a:pt x="10714" y="3045"/>
                    <a:pt x="10633" y="2828"/>
                    <a:pt x="10551" y="2638"/>
                  </a:cubicBezTo>
                  <a:cubicBezTo>
                    <a:pt x="10334" y="2068"/>
                    <a:pt x="10090" y="1499"/>
                    <a:pt x="9846" y="929"/>
                  </a:cubicBezTo>
                  <a:cubicBezTo>
                    <a:pt x="9792" y="739"/>
                    <a:pt x="9710" y="576"/>
                    <a:pt x="9602" y="414"/>
                  </a:cubicBezTo>
                  <a:cubicBezTo>
                    <a:pt x="9473" y="156"/>
                    <a:pt x="9225" y="0"/>
                    <a:pt x="8953"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91" name="Google Shape;791;p50"/>
            <p:cNvSpPr/>
            <p:nvPr/>
          </p:nvSpPr>
          <p:spPr>
            <a:xfrm>
              <a:off x="4826425" y="6350750"/>
              <a:ext cx="19700" cy="18225"/>
            </a:xfrm>
            <a:custGeom>
              <a:avLst/>
              <a:gdLst/>
              <a:ahLst/>
              <a:cxnLst/>
              <a:rect l="l" t="t" r="r" b="b"/>
              <a:pathLst>
                <a:path w="788" h="729" extrusionOk="0">
                  <a:moveTo>
                    <a:pt x="381" y="1"/>
                  </a:moveTo>
                  <a:cubicBezTo>
                    <a:pt x="291" y="1"/>
                    <a:pt x="201" y="35"/>
                    <a:pt x="136" y="99"/>
                  </a:cubicBezTo>
                  <a:cubicBezTo>
                    <a:pt x="1" y="262"/>
                    <a:pt x="28" y="479"/>
                    <a:pt x="164" y="588"/>
                  </a:cubicBezTo>
                  <a:cubicBezTo>
                    <a:pt x="241" y="680"/>
                    <a:pt x="344" y="729"/>
                    <a:pt x="443" y="729"/>
                  </a:cubicBezTo>
                  <a:cubicBezTo>
                    <a:pt x="519" y="729"/>
                    <a:pt x="593" y="700"/>
                    <a:pt x="652" y="642"/>
                  </a:cubicBezTo>
                  <a:cubicBezTo>
                    <a:pt x="787" y="506"/>
                    <a:pt x="787" y="262"/>
                    <a:pt x="652" y="126"/>
                  </a:cubicBezTo>
                  <a:cubicBezTo>
                    <a:pt x="581" y="41"/>
                    <a:pt x="480" y="1"/>
                    <a:pt x="381"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92" name="Google Shape;792;p50"/>
            <p:cNvSpPr/>
            <p:nvPr/>
          </p:nvSpPr>
          <p:spPr>
            <a:xfrm>
              <a:off x="4526725" y="5632238"/>
              <a:ext cx="659800" cy="966275"/>
            </a:xfrm>
            <a:custGeom>
              <a:avLst/>
              <a:gdLst/>
              <a:ahLst/>
              <a:cxnLst/>
              <a:rect l="l" t="t" r="r" b="b"/>
              <a:pathLst>
                <a:path w="26392" h="38651" extrusionOk="0">
                  <a:moveTo>
                    <a:pt x="8978" y="739"/>
                  </a:moveTo>
                  <a:cubicBezTo>
                    <a:pt x="9059" y="848"/>
                    <a:pt x="9114" y="983"/>
                    <a:pt x="9168" y="1092"/>
                  </a:cubicBezTo>
                  <a:cubicBezTo>
                    <a:pt x="9385" y="1634"/>
                    <a:pt x="9575" y="2177"/>
                    <a:pt x="9792" y="2746"/>
                  </a:cubicBezTo>
                  <a:cubicBezTo>
                    <a:pt x="9819" y="2800"/>
                    <a:pt x="9846" y="2882"/>
                    <a:pt x="9846" y="2936"/>
                  </a:cubicBezTo>
                  <a:cubicBezTo>
                    <a:pt x="9900" y="3072"/>
                    <a:pt x="9819" y="3207"/>
                    <a:pt x="9710" y="3262"/>
                  </a:cubicBezTo>
                  <a:cubicBezTo>
                    <a:pt x="9602" y="3316"/>
                    <a:pt x="9521" y="3343"/>
                    <a:pt x="9412" y="3370"/>
                  </a:cubicBezTo>
                  <a:cubicBezTo>
                    <a:pt x="8300" y="3641"/>
                    <a:pt x="7188" y="3994"/>
                    <a:pt x="6130" y="4428"/>
                  </a:cubicBezTo>
                  <a:cubicBezTo>
                    <a:pt x="4747" y="4916"/>
                    <a:pt x="3363" y="5431"/>
                    <a:pt x="2007" y="5920"/>
                  </a:cubicBezTo>
                  <a:cubicBezTo>
                    <a:pt x="1899" y="5974"/>
                    <a:pt x="1763" y="6001"/>
                    <a:pt x="1655" y="6028"/>
                  </a:cubicBezTo>
                  <a:cubicBezTo>
                    <a:pt x="1275" y="5106"/>
                    <a:pt x="1004" y="4157"/>
                    <a:pt x="841" y="3180"/>
                  </a:cubicBezTo>
                  <a:cubicBezTo>
                    <a:pt x="1627" y="2773"/>
                    <a:pt x="7866" y="875"/>
                    <a:pt x="8978" y="739"/>
                  </a:cubicBezTo>
                  <a:close/>
                  <a:moveTo>
                    <a:pt x="8517" y="4564"/>
                  </a:moveTo>
                  <a:cubicBezTo>
                    <a:pt x="8544" y="4618"/>
                    <a:pt x="8598" y="4672"/>
                    <a:pt x="8625" y="4726"/>
                  </a:cubicBezTo>
                  <a:cubicBezTo>
                    <a:pt x="9385" y="6869"/>
                    <a:pt x="10144" y="8958"/>
                    <a:pt x="10877" y="11100"/>
                  </a:cubicBezTo>
                  <a:cubicBezTo>
                    <a:pt x="11501" y="12918"/>
                    <a:pt x="12043" y="14789"/>
                    <a:pt x="12613" y="16634"/>
                  </a:cubicBezTo>
                  <a:cubicBezTo>
                    <a:pt x="12667" y="16878"/>
                    <a:pt x="12748" y="17095"/>
                    <a:pt x="12830" y="17312"/>
                  </a:cubicBezTo>
                  <a:cubicBezTo>
                    <a:pt x="12924" y="17642"/>
                    <a:pt x="13203" y="17870"/>
                    <a:pt x="13524" y="17870"/>
                  </a:cubicBezTo>
                  <a:cubicBezTo>
                    <a:pt x="13572" y="17870"/>
                    <a:pt x="13621" y="17865"/>
                    <a:pt x="13670" y="17854"/>
                  </a:cubicBezTo>
                  <a:cubicBezTo>
                    <a:pt x="14104" y="17854"/>
                    <a:pt x="14511" y="17800"/>
                    <a:pt x="14918" y="17800"/>
                  </a:cubicBezTo>
                  <a:cubicBezTo>
                    <a:pt x="15118" y="17787"/>
                    <a:pt x="15317" y="17781"/>
                    <a:pt x="15516" y="17781"/>
                  </a:cubicBezTo>
                  <a:cubicBezTo>
                    <a:pt x="16610" y="17781"/>
                    <a:pt x="17682" y="17967"/>
                    <a:pt x="18716" y="18288"/>
                  </a:cubicBezTo>
                  <a:cubicBezTo>
                    <a:pt x="19692" y="18614"/>
                    <a:pt x="20560" y="19102"/>
                    <a:pt x="21347" y="19753"/>
                  </a:cubicBezTo>
                  <a:cubicBezTo>
                    <a:pt x="21564" y="19943"/>
                    <a:pt x="21808" y="20133"/>
                    <a:pt x="22052" y="20350"/>
                  </a:cubicBezTo>
                  <a:cubicBezTo>
                    <a:pt x="22513" y="20784"/>
                    <a:pt x="22947" y="21272"/>
                    <a:pt x="23327" y="21787"/>
                  </a:cubicBezTo>
                  <a:cubicBezTo>
                    <a:pt x="23544" y="22058"/>
                    <a:pt x="23761" y="22302"/>
                    <a:pt x="23978" y="22601"/>
                  </a:cubicBezTo>
                  <a:cubicBezTo>
                    <a:pt x="25442" y="24581"/>
                    <a:pt x="25876" y="27158"/>
                    <a:pt x="25117" y="29545"/>
                  </a:cubicBezTo>
                  <a:cubicBezTo>
                    <a:pt x="24710" y="30874"/>
                    <a:pt x="24059" y="32094"/>
                    <a:pt x="23164" y="33179"/>
                  </a:cubicBezTo>
                  <a:cubicBezTo>
                    <a:pt x="22187" y="34400"/>
                    <a:pt x="20967" y="35430"/>
                    <a:pt x="19611" y="36244"/>
                  </a:cubicBezTo>
                  <a:cubicBezTo>
                    <a:pt x="19475" y="36325"/>
                    <a:pt x="19312" y="36407"/>
                    <a:pt x="19122" y="36488"/>
                  </a:cubicBezTo>
                  <a:cubicBezTo>
                    <a:pt x="17576" y="37139"/>
                    <a:pt x="15949" y="37600"/>
                    <a:pt x="14294" y="37872"/>
                  </a:cubicBezTo>
                  <a:cubicBezTo>
                    <a:pt x="13775" y="37949"/>
                    <a:pt x="13251" y="37986"/>
                    <a:pt x="12729" y="37986"/>
                  </a:cubicBezTo>
                  <a:cubicBezTo>
                    <a:pt x="11968" y="37986"/>
                    <a:pt x="11209" y="37908"/>
                    <a:pt x="10470" y="37763"/>
                  </a:cubicBezTo>
                  <a:cubicBezTo>
                    <a:pt x="9331" y="37546"/>
                    <a:pt x="8273" y="37058"/>
                    <a:pt x="7324" y="36380"/>
                  </a:cubicBezTo>
                  <a:cubicBezTo>
                    <a:pt x="5588" y="35105"/>
                    <a:pt x="4313" y="33288"/>
                    <a:pt x="3716" y="31226"/>
                  </a:cubicBezTo>
                  <a:cubicBezTo>
                    <a:pt x="3065" y="28948"/>
                    <a:pt x="3119" y="26507"/>
                    <a:pt x="3906" y="24255"/>
                  </a:cubicBezTo>
                  <a:cubicBezTo>
                    <a:pt x="4204" y="23496"/>
                    <a:pt x="4611" y="22764"/>
                    <a:pt x="5126" y="22140"/>
                  </a:cubicBezTo>
                  <a:cubicBezTo>
                    <a:pt x="5805" y="21272"/>
                    <a:pt x="6591" y="20539"/>
                    <a:pt x="7486" y="19943"/>
                  </a:cubicBezTo>
                  <a:cubicBezTo>
                    <a:pt x="8002" y="19644"/>
                    <a:pt x="8191" y="19020"/>
                    <a:pt x="7947" y="18478"/>
                  </a:cubicBezTo>
                  <a:cubicBezTo>
                    <a:pt x="6890" y="15657"/>
                    <a:pt x="5805" y="12836"/>
                    <a:pt x="4720" y="10015"/>
                  </a:cubicBezTo>
                  <a:cubicBezTo>
                    <a:pt x="4313" y="8958"/>
                    <a:pt x="3879" y="7927"/>
                    <a:pt x="3445" y="6869"/>
                  </a:cubicBezTo>
                  <a:cubicBezTo>
                    <a:pt x="3363" y="6679"/>
                    <a:pt x="3309" y="6489"/>
                    <a:pt x="3282" y="6272"/>
                  </a:cubicBezTo>
                  <a:cubicBezTo>
                    <a:pt x="4991" y="5594"/>
                    <a:pt x="6727" y="5025"/>
                    <a:pt x="8517" y="4564"/>
                  </a:cubicBezTo>
                  <a:close/>
                  <a:moveTo>
                    <a:pt x="8953" y="0"/>
                  </a:moveTo>
                  <a:cubicBezTo>
                    <a:pt x="8881" y="0"/>
                    <a:pt x="8808" y="11"/>
                    <a:pt x="8734" y="34"/>
                  </a:cubicBezTo>
                  <a:cubicBezTo>
                    <a:pt x="8544" y="61"/>
                    <a:pt x="8327" y="115"/>
                    <a:pt x="8137" y="169"/>
                  </a:cubicBezTo>
                  <a:cubicBezTo>
                    <a:pt x="6293" y="658"/>
                    <a:pt x="4448" y="1173"/>
                    <a:pt x="2604" y="1770"/>
                  </a:cubicBezTo>
                  <a:cubicBezTo>
                    <a:pt x="2116" y="1933"/>
                    <a:pt x="1600" y="2068"/>
                    <a:pt x="1085" y="2204"/>
                  </a:cubicBezTo>
                  <a:cubicBezTo>
                    <a:pt x="868" y="2258"/>
                    <a:pt x="678" y="2339"/>
                    <a:pt x="461" y="2421"/>
                  </a:cubicBezTo>
                  <a:cubicBezTo>
                    <a:pt x="190" y="2475"/>
                    <a:pt x="0" y="2773"/>
                    <a:pt x="81" y="3072"/>
                  </a:cubicBezTo>
                  <a:cubicBezTo>
                    <a:pt x="81" y="3126"/>
                    <a:pt x="109" y="3207"/>
                    <a:pt x="109" y="3262"/>
                  </a:cubicBezTo>
                  <a:cubicBezTo>
                    <a:pt x="298" y="4319"/>
                    <a:pt x="570" y="5350"/>
                    <a:pt x="922" y="6354"/>
                  </a:cubicBezTo>
                  <a:cubicBezTo>
                    <a:pt x="1027" y="6669"/>
                    <a:pt x="1116" y="6789"/>
                    <a:pt x="1353" y="6789"/>
                  </a:cubicBezTo>
                  <a:cubicBezTo>
                    <a:pt x="1422" y="6789"/>
                    <a:pt x="1503" y="6779"/>
                    <a:pt x="1600" y="6761"/>
                  </a:cubicBezTo>
                  <a:cubicBezTo>
                    <a:pt x="1899" y="6733"/>
                    <a:pt x="2197" y="6652"/>
                    <a:pt x="2495" y="6571"/>
                  </a:cubicBezTo>
                  <a:cubicBezTo>
                    <a:pt x="2523" y="6625"/>
                    <a:pt x="2550" y="6679"/>
                    <a:pt x="2577" y="6733"/>
                  </a:cubicBezTo>
                  <a:cubicBezTo>
                    <a:pt x="3119" y="8062"/>
                    <a:pt x="3662" y="9392"/>
                    <a:pt x="4177" y="10748"/>
                  </a:cubicBezTo>
                  <a:cubicBezTo>
                    <a:pt x="5126" y="13216"/>
                    <a:pt x="6049" y="15684"/>
                    <a:pt x="6971" y="18153"/>
                  </a:cubicBezTo>
                  <a:cubicBezTo>
                    <a:pt x="7324" y="19075"/>
                    <a:pt x="7269" y="19292"/>
                    <a:pt x="6483" y="19861"/>
                  </a:cubicBezTo>
                  <a:cubicBezTo>
                    <a:pt x="5750" y="20377"/>
                    <a:pt x="5099" y="21001"/>
                    <a:pt x="4530" y="21706"/>
                  </a:cubicBezTo>
                  <a:cubicBezTo>
                    <a:pt x="3987" y="22411"/>
                    <a:pt x="3526" y="23198"/>
                    <a:pt x="3228" y="24038"/>
                  </a:cubicBezTo>
                  <a:cubicBezTo>
                    <a:pt x="2197" y="26914"/>
                    <a:pt x="2306" y="30060"/>
                    <a:pt x="3553" y="32854"/>
                  </a:cubicBezTo>
                  <a:cubicBezTo>
                    <a:pt x="4204" y="34400"/>
                    <a:pt x="5262" y="35729"/>
                    <a:pt x="6618" y="36705"/>
                  </a:cubicBezTo>
                  <a:cubicBezTo>
                    <a:pt x="7974" y="37736"/>
                    <a:pt x="9602" y="38387"/>
                    <a:pt x="11284" y="38577"/>
                  </a:cubicBezTo>
                  <a:cubicBezTo>
                    <a:pt x="11739" y="38623"/>
                    <a:pt x="12199" y="38650"/>
                    <a:pt x="12658" y="38650"/>
                  </a:cubicBezTo>
                  <a:cubicBezTo>
                    <a:pt x="13266" y="38650"/>
                    <a:pt x="13870" y="38604"/>
                    <a:pt x="14457" y="38495"/>
                  </a:cubicBezTo>
                  <a:cubicBezTo>
                    <a:pt x="15054" y="38414"/>
                    <a:pt x="15623" y="38333"/>
                    <a:pt x="16193" y="38224"/>
                  </a:cubicBezTo>
                  <a:cubicBezTo>
                    <a:pt x="16763" y="38089"/>
                    <a:pt x="17332" y="37926"/>
                    <a:pt x="17902" y="37736"/>
                  </a:cubicBezTo>
                  <a:cubicBezTo>
                    <a:pt x="19041" y="37329"/>
                    <a:pt x="20099" y="36759"/>
                    <a:pt x="21075" y="36027"/>
                  </a:cubicBezTo>
                  <a:cubicBezTo>
                    <a:pt x="21781" y="35566"/>
                    <a:pt x="22459" y="34996"/>
                    <a:pt x="23028" y="34373"/>
                  </a:cubicBezTo>
                  <a:cubicBezTo>
                    <a:pt x="23435" y="33911"/>
                    <a:pt x="23815" y="33396"/>
                    <a:pt x="24195" y="32908"/>
                  </a:cubicBezTo>
                  <a:cubicBezTo>
                    <a:pt x="25008" y="31823"/>
                    <a:pt x="25605" y="30575"/>
                    <a:pt x="25930" y="29273"/>
                  </a:cubicBezTo>
                  <a:cubicBezTo>
                    <a:pt x="26392" y="27402"/>
                    <a:pt x="26229" y="25449"/>
                    <a:pt x="25442" y="23686"/>
                  </a:cubicBezTo>
                  <a:cubicBezTo>
                    <a:pt x="24493" y="21543"/>
                    <a:pt x="22947" y="19916"/>
                    <a:pt x="21075" y="18587"/>
                  </a:cubicBezTo>
                  <a:cubicBezTo>
                    <a:pt x="19855" y="17800"/>
                    <a:pt x="18471" y="17285"/>
                    <a:pt x="17034" y="17149"/>
                  </a:cubicBezTo>
                  <a:cubicBezTo>
                    <a:pt x="16607" y="17100"/>
                    <a:pt x="16186" y="17073"/>
                    <a:pt x="15768" y="17073"/>
                  </a:cubicBezTo>
                  <a:cubicBezTo>
                    <a:pt x="15255" y="17073"/>
                    <a:pt x="14748" y="17114"/>
                    <a:pt x="14240" y="17203"/>
                  </a:cubicBezTo>
                  <a:cubicBezTo>
                    <a:pt x="14189" y="17216"/>
                    <a:pt x="14138" y="17222"/>
                    <a:pt x="14087" y="17222"/>
                  </a:cubicBezTo>
                  <a:cubicBezTo>
                    <a:pt x="13818" y="17222"/>
                    <a:pt x="13572" y="17048"/>
                    <a:pt x="13481" y="16796"/>
                  </a:cubicBezTo>
                  <a:cubicBezTo>
                    <a:pt x="13426" y="16688"/>
                    <a:pt x="13372" y="16579"/>
                    <a:pt x="13345" y="16471"/>
                  </a:cubicBezTo>
                  <a:cubicBezTo>
                    <a:pt x="13182" y="15956"/>
                    <a:pt x="13020" y="15467"/>
                    <a:pt x="12884" y="14952"/>
                  </a:cubicBezTo>
                  <a:cubicBezTo>
                    <a:pt x="11989" y="11833"/>
                    <a:pt x="10931" y="8768"/>
                    <a:pt x="9710" y="5757"/>
                  </a:cubicBezTo>
                  <a:cubicBezTo>
                    <a:pt x="9548" y="5296"/>
                    <a:pt x="9412" y="4808"/>
                    <a:pt x="9358" y="4292"/>
                  </a:cubicBezTo>
                  <a:cubicBezTo>
                    <a:pt x="9466" y="4238"/>
                    <a:pt x="9521" y="4211"/>
                    <a:pt x="9602" y="4211"/>
                  </a:cubicBezTo>
                  <a:cubicBezTo>
                    <a:pt x="9873" y="4102"/>
                    <a:pt x="10144" y="4021"/>
                    <a:pt x="10416" y="3913"/>
                  </a:cubicBezTo>
                  <a:cubicBezTo>
                    <a:pt x="10714" y="3831"/>
                    <a:pt x="10877" y="3533"/>
                    <a:pt x="10768" y="3262"/>
                  </a:cubicBezTo>
                  <a:cubicBezTo>
                    <a:pt x="10714" y="3045"/>
                    <a:pt x="10633" y="2828"/>
                    <a:pt x="10551" y="2638"/>
                  </a:cubicBezTo>
                  <a:cubicBezTo>
                    <a:pt x="10334" y="2068"/>
                    <a:pt x="10090" y="1499"/>
                    <a:pt x="9846" y="929"/>
                  </a:cubicBezTo>
                  <a:cubicBezTo>
                    <a:pt x="9792" y="739"/>
                    <a:pt x="9710" y="576"/>
                    <a:pt x="9602" y="414"/>
                  </a:cubicBezTo>
                  <a:cubicBezTo>
                    <a:pt x="9473" y="156"/>
                    <a:pt x="9225" y="0"/>
                    <a:pt x="8953"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93" name="Google Shape;793;p50"/>
            <p:cNvSpPr/>
            <p:nvPr/>
          </p:nvSpPr>
          <p:spPr>
            <a:xfrm>
              <a:off x="4603350" y="5746313"/>
              <a:ext cx="570300" cy="835575"/>
            </a:xfrm>
            <a:custGeom>
              <a:avLst/>
              <a:gdLst/>
              <a:ahLst/>
              <a:cxnLst/>
              <a:rect l="l" t="t" r="r" b="b"/>
              <a:pathLst>
                <a:path w="22812" h="33423" extrusionOk="0">
                  <a:moveTo>
                    <a:pt x="5452" y="1"/>
                  </a:moveTo>
                  <a:cubicBezTo>
                    <a:pt x="3662" y="462"/>
                    <a:pt x="1926" y="1031"/>
                    <a:pt x="217" y="1709"/>
                  </a:cubicBezTo>
                  <a:cubicBezTo>
                    <a:pt x="244" y="1926"/>
                    <a:pt x="298" y="2116"/>
                    <a:pt x="380" y="2306"/>
                  </a:cubicBezTo>
                  <a:cubicBezTo>
                    <a:pt x="814" y="3364"/>
                    <a:pt x="1248" y="4395"/>
                    <a:pt x="1655" y="5452"/>
                  </a:cubicBezTo>
                  <a:cubicBezTo>
                    <a:pt x="2740" y="8273"/>
                    <a:pt x="3825" y="11094"/>
                    <a:pt x="4882" y="13915"/>
                  </a:cubicBezTo>
                  <a:cubicBezTo>
                    <a:pt x="5126" y="14457"/>
                    <a:pt x="4937" y="15081"/>
                    <a:pt x="4421" y="15380"/>
                  </a:cubicBezTo>
                  <a:cubicBezTo>
                    <a:pt x="3526" y="15976"/>
                    <a:pt x="2740" y="16709"/>
                    <a:pt x="2061" y="17577"/>
                  </a:cubicBezTo>
                  <a:cubicBezTo>
                    <a:pt x="1546" y="18201"/>
                    <a:pt x="1139" y="18933"/>
                    <a:pt x="841" y="19692"/>
                  </a:cubicBezTo>
                  <a:cubicBezTo>
                    <a:pt x="54" y="21944"/>
                    <a:pt x="0" y="24385"/>
                    <a:pt x="651" y="26663"/>
                  </a:cubicBezTo>
                  <a:cubicBezTo>
                    <a:pt x="1248" y="28725"/>
                    <a:pt x="2523" y="30542"/>
                    <a:pt x="4259" y="31817"/>
                  </a:cubicBezTo>
                  <a:cubicBezTo>
                    <a:pt x="5208" y="32495"/>
                    <a:pt x="6266" y="32983"/>
                    <a:pt x="7405" y="33200"/>
                  </a:cubicBezTo>
                  <a:cubicBezTo>
                    <a:pt x="8144" y="33345"/>
                    <a:pt x="8903" y="33423"/>
                    <a:pt x="9664" y="33423"/>
                  </a:cubicBezTo>
                  <a:cubicBezTo>
                    <a:pt x="10186" y="33423"/>
                    <a:pt x="10710" y="33386"/>
                    <a:pt x="11229" y="33309"/>
                  </a:cubicBezTo>
                  <a:cubicBezTo>
                    <a:pt x="12884" y="33037"/>
                    <a:pt x="14511" y="32576"/>
                    <a:pt x="16057" y="31925"/>
                  </a:cubicBezTo>
                  <a:cubicBezTo>
                    <a:pt x="16247" y="31844"/>
                    <a:pt x="16410" y="31762"/>
                    <a:pt x="16546" y="31681"/>
                  </a:cubicBezTo>
                  <a:cubicBezTo>
                    <a:pt x="17902" y="30867"/>
                    <a:pt x="19122" y="29837"/>
                    <a:pt x="20099" y="28616"/>
                  </a:cubicBezTo>
                  <a:cubicBezTo>
                    <a:pt x="20994" y="27531"/>
                    <a:pt x="21645" y="26311"/>
                    <a:pt x="22052" y="24982"/>
                  </a:cubicBezTo>
                  <a:cubicBezTo>
                    <a:pt x="22811" y="22595"/>
                    <a:pt x="22377" y="20018"/>
                    <a:pt x="20913" y="18038"/>
                  </a:cubicBezTo>
                  <a:cubicBezTo>
                    <a:pt x="20696" y="17739"/>
                    <a:pt x="20479" y="17495"/>
                    <a:pt x="20262" y="17224"/>
                  </a:cubicBezTo>
                  <a:cubicBezTo>
                    <a:pt x="19882" y="16709"/>
                    <a:pt x="19448" y="16221"/>
                    <a:pt x="18987" y="15787"/>
                  </a:cubicBezTo>
                  <a:cubicBezTo>
                    <a:pt x="18743" y="15570"/>
                    <a:pt x="18499" y="15380"/>
                    <a:pt x="18282" y="15190"/>
                  </a:cubicBezTo>
                  <a:cubicBezTo>
                    <a:pt x="17495" y="14539"/>
                    <a:pt x="16627" y="14051"/>
                    <a:pt x="15651" y="13725"/>
                  </a:cubicBezTo>
                  <a:cubicBezTo>
                    <a:pt x="14617" y="13404"/>
                    <a:pt x="13545" y="13218"/>
                    <a:pt x="12451" y="13218"/>
                  </a:cubicBezTo>
                  <a:cubicBezTo>
                    <a:pt x="12252" y="13218"/>
                    <a:pt x="12053" y="13224"/>
                    <a:pt x="11853" y="13237"/>
                  </a:cubicBezTo>
                  <a:cubicBezTo>
                    <a:pt x="11446" y="13237"/>
                    <a:pt x="11039" y="13291"/>
                    <a:pt x="10605" y="13291"/>
                  </a:cubicBezTo>
                  <a:cubicBezTo>
                    <a:pt x="10556" y="13302"/>
                    <a:pt x="10507" y="13307"/>
                    <a:pt x="10459" y="13307"/>
                  </a:cubicBezTo>
                  <a:cubicBezTo>
                    <a:pt x="10138" y="13307"/>
                    <a:pt x="9859" y="13079"/>
                    <a:pt x="9765" y="12749"/>
                  </a:cubicBezTo>
                  <a:cubicBezTo>
                    <a:pt x="9683" y="12532"/>
                    <a:pt x="9602" y="12315"/>
                    <a:pt x="9548" y="12071"/>
                  </a:cubicBezTo>
                  <a:cubicBezTo>
                    <a:pt x="8978" y="10226"/>
                    <a:pt x="8436" y="8355"/>
                    <a:pt x="7812" y="6537"/>
                  </a:cubicBezTo>
                  <a:cubicBezTo>
                    <a:pt x="7079" y="4395"/>
                    <a:pt x="6320" y="2306"/>
                    <a:pt x="5560" y="163"/>
                  </a:cubicBezTo>
                  <a:cubicBezTo>
                    <a:pt x="5533" y="109"/>
                    <a:pt x="5479" y="55"/>
                    <a:pt x="5452" y="1"/>
                  </a:cubicBezTo>
                  <a:close/>
                </a:path>
              </a:pathLst>
            </a:custGeom>
            <a:solidFill>
              <a:srgbClr val="FFFDFE"/>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94" name="Google Shape;794;p50"/>
            <p:cNvSpPr/>
            <p:nvPr/>
          </p:nvSpPr>
          <p:spPr>
            <a:xfrm>
              <a:off x="4547725" y="5650713"/>
              <a:ext cx="226525" cy="132250"/>
            </a:xfrm>
            <a:custGeom>
              <a:avLst/>
              <a:gdLst/>
              <a:ahLst/>
              <a:cxnLst/>
              <a:rect l="l" t="t" r="r" b="b"/>
              <a:pathLst>
                <a:path w="9061" h="5290" extrusionOk="0">
                  <a:moveTo>
                    <a:pt x="8138" y="0"/>
                  </a:moveTo>
                  <a:cubicBezTo>
                    <a:pt x="7026" y="136"/>
                    <a:pt x="787" y="2034"/>
                    <a:pt x="1" y="2441"/>
                  </a:cubicBezTo>
                  <a:cubicBezTo>
                    <a:pt x="164" y="3418"/>
                    <a:pt x="435" y="4367"/>
                    <a:pt x="815" y="5289"/>
                  </a:cubicBezTo>
                  <a:cubicBezTo>
                    <a:pt x="923" y="5262"/>
                    <a:pt x="1059" y="5235"/>
                    <a:pt x="1167" y="5181"/>
                  </a:cubicBezTo>
                  <a:cubicBezTo>
                    <a:pt x="2523" y="4692"/>
                    <a:pt x="3907" y="4177"/>
                    <a:pt x="5290" y="3689"/>
                  </a:cubicBezTo>
                  <a:cubicBezTo>
                    <a:pt x="6348" y="3255"/>
                    <a:pt x="7460" y="2902"/>
                    <a:pt x="8572" y="2631"/>
                  </a:cubicBezTo>
                  <a:cubicBezTo>
                    <a:pt x="8681" y="2604"/>
                    <a:pt x="8762" y="2577"/>
                    <a:pt x="8870" y="2523"/>
                  </a:cubicBezTo>
                  <a:cubicBezTo>
                    <a:pt x="8979" y="2468"/>
                    <a:pt x="9060" y="2333"/>
                    <a:pt x="9006" y="2197"/>
                  </a:cubicBezTo>
                  <a:cubicBezTo>
                    <a:pt x="9006" y="2143"/>
                    <a:pt x="8979" y="2061"/>
                    <a:pt x="8952" y="2007"/>
                  </a:cubicBezTo>
                  <a:cubicBezTo>
                    <a:pt x="8735" y="1438"/>
                    <a:pt x="8545" y="895"/>
                    <a:pt x="8328" y="353"/>
                  </a:cubicBezTo>
                  <a:cubicBezTo>
                    <a:pt x="8274" y="244"/>
                    <a:pt x="8219" y="109"/>
                    <a:pt x="8138" y="0"/>
                  </a:cubicBezTo>
                  <a:close/>
                </a:path>
              </a:pathLst>
            </a:custGeom>
            <a:solidFill>
              <a:srgbClr val="FFFDFE"/>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95" name="Google Shape;795;p50"/>
            <p:cNvSpPr/>
            <p:nvPr/>
          </p:nvSpPr>
          <p:spPr>
            <a:xfrm>
              <a:off x="4696925" y="6198138"/>
              <a:ext cx="397375" cy="314475"/>
            </a:xfrm>
            <a:custGeom>
              <a:avLst/>
              <a:gdLst/>
              <a:ahLst/>
              <a:cxnLst/>
              <a:rect l="l" t="t" r="r" b="b"/>
              <a:pathLst>
                <a:path w="15895" h="12579" extrusionOk="0">
                  <a:moveTo>
                    <a:pt x="7661" y="0"/>
                  </a:moveTo>
                  <a:cubicBezTo>
                    <a:pt x="6653" y="0"/>
                    <a:pt x="5812" y="412"/>
                    <a:pt x="5181" y="1348"/>
                  </a:cubicBezTo>
                  <a:cubicBezTo>
                    <a:pt x="4882" y="1755"/>
                    <a:pt x="4584" y="2135"/>
                    <a:pt x="4286" y="2542"/>
                  </a:cubicBezTo>
                  <a:cubicBezTo>
                    <a:pt x="4069" y="2921"/>
                    <a:pt x="3689" y="3193"/>
                    <a:pt x="3282" y="3301"/>
                  </a:cubicBezTo>
                  <a:cubicBezTo>
                    <a:pt x="2875" y="3437"/>
                    <a:pt x="2468" y="3572"/>
                    <a:pt x="2089" y="3681"/>
                  </a:cubicBezTo>
                  <a:cubicBezTo>
                    <a:pt x="1872" y="3762"/>
                    <a:pt x="1655" y="3844"/>
                    <a:pt x="1465" y="3925"/>
                  </a:cubicBezTo>
                  <a:cubicBezTo>
                    <a:pt x="434" y="4522"/>
                    <a:pt x="0" y="5796"/>
                    <a:pt x="407" y="6909"/>
                  </a:cubicBezTo>
                  <a:cubicBezTo>
                    <a:pt x="678" y="7560"/>
                    <a:pt x="841" y="8265"/>
                    <a:pt x="922" y="8970"/>
                  </a:cubicBezTo>
                  <a:cubicBezTo>
                    <a:pt x="949" y="9485"/>
                    <a:pt x="1004" y="10001"/>
                    <a:pt x="1085" y="10516"/>
                  </a:cubicBezTo>
                  <a:cubicBezTo>
                    <a:pt x="1166" y="11140"/>
                    <a:pt x="1492" y="11682"/>
                    <a:pt x="1953" y="12116"/>
                  </a:cubicBezTo>
                  <a:cubicBezTo>
                    <a:pt x="2206" y="12350"/>
                    <a:pt x="2529" y="12472"/>
                    <a:pt x="2852" y="12472"/>
                  </a:cubicBezTo>
                  <a:cubicBezTo>
                    <a:pt x="2979" y="12472"/>
                    <a:pt x="3105" y="12453"/>
                    <a:pt x="3228" y="12415"/>
                  </a:cubicBezTo>
                  <a:cubicBezTo>
                    <a:pt x="3499" y="12360"/>
                    <a:pt x="3770" y="12279"/>
                    <a:pt x="4014" y="12198"/>
                  </a:cubicBezTo>
                  <a:cubicBezTo>
                    <a:pt x="4429" y="12068"/>
                    <a:pt x="4855" y="12001"/>
                    <a:pt x="5279" y="12001"/>
                  </a:cubicBezTo>
                  <a:cubicBezTo>
                    <a:pt x="5744" y="12001"/>
                    <a:pt x="6206" y="12082"/>
                    <a:pt x="6646" y="12252"/>
                  </a:cubicBezTo>
                  <a:cubicBezTo>
                    <a:pt x="6971" y="12360"/>
                    <a:pt x="7296" y="12442"/>
                    <a:pt x="7595" y="12523"/>
                  </a:cubicBezTo>
                  <a:cubicBezTo>
                    <a:pt x="7808" y="12559"/>
                    <a:pt x="8021" y="12579"/>
                    <a:pt x="8230" y="12579"/>
                  </a:cubicBezTo>
                  <a:cubicBezTo>
                    <a:pt x="8499" y="12579"/>
                    <a:pt x="8761" y="12545"/>
                    <a:pt x="9005" y="12469"/>
                  </a:cubicBezTo>
                  <a:cubicBezTo>
                    <a:pt x="9412" y="12388"/>
                    <a:pt x="9765" y="12171"/>
                    <a:pt x="10009" y="11845"/>
                  </a:cubicBezTo>
                  <a:cubicBezTo>
                    <a:pt x="10253" y="11547"/>
                    <a:pt x="10443" y="11221"/>
                    <a:pt x="10633" y="10896"/>
                  </a:cubicBezTo>
                  <a:cubicBezTo>
                    <a:pt x="11067" y="10109"/>
                    <a:pt x="11745" y="9485"/>
                    <a:pt x="12559" y="9160"/>
                  </a:cubicBezTo>
                  <a:cubicBezTo>
                    <a:pt x="13047" y="8943"/>
                    <a:pt x="13562" y="8726"/>
                    <a:pt x="14077" y="8509"/>
                  </a:cubicBezTo>
                  <a:cubicBezTo>
                    <a:pt x="14403" y="8373"/>
                    <a:pt x="14701" y="8156"/>
                    <a:pt x="14918" y="7912"/>
                  </a:cubicBezTo>
                  <a:cubicBezTo>
                    <a:pt x="15352" y="7532"/>
                    <a:pt x="15569" y="6963"/>
                    <a:pt x="15515" y="6393"/>
                  </a:cubicBezTo>
                  <a:lnTo>
                    <a:pt x="15515" y="6122"/>
                  </a:lnTo>
                  <a:cubicBezTo>
                    <a:pt x="15461" y="5525"/>
                    <a:pt x="15515" y="4928"/>
                    <a:pt x="15651" y="4332"/>
                  </a:cubicBezTo>
                  <a:cubicBezTo>
                    <a:pt x="15895" y="3247"/>
                    <a:pt x="15596" y="2135"/>
                    <a:pt x="14891" y="1294"/>
                  </a:cubicBezTo>
                  <a:cubicBezTo>
                    <a:pt x="14465" y="726"/>
                    <a:pt x="13811" y="405"/>
                    <a:pt x="13111" y="405"/>
                  </a:cubicBezTo>
                  <a:cubicBezTo>
                    <a:pt x="13009" y="405"/>
                    <a:pt x="12906" y="412"/>
                    <a:pt x="12803" y="426"/>
                  </a:cubicBezTo>
                  <a:lnTo>
                    <a:pt x="12369" y="480"/>
                  </a:lnTo>
                  <a:cubicBezTo>
                    <a:pt x="12020" y="529"/>
                    <a:pt x="11668" y="553"/>
                    <a:pt x="11316" y="553"/>
                  </a:cubicBezTo>
                  <a:cubicBezTo>
                    <a:pt x="10682" y="553"/>
                    <a:pt x="10050" y="474"/>
                    <a:pt x="9439" y="317"/>
                  </a:cubicBezTo>
                  <a:cubicBezTo>
                    <a:pt x="9114" y="209"/>
                    <a:pt x="8761" y="128"/>
                    <a:pt x="8436" y="73"/>
                  </a:cubicBezTo>
                  <a:cubicBezTo>
                    <a:pt x="8168" y="25"/>
                    <a:pt x="7910" y="0"/>
                    <a:pt x="7661" y="0"/>
                  </a:cubicBezTo>
                  <a:close/>
                </a:path>
              </a:pathLst>
            </a:custGeom>
            <a:solidFill>
              <a:srgbClr val="FECA2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96" name="Google Shape;796;p50"/>
            <p:cNvSpPr/>
            <p:nvPr/>
          </p:nvSpPr>
          <p:spPr>
            <a:xfrm>
              <a:off x="4677250" y="6179488"/>
              <a:ext cx="433325" cy="351025"/>
            </a:xfrm>
            <a:custGeom>
              <a:avLst/>
              <a:gdLst/>
              <a:ahLst/>
              <a:cxnLst/>
              <a:rect l="l" t="t" r="r" b="b"/>
              <a:pathLst>
                <a:path w="17333" h="14041" extrusionOk="0">
                  <a:moveTo>
                    <a:pt x="8448" y="746"/>
                  </a:moveTo>
                  <a:cubicBezTo>
                    <a:pt x="8697" y="746"/>
                    <a:pt x="8955" y="771"/>
                    <a:pt x="9223" y="819"/>
                  </a:cubicBezTo>
                  <a:cubicBezTo>
                    <a:pt x="9548" y="874"/>
                    <a:pt x="9901" y="955"/>
                    <a:pt x="10226" y="1063"/>
                  </a:cubicBezTo>
                  <a:cubicBezTo>
                    <a:pt x="10837" y="1220"/>
                    <a:pt x="11469" y="1299"/>
                    <a:pt x="12103" y="1299"/>
                  </a:cubicBezTo>
                  <a:cubicBezTo>
                    <a:pt x="12455" y="1299"/>
                    <a:pt x="12807" y="1275"/>
                    <a:pt x="13156" y="1226"/>
                  </a:cubicBezTo>
                  <a:lnTo>
                    <a:pt x="13590" y="1172"/>
                  </a:lnTo>
                  <a:cubicBezTo>
                    <a:pt x="13693" y="1158"/>
                    <a:pt x="13796" y="1151"/>
                    <a:pt x="13898" y="1151"/>
                  </a:cubicBezTo>
                  <a:cubicBezTo>
                    <a:pt x="14598" y="1151"/>
                    <a:pt x="15252" y="1472"/>
                    <a:pt x="15678" y="2040"/>
                  </a:cubicBezTo>
                  <a:cubicBezTo>
                    <a:pt x="16383" y="2881"/>
                    <a:pt x="16682" y="3993"/>
                    <a:pt x="16438" y="5078"/>
                  </a:cubicBezTo>
                  <a:cubicBezTo>
                    <a:pt x="16302" y="5674"/>
                    <a:pt x="16248" y="6271"/>
                    <a:pt x="16302" y="6868"/>
                  </a:cubicBezTo>
                  <a:lnTo>
                    <a:pt x="16302" y="7139"/>
                  </a:lnTo>
                  <a:cubicBezTo>
                    <a:pt x="16356" y="7709"/>
                    <a:pt x="16139" y="8278"/>
                    <a:pt x="15705" y="8658"/>
                  </a:cubicBezTo>
                  <a:cubicBezTo>
                    <a:pt x="15488" y="8902"/>
                    <a:pt x="15190" y="9119"/>
                    <a:pt x="14864" y="9255"/>
                  </a:cubicBezTo>
                  <a:cubicBezTo>
                    <a:pt x="14349" y="9472"/>
                    <a:pt x="13861" y="9689"/>
                    <a:pt x="13346" y="9906"/>
                  </a:cubicBezTo>
                  <a:cubicBezTo>
                    <a:pt x="12532" y="10231"/>
                    <a:pt x="11854" y="10855"/>
                    <a:pt x="11420" y="11642"/>
                  </a:cubicBezTo>
                  <a:cubicBezTo>
                    <a:pt x="11230" y="11967"/>
                    <a:pt x="11040" y="12293"/>
                    <a:pt x="10796" y="12591"/>
                  </a:cubicBezTo>
                  <a:cubicBezTo>
                    <a:pt x="10552" y="12917"/>
                    <a:pt x="10199" y="13134"/>
                    <a:pt x="9819" y="13215"/>
                  </a:cubicBezTo>
                  <a:cubicBezTo>
                    <a:pt x="9560" y="13291"/>
                    <a:pt x="9291" y="13325"/>
                    <a:pt x="9019" y="13325"/>
                  </a:cubicBezTo>
                  <a:cubicBezTo>
                    <a:pt x="8808" y="13325"/>
                    <a:pt x="8595" y="13305"/>
                    <a:pt x="8382" y="13269"/>
                  </a:cubicBezTo>
                  <a:cubicBezTo>
                    <a:pt x="8083" y="13188"/>
                    <a:pt x="7758" y="13106"/>
                    <a:pt x="7433" y="12998"/>
                  </a:cubicBezTo>
                  <a:cubicBezTo>
                    <a:pt x="6993" y="12828"/>
                    <a:pt x="6531" y="12747"/>
                    <a:pt x="6066" y="12747"/>
                  </a:cubicBezTo>
                  <a:cubicBezTo>
                    <a:pt x="5642" y="12747"/>
                    <a:pt x="5216" y="12814"/>
                    <a:pt x="4801" y="12944"/>
                  </a:cubicBezTo>
                  <a:cubicBezTo>
                    <a:pt x="4557" y="13025"/>
                    <a:pt x="4286" y="13106"/>
                    <a:pt x="4015" y="13161"/>
                  </a:cubicBezTo>
                  <a:cubicBezTo>
                    <a:pt x="3892" y="13199"/>
                    <a:pt x="3766" y="13218"/>
                    <a:pt x="3639" y="13218"/>
                  </a:cubicBezTo>
                  <a:cubicBezTo>
                    <a:pt x="3316" y="13218"/>
                    <a:pt x="2993" y="13096"/>
                    <a:pt x="2740" y="12862"/>
                  </a:cubicBezTo>
                  <a:cubicBezTo>
                    <a:pt x="2279" y="12428"/>
                    <a:pt x="1953" y="11886"/>
                    <a:pt x="1872" y="11262"/>
                  </a:cubicBezTo>
                  <a:cubicBezTo>
                    <a:pt x="1791" y="10747"/>
                    <a:pt x="1736" y="10231"/>
                    <a:pt x="1709" y="9716"/>
                  </a:cubicBezTo>
                  <a:cubicBezTo>
                    <a:pt x="1628" y="9011"/>
                    <a:pt x="1465" y="8306"/>
                    <a:pt x="1221" y="7655"/>
                  </a:cubicBezTo>
                  <a:cubicBezTo>
                    <a:pt x="787" y="6542"/>
                    <a:pt x="1221" y="5268"/>
                    <a:pt x="2252" y="4671"/>
                  </a:cubicBezTo>
                  <a:cubicBezTo>
                    <a:pt x="2442" y="4590"/>
                    <a:pt x="2659" y="4508"/>
                    <a:pt x="2876" y="4427"/>
                  </a:cubicBezTo>
                  <a:cubicBezTo>
                    <a:pt x="3255" y="4318"/>
                    <a:pt x="3662" y="4183"/>
                    <a:pt x="4069" y="4047"/>
                  </a:cubicBezTo>
                  <a:cubicBezTo>
                    <a:pt x="4476" y="3939"/>
                    <a:pt x="4856" y="3667"/>
                    <a:pt x="5100" y="3288"/>
                  </a:cubicBezTo>
                  <a:cubicBezTo>
                    <a:pt x="5371" y="2881"/>
                    <a:pt x="5669" y="2501"/>
                    <a:pt x="5968" y="2094"/>
                  </a:cubicBezTo>
                  <a:cubicBezTo>
                    <a:pt x="6599" y="1158"/>
                    <a:pt x="7440" y="746"/>
                    <a:pt x="8448" y="746"/>
                  </a:cubicBezTo>
                  <a:close/>
                  <a:moveTo>
                    <a:pt x="8416" y="1"/>
                  </a:moveTo>
                  <a:cubicBezTo>
                    <a:pt x="7447" y="1"/>
                    <a:pt x="6496" y="403"/>
                    <a:pt x="5832" y="1118"/>
                  </a:cubicBezTo>
                  <a:cubicBezTo>
                    <a:pt x="5452" y="1525"/>
                    <a:pt x="5127" y="1959"/>
                    <a:pt x="4829" y="2420"/>
                  </a:cubicBezTo>
                  <a:cubicBezTo>
                    <a:pt x="4476" y="3016"/>
                    <a:pt x="3906" y="3423"/>
                    <a:pt x="3228" y="3586"/>
                  </a:cubicBezTo>
                  <a:cubicBezTo>
                    <a:pt x="2930" y="3667"/>
                    <a:pt x="2632" y="3749"/>
                    <a:pt x="2333" y="3830"/>
                  </a:cubicBezTo>
                  <a:cubicBezTo>
                    <a:pt x="1926" y="3939"/>
                    <a:pt x="1574" y="4156"/>
                    <a:pt x="1303" y="4454"/>
                  </a:cubicBezTo>
                  <a:cubicBezTo>
                    <a:pt x="326" y="5566"/>
                    <a:pt x="1" y="6732"/>
                    <a:pt x="624" y="8089"/>
                  </a:cubicBezTo>
                  <a:cubicBezTo>
                    <a:pt x="814" y="8495"/>
                    <a:pt x="923" y="8956"/>
                    <a:pt x="977" y="9418"/>
                  </a:cubicBezTo>
                  <a:cubicBezTo>
                    <a:pt x="1031" y="10014"/>
                    <a:pt x="1086" y="10638"/>
                    <a:pt x="1140" y="11262"/>
                  </a:cubicBezTo>
                  <a:cubicBezTo>
                    <a:pt x="1221" y="11967"/>
                    <a:pt x="1547" y="12645"/>
                    <a:pt x="2062" y="13161"/>
                  </a:cubicBezTo>
                  <a:cubicBezTo>
                    <a:pt x="2462" y="13621"/>
                    <a:pt x="3040" y="13889"/>
                    <a:pt x="3631" y="13889"/>
                  </a:cubicBezTo>
                  <a:cubicBezTo>
                    <a:pt x="3841" y="13889"/>
                    <a:pt x="4053" y="13856"/>
                    <a:pt x="4259" y="13785"/>
                  </a:cubicBezTo>
                  <a:lnTo>
                    <a:pt x="4937" y="13595"/>
                  </a:lnTo>
                  <a:cubicBezTo>
                    <a:pt x="5270" y="13479"/>
                    <a:pt x="5621" y="13425"/>
                    <a:pt x="5974" y="13425"/>
                  </a:cubicBezTo>
                  <a:cubicBezTo>
                    <a:pt x="6367" y="13425"/>
                    <a:pt x="6762" y="13493"/>
                    <a:pt x="7134" y="13622"/>
                  </a:cubicBezTo>
                  <a:cubicBezTo>
                    <a:pt x="7487" y="13757"/>
                    <a:pt x="7839" y="13866"/>
                    <a:pt x="8192" y="13947"/>
                  </a:cubicBezTo>
                  <a:cubicBezTo>
                    <a:pt x="8463" y="14010"/>
                    <a:pt x="8738" y="14040"/>
                    <a:pt x="9012" y="14040"/>
                  </a:cubicBezTo>
                  <a:cubicBezTo>
                    <a:pt x="9452" y="14040"/>
                    <a:pt x="9890" y="13962"/>
                    <a:pt x="10308" y="13812"/>
                  </a:cubicBezTo>
                  <a:cubicBezTo>
                    <a:pt x="10769" y="13649"/>
                    <a:pt x="11176" y="13351"/>
                    <a:pt x="11474" y="12944"/>
                  </a:cubicBezTo>
                  <a:cubicBezTo>
                    <a:pt x="11664" y="12645"/>
                    <a:pt x="11854" y="12374"/>
                    <a:pt x="12044" y="12076"/>
                  </a:cubicBezTo>
                  <a:cubicBezTo>
                    <a:pt x="12396" y="11370"/>
                    <a:pt x="12993" y="10855"/>
                    <a:pt x="13698" y="10557"/>
                  </a:cubicBezTo>
                  <a:cubicBezTo>
                    <a:pt x="14213" y="10313"/>
                    <a:pt x="14702" y="10096"/>
                    <a:pt x="15217" y="9879"/>
                  </a:cubicBezTo>
                  <a:cubicBezTo>
                    <a:pt x="16383" y="9418"/>
                    <a:pt x="17116" y="8224"/>
                    <a:pt x="16980" y="6949"/>
                  </a:cubicBezTo>
                  <a:cubicBezTo>
                    <a:pt x="16926" y="6325"/>
                    <a:pt x="16953" y="5702"/>
                    <a:pt x="17089" y="5105"/>
                  </a:cubicBezTo>
                  <a:cubicBezTo>
                    <a:pt x="17333" y="4074"/>
                    <a:pt x="17143" y="2989"/>
                    <a:pt x="16546" y="2094"/>
                  </a:cubicBezTo>
                  <a:cubicBezTo>
                    <a:pt x="15913" y="1015"/>
                    <a:pt x="15016" y="423"/>
                    <a:pt x="13837" y="423"/>
                  </a:cubicBezTo>
                  <a:cubicBezTo>
                    <a:pt x="13653" y="423"/>
                    <a:pt x="13462" y="437"/>
                    <a:pt x="13264" y="467"/>
                  </a:cubicBezTo>
                  <a:cubicBezTo>
                    <a:pt x="12876" y="526"/>
                    <a:pt x="12489" y="557"/>
                    <a:pt x="12105" y="557"/>
                  </a:cubicBezTo>
                  <a:cubicBezTo>
                    <a:pt x="11442" y="557"/>
                    <a:pt x="10791" y="466"/>
                    <a:pt x="10172" y="277"/>
                  </a:cubicBezTo>
                  <a:cubicBezTo>
                    <a:pt x="9657" y="114"/>
                    <a:pt x="9114" y="33"/>
                    <a:pt x="8599" y="6"/>
                  </a:cubicBezTo>
                  <a:cubicBezTo>
                    <a:pt x="8538" y="2"/>
                    <a:pt x="8477" y="1"/>
                    <a:pt x="8416" y="1"/>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97" name="Google Shape;797;p50"/>
            <p:cNvSpPr/>
            <p:nvPr/>
          </p:nvSpPr>
          <p:spPr>
            <a:xfrm>
              <a:off x="4863725" y="6364563"/>
              <a:ext cx="86150" cy="50700"/>
            </a:xfrm>
            <a:custGeom>
              <a:avLst/>
              <a:gdLst/>
              <a:ahLst/>
              <a:cxnLst/>
              <a:rect l="l" t="t" r="r" b="b"/>
              <a:pathLst>
                <a:path w="3446" h="2028" extrusionOk="0">
                  <a:moveTo>
                    <a:pt x="3157" y="1"/>
                  </a:moveTo>
                  <a:cubicBezTo>
                    <a:pt x="3039" y="1"/>
                    <a:pt x="2916" y="53"/>
                    <a:pt x="2849" y="143"/>
                  </a:cubicBezTo>
                  <a:cubicBezTo>
                    <a:pt x="2767" y="252"/>
                    <a:pt x="2713" y="360"/>
                    <a:pt x="2659" y="496"/>
                  </a:cubicBezTo>
                  <a:cubicBezTo>
                    <a:pt x="2550" y="794"/>
                    <a:pt x="2279" y="1038"/>
                    <a:pt x="1954" y="1119"/>
                  </a:cubicBezTo>
                  <a:cubicBezTo>
                    <a:pt x="1742" y="1218"/>
                    <a:pt x="1509" y="1265"/>
                    <a:pt x="1273" y="1265"/>
                  </a:cubicBezTo>
                  <a:cubicBezTo>
                    <a:pt x="1054" y="1265"/>
                    <a:pt x="833" y="1225"/>
                    <a:pt x="624" y="1147"/>
                  </a:cubicBezTo>
                  <a:cubicBezTo>
                    <a:pt x="570" y="1119"/>
                    <a:pt x="516" y="1119"/>
                    <a:pt x="462" y="1092"/>
                  </a:cubicBezTo>
                  <a:cubicBezTo>
                    <a:pt x="439" y="1088"/>
                    <a:pt x="416" y="1086"/>
                    <a:pt x="392" y="1086"/>
                  </a:cubicBezTo>
                  <a:cubicBezTo>
                    <a:pt x="274" y="1086"/>
                    <a:pt x="150" y="1142"/>
                    <a:pt x="82" y="1255"/>
                  </a:cubicBezTo>
                  <a:cubicBezTo>
                    <a:pt x="1" y="1391"/>
                    <a:pt x="28" y="1581"/>
                    <a:pt x="163" y="1689"/>
                  </a:cubicBezTo>
                  <a:cubicBezTo>
                    <a:pt x="299" y="1798"/>
                    <a:pt x="435" y="1879"/>
                    <a:pt x="597" y="1933"/>
                  </a:cubicBezTo>
                  <a:cubicBezTo>
                    <a:pt x="819" y="1997"/>
                    <a:pt x="1045" y="2028"/>
                    <a:pt x="1270" y="2028"/>
                  </a:cubicBezTo>
                  <a:cubicBezTo>
                    <a:pt x="1816" y="2028"/>
                    <a:pt x="2353" y="1845"/>
                    <a:pt x="2794" y="1499"/>
                  </a:cubicBezTo>
                  <a:cubicBezTo>
                    <a:pt x="3147" y="1228"/>
                    <a:pt x="3364" y="794"/>
                    <a:pt x="3418" y="360"/>
                  </a:cubicBezTo>
                  <a:cubicBezTo>
                    <a:pt x="3445" y="197"/>
                    <a:pt x="3364" y="62"/>
                    <a:pt x="3228" y="7"/>
                  </a:cubicBezTo>
                  <a:cubicBezTo>
                    <a:pt x="3205" y="3"/>
                    <a:pt x="3181" y="1"/>
                    <a:pt x="3157" y="1"/>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98" name="Google Shape;798;p50"/>
            <p:cNvSpPr/>
            <p:nvPr/>
          </p:nvSpPr>
          <p:spPr>
            <a:xfrm>
              <a:off x="4826425" y="6350738"/>
              <a:ext cx="19700" cy="18225"/>
            </a:xfrm>
            <a:custGeom>
              <a:avLst/>
              <a:gdLst/>
              <a:ahLst/>
              <a:cxnLst/>
              <a:rect l="l" t="t" r="r" b="b"/>
              <a:pathLst>
                <a:path w="788" h="729" extrusionOk="0">
                  <a:moveTo>
                    <a:pt x="381" y="1"/>
                  </a:moveTo>
                  <a:cubicBezTo>
                    <a:pt x="291" y="1"/>
                    <a:pt x="201" y="35"/>
                    <a:pt x="136" y="99"/>
                  </a:cubicBezTo>
                  <a:cubicBezTo>
                    <a:pt x="1" y="262"/>
                    <a:pt x="28" y="479"/>
                    <a:pt x="164" y="588"/>
                  </a:cubicBezTo>
                  <a:cubicBezTo>
                    <a:pt x="241" y="680"/>
                    <a:pt x="344" y="729"/>
                    <a:pt x="443" y="729"/>
                  </a:cubicBezTo>
                  <a:cubicBezTo>
                    <a:pt x="519" y="729"/>
                    <a:pt x="593" y="700"/>
                    <a:pt x="652" y="642"/>
                  </a:cubicBezTo>
                  <a:cubicBezTo>
                    <a:pt x="787" y="506"/>
                    <a:pt x="787" y="262"/>
                    <a:pt x="652" y="126"/>
                  </a:cubicBezTo>
                  <a:cubicBezTo>
                    <a:pt x="581" y="41"/>
                    <a:pt x="480" y="1"/>
                    <a:pt x="381" y="1"/>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99" name="Google Shape;799;p50"/>
            <p:cNvSpPr/>
            <p:nvPr/>
          </p:nvSpPr>
          <p:spPr>
            <a:xfrm>
              <a:off x="4951875" y="6318863"/>
              <a:ext cx="19025" cy="16525"/>
            </a:xfrm>
            <a:custGeom>
              <a:avLst/>
              <a:gdLst/>
              <a:ahLst/>
              <a:cxnLst/>
              <a:rect l="l" t="t" r="r" b="b"/>
              <a:pathLst>
                <a:path w="761" h="661" extrusionOk="0">
                  <a:moveTo>
                    <a:pt x="354" y="1"/>
                  </a:moveTo>
                  <a:cubicBezTo>
                    <a:pt x="263" y="1"/>
                    <a:pt x="174" y="35"/>
                    <a:pt x="109" y="99"/>
                  </a:cubicBezTo>
                  <a:cubicBezTo>
                    <a:pt x="1" y="208"/>
                    <a:pt x="1" y="398"/>
                    <a:pt x="109" y="533"/>
                  </a:cubicBezTo>
                  <a:cubicBezTo>
                    <a:pt x="177" y="618"/>
                    <a:pt x="287" y="661"/>
                    <a:pt x="400" y="661"/>
                  </a:cubicBezTo>
                  <a:cubicBezTo>
                    <a:pt x="468" y="661"/>
                    <a:pt x="536" y="645"/>
                    <a:pt x="597" y="615"/>
                  </a:cubicBezTo>
                  <a:cubicBezTo>
                    <a:pt x="733" y="479"/>
                    <a:pt x="760" y="262"/>
                    <a:pt x="625" y="127"/>
                  </a:cubicBezTo>
                  <a:cubicBezTo>
                    <a:pt x="554" y="42"/>
                    <a:pt x="453" y="1"/>
                    <a:pt x="354" y="1"/>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800" name="Google Shape;800;p50"/>
            <p:cNvSpPr/>
            <p:nvPr/>
          </p:nvSpPr>
          <p:spPr>
            <a:xfrm>
              <a:off x="4741675" y="6049613"/>
              <a:ext cx="78000" cy="78925"/>
            </a:xfrm>
            <a:custGeom>
              <a:avLst/>
              <a:gdLst/>
              <a:ahLst/>
              <a:cxnLst/>
              <a:rect l="l" t="t" r="r" b="b"/>
              <a:pathLst>
                <a:path w="3120" h="3157" extrusionOk="0">
                  <a:moveTo>
                    <a:pt x="1384" y="698"/>
                  </a:moveTo>
                  <a:cubicBezTo>
                    <a:pt x="2062" y="725"/>
                    <a:pt x="2496" y="1458"/>
                    <a:pt x="2170" y="2054"/>
                  </a:cubicBezTo>
                  <a:cubicBezTo>
                    <a:pt x="2098" y="2343"/>
                    <a:pt x="1857" y="2493"/>
                    <a:pt x="1615" y="2493"/>
                  </a:cubicBezTo>
                  <a:cubicBezTo>
                    <a:pt x="1401" y="2493"/>
                    <a:pt x="1187" y="2377"/>
                    <a:pt x="1085" y="2136"/>
                  </a:cubicBezTo>
                  <a:cubicBezTo>
                    <a:pt x="760" y="1702"/>
                    <a:pt x="895" y="1132"/>
                    <a:pt x="1384" y="698"/>
                  </a:cubicBezTo>
                  <a:close/>
                  <a:moveTo>
                    <a:pt x="1455" y="0"/>
                  </a:moveTo>
                  <a:cubicBezTo>
                    <a:pt x="1248" y="0"/>
                    <a:pt x="1050" y="72"/>
                    <a:pt x="895" y="210"/>
                  </a:cubicBezTo>
                  <a:cubicBezTo>
                    <a:pt x="0" y="915"/>
                    <a:pt x="27" y="2271"/>
                    <a:pt x="923" y="2949"/>
                  </a:cubicBezTo>
                  <a:cubicBezTo>
                    <a:pt x="1140" y="3087"/>
                    <a:pt x="1387" y="3156"/>
                    <a:pt x="1630" y="3156"/>
                  </a:cubicBezTo>
                  <a:cubicBezTo>
                    <a:pt x="1962" y="3156"/>
                    <a:pt x="2288" y="3026"/>
                    <a:pt x="2523" y="2759"/>
                  </a:cubicBezTo>
                  <a:cubicBezTo>
                    <a:pt x="2686" y="2597"/>
                    <a:pt x="2821" y="2380"/>
                    <a:pt x="2875" y="2136"/>
                  </a:cubicBezTo>
                  <a:cubicBezTo>
                    <a:pt x="3120" y="1349"/>
                    <a:pt x="2713" y="481"/>
                    <a:pt x="1953" y="128"/>
                  </a:cubicBezTo>
                  <a:lnTo>
                    <a:pt x="1818" y="74"/>
                  </a:lnTo>
                  <a:cubicBezTo>
                    <a:pt x="1698" y="24"/>
                    <a:pt x="1575" y="0"/>
                    <a:pt x="1455"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801" name="Google Shape;801;p50"/>
            <p:cNvSpPr/>
            <p:nvPr/>
          </p:nvSpPr>
          <p:spPr>
            <a:xfrm>
              <a:off x="4760650" y="6067738"/>
              <a:ext cx="43425" cy="44325"/>
            </a:xfrm>
            <a:custGeom>
              <a:avLst/>
              <a:gdLst/>
              <a:ahLst/>
              <a:cxnLst/>
              <a:rect l="l" t="t" r="r" b="b"/>
              <a:pathLst>
                <a:path w="1737" h="1773" extrusionOk="0">
                  <a:moveTo>
                    <a:pt x="625" y="0"/>
                  </a:moveTo>
                  <a:cubicBezTo>
                    <a:pt x="136" y="407"/>
                    <a:pt x="1" y="977"/>
                    <a:pt x="326" y="1438"/>
                  </a:cubicBezTo>
                  <a:cubicBezTo>
                    <a:pt x="426" y="1663"/>
                    <a:pt x="636" y="1772"/>
                    <a:pt x="845" y="1772"/>
                  </a:cubicBezTo>
                  <a:cubicBezTo>
                    <a:pt x="1091" y="1772"/>
                    <a:pt x="1338" y="1622"/>
                    <a:pt x="1411" y="1329"/>
                  </a:cubicBezTo>
                  <a:cubicBezTo>
                    <a:pt x="1737" y="733"/>
                    <a:pt x="1303" y="0"/>
                    <a:pt x="625" y="0"/>
                  </a:cubicBezTo>
                  <a:close/>
                </a:path>
              </a:pathLst>
            </a:custGeom>
            <a:solidFill>
              <a:srgbClr val="FECA2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802" name="Google Shape;802;p50"/>
            <p:cNvSpPr/>
            <p:nvPr/>
          </p:nvSpPr>
          <p:spPr>
            <a:xfrm>
              <a:off x="4731500" y="6161788"/>
              <a:ext cx="61725" cy="59875"/>
            </a:xfrm>
            <a:custGeom>
              <a:avLst/>
              <a:gdLst/>
              <a:ahLst/>
              <a:cxnLst/>
              <a:rect l="l" t="t" r="r" b="b"/>
              <a:pathLst>
                <a:path w="2469" h="2395" extrusionOk="0">
                  <a:moveTo>
                    <a:pt x="1290" y="714"/>
                  </a:moveTo>
                  <a:cubicBezTo>
                    <a:pt x="1339" y="714"/>
                    <a:pt x="1389" y="722"/>
                    <a:pt x="1438" y="741"/>
                  </a:cubicBezTo>
                  <a:cubicBezTo>
                    <a:pt x="1492" y="768"/>
                    <a:pt x="1519" y="795"/>
                    <a:pt x="1547" y="822"/>
                  </a:cubicBezTo>
                  <a:cubicBezTo>
                    <a:pt x="1736" y="985"/>
                    <a:pt x="1764" y="1256"/>
                    <a:pt x="1628" y="1500"/>
                  </a:cubicBezTo>
                  <a:cubicBezTo>
                    <a:pt x="1510" y="1642"/>
                    <a:pt x="1329" y="1722"/>
                    <a:pt x="1141" y="1722"/>
                  </a:cubicBezTo>
                  <a:cubicBezTo>
                    <a:pt x="1113" y="1722"/>
                    <a:pt x="1086" y="1721"/>
                    <a:pt x="1058" y="1717"/>
                  </a:cubicBezTo>
                  <a:cubicBezTo>
                    <a:pt x="1031" y="1717"/>
                    <a:pt x="1031" y="1690"/>
                    <a:pt x="1004" y="1690"/>
                  </a:cubicBezTo>
                  <a:cubicBezTo>
                    <a:pt x="814" y="1500"/>
                    <a:pt x="787" y="1229"/>
                    <a:pt x="896" y="985"/>
                  </a:cubicBezTo>
                  <a:cubicBezTo>
                    <a:pt x="959" y="817"/>
                    <a:pt x="1119" y="714"/>
                    <a:pt x="1290" y="714"/>
                  </a:cubicBezTo>
                  <a:close/>
                  <a:moveTo>
                    <a:pt x="1327" y="1"/>
                  </a:moveTo>
                  <a:cubicBezTo>
                    <a:pt x="1109" y="1"/>
                    <a:pt x="888" y="73"/>
                    <a:pt x="706" y="225"/>
                  </a:cubicBezTo>
                  <a:cubicBezTo>
                    <a:pt x="543" y="361"/>
                    <a:pt x="407" y="497"/>
                    <a:pt x="299" y="659"/>
                  </a:cubicBezTo>
                  <a:cubicBezTo>
                    <a:pt x="0" y="1175"/>
                    <a:pt x="82" y="1826"/>
                    <a:pt x="516" y="2205"/>
                  </a:cubicBezTo>
                  <a:cubicBezTo>
                    <a:pt x="711" y="2332"/>
                    <a:pt x="930" y="2395"/>
                    <a:pt x="1147" y="2395"/>
                  </a:cubicBezTo>
                  <a:cubicBezTo>
                    <a:pt x="1443" y="2395"/>
                    <a:pt x="1734" y="2277"/>
                    <a:pt x="1953" y="2043"/>
                  </a:cubicBezTo>
                  <a:lnTo>
                    <a:pt x="2008" y="2016"/>
                  </a:lnTo>
                  <a:cubicBezTo>
                    <a:pt x="2387" y="1636"/>
                    <a:pt x="2469" y="1039"/>
                    <a:pt x="2225" y="578"/>
                  </a:cubicBezTo>
                  <a:cubicBezTo>
                    <a:pt x="2055" y="204"/>
                    <a:pt x="1693" y="1"/>
                    <a:pt x="1327" y="1"/>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803" name="Google Shape;803;p50"/>
            <p:cNvSpPr/>
            <p:nvPr/>
          </p:nvSpPr>
          <p:spPr>
            <a:xfrm>
              <a:off x="4751175" y="6179613"/>
              <a:ext cx="24425" cy="25250"/>
            </a:xfrm>
            <a:custGeom>
              <a:avLst/>
              <a:gdLst/>
              <a:ahLst/>
              <a:cxnLst/>
              <a:rect l="l" t="t" r="r" b="b"/>
              <a:pathLst>
                <a:path w="977" h="1010" extrusionOk="0">
                  <a:moveTo>
                    <a:pt x="503" y="1"/>
                  </a:moveTo>
                  <a:cubicBezTo>
                    <a:pt x="332" y="1"/>
                    <a:pt x="172" y="104"/>
                    <a:pt x="109" y="272"/>
                  </a:cubicBezTo>
                  <a:cubicBezTo>
                    <a:pt x="0" y="516"/>
                    <a:pt x="27" y="787"/>
                    <a:pt x="217" y="977"/>
                  </a:cubicBezTo>
                  <a:cubicBezTo>
                    <a:pt x="244" y="977"/>
                    <a:pt x="244" y="1004"/>
                    <a:pt x="271" y="1004"/>
                  </a:cubicBezTo>
                  <a:cubicBezTo>
                    <a:pt x="299" y="1008"/>
                    <a:pt x="326" y="1009"/>
                    <a:pt x="354" y="1009"/>
                  </a:cubicBezTo>
                  <a:cubicBezTo>
                    <a:pt x="542" y="1009"/>
                    <a:pt x="723" y="929"/>
                    <a:pt x="841" y="787"/>
                  </a:cubicBezTo>
                  <a:cubicBezTo>
                    <a:pt x="977" y="543"/>
                    <a:pt x="949" y="272"/>
                    <a:pt x="787" y="109"/>
                  </a:cubicBezTo>
                  <a:cubicBezTo>
                    <a:pt x="732" y="82"/>
                    <a:pt x="705" y="55"/>
                    <a:pt x="651" y="28"/>
                  </a:cubicBezTo>
                  <a:cubicBezTo>
                    <a:pt x="602" y="9"/>
                    <a:pt x="552" y="1"/>
                    <a:pt x="503" y="1"/>
                  </a:cubicBezTo>
                  <a:close/>
                </a:path>
              </a:pathLst>
            </a:custGeom>
            <a:solidFill>
              <a:srgbClr val="FECA2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804" name="Google Shape;804;p50"/>
          <p:cNvGrpSpPr/>
          <p:nvPr/>
        </p:nvGrpSpPr>
        <p:grpSpPr>
          <a:xfrm rot="5973186">
            <a:off x="1523434" y="5546437"/>
            <a:ext cx="700961" cy="571520"/>
            <a:chOff x="5426900" y="3064075"/>
            <a:chExt cx="281450" cy="229525"/>
          </a:xfrm>
        </p:grpSpPr>
        <p:sp>
          <p:nvSpPr>
            <p:cNvPr id="805" name="Google Shape;805;p50"/>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806" name="Google Shape;806;p50"/>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807" name="Google Shape;807;p50"/>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808" name="Google Shape;808;p50"/>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809" name="Google Shape;809;p50"/>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rgbClr val="ED6A3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810" name="Google Shape;810;p50"/>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811" name="Google Shape;811;p50"/>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rgbClr val="ED6A3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812" name="Google Shape;812;p50"/>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813" name="Google Shape;813;p50"/>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rgbClr val="ED6A3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814" name="Google Shape;814;p50"/>
          <p:cNvGrpSpPr/>
          <p:nvPr/>
        </p:nvGrpSpPr>
        <p:grpSpPr>
          <a:xfrm rot="-1060642">
            <a:off x="10713949" y="3265719"/>
            <a:ext cx="700960" cy="571504"/>
            <a:chOff x="5426900" y="3064075"/>
            <a:chExt cx="281450" cy="229525"/>
          </a:xfrm>
        </p:grpSpPr>
        <p:sp>
          <p:nvSpPr>
            <p:cNvPr id="815" name="Google Shape;815;p50"/>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816" name="Google Shape;816;p50"/>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817" name="Google Shape;817;p50"/>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818" name="Google Shape;818;p50"/>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819" name="Google Shape;819;p50"/>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rgbClr val="ED6A3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820" name="Google Shape;820;p50"/>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821" name="Google Shape;821;p50"/>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rgbClr val="ED6A3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822" name="Google Shape;822;p50"/>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823" name="Google Shape;823;p50"/>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rgbClr val="ED6A3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spTree>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27"/>
        <p:cNvGrpSpPr/>
        <p:nvPr/>
      </p:nvGrpSpPr>
      <p:grpSpPr>
        <a:xfrm>
          <a:off x="0" y="0"/>
          <a:ext cx="0" cy="0"/>
          <a:chOff x="0" y="0"/>
          <a:chExt cx="0" cy="0"/>
        </a:xfrm>
      </p:grpSpPr>
      <p:sp>
        <p:nvSpPr>
          <p:cNvPr id="828" name="Google Shape;828;p51"/>
          <p:cNvSpPr/>
          <p:nvPr/>
        </p:nvSpPr>
        <p:spPr>
          <a:xfrm>
            <a:off x="2313107" y="1110028"/>
            <a:ext cx="7548674" cy="1822900"/>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chemeClr val="accent3"/>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829" name="Google Shape;829;p51"/>
          <p:cNvSpPr txBox="1">
            <a:spLocks noGrp="1"/>
          </p:cNvSpPr>
          <p:nvPr>
            <p:ph type="title"/>
          </p:nvPr>
        </p:nvSpPr>
        <p:spPr>
          <a:xfrm>
            <a:off x="2005595" y="1584174"/>
            <a:ext cx="8403600" cy="1217600"/>
          </a:xfrm>
          <a:prstGeom prst="rect">
            <a:avLst/>
          </a:prstGeom>
        </p:spPr>
        <p:txBody>
          <a:bodyPr spcFirstLastPara="1" wrap="square" lIns="121900" tIns="121900" rIns="121900" bIns="121900" anchor="t" anchorCtr="0">
            <a:noAutofit/>
          </a:bodyPr>
          <a:lstStyle/>
          <a:p>
            <a:r>
              <a:rPr lang="vi-VN" b="1" dirty="0">
                <a:latin typeface="Calibri" panose="020F0502020204030204" pitchFamily="34" charset="0"/>
                <a:cs typeface="Calibri" panose="020F0502020204030204" pitchFamily="34" charset="0"/>
              </a:rPr>
              <a:t>VÍ DỤ</a:t>
            </a:r>
            <a:endParaRPr b="1" dirty="0">
              <a:latin typeface="Calibri" panose="020F0502020204030204" pitchFamily="34" charset="0"/>
              <a:cs typeface="Calibri" panose="020F0502020204030204" pitchFamily="34" charset="0"/>
            </a:endParaRPr>
          </a:p>
        </p:txBody>
      </p:sp>
      <p:grpSp>
        <p:nvGrpSpPr>
          <p:cNvPr id="831" name="Google Shape;831;p51"/>
          <p:cNvGrpSpPr/>
          <p:nvPr/>
        </p:nvGrpSpPr>
        <p:grpSpPr>
          <a:xfrm>
            <a:off x="10252405" y="2959127"/>
            <a:ext cx="203485" cy="254920"/>
            <a:chOff x="7249250" y="2312150"/>
            <a:chExt cx="433317" cy="542846"/>
          </a:xfrm>
        </p:grpSpPr>
        <p:sp>
          <p:nvSpPr>
            <p:cNvPr id="832" name="Google Shape;832;p51"/>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833" name="Google Shape;833;p51"/>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834" name="Google Shape;834;p51"/>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rgbClr val="FECA2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835" name="Google Shape;835;p51"/>
          <p:cNvGrpSpPr/>
          <p:nvPr/>
        </p:nvGrpSpPr>
        <p:grpSpPr>
          <a:xfrm>
            <a:off x="1789449" y="867692"/>
            <a:ext cx="470949" cy="551089"/>
            <a:chOff x="5905475" y="2032050"/>
            <a:chExt cx="454350" cy="580175"/>
          </a:xfrm>
        </p:grpSpPr>
        <p:sp>
          <p:nvSpPr>
            <p:cNvPr id="836" name="Google Shape;836;p51"/>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837" name="Google Shape;837;p51"/>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838" name="Google Shape;838;p51"/>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839" name="Google Shape;839;p51"/>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840" name="Google Shape;840;p51"/>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841" name="Google Shape;841;p51"/>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842" name="Google Shape;842;p51"/>
          <p:cNvGrpSpPr/>
          <p:nvPr/>
        </p:nvGrpSpPr>
        <p:grpSpPr>
          <a:xfrm>
            <a:off x="8753118" y="4750851"/>
            <a:ext cx="1398700" cy="1779917"/>
            <a:chOff x="2586363" y="5410988"/>
            <a:chExt cx="1049025" cy="1334938"/>
          </a:xfrm>
        </p:grpSpPr>
        <p:sp>
          <p:nvSpPr>
            <p:cNvPr id="843" name="Google Shape;843;p51"/>
            <p:cNvSpPr/>
            <p:nvPr/>
          </p:nvSpPr>
          <p:spPr>
            <a:xfrm>
              <a:off x="2586363" y="5419550"/>
              <a:ext cx="1049025" cy="1326375"/>
            </a:xfrm>
            <a:custGeom>
              <a:avLst/>
              <a:gdLst/>
              <a:ahLst/>
              <a:cxnLst/>
              <a:rect l="l" t="t" r="r" b="b"/>
              <a:pathLst>
                <a:path w="41961" h="53055" extrusionOk="0">
                  <a:moveTo>
                    <a:pt x="32169" y="814"/>
                  </a:moveTo>
                  <a:cubicBezTo>
                    <a:pt x="32223" y="814"/>
                    <a:pt x="32305" y="841"/>
                    <a:pt x="32386" y="868"/>
                  </a:cubicBezTo>
                  <a:cubicBezTo>
                    <a:pt x="34041" y="1492"/>
                    <a:pt x="38760" y="3825"/>
                    <a:pt x="40686" y="4828"/>
                  </a:cubicBezTo>
                  <a:cubicBezTo>
                    <a:pt x="40930" y="4964"/>
                    <a:pt x="41066" y="5262"/>
                    <a:pt x="40957" y="5534"/>
                  </a:cubicBezTo>
                  <a:cubicBezTo>
                    <a:pt x="40767" y="6022"/>
                    <a:pt x="40578" y="6402"/>
                    <a:pt x="40361" y="6836"/>
                  </a:cubicBezTo>
                  <a:cubicBezTo>
                    <a:pt x="40252" y="7080"/>
                    <a:pt x="40116" y="7351"/>
                    <a:pt x="39981" y="7649"/>
                  </a:cubicBezTo>
                  <a:cubicBezTo>
                    <a:pt x="39872" y="7866"/>
                    <a:pt x="39655" y="8029"/>
                    <a:pt x="39411" y="8029"/>
                  </a:cubicBezTo>
                  <a:cubicBezTo>
                    <a:pt x="39303" y="8029"/>
                    <a:pt x="39221" y="8002"/>
                    <a:pt x="39140" y="7948"/>
                  </a:cubicBezTo>
                  <a:cubicBezTo>
                    <a:pt x="38326" y="7568"/>
                    <a:pt x="37485" y="7161"/>
                    <a:pt x="36672" y="6781"/>
                  </a:cubicBezTo>
                  <a:cubicBezTo>
                    <a:pt x="34882" y="5886"/>
                    <a:pt x="32983" y="4964"/>
                    <a:pt x="31084" y="4150"/>
                  </a:cubicBezTo>
                  <a:cubicBezTo>
                    <a:pt x="30759" y="4015"/>
                    <a:pt x="30623" y="3662"/>
                    <a:pt x="30732" y="3309"/>
                  </a:cubicBezTo>
                  <a:cubicBezTo>
                    <a:pt x="30976" y="2550"/>
                    <a:pt x="31328" y="1818"/>
                    <a:pt x="31600" y="1194"/>
                  </a:cubicBezTo>
                  <a:cubicBezTo>
                    <a:pt x="31708" y="977"/>
                    <a:pt x="31925" y="814"/>
                    <a:pt x="32169" y="814"/>
                  </a:cubicBezTo>
                  <a:close/>
                  <a:moveTo>
                    <a:pt x="32628" y="5937"/>
                  </a:moveTo>
                  <a:cubicBezTo>
                    <a:pt x="32647" y="5937"/>
                    <a:pt x="32666" y="5938"/>
                    <a:pt x="32684" y="5940"/>
                  </a:cubicBezTo>
                  <a:cubicBezTo>
                    <a:pt x="32766" y="5940"/>
                    <a:pt x="32874" y="5940"/>
                    <a:pt x="32956" y="5968"/>
                  </a:cubicBezTo>
                  <a:cubicBezTo>
                    <a:pt x="33824" y="6320"/>
                    <a:pt x="35424" y="7080"/>
                    <a:pt x="36482" y="7649"/>
                  </a:cubicBezTo>
                  <a:cubicBezTo>
                    <a:pt x="36834" y="7812"/>
                    <a:pt x="36997" y="8219"/>
                    <a:pt x="36807" y="8571"/>
                  </a:cubicBezTo>
                  <a:cubicBezTo>
                    <a:pt x="36590" y="9005"/>
                    <a:pt x="36373" y="9439"/>
                    <a:pt x="36129" y="9873"/>
                  </a:cubicBezTo>
                  <a:cubicBezTo>
                    <a:pt x="34665" y="12477"/>
                    <a:pt x="33200" y="15108"/>
                    <a:pt x="31681" y="17658"/>
                  </a:cubicBezTo>
                  <a:cubicBezTo>
                    <a:pt x="29592" y="21184"/>
                    <a:pt x="27612" y="24764"/>
                    <a:pt x="25714" y="28372"/>
                  </a:cubicBezTo>
                  <a:cubicBezTo>
                    <a:pt x="25198" y="29267"/>
                    <a:pt x="24764" y="30189"/>
                    <a:pt x="24385" y="31138"/>
                  </a:cubicBezTo>
                  <a:cubicBezTo>
                    <a:pt x="24249" y="31491"/>
                    <a:pt x="24222" y="31844"/>
                    <a:pt x="24303" y="32196"/>
                  </a:cubicBezTo>
                  <a:cubicBezTo>
                    <a:pt x="25253" y="37241"/>
                    <a:pt x="25822" y="42341"/>
                    <a:pt x="25578" y="47494"/>
                  </a:cubicBezTo>
                  <a:cubicBezTo>
                    <a:pt x="25551" y="48199"/>
                    <a:pt x="25578" y="48932"/>
                    <a:pt x="25578" y="49637"/>
                  </a:cubicBezTo>
                  <a:cubicBezTo>
                    <a:pt x="25578" y="50098"/>
                    <a:pt x="25470" y="50586"/>
                    <a:pt x="25280" y="51020"/>
                  </a:cubicBezTo>
                  <a:cubicBezTo>
                    <a:pt x="25018" y="51675"/>
                    <a:pt x="24369" y="52102"/>
                    <a:pt x="23673" y="52102"/>
                  </a:cubicBezTo>
                  <a:cubicBezTo>
                    <a:pt x="23505" y="52102"/>
                    <a:pt x="23333" y="52077"/>
                    <a:pt x="23164" y="52024"/>
                  </a:cubicBezTo>
                  <a:cubicBezTo>
                    <a:pt x="20506" y="51291"/>
                    <a:pt x="17929" y="50261"/>
                    <a:pt x="15488" y="48986"/>
                  </a:cubicBezTo>
                  <a:cubicBezTo>
                    <a:pt x="13318" y="47765"/>
                    <a:pt x="11202" y="46409"/>
                    <a:pt x="9222" y="44917"/>
                  </a:cubicBezTo>
                  <a:cubicBezTo>
                    <a:pt x="7459" y="43643"/>
                    <a:pt x="5805" y="42259"/>
                    <a:pt x="4232" y="40767"/>
                  </a:cubicBezTo>
                  <a:cubicBezTo>
                    <a:pt x="3364" y="39899"/>
                    <a:pt x="2550" y="39004"/>
                    <a:pt x="1682" y="38109"/>
                  </a:cubicBezTo>
                  <a:cubicBezTo>
                    <a:pt x="1546" y="37947"/>
                    <a:pt x="1411" y="37784"/>
                    <a:pt x="1329" y="37567"/>
                  </a:cubicBezTo>
                  <a:cubicBezTo>
                    <a:pt x="868" y="36617"/>
                    <a:pt x="1031" y="35858"/>
                    <a:pt x="1926" y="35261"/>
                  </a:cubicBezTo>
                  <a:cubicBezTo>
                    <a:pt x="2577" y="34827"/>
                    <a:pt x="3255" y="34420"/>
                    <a:pt x="3960" y="34068"/>
                  </a:cubicBezTo>
                  <a:cubicBezTo>
                    <a:pt x="6374" y="32902"/>
                    <a:pt x="8843" y="31871"/>
                    <a:pt x="11392" y="30949"/>
                  </a:cubicBezTo>
                  <a:cubicBezTo>
                    <a:pt x="13074" y="30325"/>
                    <a:pt x="14783" y="29728"/>
                    <a:pt x="16464" y="29131"/>
                  </a:cubicBezTo>
                  <a:cubicBezTo>
                    <a:pt x="16898" y="28969"/>
                    <a:pt x="17278" y="28724"/>
                    <a:pt x="17576" y="28372"/>
                  </a:cubicBezTo>
                  <a:cubicBezTo>
                    <a:pt x="18336" y="27504"/>
                    <a:pt x="19014" y="26582"/>
                    <a:pt x="19638" y="25605"/>
                  </a:cubicBezTo>
                  <a:cubicBezTo>
                    <a:pt x="22649" y="21076"/>
                    <a:pt x="25687" y="16546"/>
                    <a:pt x="28562" y="11908"/>
                  </a:cubicBezTo>
                  <a:cubicBezTo>
                    <a:pt x="29728" y="10009"/>
                    <a:pt x="30949" y="8137"/>
                    <a:pt x="32115" y="6239"/>
                  </a:cubicBezTo>
                  <a:cubicBezTo>
                    <a:pt x="32214" y="6065"/>
                    <a:pt x="32427" y="5937"/>
                    <a:pt x="32628" y="5937"/>
                  </a:cubicBezTo>
                  <a:close/>
                  <a:moveTo>
                    <a:pt x="31600" y="0"/>
                  </a:moveTo>
                  <a:cubicBezTo>
                    <a:pt x="31383" y="0"/>
                    <a:pt x="31274" y="109"/>
                    <a:pt x="31111" y="516"/>
                  </a:cubicBezTo>
                  <a:cubicBezTo>
                    <a:pt x="30786" y="1248"/>
                    <a:pt x="30460" y="2008"/>
                    <a:pt x="30162" y="2740"/>
                  </a:cubicBezTo>
                  <a:lnTo>
                    <a:pt x="29891" y="3418"/>
                  </a:lnTo>
                  <a:cubicBezTo>
                    <a:pt x="29864" y="3526"/>
                    <a:pt x="29836" y="3635"/>
                    <a:pt x="29809" y="3716"/>
                  </a:cubicBezTo>
                  <a:cubicBezTo>
                    <a:pt x="29674" y="4042"/>
                    <a:pt x="29864" y="4422"/>
                    <a:pt x="30216" y="4503"/>
                  </a:cubicBezTo>
                  <a:cubicBezTo>
                    <a:pt x="30487" y="4611"/>
                    <a:pt x="30732" y="4747"/>
                    <a:pt x="31003" y="4883"/>
                  </a:cubicBezTo>
                  <a:cubicBezTo>
                    <a:pt x="31193" y="4964"/>
                    <a:pt x="31301" y="5127"/>
                    <a:pt x="31355" y="5317"/>
                  </a:cubicBezTo>
                  <a:cubicBezTo>
                    <a:pt x="31410" y="5506"/>
                    <a:pt x="31383" y="5696"/>
                    <a:pt x="31301" y="5859"/>
                  </a:cubicBezTo>
                  <a:cubicBezTo>
                    <a:pt x="31138" y="6103"/>
                    <a:pt x="31003" y="6320"/>
                    <a:pt x="30867" y="6564"/>
                  </a:cubicBezTo>
                  <a:cubicBezTo>
                    <a:pt x="30298" y="7432"/>
                    <a:pt x="29755" y="8300"/>
                    <a:pt x="29213" y="9195"/>
                  </a:cubicBezTo>
                  <a:cubicBezTo>
                    <a:pt x="27938" y="11257"/>
                    <a:pt x="26609" y="13372"/>
                    <a:pt x="25280" y="15461"/>
                  </a:cubicBezTo>
                  <a:cubicBezTo>
                    <a:pt x="23842" y="17712"/>
                    <a:pt x="22350" y="19963"/>
                    <a:pt x="20940" y="22160"/>
                  </a:cubicBezTo>
                  <a:cubicBezTo>
                    <a:pt x="20018" y="23571"/>
                    <a:pt x="19095" y="24981"/>
                    <a:pt x="18173" y="26392"/>
                  </a:cubicBezTo>
                  <a:cubicBezTo>
                    <a:pt x="17821" y="26907"/>
                    <a:pt x="17414" y="27395"/>
                    <a:pt x="16953" y="27829"/>
                  </a:cubicBezTo>
                  <a:cubicBezTo>
                    <a:pt x="16681" y="28101"/>
                    <a:pt x="16356" y="28290"/>
                    <a:pt x="16003" y="28399"/>
                  </a:cubicBezTo>
                  <a:cubicBezTo>
                    <a:pt x="13644" y="29158"/>
                    <a:pt x="11175" y="30054"/>
                    <a:pt x="8436" y="31166"/>
                  </a:cubicBezTo>
                  <a:cubicBezTo>
                    <a:pt x="6483" y="31979"/>
                    <a:pt x="4557" y="32793"/>
                    <a:pt x="2957" y="33498"/>
                  </a:cubicBezTo>
                  <a:cubicBezTo>
                    <a:pt x="2062" y="33878"/>
                    <a:pt x="1302" y="34475"/>
                    <a:pt x="705" y="35207"/>
                  </a:cubicBezTo>
                  <a:cubicBezTo>
                    <a:pt x="109" y="35858"/>
                    <a:pt x="0" y="36807"/>
                    <a:pt x="380" y="37567"/>
                  </a:cubicBezTo>
                  <a:cubicBezTo>
                    <a:pt x="651" y="38218"/>
                    <a:pt x="1058" y="38787"/>
                    <a:pt x="1519" y="39276"/>
                  </a:cubicBezTo>
                  <a:cubicBezTo>
                    <a:pt x="2089" y="39845"/>
                    <a:pt x="2658" y="40415"/>
                    <a:pt x="3228" y="40957"/>
                  </a:cubicBezTo>
                  <a:cubicBezTo>
                    <a:pt x="3526" y="41283"/>
                    <a:pt x="3825" y="41581"/>
                    <a:pt x="4123" y="41879"/>
                  </a:cubicBezTo>
                  <a:cubicBezTo>
                    <a:pt x="4313" y="42069"/>
                    <a:pt x="4638" y="42368"/>
                    <a:pt x="4828" y="42558"/>
                  </a:cubicBezTo>
                  <a:cubicBezTo>
                    <a:pt x="6049" y="43588"/>
                    <a:pt x="7405" y="44646"/>
                    <a:pt x="9087" y="45921"/>
                  </a:cubicBezTo>
                  <a:cubicBezTo>
                    <a:pt x="11772" y="47928"/>
                    <a:pt x="14674" y="49637"/>
                    <a:pt x="17739" y="51047"/>
                  </a:cubicBezTo>
                  <a:cubicBezTo>
                    <a:pt x="19611" y="51861"/>
                    <a:pt x="21564" y="52512"/>
                    <a:pt x="23571" y="53000"/>
                  </a:cubicBezTo>
                  <a:cubicBezTo>
                    <a:pt x="23734" y="53027"/>
                    <a:pt x="23923" y="53054"/>
                    <a:pt x="24113" y="53054"/>
                  </a:cubicBezTo>
                  <a:cubicBezTo>
                    <a:pt x="24602" y="53054"/>
                    <a:pt x="25063" y="52892"/>
                    <a:pt x="25442" y="52566"/>
                  </a:cubicBezTo>
                  <a:cubicBezTo>
                    <a:pt x="25849" y="52241"/>
                    <a:pt x="26121" y="51807"/>
                    <a:pt x="26229" y="51291"/>
                  </a:cubicBezTo>
                  <a:cubicBezTo>
                    <a:pt x="26446" y="50640"/>
                    <a:pt x="26527" y="49962"/>
                    <a:pt x="26527" y="49257"/>
                  </a:cubicBezTo>
                  <a:cubicBezTo>
                    <a:pt x="26527" y="48308"/>
                    <a:pt x="26500" y="47169"/>
                    <a:pt x="26446" y="46029"/>
                  </a:cubicBezTo>
                  <a:lnTo>
                    <a:pt x="26446" y="45650"/>
                  </a:lnTo>
                  <a:cubicBezTo>
                    <a:pt x="26365" y="43832"/>
                    <a:pt x="26283" y="41934"/>
                    <a:pt x="26175" y="40062"/>
                  </a:cubicBezTo>
                  <a:lnTo>
                    <a:pt x="26175" y="40008"/>
                  </a:lnTo>
                  <a:cubicBezTo>
                    <a:pt x="26093" y="38164"/>
                    <a:pt x="25904" y="36319"/>
                    <a:pt x="25578" y="34475"/>
                  </a:cubicBezTo>
                  <a:cubicBezTo>
                    <a:pt x="25497" y="34014"/>
                    <a:pt x="25442" y="33498"/>
                    <a:pt x="25388" y="33037"/>
                  </a:cubicBezTo>
                  <a:cubicBezTo>
                    <a:pt x="25334" y="32739"/>
                    <a:pt x="25307" y="32468"/>
                    <a:pt x="25280" y="32196"/>
                  </a:cubicBezTo>
                  <a:cubicBezTo>
                    <a:pt x="25198" y="31735"/>
                    <a:pt x="25280" y="31247"/>
                    <a:pt x="25470" y="30813"/>
                  </a:cubicBezTo>
                  <a:cubicBezTo>
                    <a:pt x="25741" y="30298"/>
                    <a:pt x="26012" y="29755"/>
                    <a:pt x="26283" y="29213"/>
                  </a:cubicBezTo>
                  <a:cubicBezTo>
                    <a:pt x="28155" y="25632"/>
                    <a:pt x="29864" y="22513"/>
                    <a:pt x="31518" y="19746"/>
                  </a:cubicBezTo>
                  <a:lnTo>
                    <a:pt x="32440" y="18173"/>
                  </a:lnTo>
                  <a:cubicBezTo>
                    <a:pt x="34176" y="15217"/>
                    <a:pt x="35994" y="12179"/>
                    <a:pt x="37594" y="9033"/>
                  </a:cubicBezTo>
                  <a:cubicBezTo>
                    <a:pt x="37757" y="8707"/>
                    <a:pt x="38082" y="8517"/>
                    <a:pt x="38435" y="8517"/>
                  </a:cubicBezTo>
                  <a:cubicBezTo>
                    <a:pt x="38570" y="8517"/>
                    <a:pt x="38706" y="8544"/>
                    <a:pt x="38842" y="8599"/>
                  </a:cubicBezTo>
                  <a:lnTo>
                    <a:pt x="38977" y="8653"/>
                  </a:lnTo>
                  <a:lnTo>
                    <a:pt x="39031" y="8680"/>
                  </a:lnTo>
                  <a:cubicBezTo>
                    <a:pt x="39221" y="8761"/>
                    <a:pt x="39438" y="8843"/>
                    <a:pt x="39628" y="8897"/>
                  </a:cubicBezTo>
                  <a:cubicBezTo>
                    <a:pt x="39737" y="8897"/>
                    <a:pt x="39818" y="8924"/>
                    <a:pt x="39899" y="8924"/>
                  </a:cubicBezTo>
                  <a:cubicBezTo>
                    <a:pt x="40089" y="8924"/>
                    <a:pt x="40198" y="8870"/>
                    <a:pt x="40361" y="8544"/>
                  </a:cubicBezTo>
                  <a:cubicBezTo>
                    <a:pt x="40550" y="8083"/>
                    <a:pt x="40740" y="7703"/>
                    <a:pt x="40930" y="7351"/>
                  </a:cubicBezTo>
                  <a:cubicBezTo>
                    <a:pt x="41174" y="6836"/>
                    <a:pt x="41391" y="6374"/>
                    <a:pt x="41662" y="5751"/>
                  </a:cubicBezTo>
                  <a:cubicBezTo>
                    <a:pt x="41771" y="5534"/>
                    <a:pt x="41852" y="5317"/>
                    <a:pt x="41907" y="5100"/>
                  </a:cubicBezTo>
                  <a:cubicBezTo>
                    <a:pt x="41961" y="4828"/>
                    <a:pt x="41825" y="4530"/>
                    <a:pt x="41554" y="4422"/>
                  </a:cubicBezTo>
                  <a:lnTo>
                    <a:pt x="41473" y="4367"/>
                  </a:lnTo>
                  <a:lnTo>
                    <a:pt x="41256" y="4259"/>
                  </a:lnTo>
                  <a:cubicBezTo>
                    <a:pt x="40469" y="3879"/>
                    <a:pt x="39710" y="3445"/>
                    <a:pt x="38950" y="3038"/>
                  </a:cubicBezTo>
                  <a:cubicBezTo>
                    <a:pt x="37296" y="2089"/>
                    <a:pt x="35560" y="1275"/>
                    <a:pt x="33797" y="597"/>
                  </a:cubicBezTo>
                  <a:cubicBezTo>
                    <a:pt x="33200" y="380"/>
                    <a:pt x="32603" y="217"/>
                    <a:pt x="32006" y="55"/>
                  </a:cubicBezTo>
                  <a:cubicBezTo>
                    <a:pt x="31871" y="27"/>
                    <a:pt x="31735" y="0"/>
                    <a:pt x="31600"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844" name="Google Shape;844;p51"/>
            <p:cNvSpPr/>
            <p:nvPr/>
          </p:nvSpPr>
          <p:spPr>
            <a:xfrm>
              <a:off x="2586363" y="5410988"/>
              <a:ext cx="1049025" cy="1326375"/>
            </a:xfrm>
            <a:custGeom>
              <a:avLst/>
              <a:gdLst/>
              <a:ahLst/>
              <a:cxnLst/>
              <a:rect l="l" t="t" r="r" b="b"/>
              <a:pathLst>
                <a:path w="41961" h="53055" extrusionOk="0">
                  <a:moveTo>
                    <a:pt x="32169" y="814"/>
                  </a:moveTo>
                  <a:cubicBezTo>
                    <a:pt x="32223" y="814"/>
                    <a:pt x="32305" y="841"/>
                    <a:pt x="32386" y="868"/>
                  </a:cubicBezTo>
                  <a:cubicBezTo>
                    <a:pt x="34041" y="1492"/>
                    <a:pt x="38760" y="3825"/>
                    <a:pt x="40686" y="4828"/>
                  </a:cubicBezTo>
                  <a:cubicBezTo>
                    <a:pt x="40930" y="4964"/>
                    <a:pt x="41066" y="5262"/>
                    <a:pt x="40957" y="5534"/>
                  </a:cubicBezTo>
                  <a:cubicBezTo>
                    <a:pt x="40767" y="6022"/>
                    <a:pt x="40578" y="6402"/>
                    <a:pt x="40361" y="6836"/>
                  </a:cubicBezTo>
                  <a:cubicBezTo>
                    <a:pt x="40252" y="7080"/>
                    <a:pt x="40116" y="7351"/>
                    <a:pt x="39981" y="7649"/>
                  </a:cubicBezTo>
                  <a:cubicBezTo>
                    <a:pt x="39872" y="7866"/>
                    <a:pt x="39655" y="8029"/>
                    <a:pt x="39411" y="8029"/>
                  </a:cubicBezTo>
                  <a:cubicBezTo>
                    <a:pt x="39303" y="8029"/>
                    <a:pt x="39221" y="8002"/>
                    <a:pt x="39140" y="7948"/>
                  </a:cubicBezTo>
                  <a:cubicBezTo>
                    <a:pt x="38326" y="7568"/>
                    <a:pt x="37485" y="7161"/>
                    <a:pt x="36672" y="6781"/>
                  </a:cubicBezTo>
                  <a:cubicBezTo>
                    <a:pt x="34882" y="5886"/>
                    <a:pt x="32983" y="4964"/>
                    <a:pt x="31084" y="4150"/>
                  </a:cubicBezTo>
                  <a:cubicBezTo>
                    <a:pt x="30759" y="4015"/>
                    <a:pt x="30623" y="3662"/>
                    <a:pt x="30732" y="3309"/>
                  </a:cubicBezTo>
                  <a:cubicBezTo>
                    <a:pt x="30976" y="2550"/>
                    <a:pt x="31328" y="1818"/>
                    <a:pt x="31600" y="1194"/>
                  </a:cubicBezTo>
                  <a:cubicBezTo>
                    <a:pt x="31708" y="977"/>
                    <a:pt x="31925" y="814"/>
                    <a:pt x="32169" y="814"/>
                  </a:cubicBezTo>
                  <a:close/>
                  <a:moveTo>
                    <a:pt x="32628" y="5937"/>
                  </a:moveTo>
                  <a:cubicBezTo>
                    <a:pt x="32647" y="5937"/>
                    <a:pt x="32666" y="5938"/>
                    <a:pt x="32684" y="5940"/>
                  </a:cubicBezTo>
                  <a:cubicBezTo>
                    <a:pt x="32766" y="5940"/>
                    <a:pt x="32874" y="5940"/>
                    <a:pt x="32956" y="5968"/>
                  </a:cubicBezTo>
                  <a:cubicBezTo>
                    <a:pt x="33824" y="6320"/>
                    <a:pt x="35424" y="7080"/>
                    <a:pt x="36482" y="7649"/>
                  </a:cubicBezTo>
                  <a:cubicBezTo>
                    <a:pt x="36834" y="7812"/>
                    <a:pt x="36997" y="8219"/>
                    <a:pt x="36807" y="8571"/>
                  </a:cubicBezTo>
                  <a:cubicBezTo>
                    <a:pt x="36590" y="9005"/>
                    <a:pt x="36373" y="9439"/>
                    <a:pt x="36129" y="9873"/>
                  </a:cubicBezTo>
                  <a:cubicBezTo>
                    <a:pt x="34665" y="12477"/>
                    <a:pt x="33200" y="15108"/>
                    <a:pt x="31681" y="17658"/>
                  </a:cubicBezTo>
                  <a:cubicBezTo>
                    <a:pt x="29592" y="21184"/>
                    <a:pt x="27612" y="24764"/>
                    <a:pt x="25714" y="28372"/>
                  </a:cubicBezTo>
                  <a:cubicBezTo>
                    <a:pt x="25198" y="29267"/>
                    <a:pt x="24764" y="30189"/>
                    <a:pt x="24385" y="31138"/>
                  </a:cubicBezTo>
                  <a:cubicBezTo>
                    <a:pt x="24249" y="31491"/>
                    <a:pt x="24222" y="31844"/>
                    <a:pt x="24303" y="32196"/>
                  </a:cubicBezTo>
                  <a:cubicBezTo>
                    <a:pt x="25253" y="37241"/>
                    <a:pt x="25822" y="42341"/>
                    <a:pt x="25578" y="47494"/>
                  </a:cubicBezTo>
                  <a:cubicBezTo>
                    <a:pt x="25551" y="48199"/>
                    <a:pt x="25578" y="48932"/>
                    <a:pt x="25578" y="49637"/>
                  </a:cubicBezTo>
                  <a:cubicBezTo>
                    <a:pt x="25578" y="50098"/>
                    <a:pt x="25470" y="50586"/>
                    <a:pt x="25280" y="51020"/>
                  </a:cubicBezTo>
                  <a:cubicBezTo>
                    <a:pt x="25018" y="51675"/>
                    <a:pt x="24369" y="52102"/>
                    <a:pt x="23673" y="52102"/>
                  </a:cubicBezTo>
                  <a:cubicBezTo>
                    <a:pt x="23505" y="52102"/>
                    <a:pt x="23333" y="52077"/>
                    <a:pt x="23164" y="52024"/>
                  </a:cubicBezTo>
                  <a:cubicBezTo>
                    <a:pt x="20506" y="51291"/>
                    <a:pt x="17929" y="50261"/>
                    <a:pt x="15488" y="48986"/>
                  </a:cubicBezTo>
                  <a:cubicBezTo>
                    <a:pt x="13318" y="47765"/>
                    <a:pt x="11202" y="46409"/>
                    <a:pt x="9222" y="44917"/>
                  </a:cubicBezTo>
                  <a:cubicBezTo>
                    <a:pt x="7459" y="43643"/>
                    <a:pt x="5805" y="42259"/>
                    <a:pt x="4232" y="40767"/>
                  </a:cubicBezTo>
                  <a:cubicBezTo>
                    <a:pt x="3364" y="39899"/>
                    <a:pt x="2550" y="39004"/>
                    <a:pt x="1682" y="38109"/>
                  </a:cubicBezTo>
                  <a:cubicBezTo>
                    <a:pt x="1546" y="37947"/>
                    <a:pt x="1411" y="37784"/>
                    <a:pt x="1329" y="37567"/>
                  </a:cubicBezTo>
                  <a:cubicBezTo>
                    <a:pt x="868" y="36617"/>
                    <a:pt x="1031" y="35858"/>
                    <a:pt x="1926" y="35261"/>
                  </a:cubicBezTo>
                  <a:cubicBezTo>
                    <a:pt x="2577" y="34827"/>
                    <a:pt x="3255" y="34420"/>
                    <a:pt x="3960" y="34068"/>
                  </a:cubicBezTo>
                  <a:cubicBezTo>
                    <a:pt x="6374" y="32902"/>
                    <a:pt x="8843" y="31871"/>
                    <a:pt x="11392" y="30949"/>
                  </a:cubicBezTo>
                  <a:cubicBezTo>
                    <a:pt x="13074" y="30325"/>
                    <a:pt x="14783" y="29728"/>
                    <a:pt x="16464" y="29131"/>
                  </a:cubicBezTo>
                  <a:cubicBezTo>
                    <a:pt x="16898" y="28969"/>
                    <a:pt x="17278" y="28724"/>
                    <a:pt x="17576" y="28372"/>
                  </a:cubicBezTo>
                  <a:cubicBezTo>
                    <a:pt x="18336" y="27504"/>
                    <a:pt x="19014" y="26582"/>
                    <a:pt x="19638" y="25605"/>
                  </a:cubicBezTo>
                  <a:cubicBezTo>
                    <a:pt x="22649" y="21076"/>
                    <a:pt x="25687" y="16546"/>
                    <a:pt x="28562" y="11908"/>
                  </a:cubicBezTo>
                  <a:cubicBezTo>
                    <a:pt x="29728" y="10009"/>
                    <a:pt x="30949" y="8137"/>
                    <a:pt x="32115" y="6239"/>
                  </a:cubicBezTo>
                  <a:cubicBezTo>
                    <a:pt x="32214" y="6065"/>
                    <a:pt x="32427" y="5937"/>
                    <a:pt x="32628" y="5937"/>
                  </a:cubicBezTo>
                  <a:close/>
                  <a:moveTo>
                    <a:pt x="31600" y="0"/>
                  </a:moveTo>
                  <a:cubicBezTo>
                    <a:pt x="31383" y="0"/>
                    <a:pt x="31274" y="109"/>
                    <a:pt x="31111" y="516"/>
                  </a:cubicBezTo>
                  <a:cubicBezTo>
                    <a:pt x="30786" y="1248"/>
                    <a:pt x="30460" y="2008"/>
                    <a:pt x="30162" y="2740"/>
                  </a:cubicBezTo>
                  <a:lnTo>
                    <a:pt x="29891" y="3418"/>
                  </a:lnTo>
                  <a:cubicBezTo>
                    <a:pt x="29864" y="3526"/>
                    <a:pt x="29836" y="3635"/>
                    <a:pt x="29809" y="3716"/>
                  </a:cubicBezTo>
                  <a:cubicBezTo>
                    <a:pt x="29674" y="4042"/>
                    <a:pt x="29864" y="4422"/>
                    <a:pt x="30216" y="4503"/>
                  </a:cubicBezTo>
                  <a:cubicBezTo>
                    <a:pt x="30487" y="4611"/>
                    <a:pt x="30732" y="4747"/>
                    <a:pt x="31003" y="4883"/>
                  </a:cubicBezTo>
                  <a:cubicBezTo>
                    <a:pt x="31193" y="4964"/>
                    <a:pt x="31301" y="5127"/>
                    <a:pt x="31355" y="5317"/>
                  </a:cubicBezTo>
                  <a:cubicBezTo>
                    <a:pt x="31410" y="5506"/>
                    <a:pt x="31383" y="5696"/>
                    <a:pt x="31301" y="5859"/>
                  </a:cubicBezTo>
                  <a:cubicBezTo>
                    <a:pt x="31138" y="6103"/>
                    <a:pt x="31003" y="6320"/>
                    <a:pt x="30867" y="6564"/>
                  </a:cubicBezTo>
                  <a:cubicBezTo>
                    <a:pt x="30298" y="7432"/>
                    <a:pt x="29755" y="8300"/>
                    <a:pt x="29213" y="9195"/>
                  </a:cubicBezTo>
                  <a:cubicBezTo>
                    <a:pt x="27938" y="11257"/>
                    <a:pt x="26609" y="13372"/>
                    <a:pt x="25280" y="15461"/>
                  </a:cubicBezTo>
                  <a:cubicBezTo>
                    <a:pt x="23842" y="17712"/>
                    <a:pt x="22350" y="19963"/>
                    <a:pt x="20940" y="22160"/>
                  </a:cubicBezTo>
                  <a:cubicBezTo>
                    <a:pt x="20018" y="23571"/>
                    <a:pt x="19095" y="24981"/>
                    <a:pt x="18173" y="26392"/>
                  </a:cubicBezTo>
                  <a:cubicBezTo>
                    <a:pt x="17821" y="26907"/>
                    <a:pt x="17414" y="27395"/>
                    <a:pt x="16953" y="27829"/>
                  </a:cubicBezTo>
                  <a:cubicBezTo>
                    <a:pt x="16681" y="28101"/>
                    <a:pt x="16356" y="28290"/>
                    <a:pt x="16003" y="28399"/>
                  </a:cubicBezTo>
                  <a:cubicBezTo>
                    <a:pt x="13644" y="29158"/>
                    <a:pt x="11175" y="30054"/>
                    <a:pt x="8436" y="31166"/>
                  </a:cubicBezTo>
                  <a:cubicBezTo>
                    <a:pt x="6483" y="31979"/>
                    <a:pt x="4557" y="32793"/>
                    <a:pt x="2957" y="33498"/>
                  </a:cubicBezTo>
                  <a:cubicBezTo>
                    <a:pt x="2062" y="33878"/>
                    <a:pt x="1302" y="34475"/>
                    <a:pt x="705" y="35207"/>
                  </a:cubicBezTo>
                  <a:cubicBezTo>
                    <a:pt x="109" y="35858"/>
                    <a:pt x="0" y="36807"/>
                    <a:pt x="380" y="37567"/>
                  </a:cubicBezTo>
                  <a:cubicBezTo>
                    <a:pt x="651" y="38218"/>
                    <a:pt x="1058" y="38787"/>
                    <a:pt x="1519" y="39276"/>
                  </a:cubicBezTo>
                  <a:cubicBezTo>
                    <a:pt x="2089" y="39845"/>
                    <a:pt x="2658" y="40415"/>
                    <a:pt x="3228" y="40957"/>
                  </a:cubicBezTo>
                  <a:cubicBezTo>
                    <a:pt x="3526" y="41283"/>
                    <a:pt x="3825" y="41581"/>
                    <a:pt x="4123" y="41879"/>
                  </a:cubicBezTo>
                  <a:cubicBezTo>
                    <a:pt x="4313" y="42069"/>
                    <a:pt x="4638" y="42368"/>
                    <a:pt x="4828" y="42558"/>
                  </a:cubicBezTo>
                  <a:cubicBezTo>
                    <a:pt x="6049" y="43588"/>
                    <a:pt x="7405" y="44646"/>
                    <a:pt x="9087" y="45921"/>
                  </a:cubicBezTo>
                  <a:cubicBezTo>
                    <a:pt x="11772" y="47928"/>
                    <a:pt x="14674" y="49637"/>
                    <a:pt x="17739" y="51047"/>
                  </a:cubicBezTo>
                  <a:cubicBezTo>
                    <a:pt x="19611" y="51861"/>
                    <a:pt x="21564" y="52512"/>
                    <a:pt x="23571" y="53000"/>
                  </a:cubicBezTo>
                  <a:cubicBezTo>
                    <a:pt x="23734" y="53027"/>
                    <a:pt x="23923" y="53054"/>
                    <a:pt x="24113" y="53054"/>
                  </a:cubicBezTo>
                  <a:cubicBezTo>
                    <a:pt x="24602" y="53054"/>
                    <a:pt x="25063" y="52892"/>
                    <a:pt x="25442" y="52566"/>
                  </a:cubicBezTo>
                  <a:cubicBezTo>
                    <a:pt x="25849" y="52241"/>
                    <a:pt x="26121" y="51807"/>
                    <a:pt x="26229" y="51291"/>
                  </a:cubicBezTo>
                  <a:cubicBezTo>
                    <a:pt x="26446" y="50640"/>
                    <a:pt x="26527" y="49962"/>
                    <a:pt x="26527" y="49257"/>
                  </a:cubicBezTo>
                  <a:cubicBezTo>
                    <a:pt x="26527" y="48308"/>
                    <a:pt x="26500" y="47169"/>
                    <a:pt x="26446" y="46029"/>
                  </a:cubicBezTo>
                  <a:lnTo>
                    <a:pt x="26446" y="45650"/>
                  </a:lnTo>
                  <a:cubicBezTo>
                    <a:pt x="26365" y="43832"/>
                    <a:pt x="26283" y="41934"/>
                    <a:pt x="26175" y="40062"/>
                  </a:cubicBezTo>
                  <a:lnTo>
                    <a:pt x="26175" y="40008"/>
                  </a:lnTo>
                  <a:cubicBezTo>
                    <a:pt x="26093" y="38164"/>
                    <a:pt x="25904" y="36319"/>
                    <a:pt x="25578" y="34475"/>
                  </a:cubicBezTo>
                  <a:cubicBezTo>
                    <a:pt x="25497" y="34014"/>
                    <a:pt x="25442" y="33498"/>
                    <a:pt x="25388" y="33037"/>
                  </a:cubicBezTo>
                  <a:cubicBezTo>
                    <a:pt x="25334" y="32739"/>
                    <a:pt x="25307" y="32468"/>
                    <a:pt x="25280" y="32196"/>
                  </a:cubicBezTo>
                  <a:cubicBezTo>
                    <a:pt x="25198" y="31735"/>
                    <a:pt x="25280" y="31247"/>
                    <a:pt x="25470" y="30813"/>
                  </a:cubicBezTo>
                  <a:cubicBezTo>
                    <a:pt x="25741" y="30298"/>
                    <a:pt x="26012" y="29755"/>
                    <a:pt x="26283" y="29213"/>
                  </a:cubicBezTo>
                  <a:cubicBezTo>
                    <a:pt x="28155" y="25632"/>
                    <a:pt x="29864" y="22513"/>
                    <a:pt x="31518" y="19746"/>
                  </a:cubicBezTo>
                  <a:lnTo>
                    <a:pt x="32440" y="18173"/>
                  </a:lnTo>
                  <a:cubicBezTo>
                    <a:pt x="34176" y="15217"/>
                    <a:pt x="35994" y="12179"/>
                    <a:pt x="37594" y="9033"/>
                  </a:cubicBezTo>
                  <a:cubicBezTo>
                    <a:pt x="37757" y="8707"/>
                    <a:pt x="38082" y="8517"/>
                    <a:pt x="38435" y="8517"/>
                  </a:cubicBezTo>
                  <a:cubicBezTo>
                    <a:pt x="38570" y="8517"/>
                    <a:pt x="38706" y="8544"/>
                    <a:pt x="38842" y="8599"/>
                  </a:cubicBezTo>
                  <a:lnTo>
                    <a:pt x="38977" y="8653"/>
                  </a:lnTo>
                  <a:lnTo>
                    <a:pt x="39031" y="8680"/>
                  </a:lnTo>
                  <a:cubicBezTo>
                    <a:pt x="39221" y="8761"/>
                    <a:pt x="39438" y="8843"/>
                    <a:pt x="39628" y="8897"/>
                  </a:cubicBezTo>
                  <a:cubicBezTo>
                    <a:pt x="39737" y="8897"/>
                    <a:pt x="39818" y="8924"/>
                    <a:pt x="39899" y="8924"/>
                  </a:cubicBezTo>
                  <a:cubicBezTo>
                    <a:pt x="40089" y="8924"/>
                    <a:pt x="40198" y="8870"/>
                    <a:pt x="40361" y="8544"/>
                  </a:cubicBezTo>
                  <a:cubicBezTo>
                    <a:pt x="40550" y="8083"/>
                    <a:pt x="40740" y="7703"/>
                    <a:pt x="40930" y="7351"/>
                  </a:cubicBezTo>
                  <a:cubicBezTo>
                    <a:pt x="41174" y="6836"/>
                    <a:pt x="41391" y="6374"/>
                    <a:pt x="41662" y="5751"/>
                  </a:cubicBezTo>
                  <a:cubicBezTo>
                    <a:pt x="41771" y="5534"/>
                    <a:pt x="41852" y="5317"/>
                    <a:pt x="41907" y="5100"/>
                  </a:cubicBezTo>
                  <a:cubicBezTo>
                    <a:pt x="41961" y="4828"/>
                    <a:pt x="41825" y="4530"/>
                    <a:pt x="41554" y="4422"/>
                  </a:cubicBezTo>
                  <a:lnTo>
                    <a:pt x="41473" y="4367"/>
                  </a:lnTo>
                  <a:lnTo>
                    <a:pt x="41256" y="4259"/>
                  </a:lnTo>
                  <a:cubicBezTo>
                    <a:pt x="40469" y="3879"/>
                    <a:pt x="39710" y="3445"/>
                    <a:pt x="38950" y="3038"/>
                  </a:cubicBezTo>
                  <a:cubicBezTo>
                    <a:pt x="37296" y="2089"/>
                    <a:pt x="35560" y="1275"/>
                    <a:pt x="33797" y="597"/>
                  </a:cubicBezTo>
                  <a:cubicBezTo>
                    <a:pt x="33200" y="380"/>
                    <a:pt x="32603" y="217"/>
                    <a:pt x="32006" y="55"/>
                  </a:cubicBezTo>
                  <a:cubicBezTo>
                    <a:pt x="31871" y="27"/>
                    <a:pt x="31735" y="0"/>
                    <a:pt x="31600"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845" name="Google Shape;845;p51"/>
            <p:cNvSpPr/>
            <p:nvPr/>
          </p:nvSpPr>
          <p:spPr>
            <a:xfrm>
              <a:off x="2608738" y="5558713"/>
              <a:ext cx="903250" cy="1154225"/>
            </a:xfrm>
            <a:custGeom>
              <a:avLst/>
              <a:gdLst/>
              <a:ahLst/>
              <a:cxnLst/>
              <a:rect l="l" t="t" r="r" b="b"/>
              <a:pathLst>
                <a:path w="36130" h="46169" extrusionOk="0">
                  <a:moveTo>
                    <a:pt x="31823" y="1"/>
                  </a:moveTo>
                  <a:cubicBezTo>
                    <a:pt x="31601" y="1"/>
                    <a:pt x="31382" y="117"/>
                    <a:pt x="31247" y="330"/>
                  </a:cubicBezTo>
                  <a:cubicBezTo>
                    <a:pt x="30081" y="2201"/>
                    <a:pt x="28887" y="4100"/>
                    <a:pt x="27694" y="5999"/>
                  </a:cubicBezTo>
                  <a:cubicBezTo>
                    <a:pt x="24846" y="10610"/>
                    <a:pt x="21808" y="15139"/>
                    <a:pt x="18770" y="19669"/>
                  </a:cubicBezTo>
                  <a:cubicBezTo>
                    <a:pt x="18146" y="20646"/>
                    <a:pt x="17468" y="21568"/>
                    <a:pt x="16709" y="22463"/>
                  </a:cubicBezTo>
                  <a:cubicBezTo>
                    <a:pt x="16410" y="22788"/>
                    <a:pt x="16031" y="23060"/>
                    <a:pt x="15597" y="23195"/>
                  </a:cubicBezTo>
                  <a:cubicBezTo>
                    <a:pt x="13915" y="23792"/>
                    <a:pt x="12206" y="24389"/>
                    <a:pt x="10524" y="25012"/>
                  </a:cubicBezTo>
                  <a:cubicBezTo>
                    <a:pt x="8002" y="25935"/>
                    <a:pt x="5506" y="26965"/>
                    <a:pt x="3092" y="28132"/>
                  </a:cubicBezTo>
                  <a:cubicBezTo>
                    <a:pt x="2387" y="28484"/>
                    <a:pt x="1709" y="28891"/>
                    <a:pt x="1058" y="29325"/>
                  </a:cubicBezTo>
                  <a:cubicBezTo>
                    <a:pt x="163" y="29922"/>
                    <a:pt x="0" y="30681"/>
                    <a:pt x="461" y="31658"/>
                  </a:cubicBezTo>
                  <a:cubicBezTo>
                    <a:pt x="570" y="31848"/>
                    <a:pt x="678" y="32038"/>
                    <a:pt x="841" y="32173"/>
                  </a:cubicBezTo>
                  <a:cubicBezTo>
                    <a:pt x="1682" y="33068"/>
                    <a:pt x="2523" y="33963"/>
                    <a:pt x="3391" y="34831"/>
                  </a:cubicBezTo>
                  <a:cubicBezTo>
                    <a:pt x="4937" y="36323"/>
                    <a:pt x="6591" y="37706"/>
                    <a:pt x="8354" y="38981"/>
                  </a:cubicBezTo>
                  <a:cubicBezTo>
                    <a:pt x="10362" y="40473"/>
                    <a:pt x="12450" y="41829"/>
                    <a:pt x="14620" y="43050"/>
                  </a:cubicBezTo>
                  <a:cubicBezTo>
                    <a:pt x="17061" y="44352"/>
                    <a:pt x="19638" y="45355"/>
                    <a:pt x="22296" y="46088"/>
                  </a:cubicBezTo>
                  <a:cubicBezTo>
                    <a:pt x="22470" y="46142"/>
                    <a:pt x="22647" y="46168"/>
                    <a:pt x="22821" y="46168"/>
                  </a:cubicBezTo>
                  <a:cubicBezTo>
                    <a:pt x="23512" y="46168"/>
                    <a:pt x="24157" y="45756"/>
                    <a:pt x="24439" y="45084"/>
                  </a:cubicBezTo>
                  <a:cubicBezTo>
                    <a:pt x="24629" y="44650"/>
                    <a:pt x="24710" y="44189"/>
                    <a:pt x="24710" y="43701"/>
                  </a:cubicBezTo>
                  <a:cubicBezTo>
                    <a:pt x="24683" y="42996"/>
                    <a:pt x="24683" y="42290"/>
                    <a:pt x="24710" y="41558"/>
                  </a:cubicBezTo>
                  <a:cubicBezTo>
                    <a:pt x="24981" y="36404"/>
                    <a:pt x="24412" y="31332"/>
                    <a:pt x="23435" y="26260"/>
                  </a:cubicBezTo>
                  <a:cubicBezTo>
                    <a:pt x="23381" y="25908"/>
                    <a:pt x="23408" y="25555"/>
                    <a:pt x="23544" y="25229"/>
                  </a:cubicBezTo>
                  <a:cubicBezTo>
                    <a:pt x="23924" y="24280"/>
                    <a:pt x="24358" y="23358"/>
                    <a:pt x="24846" y="22463"/>
                  </a:cubicBezTo>
                  <a:cubicBezTo>
                    <a:pt x="26744" y="18828"/>
                    <a:pt x="28724" y="15248"/>
                    <a:pt x="30813" y="11749"/>
                  </a:cubicBezTo>
                  <a:cubicBezTo>
                    <a:pt x="32359" y="9172"/>
                    <a:pt x="33797" y="6541"/>
                    <a:pt x="35288" y="3937"/>
                  </a:cubicBezTo>
                  <a:cubicBezTo>
                    <a:pt x="35505" y="3530"/>
                    <a:pt x="35722" y="3096"/>
                    <a:pt x="35967" y="2635"/>
                  </a:cubicBezTo>
                  <a:cubicBezTo>
                    <a:pt x="36129" y="2310"/>
                    <a:pt x="35967" y="1876"/>
                    <a:pt x="35641" y="1740"/>
                  </a:cubicBezTo>
                  <a:cubicBezTo>
                    <a:pt x="34583" y="1171"/>
                    <a:pt x="32956" y="411"/>
                    <a:pt x="32088" y="59"/>
                  </a:cubicBezTo>
                  <a:cubicBezTo>
                    <a:pt x="32002" y="20"/>
                    <a:pt x="31912" y="1"/>
                    <a:pt x="31823" y="1"/>
                  </a:cubicBezTo>
                  <a:close/>
                </a:path>
              </a:pathLst>
            </a:custGeom>
            <a:solidFill>
              <a:srgbClr val="FFFDFE"/>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846" name="Google Shape;846;p51"/>
            <p:cNvSpPr/>
            <p:nvPr/>
          </p:nvSpPr>
          <p:spPr>
            <a:xfrm>
              <a:off x="2710438" y="6272213"/>
              <a:ext cx="442825" cy="353275"/>
            </a:xfrm>
            <a:custGeom>
              <a:avLst/>
              <a:gdLst/>
              <a:ahLst/>
              <a:cxnLst/>
              <a:rect l="l" t="t" r="r" b="b"/>
              <a:pathLst>
                <a:path w="17713" h="14131" extrusionOk="0">
                  <a:moveTo>
                    <a:pt x="6087" y="1"/>
                  </a:moveTo>
                  <a:cubicBezTo>
                    <a:pt x="5993" y="1"/>
                    <a:pt x="5897" y="18"/>
                    <a:pt x="5805" y="53"/>
                  </a:cubicBezTo>
                  <a:lnTo>
                    <a:pt x="5643" y="134"/>
                  </a:lnTo>
                  <a:cubicBezTo>
                    <a:pt x="4992" y="405"/>
                    <a:pt x="4341" y="704"/>
                    <a:pt x="3663" y="1002"/>
                  </a:cubicBezTo>
                  <a:cubicBezTo>
                    <a:pt x="2551" y="1490"/>
                    <a:pt x="1411" y="1951"/>
                    <a:pt x="272" y="2440"/>
                  </a:cubicBezTo>
                  <a:cubicBezTo>
                    <a:pt x="55" y="2548"/>
                    <a:pt x="1" y="2847"/>
                    <a:pt x="164" y="3036"/>
                  </a:cubicBezTo>
                  <a:cubicBezTo>
                    <a:pt x="1384" y="4420"/>
                    <a:pt x="2713" y="5695"/>
                    <a:pt x="4178" y="6807"/>
                  </a:cubicBezTo>
                  <a:cubicBezTo>
                    <a:pt x="6212" y="8271"/>
                    <a:pt x="8301" y="9628"/>
                    <a:pt x="10444" y="10875"/>
                  </a:cubicBezTo>
                  <a:cubicBezTo>
                    <a:pt x="12695" y="12123"/>
                    <a:pt x="15000" y="13208"/>
                    <a:pt x="17387" y="14130"/>
                  </a:cubicBezTo>
                  <a:lnTo>
                    <a:pt x="17414" y="14130"/>
                  </a:lnTo>
                  <a:cubicBezTo>
                    <a:pt x="17496" y="14130"/>
                    <a:pt x="17550" y="14049"/>
                    <a:pt x="17550" y="13940"/>
                  </a:cubicBezTo>
                  <a:cubicBezTo>
                    <a:pt x="17604" y="11635"/>
                    <a:pt x="17659" y="9329"/>
                    <a:pt x="17713" y="6942"/>
                  </a:cubicBezTo>
                  <a:cubicBezTo>
                    <a:pt x="17713" y="6563"/>
                    <a:pt x="17469" y="6237"/>
                    <a:pt x="17116" y="6129"/>
                  </a:cubicBezTo>
                  <a:cubicBezTo>
                    <a:pt x="16818" y="6047"/>
                    <a:pt x="16574" y="5912"/>
                    <a:pt x="16357" y="5722"/>
                  </a:cubicBezTo>
                  <a:cubicBezTo>
                    <a:pt x="16112" y="5505"/>
                    <a:pt x="15868" y="5342"/>
                    <a:pt x="15624" y="5098"/>
                  </a:cubicBezTo>
                  <a:cubicBezTo>
                    <a:pt x="15217" y="4691"/>
                    <a:pt x="14621" y="4447"/>
                    <a:pt x="14024" y="4420"/>
                  </a:cubicBezTo>
                  <a:cubicBezTo>
                    <a:pt x="13726" y="4420"/>
                    <a:pt x="13400" y="4393"/>
                    <a:pt x="13102" y="4365"/>
                  </a:cubicBezTo>
                  <a:cubicBezTo>
                    <a:pt x="12152" y="4284"/>
                    <a:pt x="11284" y="3769"/>
                    <a:pt x="10769" y="2982"/>
                  </a:cubicBezTo>
                  <a:cubicBezTo>
                    <a:pt x="10633" y="2792"/>
                    <a:pt x="10471" y="2602"/>
                    <a:pt x="10308" y="2413"/>
                  </a:cubicBezTo>
                  <a:cubicBezTo>
                    <a:pt x="10064" y="2087"/>
                    <a:pt x="9711" y="1843"/>
                    <a:pt x="9304" y="1789"/>
                  </a:cubicBezTo>
                  <a:cubicBezTo>
                    <a:pt x="8925" y="1707"/>
                    <a:pt x="8545" y="1599"/>
                    <a:pt x="8192" y="1490"/>
                  </a:cubicBezTo>
                  <a:cubicBezTo>
                    <a:pt x="7568" y="1328"/>
                    <a:pt x="7053" y="921"/>
                    <a:pt x="6755" y="378"/>
                  </a:cubicBezTo>
                  <a:cubicBezTo>
                    <a:pt x="6614" y="137"/>
                    <a:pt x="6355" y="1"/>
                    <a:pt x="6087" y="1"/>
                  </a:cubicBezTo>
                  <a:close/>
                </a:path>
              </a:pathLst>
            </a:custGeom>
            <a:solidFill>
              <a:srgbClr val="4E8CC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847" name="Google Shape;847;p51"/>
            <p:cNvSpPr/>
            <p:nvPr/>
          </p:nvSpPr>
          <p:spPr>
            <a:xfrm>
              <a:off x="2677213" y="6242938"/>
              <a:ext cx="499100" cy="402200"/>
            </a:xfrm>
            <a:custGeom>
              <a:avLst/>
              <a:gdLst/>
              <a:ahLst/>
              <a:cxnLst/>
              <a:rect l="l" t="t" r="r" b="b"/>
              <a:pathLst>
                <a:path w="19964" h="16088" extrusionOk="0">
                  <a:moveTo>
                    <a:pt x="7416" y="1172"/>
                  </a:moveTo>
                  <a:cubicBezTo>
                    <a:pt x="7684" y="1172"/>
                    <a:pt x="7943" y="1308"/>
                    <a:pt x="8084" y="1549"/>
                  </a:cubicBezTo>
                  <a:cubicBezTo>
                    <a:pt x="8382" y="2092"/>
                    <a:pt x="8897" y="2499"/>
                    <a:pt x="9521" y="2661"/>
                  </a:cubicBezTo>
                  <a:cubicBezTo>
                    <a:pt x="9874" y="2770"/>
                    <a:pt x="10254" y="2878"/>
                    <a:pt x="10633" y="2960"/>
                  </a:cubicBezTo>
                  <a:cubicBezTo>
                    <a:pt x="11040" y="3014"/>
                    <a:pt x="11393" y="3258"/>
                    <a:pt x="11637" y="3584"/>
                  </a:cubicBezTo>
                  <a:cubicBezTo>
                    <a:pt x="11800" y="3773"/>
                    <a:pt x="11962" y="3963"/>
                    <a:pt x="12098" y="4153"/>
                  </a:cubicBezTo>
                  <a:cubicBezTo>
                    <a:pt x="12613" y="4940"/>
                    <a:pt x="13481" y="5455"/>
                    <a:pt x="14431" y="5536"/>
                  </a:cubicBezTo>
                  <a:cubicBezTo>
                    <a:pt x="14729" y="5564"/>
                    <a:pt x="15055" y="5591"/>
                    <a:pt x="15353" y="5591"/>
                  </a:cubicBezTo>
                  <a:cubicBezTo>
                    <a:pt x="15950" y="5618"/>
                    <a:pt x="16546" y="5862"/>
                    <a:pt x="16953" y="6269"/>
                  </a:cubicBezTo>
                  <a:cubicBezTo>
                    <a:pt x="17197" y="6513"/>
                    <a:pt x="17441" y="6676"/>
                    <a:pt x="17686" y="6893"/>
                  </a:cubicBezTo>
                  <a:cubicBezTo>
                    <a:pt x="17903" y="7083"/>
                    <a:pt x="18147" y="7218"/>
                    <a:pt x="18445" y="7300"/>
                  </a:cubicBezTo>
                  <a:cubicBezTo>
                    <a:pt x="18798" y="7408"/>
                    <a:pt x="19042" y="7734"/>
                    <a:pt x="19042" y="8113"/>
                  </a:cubicBezTo>
                  <a:cubicBezTo>
                    <a:pt x="18988" y="10500"/>
                    <a:pt x="18933" y="12806"/>
                    <a:pt x="18879" y="15111"/>
                  </a:cubicBezTo>
                  <a:cubicBezTo>
                    <a:pt x="18879" y="15220"/>
                    <a:pt x="18825" y="15301"/>
                    <a:pt x="18743" y="15301"/>
                  </a:cubicBezTo>
                  <a:lnTo>
                    <a:pt x="18716" y="15301"/>
                  </a:lnTo>
                  <a:cubicBezTo>
                    <a:pt x="16329" y="14379"/>
                    <a:pt x="14024" y="13294"/>
                    <a:pt x="11773" y="12046"/>
                  </a:cubicBezTo>
                  <a:cubicBezTo>
                    <a:pt x="9630" y="10799"/>
                    <a:pt x="7541" y="9442"/>
                    <a:pt x="5507" y="7978"/>
                  </a:cubicBezTo>
                  <a:cubicBezTo>
                    <a:pt x="4042" y="6866"/>
                    <a:pt x="2713" y="5591"/>
                    <a:pt x="1493" y="4207"/>
                  </a:cubicBezTo>
                  <a:cubicBezTo>
                    <a:pt x="1330" y="4018"/>
                    <a:pt x="1384" y="3719"/>
                    <a:pt x="1601" y="3611"/>
                  </a:cubicBezTo>
                  <a:cubicBezTo>
                    <a:pt x="2740" y="3122"/>
                    <a:pt x="3880" y="2661"/>
                    <a:pt x="4992" y="2173"/>
                  </a:cubicBezTo>
                  <a:cubicBezTo>
                    <a:pt x="5670" y="1875"/>
                    <a:pt x="6321" y="1576"/>
                    <a:pt x="6972" y="1305"/>
                  </a:cubicBezTo>
                  <a:lnTo>
                    <a:pt x="7134" y="1224"/>
                  </a:lnTo>
                  <a:cubicBezTo>
                    <a:pt x="7226" y="1189"/>
                    <a:pt x="7322" y="1172"/>
                    <a:pt x="7416" y="1172"/>
                  </a:cubicBezTo>
                  <a:close/>
                  <a:moveTo>
                    <a:pt x="8145" y="0"/>
                  </a:moveTo>
                  <a:cubicBezTo>
                    <a:pt x="8086" y="0"/>
                    <a:pt x="8021" y="10"/>
                    <a:pt x="7948" y="30"/>
                  </a:cubicBezTo>
                  <a:cubicBezTo>
                    <a:pt x="7514" y="166"/>
                    <a:pt x="7080" y="329"/>
                    <a:pt x="6673" y="491"/>
                  </a:cubicBezTo>
                  <a:cubicBezTo>
                    <a:pt x="4775" y="1278"/>
                    <a:pt x="2903" y="2065"/>
                    <a:pt x="1032" y="2878"/>
                  </a:cubicBezTo>
                  <a:cubicBezTo>
                    <a:pt x="815" y="2933"/>
                    <a:pt x="625" y="3041"/>
                    <a:pt x="462" y="3177"/>
                  </a:cubicBezTo>
                  <a:cubicBezTo>
                    <a:pt x="28" y="3502"/>
                    <a:pt x="1" y="3801"/>
                    <a:pt x="299" y="4235"/>
                  </a:cubicBezTo>
                  <a:cubicBezTo>
                    <a:pt x="353" y="4289"/>
                    <a:pt x="381" y="4343"/>
                    <a:pt x="435" y="4397"/>
                  </a:cubicBezTo>
                  <a:cubicBezTo>
                    <a:pt x="1004" y="5048"/>
                    <a:pt x="1547" y="5672"/>
                    <a:pt x="2116" y="6296"/>
                  </a:cubicBezTo>
                  <a:cubicBezTo>
                    <a:pt x="3012" y="7218"/>
                    <a:pt x="4015" y="8032"/>
                    <a:pt x="5073" y="8791"/>
                  </a:cubicBezTo>
                  <a:cubicBezTo>
                    <a:pt x="7596" y="10636"/>
                    <a:pt x="10227" y="12290"/>
                    <a:pt x="12993" y="13755"/>
                  </a:cubicBezTo>
                  <a:cubicBezTo>
                    <a:pt x="14648" y="14623"/>
                    <a:pt x="16384" y="15355"/>
                    <a:pt x="18174" y="15925"/>
                  </a:cubicBezTo>
                  <a:cubicBezTo>
                    <a:pt x="18472" y="16006"/>
                    <a:pt x="18825" y="16061"/>
                    <a:pt x="19150" y="16088"/>
                  </a:cubicBezTo>
                  <a:cubicBezTo>
                    <a:pt x="19503" y="16088"/>
                    <a:pt x="19666" y="15898"/>
                    <a:pt x="19747" y="15545"/>
                  </a:cubicBezTo>
                  <a:cubicBezTo>
                    <a:pt x="19774" y="15328"/>
                    <a:pt x="19801" y="15084"/>
                    <a:pt x="19801" y="14840"/>
                  </a:cubicBezTo>
                  <a:cubicBezTo>
                    <a:pt x="19856" y="12562"/>
                    <a:pt x="19910" y="10283"/>
                    <a:pt x="19964" y="8005"/>
                  </a:cubicBezTo>
                  <a:cubicBezTo>
                    <a:pt x="19964" y="7734"/>
                    <a:pt x="19937" y="7462"/>
                    <a:pt x="19910" y="7218"/>
                  </a:cubicBezTo>
                  <a:cubicBezTo>
                    <a:pt x="19856" y="6676"/>
                    <a:pt x="19856" y="6621"/>
                    <a:pt x="19340" y="6567"/>
                  </a:cubicBezTo>
                  <a:cubicBezTo>
                    <a:pt x="18635" y="6459"/>
                    <a:pt x="18011" y="6106"/>
                    <a:pt x="17550" y="5591"/>
                  </a:cubicBezTo>
                  <a:cubicBezTo>
                    <a:pt x="17007" y="5048"/>
                    <a:pt x="16302" y="4750"/>
                    <a:pt x="15543" y="4723"/>
                  </a:cubicBezTo>
                  <a:cubicBezTo>
                    <a:pt x="15190" y="4696"/>
                    <a:pt x="14865" y="4696"/>
                    <a:pt x="14512" y="4641"/>
                  </a:cubicBezTo>
                  <a:cubicBezTo>
                    <a:pt x="13807" y="4614"/>
                    <a:pt x="13183" y="4207"/>
                    <a:pt x="12803" y="3611"/>
                  </a:cubicBezTo>
                  <a:cubicBezTo>
                    <a:pt x="12668" y="3394"/>
                    <a:pt x="12478" y="3204"/>
                    <a:pt x="12315" y="2987"/>
                  </a:cubicBezTo>
                  <a:cubicBezTo>
                    <a:pt x="11990" y="2526"/>
                    <a:pt x="11501" y="2227"/>
                    <a:pt x="10959" y="2092"/>
                  </a:cubicBezTo>
                  <a:cubicBezTo>
                    <a:pt x="10606" y="2010"/>
                    <a:pt x="10227" y="1902"/>
                    <a:pt x="9874" y="1793"/>
                  </a:cubicBezTo>
                  <a:cubicBezTo>
                    <a:pt x="9413" y="1685"/>
                    <a:pt x="9033" y="1387"/>
                    <a:pt x="8843" y="953"/>
                  </a:cubicBezTo>
                  <a:cubicBezTo>
                    <a:pt x="8735" y="736"/>
                    <a:pt x="8653" y="519"/>
                    <a:pt x="8545" y="302"/>
                  </a:cubicBezTo>
                  <a:cubicBezTo>
                    <a:pt x="8442" y="97"/>
                    <a:pt x="8325" y="0"/>
                    <a:pt x="8145"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848" name="Google Shape;848;p51"/>
            <p:cNvSpPr/>
            <p:nvPr/>
          </p:nvSpPr>
          <p:spPr>
            <a:xfrm>
              <a:off x="2920663" y="6449313"/>
              <a:ext cx="75300" cy="54775"/>
            </a:xfrm>
            <a:custGeom>
              <a:avLst/>
              <a:gdLst/>
              <a:ahLst/>
              <a:cxnLst/>
              <a:rect l="l" t="t" r="r" b="b"/>
              <a:pathLst>
                <a:path w="3012" h="2191" extrusionOk="0">
                  <a:moveTo>
                    <a:pt x="468" y="0"/>
                  </a:moveTo>
                  <a:cubicBezTo>
                    <a:pt x="403" y="0"/>
                    <a:pt x="336" y="16"/>
                    <a:pt x="272" y="48"/>
                  </a:cubicBezTo>
                  <a:cubicBezTo>
                    <a:pt x="82" y="157"/>
                    <a:pt x="0" y="401"/>
                    <a:pt x="82" y="618"/>
                  </a:cubicBezTo>
                  <a:cubicBezTo>
                    <a:pt x="299" y="1133"/>
                    <a:pt x="706" y="1594"/>
                    <a:pt x="1221" y="1838"/>
                  </a:cubicBezTo>
                  <a:cubicBezTo>
                    <a:pt x="1546" y="2028"/>
                    <a:pt x="1926" y="2137"/>
                    <a:pt x="2306" y="2191"/>
                  </a:cubicBezTo>
                  <a:cubicBezTo>
                    <a:pt x="2469" y="2191"/>
                    <a:pt x="2631" y="2164"/>
                    <a:pt x="2794" y="2082"/>
                  </a:cubicBezTo>
                  <a:cubicBezTo>
                    <a:pt x="2903" y="2001"/>
                    <a:pt x="2984" y="1865"/>
                    <a:pt x="3011" y="1730"/>
                  </a:cubicBezTo>
                  <a:cubicBezTo>
                    <a:pt x="2984" y="1594"/>
                    <a:pt x="2903" y="1486"/>
                    <a:pt x="2767" y="1404"/>
                  </a:cubicBezTo>
                  <a:cubicBezTo>
                    <a:pt x="2658" y="1350"/>
                    <a:pt x="2550" y="1296"/>
                    <a:pt x="2441" y="1296"/>
                  </a:cubicBezTo>
                  <a:cubicBezTo>
                    <a:pt x="1736" y="1269"/>
                    <a:pt x="1139" y="862"/>
                    <a:pt x="814" y="238"/>
                  </a:cubicBezTo>
                  <a:cubicBezTo>
                    <a:pt x="757" y="86"/>
                    <a:pt x="620" y="0"/>
                    <a:pt x="468"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849" name="Google Shape;849;p51"/>
            <p:cNvSpPr/>
            <p:nvPr/>
          </p:nvSpPr>
          <p:spPr>
            <a:xfrm>
              <a:off x="3022363" y="6450338"/>
              <a:ext cx="23775" cy="21375"/>
            </a:xfrm>
            <a:custGeom>
              <a:avLst/>
              <a:gdLst/>
              <a:ahLst/>
              <a:cxnLst/>
              <a:rect l="l" t="t" r="r" b="b"/>
              <a:pathLst>
                <a:path w="951" h="855" extrusionOk="0">
                  <a:moveTo>
                    <a:pt x="479" y="0"/>
                  </a:moveTo>
                  <a:cubicBezTo>
                    <a:pt x="360" y="0"/>
                    <a:pt x="245" y="48"/>
                    <a:pt x="164" y="143"/>
                  </a:cubicBezTo>
                  <a:cubicBezTo>
                    <a:pt x="1" y="305"/>
                    <a:pt x="1" y="550"/>
                    <a:pt x="164" y="712"/>
                  </a:cubicBezTo>
                  <a:cubicBezTo>
                    <a:pt x="245" y="807"/>
                    <a:pt x="360" y="855"/>
                    <a:pt x="479" y="855"/>
                  </a:cubicBezTo>
                  <a:cubicBezTo>
                    <a:pt x="598" y="855"/>
                    <a:pt x="720" y="807"/>
                    <a:pt x="815" y="712"/>
                  </a:cubicBezTo>
                  <a:cubicBezTo>
                    <a:pt x="950" y="550"/>
                    <a:pt x="950" y="305"/>
                    <a:pt x="815" y="143"/>
                  </a:cubicBezTo>
                  <a:cubicBezTo>
                    <a:pt x="720" y="48"/>
                    <a:pt x="598" y="0"/>
                    <a:pt x="479"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850" name="Google Shape;850;p51"/>
            <p:cNvSpPr/>
            <p:nvPr/>
          </p:nvSpPr>
          <p:spPr>
            <a:xfrm>
              <a:off x="2922013" y="6393213"/>
              <a:ext cx="23750" cy="21300"/>
            </a:xfrm>
            <a:custGeom>
              <a:avLst/>
              <a:gdLst/>
              <a:ahLst/>
              <a:cxnLst/>
              <a:rect l="l" t="t" r="r" b="b"/>
              <a:pathLst>
                <a:path w="950" h="852" extrusionOk="0">
                  <a:moveTo>
                    <a:pt x="479" y="0"/>
                  </a:moveTo>
                  <a:cubicBezTo>
                    <a:pt x="360" y="0"/>
                    <a:pt x="245" y="41"/>
                    <a:pt x="163" y="122"/>
                  </a:cubicBezTo>
                  <a:cubicBezTo>
                    <a:pt x="1" y="285"/>
                    <a:pt x="1" y="556"/>
                    <a:pt x="163" y="719"/>
                  </a:cubicBezTo>
                  <a:cubicBezTo>
                    <a:pt x="248" y="803"/>
                    <a:pt x="369" y="851"/>
                    <a:pt x="488" y="851"/>
                  </a:cubicBezTo>
                  <a:cubicBezTo>
                    <a:pt x="599" y="851"/>
                    <a:pt x="709" y="810"/>
                    <a:pt x="787" y="719"/>
                  </a:cubicBezTo>
                  <a:cubicBezTo>
                    <a:pt x="950" y="556"/>
                    <a:pt x="950" y="312"/>
                    <a:pt x="814" y="122"/>
                  </a:cubicBezTo>
                  <a:cubicBezTo>
                    <a:pt x="719" y="41"/>
                    <a:pt x="597" y="0"/>
                    <a:pt x="479"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851" name="Google Shape;851;p51"/>
            <p:cNvSpPr/>
            <p:nvPr/>
          </p:nvSpPr>
          <p:spPr>
            <a:xfrm>
              <a:off x="2995963" y="6198838"/>
              <a:ext cx="88825" cy="76375"/>
            </a:xfrm>
            <a:custGeom>
              <a:avLst/>
              <a:gdLst/>
              <a:ahLst/>
              <a:cxnLst/>
              <a:rect l="l" t="t" r="r" b="b"/>
              <a:pathLst>
                <a:path w="3553" h="3055" extrusionOk="0">
                  <a:moveTo>
                    <a:pt x="1554" y="967"/>
                  </a:moveTo>
                  <a:cubicBezTo>
                    <a:pt x="1834" y="967"/>
                    <a:pt x="2129" y="1072"/>
                    <a:pt x="2332" y="1252"/>
                  </a:cubicBezTo>
                  <a:cubicBezTo>
                    <a:pt x="2386" y="1333"/>
                    <a:pt x="2467" y="1415"/>
                    <a:pt x="2494" y="1496"/>
                  </a:cubicBezTo>
                  <a:cubicBezTo>
                    <a:pt x="2630" y="1794"/>
                    <a:pt x="2440" y="2147"/>
                    <a:pt x="2115" y="2174"/>
                  </a:cubicBezTo>
                  <a:cubicBezTo>
                    <a:pt x="2074" y="2179"/>
                    <a:pt x="2034" y="2182"/>
                    <a:pt x="1994" y="2182"/>
                  </a:cubicBezTo>
                  <a:cubicBezTo>
                    <a:pt x="1607" y="2182"/>
                    <a:pt x="1256" y="1949"/>
                    <a:pt x="1084" y="1604"/>
                  </a:cubicBezTo>
                  <a:cubicBezTo>
                    <a:pt x="976" y="1360"/>
                    <a:pt x="1111" y="1062"/>
                    <a:pt x="1382" y="981"/>
                  </a:cubicBezTo>
                  <a:cubicBezTo>
                    <a:pt x="1438" y="971"/>
                    <a:pt x="1496" y="967"/>
                    <a:pt x="1554" y="967"/>
                  </a:cubicBezTo>
                  <a:close/>
                  <a:moveTo>
                    <a:pt x="1518" y="1"/>
                  </a:moveTo>
                  <a:cubicBezTo>
                    <a:pt x="1482" y="1"/>
                    <a:pt x="1446" y="2"/>
                    <a:pt x="1409" y="4"/>
                  </a:cubicBezTo>
                  <a:cubicBezTo>
                    <a:pt x="1395" y="4"/>
                    <a:pt x="1380" y="3"/>
                    <a:pt x="1366" y="3"/>
                  </a:cubicBezTo>
                  <a:cubicBezTo>
                    <a:pt x="600" y="3"/>
                    <a:pt x="1" y="697"/>
                    <a:pt x="80" y="1469"/>
                  </a:cubicBezTo>
                  <a:cubicBezTo>
                    <a:pt x="135" y="1876"/>
                    <a:pt x="325" y="2255"/>
                    <a:pt x="650" y="2527"/>
                  </a:cubicBezTo>
                  <a:cubicBezTo>
                    <a:pt x="1034" y="2872"/>
                    <a:pt x="1527" y="3055"/>
                    <a:pt x="2033" y="3055"/>
                  </a:cubicBezTo>
                  <a:cubicBezTo>
                    <a:pt x="2241" y="3055"/>
                    <a:pt x="2451" y="3024"/>
                    <a:pt x="2657" y="2961"/>
                  </a:cubicBezTo>
                  <a:cubicBezTo>
                    <a:pt x="3091" y="2771"/>
                    <a:pt x="3417" y="2337"/>
                    <a:pt x="3471" y="1849"/>
                  </a:cubicBezTo>
                  <a:cubicBezTo>
                    <a:pt x="3552" y="1415"/>
                    <a:pt x="3362" y="981"/>
                    <a:pt x="2983" y="737"/>
                  </a:cubicBezTo>
                  <a:cubicBezTo>
                    <a:pt x="2847" y="628"/>
                    <a:pt x="2711" y="547"/>
                    <a:pt x="2603" y="411"/>
                  </a:cubicBezTo>
                  <a:cubicBezTo>
                    <a:pt x="2305" y="138"/>
                    <a:pt x="1915" y="1"/>
                    <a:pt x="1518" y="1"/>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852" name="Google Shape;852;p51"/>
            <p:cNvSpPr/>
            <p:nvPr/>
          </p:nvSpPr>
          <p:spPr>
            <a:xfrm>
              <a:off x="3019663" y="6222988"/>
              <a:ext cx="42075" cy="30400"/>
            </a:xfrm>
            <a:custGeom>
              <a:avLst/>
              <a:gdLst/>
              <a:ahLst/>
              <a:cxnLst/>
              <a:rect l="l" t="t" r="r" b="b"/>
              <a:pathLst>
                <a:path w="1683" h="1216" extrusionOk="0">
                  <a:moveTo>
                    <a:pt x="588" y="1"/>
                  </a:moveTo>
                  <a:cubicBezTo>
                    <a:pt x="528" y="1"/>
                    <a:pt x="468" y="5"/>
                    <a:pt x="407" y="15"/>
                  </a:cubicBezTo>
                  <a:cubicBezTo>
                    <a:pt x="136" y="96"/>
                    <a:pt x="0" y="394"/>
                    <a:pt x="136" y="638"/>
                  </a:cubicBezTo>
                  <a:cubicBezTo>
                    <a:pt x="308" y="983"/>
                    <a:pt x="659" y="1216"/>
                    <a:pt x="1046" y="1216"/>
                  </a:cubicBezTo>
                  <a:cubicBezTo>
                    <a:pt x="1086" y="1216"/>
                    <a:pt x="1126" y="1213"/>
                    <a:pt x="1167" y="1208"/>
                  </a:cubicBezTo>
                  <a:cubicBezTo>
                    <a:pt x="1492" y="1181"/>
                    <a:pt x="1682" y="828"/>
                    <a:pt x="1546" y="530"/>
                  </a:cubicBezTo>
                  <a:cubicBezTo>
                    <a:pt x="1492" y="449"/>
                    <a:pt x="1438" y="367"/>
                    <a:pt x="1384" y="286"/>
                  </a:cubicBezTo>
                  <a:cubicBezTo>
                    <a:pt x="1159" y="106"/>
                    <a:pt x="878" y="1"/>
                    <a:pt x="588" y="1"/>
                  </a:cubicBezTo>
                  <a:close/>
                </a:path>
              </a:pathLst>
            </a:custGeom>
            <a:solidFill>
              <a:srgbClr val="4E8CC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853" name="Google Shape;853;p51"/>
            <p:cNvSpPr/>
            <p:nvPr/>
          </p:nvSpPr>
          <p:spPr>
            <a:xfrm>
              <a:off x="3108488" y="6151213"/>
              <a:ext cx="63775" cy="60150"/>
            </a:xfrm>
            <a:custGeom>
              <a:avLst/>
              <a:gdLst/>
              <a:ahLst/>
              <a:cxnLst/>
              <a:rect l="l" t="t" r="r" b="b"/>
              <a:pathLst>
                <a:path w="2551" h="2406" extrusionOk="0">
                  <a:moveTo>
                    <a:pt x="1411" y="688"/>
                  </a:moveTo>
                  <a:cubicBezTo>
                    <a:pt x="1637" y="688"/>
                    <a:pt x="1838" y="883"/>
                    <a:pt x="1818" y="1123"/>
                  </a:cubicBezTo>
                  <a:cubicBezTo>
                    <a:pt x="1818" y="1150"/>
                    <a:pt x="1791" y="1177"/>
                    <a:pt x="1791" y="1231"/>
                  </a:cubicBezTo>
                  <a:cubicBezTo>
                    <a:pt x="1740" y="1513"/>
                    <a:pt x="1471" y="1722"/>
                    <a:pt x="1168" y="1722"/>
                  </a:cubicBezTo>
                  <a:cubicBezTo>
                    <a:pt x="1149" y="1722"/>
                    <a:pt x="1131" y="1721"/>
                    <a:pt x="1113" y="1719"/>
                  </a:cubicBezTo>
                  <a:cubicBezTo>
                    <a:pt x="1031" y="1719"/>
                    <a:pt x="869" y="1584"/>
                    <a:pt x="869" y="1557"/>
                  </a:cubicBezTo>
                  <a:cubicBezTo>
                    <a:pt x="896" y="1285"/>
                    <a:pt x="1004" y="1041"/>
                    <a:pt x="1113" y="824"/>
                  </a:cubicBezTo>
                  <a:cubicBezTo>
                    <a:pt x="1140" y="797"/>
                    <a:pt x="1167" y="797"/>
                    <a:pt x="1167" y="770"/>
                  </a:cubicBezTo>
                  <a:cubicBezTo>
                    <a:pt x="1246" y="713"/>
                    <a:pt x="1330" y="688"/>
                    <a:pt x="1411" y="688"/>
                  </a:cubicBezTo>
                  <a:close/>
                  <a:moveTo>
                    <a:pt x="1427" y="0"/>
                  </a:moveTo>
                  <a:cubicBezTo>
                    <a:pt x="1313" y="0"/>
                    <a:pt x="1198" y="21"/>
                    <a:pt x="1086" y="65"/>
                  </a:cubicBezTo>
                  <a:cubicBezTo>
                    <a:pt x="652" y="228"/>
                    <a:pt x="326" y="553"/>
                    <a:pt x="190" y="960"/>
                  </a:cubicBezTo>
                  <a:cubicBezTo>
                    <a:pt x="1" y="1394"/>
                    <a:pt x="163" y="1936"/>
                    <a:pt x="543" y="2208"/>
                  </a:cubicBezTo>
                  <a:cubicBezTo>
                    <a:pt x="679" y="2316"/>
                    <a:pt x="841" y="2370"/>
                    <a:pt x="1031" y="2397"/>
                  </a:cubicBezTo>
                  <a:cubicBezTo>
                    <a:pt x="1081" y="2403"/>
                    <a:pt x="1131" y="2406"/>
                    <a:pt x="1181" y="2406"/>
                  </a:cubicBezTo>
                  <a:cubicBezTo>
                    <a:pt x="1622" y="2406"/>
                    <a:pt x="2065" y="2193"/>
                    <a:pt x="2333" y="1828"/>
                  </a:cubicBezTo>
                  <a:cubicBezTo>
                    <a:pt x="2550" y="1448"/>
                    <a:pt x="2550" y="960"/>
                    <a:pt x="2333" y="607"/>
                  </a:cubicBezTo>
                  <a:cubicBezTo>
                    <a:pt x="2166" y="231"/>
                    <a:pt x="1806" y="0"/>
                    <a:pt x="1427"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854" name="Google Shape;854;p51"/>
            <p:cNvSpPr/>
            <p:nvPr/>
          </p:nvSpPr>
          <p:spPr>
            <a:xfrm>
              <a:off x="3130188" y="6168388"/>
              <a:ext cx="24250" cy="25875"/>
            </a:xfrm>
            <a:custGeom>
              <a:avLst/>
              <a:gdLst/>
              <a:ahLst/>
              <a:cxnLst/>
              <a:rect l="l" t="t" r="r" b="b"/>
              <a:pathLst>
                <a:path w="970" h="1035" extrusionOk="0">
                  <a:moveTo>
                    <a:pt x="543" y="1"/>
                  </a:moveTo>
                  <a:cubicBezTo>
                    <a:pt x="462" y="1"/>
                    <a:pt x="378" y="26"/>
                    <a:pt x="299" y="83"/>
                  </a:cubicBezTo>
                  <a:cubicBezTo>
                    <a:pt x="299" y="110"/>
                    <a:pt x="272" y="110"/>
                    <a:pt x="245" y="137"/>
                  </a:cubicBezTo>
                  <a:cubicBezTo>
                    <a:pt x="136" y="354"/>
                    <a:pt x="28" y="598"/>
                    <a:pt x="1" y="870"/>
                  </a:cubicBezTo>
                  <a:cubicBezTo>
                    <a:pt x="1" y="897"/>
                    <a:pt x="163" y="1032"/>
                    <a:pt x="245" y="1032"/>
                  </a:cubicBezTo>
                  <a:cubicBezTo>
                    <a:pt x="263" y="1034"/>
                    <a:pt x="281" y="1035"/>
                    <a:pt x="300" y="1035"/>
                  </a:cubicBezTo>
                  <a:cubicBezTo>
                    <a:pt x="603" y="1035"/>
                    <a:pt x="872" y="826"/>
                    <a:pt x="923" y="544"/>
                  </a:cubicBezTo>
                  <a:cubicBezTo>
                    <a:pt x="923" y="490"/>
                    <a:pt x="950" y="463"/>
                    <a:pt x="950" y="436"/>
                  </a:cubicBezTo>
                  <a:cubicBezTo>
                    <a:pt x="970" y="196"/>
                    <a:pt x="769" y="1"/>
                    <a:pt x="543" y="1"/>
                  </a:cubicBezTo>
                  <a:close/>
                </a:path>
              </a:pathLst>
            </a:custGeom>
            <a:solidFill>
              <a:srgbClr val="4E8CC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855" name="Google Shape;855;p51"/>
            <p:cNvSpPr/>
            <p:nvPr/>
          </p:nvSpPr>
          <p:spPr>
            <a:xfrm>
              <a:off x="3179013" y="5920263"/>
              <a:ext cx="73250" cy="81850"/>
            </a:xfrm>
            <a:custGeom>
              <a:avLst/>
              <a:gdLst/>
              <a:ahLst/>
              <a:cxnLst/>
              <a:rect l="l" t="t" r="r" b="b"/>
              <a:pathLst>
                <a:path w="2930" h="3274" extrusionOk="0">
                  <a:moveTo>
                    <a:pt x="1508" y="946"/>
                  </a:moveTo>
                  <a:cubicBezTo>
                    <a:pt x="1575" y="946"/>
                    <a:pt x="1642" y="969"/>
                    <a:pt x="1709" y="1003"/>
                  </a:cubicBezTo>
                  <a:cubicBezTo>
                    <a:pt x="1926" y="1166"/>
                    <a:pt x="2008" y="1464"/>
                    <a:pt x="1872" y="1708"/>
                  </a:cubicBezTo>
                  <a:cubicBezTo>
                    <a:pt x="1791" y="1979"/>
                    <a:pt x="1574" y="2223"/>
                    <a:pt x="1275" y="2305"/>
                  </a:cubicBezTo>
                  <a:cubicBezTo>
                    <a:pt x="1031" y="2169"/>
                    <a:pt x="923" y="1898"/>
                    <a:pt x="1004" y="1654"/>
                  </a:cubicBezTo>
                  <a:cubicBezTo>
                    <a:pt x="1004" y="1383"/>
                    <a:pt x="1167" y="1139"/>
                    <a:pt x="1384" y="976"/>
                  </a:cubicBezTo>
                  <a:cubicBezTo>
                    <a:pt x="1425" y="955"/>
                    <a:pt x="1467" y="946"/>
                    <a:pt x="1508" y="946"/>
                  </a:cubicBezTo>
                  <a:close/>
                  <a:moveTo>
                    <a:pt x="1535" y="0"/>
                  </a:moveTo>
                  <a:cubicBezTo>
                    <a:pt x="1106" y="0"/>
                    <a:pt x="688" y="216"/>
                    <a:pt x="434" y="596"/>
                  </a:cubicBezTo>
                  <a:cubicBezTo>
                    <a:pt x="136" y="1003"/>
                    <a:pt x="0" y="1491"/>
                    <a:pt x="55" y="2006"/>
                  </a:cubicBezTo>
                  <a:cubicBezTo>
                    <a:pt x="109" y="2549"/>
                    <a:pt x="462" y="3010"/>
                    <a:pt x="977" y="3200"/>
                  </a:cubicBezTo>
                  <a:cubicBezTo>
                    <a:pt x="1097" y="3251"/>
                    <a:pt x="1212" y="3273"/>
                    <a:pt x="1322" y="3273"/>
                  </a:cubicBezTo>
                  <a:cubicBezTo>
                    <a:pt x="1685" y="3273"/>
                    <a:pt x="2007" y="3030"/>
                    <a:pt x="2360" y="2739"/>
                  </a:cubicBezTo>
                  <a:cubicBezTo>
                    <a:pt x="2523" y="2495"/>
                    <a:pt x="2659" y="2278"/>
                    <a:pt x="2767" y="2034"/>
                  </a:cubicBezTo>
                  <a:cubicBezTo>
                    <a:pt x="2848" y="1844"/>
                    <a:pt x="2903" y="1681"/>
                    <a:pt x="2903" y="1491"/>
                  </a:cubicBezTo>
                  <a:cubicBezTo>
                    <a:pt x="2930" y="840"/>
                    <a:pt x="2550" y="352"/>
                    <a:pt x="1899" y="54"/>
                  </a:cubicBezTo>
                  <a:cubicBezTo>
                    <a:pt x="1779" y="18"/>
                    <a:pt x="1656" y="0"/>
                    <a:pt x="1535"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856" name="Google Shape;856;p51"/>
            <p:cNvSpPr/>
            <p:nvPr/>
          </p:nvSpPr>
          <p:spPr>
            <a:xfrm>
              <a:off x="3202063" y="5943913"/>
              <a:ext cx="27150" cy="33975"/>
            </a:xfrm>
            <a:custGeom>
              <a:avLst/>
              <a:gdLst/>
              <a:ahLst/>
              <a:cxnLst/>
              <a:rect l="l" t="t" r="r" b="b"/>
              <a:pathLst>
                <a:path w="1086" h="1359" extrusionOk="0">
                  <a:moveTo>
                    <a:pt x="586" y="0"/>
                  </a:moveTo>
                  <a:cubicBezTo>
                    <a:pt x="545" y="0"/>
                    <a:pt x="503" y="9"/>
                    <a:pt x="462" y="30"/>
                  </a:cubicBezTo>
                  <a:cubicBezTo>
                    <a:pt x="245" y="193"/>
                    <a:pt x="82" y="437"/>
                    <a:pt x="82" y="708"/>
                  </a:cubicBezTo>
                  <a:cubicBezTo>
                    <a:pt x="1" y="952"/>
                    <a:pt x="109" y="1223"/>
                    <a:pt x="353" y="1359"/>
                  </a:cubicBezTo>
                  <a:cubicBezTo>
                    <a:pt x="652" y="1277"/>
                    <a:pt x="869" y="1033"/>
                    <a:pt x="950" y="762"/>
                  </a:cubicBezTo>
                  <a:cubicBezTo>
                    <a:pt x="1086" y="518"/>
                    <a:pt x="1004" y="220"/>
                    <a:pt x="787" y="57"/>
                  </a:cubicBezTo>
                  <a:cubicBezTo>
                    <a:pt x="720" y="23"/>
                    <a:pt x="653" y="0"/>
                    <a:pt x="586" y="0"/>
                  </a:cubicBezTo>
                  <a:close/>
                </a:path>
              </a:pathLst>
            </a:custGeom>
            <a:solidFill>
              <a:srgbClr val="4E8CC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857" name="Google Shape;857;p51"/>
            <p:cNvSpPr/>
            <p:nvPr/>
          </p:nvSpPr>
          <p:spPr>
            <a:xfrm>
              <a:off x="3273263" y="5852338"/>
              <a:ext cx="61050" cy="53175"/>
            </a:xfrm>
            <a:custGeom>
              <a:avLst/>
              <a:gdLst/>
              <a:ahLst/>
              <a:cxnLst/>
              <a:rect l="l" t="t" r="r" b="b"/>
              <a:pathLst>
                <a:path w="2442" h="2127" extrusionOk="0">
                  <a:moveTo>
                    <a:pt x="1277" y="588"/>
                  </a:moveTo>
                  <a:cubicBezTo>
                    <a:pt x="1591" y="588"/>
                    <a:pt x="1828" y="1030"/>
                    <a:pt x="1547" y="1333"/>
                  </a:cubicBezTo>
                  <a:lnTo>
                    <a:pt x="1520" y="1360"/>
                  </a:lnTo>
                  <a:cubicBezTo>
                    <a:pt x="1433" y="1436"/>
                    <a:pt x="1341" y="1468"/>
                    <a:pt x="1253" y="1468"/>
                  </a:cubicBezTo>
                  <a:cubicBezTo>
                    <a:pt x="932" y="1468"/>
                    <a:pt x="673" y="1035"/>
                    <a:pt x="950" y="736"/>
                  </a:cubicBezTo>
                  <a:cubicBezTo>
                    <a:pt x="977" y="709"/>
                    <a:pt x="1004" y="682"/>
                    <a:pt x="1031" y="682"/>
                  </a:cubicBezTo>
                  <a:cubicBezTo>
                    <a:pt x="1113" y="616"/>
                    <a:pt x="1198" y="588"/>
                    <a:pt x="1277" y="588"/>
                  </a:cubicBezTo>
                  <a:close/>
                  <a:moveTo>
                    <a:pt x="1296" y="0"/>
                  </a:moveTo>
                  <a:cubicBezTo>
                    <a:pt x="1000" y="0"/>
                    <a:pt x="709" y="109"/>
                    <a:pt x="489" y="329"/>
                  </a:cubicBezTo>
                  <a:cubicBezTo>
                    <a:pt x="55" y="709"/>
                    <a:pt x="1" y="1387"/>
                    <a:pt x="380" y="1821"/>
                  </a:cubicBezTo>
                  <a:cubicBezTo>
                    <a:pt x="625" y="2025"/>
                    <a:pt x="923" y="2126"/>
                    <a:pt x="1221" y="2126"/>
                  </a:cubicBezTo>
                  <a:cubicBezTo>
                    <a:pt x="1520" y="2126"/>
                    <a:pt x="1818" y="2025"/>
                    <a:pt x="2062" y="1821"/>
                  </a:cubicBezTo>
                  <a:cubicBezTo>
                    <a:pt x="2442" y="1387"/>
                    <a:pt x="2442" y="763"/>
                    <a:pt x="2116" y="302"/>
                  </a:cubicBezTo>
                  <a:cubicBezTo>
                    <a:pt x="1876" y="102"/>
                    <a:pt x="1584" y="0"/>
                    <a:pt x="1296"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858" name="Google Shape;858;p51"/>
            <p:cNvSpPr/>
            <p:nvPr/>
          </p:nvSpPr>
          <p:spPr>
            <a:xfrm>
              <a:off x="3290063" y="5867038"/>
              <a:ext cx="28925" cy="22000"/>
            </a:xfrm>
            <a:custGeom>
              <a:avLst/>
              <a:gdLst/>
              <a:ahLst/>
              <a:cxnLst/>
              <a:rect l="l" t="t" r="r" b="b"/>
              <a:pathLst>
                <a:path w="1157" h="880" extrusionOk="0">
                  <a:moveTo>
                    <a:pt x="605" y="0"/>
                  </a:moveTo>
                  <a:cubicBezTo>
                    <a:pt x="526" y="0"/>
                    <a:pt x="441" y="28"/>
                    <a:pt x="359" y="94"/>
                  </a:cubicBezTo>
                  <a:cubicBezTo>
                    <a:pt x="332" y="94"/>
                    <a:pt x="305" y="121"/>
                    <a:pt x="278" y="148"/>
                  </a:cubicBezTo>
                  <a:cubicBezTo>
                    <a:pt x="1" y="447"/>
                    <a:pt x="260" y="880"/>
                    <a:pt x="581" y="880"/>
                  </a:cubicBezTo>
                  <a:cubicBezTo>
                    <a:pt x="669" y="880"/>
                    <a:pt x="761" y="848"/>
                    <a:pt x="848" y="772"/>
                  </a:cubicBezTo>
                  <a:lnTo>
                    <a:pt x="875" y="745"/>
                  </a:lnTo>
                  <a:cubicBezTo>
                    <a:pt x="1156" y="442"/>
                    <a:pt x="919" y="0"/>
                    <a:pt x="605" y="0"/>
                  </a:cubicBezTo>
                  <a:close/>
                </a:path>
              </a:pathLst>
            </a:custGeom>
            <a:solidFill>
              <a:srgbClr val="4E8CC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859" name="Google Shape;859;p51"/>
          <p:cNvGrpSpPr/>
          <p:nvPr/>
        </p:nvGrpSpPr>
        <p:grpSpPr>
          <a:xfrm rot="5973186">
            <a:off x="2879668" y="5620104"/>
            <a:ext cx="700961" cy="571520"/>
            <a:chOff x="5426900" y="3064075"/>
            <a:chExt cx="281450" cy="229525"/>
          </a:xfrm>
        </p:grpSpPr>
        <p:sp>
          <p:nvSpPr>
            <p:cNvPr id="860" name="Google Shape;860;p51"/>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861" name="Google Shape;861;p51"/>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862" name="Google Shape;862;p51"/>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863" name="Google Shape;863;p51"/>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864" name="Google Shape;864;p51"/>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rgbClr val="ED6A3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865" name="Google Shape;865;p51"/>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866" name="Google Shape;866;p51"/>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rgbClr val="ED6A3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867" name="Google Shape;867;p51"/>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868" name="Google Shape;868;p51"/>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rgbClr val="ED6A3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sp>
        <p:nvSpPr>
          <p:cNvPr id="3" name="Rectangle 2"/>
          <p:cNvSpPr/>
          <p:nvPr/>
        </p:nvSpPr>
        <p:spPr>
          <a:xfrm>
            <a:off x="2626211" y="3137359"/>
            <a:ext cx="7059235" cy="1571392"/>
          </a:xfrm>
          <a:prstGeom prst="rect">
            <a:avLst/>
          </a:prstGeom>
        </p:spPr>
        <p:txBody>
          <a:bodyPr wrap="square">
            <a:spAutoFit/>
          </a:bodyPr>
          <a:lstStyle/>
          <a:p>
            <a:pPr indent="330200" algn="just">
              <a:lnSpc>
                <a:spcPct val="125000"/>
              </a:lnSpc>
              <a:spcAft>
                <a:spcPts val="500"/>
              </a:spcAft>
            </a:pPr>
            <a:r>
              <a:rPr lang="vi-VN" sz="2400" b="1" dirty="0">
                <a:latin typeface="Calibri" panose="020F0502020204030204" pitchFamily="34" charset="0"/>
                <a:ea typeface="Segoe UI" panose="020B0502040204020203" pitchFamily="34" charset="0"/>
                <a:cs typeface="Calibri" panose="020F0502020204030204" pitchFamily="34" charset="0"/>
              </a:rPr>
              <a:t>Hãy mô tả một số phân tử được tạo thành từ </a:t>
            </a:r>
            <a:endParaRPr lang="vi-VN" sz="2400" b="1" dirty="0">
              <a:latin typeface="Calibri" panose="020F0502020204030204" pitchFamily="34" charset="0"/>
              <a:ea typeface="Segoe UI" panose="020B0502040204020203" pitchFamily="34" charset="0"/>
              <a:cs typeface="Calibri" panose="020F0502020204030204" pitchFamily="34" charset="0"/>
            </a:endParaRPr>
          </a:p>
          <a:p>
            <a:pPr indent="330200" algn="just">
              <a:lnSpc>
                <a:spcPct val="125000"/>
              </a:lnSpc>
              <a:spcAft>
                <a:spcPts val="500"/>
              </a:spcAft>
            </a:pPr>
            <a:r>
              <a:rPr lang="vi-VN" sz="2400" b="1" dirty="0">
                <a:latin typeface="Calibri" panose="020F0502020204030204" pitchFamily="34" charset="0"/>
                <a:ea typeface="Segoe UI" panose="020B0502040204020203" pitchFamily="34" charset="0"/>
                <a:cs typeface="Calibri" panose="020F0502020204030204" pitchFamily="34" charset="0"/>
              </a:rPr>
              <a:t>a) 1 nguyên tố hoá học</a:t>
            </a:r>
            <a:endParaRPr lang="vi-VN" sz="2400" b="1" dirty="0">
              <a:latin typeface="Calibri" panose="020F0502020204030204" pitchFamily="34" charset="0"/>
              <a:ea typeface="Segoe UI" panose="020B0502040204020203" pitchFamily="34" charset="0"/>
              <a:cs typeface="Calibri" panose="020F0502020204030204" pitchFamily="34" charset="0"/>
            </a:endParaRPr>
          </a:p>
          <a:p>
            <a:pPr indent="330200" algn="just">
              <a:lnSpc>
                <a:spcPct val="125000"/>
              </a:lnSpc>
              <a:spcAft>
                <a:spcPts val="500"/>
              </a:spcAft>
            </a:pPr>
            <a:r>
              <a:rPr lang="vi-VN" sz="2400" b="1" dirty="0">
                <a:latin typeface="Calibri" panose="020F0502020204030204" pitchFamily="34" charset="0"/>
                <a:ea typeface="Segoe UI" panose="020B0502040204020203" pitchFamily="34" charset="0"/>
                <a:cs typeface="Calibri" panose="020F0502020204030204" pitchFamily="34" charset="0"/>
              </a:rPr>
              <a:t>b) 2 nguyên tố hoá học</a:t>
            </a:r>
            <a:endParaRPr lang="vi-VN" sz="2400" b="1" dirty="0">
              <a:latin typeface="Calibri" panose="020F0502020204030204" pitchFamily="34" charset="0"/>
              <a:ea typeface="Segoe UI" panose="020B0502040204020203" pitchFamily="34" charset="0"/>
              <a:cs typeface="Calibri" panose="020F0502020204030204" pitchFamily="34" charset="0"/>
            </a:endParaRPr>
          </a:p>
        </p:txBody>
      </p:sp>
      <p:sp>
        <p:nvSpPr>
          <p:cNvPr id="45" name="Google Shape;634;p48"/>
          <p:cNvSpPr/>
          <p:nvPr/>
        </p:nvSpPr>
        <p:spPr>
          <a:xfrm>
            <a:off x="300422" y="246174"/>
            <a:ext cx="2161585" cy="408074"/>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defTabSz="1219200">
              <a:buClr>
                <a:srgbClr val="000000"/>
              </a:buClr>
            </a:pPr>
            <a:endParaRPr sz="800" kern="0">
              <a:solidFill>
                <a:srgbClr val="000000"/>
              </a:solidFill>
              <a:latin typeface="Arial" panose="020B0604020202020204"/>
              <a:cs typeface="Arial" panose="020B0604020202020204"/>
              <a:sym typeface="Arial" panose="020B0604020202020204"/>
            </a:endParaRPr>
          </a:p>
        </p:txBody>
      </p:sp>
      <p:sp>
        <p:nvSpPr>
          <p:cNvPr id="46" name="Google Shape;637;p48"/>
          <p:cNvSpPr txBox="1"/>
          <p:nvPr/>
        </p:nvSpPr>
        <p:spPr>
          <a:xfrm>
            <a:off x="-131803" y="105566"/>
            <a:ext cx="2360316" cy="343949"/>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r"/>
            <a:r>
              <a:rPr lang="vi-VN" sz="2800" b="1"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Phân tử</a:t>
            </a:r>
            <a:endParaRPr lang="vi-VN" sz="2800" b="1"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cSld>
  <p:clrMapOvr>
    <a:masterClrMapping/>
  </p:clrMapOvr>
  <p:transition spd="slow">
    <p:push dir="u"/>
  </p:transition>
</p:sld>
</file>

<file path=ppt/theme/theme1.xml><?xml version="1.0" encoding="utf-8"?>
<a:theme xmlns:a="http://schemas.openxmlformats.org/drawingml/2006/main" name="Basic Chemistry for Pre-K by Slidesgo">
  <a:themeElements>
    <a:clrScheme name="Simple Light">
      <a:dk1>
        <a:srgbClr val="263E68"/>
      </a:dk1>
      <a:lt1>
        <a:srgbClr val="FFFFFF"/>
      </a:lt1>
      <a:dk2>
        <a:srgbClr val="FECA2A"/>
      </a:dk2>
      <a:lt2>
        <a:srgbClr val="ED6A30"/>
      </a:lt2>
      <a:accent1>
        <a:srgbClr val="FFA288"/>
      </a:accent1>
      <a:accent2>
        <a:srgbClr val="263E68"/>
      </a:accent2>
      <a:accent3>
        <a:srgbClr val="4E8CCA"/>
      </a:accent3>
      <a:accent4>
        <a:srgbClr val="E4EFF9"/>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Basic Chemistry for Pre-K by Slidesgo">
  <a:themeElements>
    <a:clrScheme name="Simple Light">
      <a:dk1>
        <a:srgbClr val="263E68"/>
      </a:dk1>
      <a:lt1>
        <a:srgbClr val="FFFFFF"/>
      </a:lt1>
      <a:dk2>
        <a:srgbClr val="FECA2A"/>
      </a:dk2>
      <a:lt2>
        <a:srgbClr val="ED6A30"/>
      </a:lt2>
      <a:accent1>
        <a:srgbClr val="FFA288"/>
      </a:accent1>
      <a:accent2>
        <a:srgbClr val="263E68"/>
      </a:accent2>
      <a:accent3>
        <a:srgbClr val="4E8CCA"/>
      </a:accent3>
      <a:accent4>
        <a:srgbClr val="E4EFF9"/>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7989</Words>
  <PresentationFormat>Widescreen</PresentationFormat>
  <Paragraphs>390</Paragraphs>
  <Slides>45</Slides>
  <Notes>45</Notes>
  <HiddenSlides>0</HiddenSlides>
  <MMClips>0</MMClips>
  <ScaleCrop>false</ScaleCrop>
  <HeadingPairs>
    <vt:vector size="6" baseType="variant">
      <vt:variant>
        <vt:lpstr>已用的字体</vt:lpstr>
      </vt:variant>
      <vt:variant>
        <vt:i4>20</vt:i4>
      </vt:variant>
      <vt:variant>
        <vt:lpstr>主题</vt:lpstr>
      </vt:variant>
      <vt:variant>
        <vt:i4>2</vt:i4>
      </vt:variant>
      <vt:variant>
        <vt:lpstr>幻灯片标题</vt:lpstr>
      </vt:variant>
      <vt:variant>
        <vt:i4>45</vt:i4>
      </vt:variant>
    </vt:vector>
  </HeadingPairs>
  <TitlesOfParts>
    <vt:vector size="67" baseType="lpstr">
      <vt:lpstr>Arial</vt:lpstr>
      <vt:lpstr>SimSun</vt:lpstr>
      <vt:lpstr>Wingdings</vt:lpstr>
      <vt:lpstr>Mali Medium</vt:lpstr>
      <vt:lpstr>Single Day</vt:lpstr>
      <vt:lpstr>Comfortaa Light</vt:lpstr>
      <vt:lpstr>Arial</vt:lpstr>
      <vt:lpstr>Comfortaa Medium</vt:lpstr>
      <vt:lpstr>Comfortaa SemiBold</vt:lpstr>
      <vt:lpstr>Mali</vt:lpstr>
      <vt:lpstr>Mali SemiBold</vt:lpstr>
      <vt:lpstr>Comfortaa</vt:lpstr>
      <vt:lpstr>Calibri</vt:lpstr>
      <vt:lpstr>Times New Roman</vt:lpstr>
      <vt:lpstr>Segoe UI</vt:lpstr>
      <vt:lpstr>Bahnschrift Condensed</vt:lpstr>
      <vt:lpstr>Microsoft YaHei</vt:lpstr>
      <vt:lpstr>Arial Unicode MS</vt:lpstr>
      <vt:lpstr>Courier New</vt:lpstr>
      <vt:lpstr>Symbol</vt:lpstr>
      <vt:lpstr>Basic Chemistry for Pre-K by Slidesgo</vt:lpstr>
      <vt:lpstr>1_Basic Chemistry for Pre-K by Slidesgo</vt:lpstr>
      <vt:lpstr>PowerPoint 演示文稿</vt:lpstr>
      <vt:lpstr>QUAN SÁT và PHÂN LOẠI </vt:lpstr>
      <vt:lpstr>Hợp chất</vt:lpstr>
      <vt:lpstr>Ghét gô!!!</vt:lpstr>
      <vt:lpstr>Phân tử</vt:lpstr>
      <vt:lpstr>QUAN SÁT và PHÂN LOẠI </vt:lpstr>
      <vt:lpstr>QUAN SÁT và PHÂN LOẠI </vt:lpstr>
      <vt:lpstr>1. Phân tử</vt:lpstr>
      <vt:lpstr>VÍ DỤ</vt:lpstr>
      <vt:lpstr>	Phân tử được tạo thành từ 1 nguyên tố hoá học</vt:lpstr>
      <vt:lpstr>	Phân tử được tạo thành từ 2 nguyên tố hoá học</vt:lpstr>
      <vt:lpstr>Trò chơi: ĐẤT NẶN </vt:lpstr>
      <vt:lpstr>PowerPoint 演示文稿</vt:lpstr>
      <vt:lpstr>PowerPoint 演示文稿</vt:lpstr>
      <vt:lpstr>CÁCH TÍNH KHỐI LƯỢNG PHÂN TỬ</vt:lpstr>
      <vt:lpstr>a) Hãy đề xuất cách tính khối lượng phân tử của mỗi chất </vt:lpstr>
      <vt:lpstr>b) Phân tử khí oxygen sẽ có KLPT bằng bao nhiêu?</vt:lpstr>
      <vt:lpstr>ĐUỔI HÌNH BẮT CHỮ</vt:lpstr>
      <vt:lpstr>CÁCH TÍNH KHỐI LƯỢNG PHÂN TỬ   Khối lượng phân tử bằng tổng khối lượng các nguyên tử có trong phân tử.  </vt:lpstr>
      <vt:lpstr>VÍ DỤ</vt:lpstr>
      <vt:lpstr>VẬN DỤNG </vt:lpstr>
      <vt:lpstr>VẬN DỤNG </vt:lpstr>
      <vt:lpstr>ĐỐ EM </vt:lpstr>
      <vt:lpstr>ĐỐ EM </vt:lpstr>
      <vt:lpstr>02</vt:lpstr>
      <vt:lpstr>QUAN SÁT VÀ TRẢ LỜI CÂU HỎI</vt:lpstr>
      <vt:lpstr>QUAN SÁT VÀ TRẢ LỜI CÂU HỎI</vt:lpstr>
      <vt:lpstr>QUAN SÁT VÀ TRẢ LỜI CÂU HỎI</vt:lpstr>
      <vt:lpstr>QUAN SÁT VÀ TRẢ LỜI CÂU HỎI</vt:lpstr>
      <vt:lpstr>2. Đơn chất</vt:lpstr>
      <vt:lpstr>VÍ DỤ</vt:lpstr>
      <vt:lpstr>VẬN DỤNG</vt:lpstr>
      <vt:lpstr>HỢP CHẤT</vt:lpstr>
      <vt:lpstr>QUAN SÁT VÀ TRẢ LỜI CÂU HỎI</vt:lpstr>
      <vt:lpstr>QUAN SÁT VÀ TRẢ LỜI CÂU HỎI</vt:lpstr>
      <vt:lpstr>QUAN SÁT VÀ TRẢ LỜI CÂU HỎI</vt:lpstr>
      <vt:lpstr>QUAN SÁT VÀ TRẢ LỜI CÂU HỎI</vt:lpstr>
      <vt:lpstr>QUAN SÁT VÀ TRẢ LỜI CÂU HỎI</vt:lpstr>
      <vt:lpstr>3. Hợp chất</vt:lpstr>
      <vt:lpstr>PowerPoint 演示文稿</vt:lpstr>
      <vt:lpstr>VẬN DỤNG</vt:lpstr>
      <vt:lpstr>VẬN DỤNG</vt:lpstr>
      <vt:lpstr>VẬN DỤNG</vt:lpstr>
      <vt:lpstr>VẬN DỤNG</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2022-06-26T08:35:00Z</dcterms:created>
  <dcterms:modified xsi:type="dcterms:W3CDTF">2023-08-15T07:23:28Z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EB833F492D8645BCA4F16B54785FF9E8</vt:lpwstr>
  </property>
  <property fmtid="{D5CDD505-2E9C-101B-9397-08002B2CF9AE}" pid="3" name="KSOProductBuildVer">
    <vt:lpwstr>1033-11.2.0.11537</vt:lpwstr>
  </property>
</Properties>
</file>