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75" r:id="rId13"/>
    <p:sldId id="25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C3A"/>
    <a:srgbClr val="CAE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76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909E-4C39-3641-A6C5-44C8874FD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7CDE7-EB27-F580-8B8C-C3E349D34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CED1-0FEC-8918-970A-AC5B8D53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1E037-59AE-DB36-31B1-E091AEEBA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7EBDF-8946-A475-ACAC-397DF1C6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2F6B-2261-14BE-D8D1-D23EC2F40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4E7F7-326F-5D8A-E566-E93A5DA46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E0FDE-ACDB-8B70-92AB-9A02143B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4154B-CE57-643A-8120-AB26F817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2B4EE-E7F0-05A9-707C-31C6AD45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F0061A-0900-50DB-DDBC-2C70E1895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351DB-2BE9-22FC-EE59-B515C948C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A593F-C669-0383-F6DC-68B0D5BF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B2E47-278D-877B-429C-9AE7483C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FE466-316A-30A1-3EC9-9E5AE072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7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ECFF-4425-7485-8018-EF3A08CD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547B1-A349-638D-01E1-C0F998520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C5434-E67A-38BB-D7A0-8EAAE047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843E2-DF35-9B19-DBC1-FB93D614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8A9E0-63B2-705E-3BCB-1F436755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B094-E7A0-2661-2F48-2B856263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E66E3-1621-B167-8A08-A1E742EA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48991-16CF-4231-AFB8-C4D5CA1E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72D54-5F4A-708E-5A85-3196BC13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53D38-E11A-762C-150B-A072E9F4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2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9BD0-592D-1B20-7162-AE1DD45A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1FA21-60F1-A8BE-DAA7-E475C9271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F6404-F644-32E0-0F30-1BF47E077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2F27D-6BEC-06C4-C455-97720264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8F7C4-B2E8-F3A7-FCDF-FD2FB836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6897-6419-8287-EA98-AA0C889C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1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D55A-FC17-829E-221C-8BF8C775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57AC3-1C94-D5D0-B7F1-D59F4DD75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8651C-5BDD-668C-A0CC-A61CCC987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C5FCC-D841-099F-372D-EFA34D754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09E6A-3FCD-163B-74FF-7914A103F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BC7B59-58E7-A197-8BB8-23D59A80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983AAC-0563-F803-371E-62142CD8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E28CC1-2295-DF83-74A0-0254F3D4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5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DD1B-A83A-47B9-AA9A-C725F11F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E7605-9D92-55F8-0FCD-E1C075CE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9FFD5-4036-56CB-B86C-05EAEA6B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0AEC5-8C3B-80A0-3FCD-50D6C6741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8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D74D3D-2951-814C-3EA6-D6F21E32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D8D45-E0DD-3F1C-31A2-24F2DF95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B5431-21A1-7F47-BFE2-38FD1CD3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8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3D8F-4742-3906-9287-5A1A48A4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FFAE-C411-180B-3BE9-019B8352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1BA32-DC01-D2CE-947B-F34E49CCF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01209-EF6F-DD11-3EB4-AF7F9B9F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E408-64BA-976B-67E8-353D5F73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40149-FC42-009E-C9C6-1DA8E329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84B9-92B4-D106-F184-1CE9FCAD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628FBA-0132-C245-C7A1-4619F1758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61B7D-BD25-C1C1-BA89-45E9F2541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6DE7A-2160-B444-4E83-2A696E5A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DFB93-52E9-107B-5884-A5FE5E9D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6E736-BE7F-A29F-59FE-39D3F806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5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7D6FA-2921-DDDB-0B9F-6A9D5F66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7E763-E884-1B38-6B8B-9C90C040F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1F134-4F44-685D-69F0-9EED0FB2D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B041-DE0D-43B4-B525-9DBE764747F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05D5-6907-B650-96A1-AFEB3DE82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9C261-A437-8370-C1E4-9FA09A27C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1337A-37EF-4052-9BBF-A6189E18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6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5.xml"/><Relationship Id="rId18" Type="http://schemas.openxmlformats.org/officeDocument/2006/relationships/image" Target="../media/image16.png"/><Relationship Id="rId26" Type="http://schemas.openxmlformats.org/officeDocument/2006/relationships/slide" Target="slide5.xml"/><Relationship Id="rId3" Type="http://schemas.openxmlformats.org/officeDocument/2006/relationships/image" Target="../media/image6.png"/><Relationship Id="rId21" Type="http://schemas.openxmlformats.org/officeDocument/2006/relationships/slide" Target="slide19.xml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slide" Target="slide17.xml"/><Relationship Id="rId25" Type="http://schemas.openxmlformats.org/officeDocument/2006/relationships/slide" Target="slide4.xml"/><Relationship Id="rId33" Type="http://schemas.openxmlformats.org/officeDocument/2006/relationships/slide" Target="slide12.xml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14.xml"/><Relationship Id="rId24" Type="http://schemas.openxmlformats.org/officeDocument/2006/relationships/image" Target="../media/image19.png"/><Relationship Id="rId32" Type="http://schemas.openxmlformats.org/officeDocument/2006/relationships/slide" Target="slide11.xml"/><Relationship Id="rId5" Type="http://schemas.openxmlformats.org/officeDocument/2006/relationships/image" Target="../media/image5.png"/><Relationship Id="rId15" Type="http://schemas.openxmlformats.org/officeDocument/2006/relationships/slide" Target="slide16.xml"/><Relationship Id="rId23" Type="http://schemas.openxmlformats.org/officeDocument/2006/relationships/slide" Target="slide20.xml"/><Relationship Id="rId28" Type="http://schemas.openxmlformats.org/officeDocument/2006/relationships/slide" Target="slide7.xml"/><Relationship Id="rId10" Type="http://schemas.openxmlformats.org/officeDocument/2006/relationships/image" Target="../media/image12.png"/><Relationship Id="rId19" Type="http://schemas.openxmlformats.org/officeDocument/2006/relationships/slide" Target="slide18.xml"/><Relationship Id="rId31" Type="http://schemas.openxmlformats.org/officeDocument/2006/relationships/slide" Target="slide10.xml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slide" Target="slide6.xml"/><Relationship Id="rId30" Type="http://schemas.openxmlformats.org/officeDocument/2006/relationships/slide" Target="slide9.xml"/><Relationship Id="rId8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3.xml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16" name="Picture 15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289E4D78-AEAA-22F3-6FB8-7D2EA4A6F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8" y="5672447"/>
            <a:ext cx="952500" cy="981075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EBFA1E-F9C7-26E5-34EE-C074B80D8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" y="5672447"/>
            <a:ext cx="1200150" cy="1009650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01" y="3573573"/>
            <a:ext cx="3133268" cy="3133268"/>
          </a:xfrm>
          <a:prstGeom prst="rect">
            <a:avLst/>
          </a:prstGeom>
        </p:spPr>
      </p:pic>
      <p:pic>
        <p:nvPicPr>
          <p:cNvPr id="30" name="Picture 2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AABC0E2-E646-5D47-9A04-6673B79500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688026" y="2790805"/>
            <a:ext cx="2211286" cy="3700019"/>
          </a:xfrm>
          <a:prstGeom prst="rect">
            <a:avLst/>
          </a:prstGeom>
        </p:spPr>
      </p:pic>
      <p:pic>
        <p:nvPicPr>
          <p:cNvPr id="34" name="Picture 33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64647D1-B716-3D7D-D7D4-8437CD6152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30" y="2977511"/>
            <a:ext cx="4001171" cy="4001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55250-ED23-FC61-6E9B-A077C9573E54}"/>
              </a:ext>
            </a:extLst>
          </p:cNvPr>
          <p:cNvSpPr txBox="1"/>
          <p:nvPr/>
        </p:nvSpPr>
        <p:spPr>
          <a:xfrm>
            <a:off x="1442640" y="1674674"/>
            <a:ext cx="86629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TRÒ CHƠI POWERPOINT</a:t>
            </a:r>
          </a:p>
          <a:p>
            <a:pPr algn="ctr"/>
            <a:r>
              <a:rPr lang="en-US" sz="540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MÓN QUÀ TRĂNG RẰM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0C6891E-F625-AE9F-CF9C-81948BB32AB8}"/>
              </a:ext>
            </a:extLst>
          </p:cNvPr>
          <p:cNvSpPr/>
          <p:nvPr/>
        </p:nvSpPr>
        <p:spPr>
          <a:xfrm>
            <a:off x="4001113" y="733142"/>
            <a:ext cx="3789723" cy="869245"/>
          </a:xfrm>
          <a:prstGeom prst="roundRect">
            <a:avLst/>
          </a:prstGeom>
          <a:solidFill>
            <a:srgbClr val="C00000">
              <a:alpha val="64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TẢI MIỄN PHÍ</a:t>
            </a:r>
          </a:p>
        </p:txBody>
      </p:sp>
    </p:spTree>
    <p:extLst>
      <p:ext uri="{BB962C8B-B14F-4D97-AF65-F5344CB8AC3E}">
        <p14:creationId xmlns:p14="http://schemas.microsoft.com/office/powerpoint/2010/main" val="15961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6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94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8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16" name="Picture 15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3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0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1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284900" y="678263"/>
            <a:ext cx="3149600" cy="484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8767C7-8435-10B5-A1F8-6501A247E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8062" y="1412453"/>
            <a:ext cx="6017274" cy="4109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EF3B38-7E68-AFA3-3B58-6F3E295BF4CD}"/>
              </a:ext>
            </a:extLst>
          </p:cNvPr>
          <p:cNvSpPr txBox="1"/>
          <p:nvPr/>
        </p:nvSpPr>
        <p:spPr>
          <a:xfrm>
            <a:off x="3439014" y="2115615"/>
            <a:ext cx="5483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SVN-Goldeye Type" pitchFamily="2" charset="0"/>
              </a:rPr>
              <a:t>Trò chơi này gồm có 9 câu hỏi tương ứng với 9 chiếc bánh hình tròn. Mỗi chiếc bánh là 1 câu hỏi ngẫu nhiên, trả lời đúng bạn sẽ được một phần quà. Trả lời sai không được quà.</a:t>
            </a:r>
          </a:p>
          <a:p>
            <a:pPr algn="just"/>
            <a:r>
              <a:rPr lang="en-US" sz="3200">
                <a:latin typeface="SVN-Goldeye Type" pitchFamily="2" charset="0"/>
              </a:rPr>
              <a:t>Chúc bạn may mắn!</a:t>
            </a:r>
          </a:p>
        </p:txBody>
      </p:sp>
      <p:pic>
        <p:nvPicPr>
          <p:cNvPr id="8" name="Picture 7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D631C0C5-A872-DADF-2B1E-336EEE8015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49" y="5521513"/>
            <a:ext cx="952500" cy="98107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406067-B24D-2F12-47B8-C4085858A9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15" y="5521513"/>
            <a:ext cx="1200150" cy="1009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C75A29-9F3C-9F55-2F6A-AB2E5FB3DFEC}"/>
              </a:ext>
            </a:extLst>
          </p:cNvPr>
          <p:cNvSpPr/>
          <p:nvPr/>
        </p:nvSpPr>
        <p:spPr>
          <a:xfrm>
            <a:off x="3005232" y="413157"/>
            <a:ext cx="6262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 DUNG TRÒ CHƠI</a:t>
            </a:r>
          </a:p>
        </p:txBody>
      </p:sp>
    </p:spTree>
    <p:extLst>
      <p:ext uri="{BB962C8B-B14F-4D97-AF65-F5344CB8AC3E}">
        <p14:creationId xmlns:p14="http://schemas.microsoft.com/office/powerpoint/2010/main" val="145782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506245" y="1892455"/>
            <a:ext cx="3149600" cy="4843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CAC98A-BDAD-B595-700D-7E3E94C90F0D}"/>
              </a:ext>
            </a:extLst>
          </p:cNvPr>
          <p:cNvSpPr/>
          <p:nvPr/>
        </p:nvSpPr>
        <p:spPr>
          <a:xfrm>
            <a:off x="2225899" y="789595"/>
            <a:ext cx="734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MỪNG BẠN NHẬN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 PHẦN QUÀ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7D1792F-ABB0-2833-7F95-EFDC6B9C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4" y="1951251"/>
            <a:ext cx="5311658" cy="531165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44A93C9-5BEF-25BC-C986-AD5E4A572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55250-ED23-FC61-6E9B-A077C9573E54}"/>
              </a:ext>
            </a:extLst>
          </p:cNvPr>
          <p:cNvSpPr txBox="1"/>
          <p:nvPr/>
        </p:nvSpPr>
        <p:spPr>
          <a:xfrm>
            <a:off x="1585312" y="1376296"/>
            <a:ext cx="83776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CÁM ƠN CÁC BẠN</a:t>
            </a:r>
          </a:p>
          <a:p>
            <a:pPr algn="ctr"/>
            <a:r>
              <a:rPr lang="en-US" sz="5400">
                <a:ln w="1905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TD Othelie" panose="02020A03060303060403" pitchFamily="18" charset="0"/>
              </a:rPr>
              <a:t>ĐÃ THAM GIA TRÒ CHƠI</a:t>
            </a:r>
          </a:p>
        </p:txBody>
      </p:sp>
      <p:pic>
        <p:nvPicPr>
          <p:cNvPr id="16" name="Picture 15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289E4D78-AEAA-22F3-6FB8-7D2EA4A6F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18" y="5672447"/>
            <a:ext cx="952500" cy="981075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EBFA1E-F9C7-26E5-34EE-C074B80D8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" y="5672447"/>
            <a:ext cx="1200150" cy="1009650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01" y="3573573"/>
            <a:ext cx="3133268" cy="3133268"/>
          </a:xfrm>
          <a:prstGeom prst="rect">
            <a:avLst/>
          </a:prstGeom>
        </p:spPr>
      </p:pic>
      <p:pic>
        <p:nvPicPr>
          <p:cNvPr id="30" name="Picture 2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AABC0E2-E646-5D47-9A04-6673B79500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688026" y="2790805"/>
            <a:ext cx="2211286" cy="3700019"/>
          </a:xfrm>
          <a:prstGeom prst="rect">
            <a:avLst/>
          </a:prstGeom>
        </p:spPr>
      </p:pic>
      <p:pic>
        <p:nvPicPr>
          <p:cNvPr id="34" name="Picture 33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64647D1-B716-3D7D-D7D4-8437CD6152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30" y="2977511"/>
            <a:ext cx="4001171" cy="40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95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accel="50000" fill="hold">
                                          <p:stCondLst>
                                            <p:cond delay="2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accel="50000" fill="hold">
                                          <p:stCondLst>
                                            <p:cond delay="2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indoor, lit, dark, light&#10;&#10;Description automatically generated">
            <a:extLst>
              <a:ext uri="{FF2B5EF4-FFF2-40B4-BE49-F238E27FC236}">
                <a16:creationId xmlns:a16="http://schemas.microsoft.com/office/drawing/2014/main" id="{24250BC8-0D95-9ECE-9987-CD1E1D7BF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975" cy="2714625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F84C4107-B6A8-3BA6-33AC-815E9127D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0"/>
            <a:ext cx="3557159" cy="6905658"/>
          </a:xfrm>
          <a:prstGeom prst="rect">
            <a:avLst/>
          </a:prstGeom>
        </p:spPr>
      </p:pic>
      <p:pic>
        <p:nvPicPr>
          <p:cNvPr id="20" name="Picture 1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AAE1E9A9-292D-7F61-7B44-8C3D37429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10" y="0"/>
            <a:ext cx="2076450" cy="2886075"/>
          </a:xfrm>
          <a:prstGeom prst="rect">
            <a:avLst/>
          </a:prstGeom>
        </p:spPr>
      </p:pic>
      <p:pic>
        <p:nvPicPr>
          <p:cNvPr id="28" name="Picture 27">
            <a:hlinkClick r:id="rId6" action="ppaction://hlinksldjump"/>
            <a:extLst>
              <a:ext uri="{FF2B5EF4-FFF2-40B4-BE49-F238E27FC236}">
                <a16:creationId xmlns:a16="http://schemas.microsoft.com/office/drawing/2014/main" id="{D0A6AAF7-2552-E170-839D-31A90D4F46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r="18972" b="6826"/>
          <a:stretch/>
        </p:blipFill>
        <p:spPr>
          <a:xfrm>
            <a:off x="1554686" y="1594291"/>
            <a:ext cx="3149600" cy="484325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1">
            <a:hlinkClick r:id="rId8" action="ppaction://hlinksldjump"/>
            <a:extLst>
              <a:ext uri="{FF2B5EF4-FFF2-40B4-BE49-F238E27FC236}">
                <a16:creationId xmlns:a16="http://schemas.microsoft.com/office/drawing/2014/main" id="{F0DAECB7-37B9-2995-0ADC-423B9AE046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5912" y="2252860"/>
            <a:ext cx="1219317" cy="1219317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2">
            <a:hlinkClick r:id="rId8" action="ppaction://hlinksldjump"/>
            <a:extLst>
              <a:ext uri="{FF2B5EF4-FFF2-40B4-BE49-F238E27FC236}">
                <a16:creationId xmlns:a16="http://schemas.microsoft.com/office/drawing/2014/main" id="{5949BDBD-B340-856F-6DCE-47EEA8901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86621" y="2252860"/>
            <a:ext cx="1219317" cy="1219317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3">
            <a:hlinkClick r:id="rId11" action="ppaction://hlinksldjump"/>
            <a:extLst>
              <a:ext uri="{FF2B5EF4-FFF2-40B4-BE49-F238E27FC236}">
                <a16:creationId xmlns:a16="http://schemas.microsoft.com/office/drawing/2014/main" id="{F967A33A-0C22-B125-D1ED-82B3F6A6E8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67330" y="2252860"/>
            <a:ext cx="1219317" cy="1219317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4">
            <a:hlinkClick r:id="rId13" action="ppaction://hlinksldjump"/>
            <a:extLst>
              <a:ext uri="{FF2B5EF4-FFF2-40B4-BE49-F238E27FC236}">
                <a16:creationId xmlns:a16="http://schemas.microsoft.com/office/drawing/2014/main" id="{3AF0AC52-4FE2-DC39-F751-AEBA0E4B3C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5912" y="3609622"/>
            <a:ext cx="1219317" cy="121931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5">
            <a:hlinkClick r:id="rId15" action="ppaction://hlinksldjump"/>
            <a:extLst>
              <a:ext uri="{FF2B5EF4-FFF2-40B4-BE49-F238E27FC236}">
                <a16:creationId xmlns:a16="http://schemas.microsoft.com/office/drawing/2014/main" id="{1633FA4A-3D15-44A0-42C3-DC922AD5C0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86621" y="3609622"/>
            <a:ext cx="1219317" cy="121931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6">
            <a:hlinkClick r:id="rId17" action="ppaction://hlinksldjump"/>
            <a:extLst>
              <a:ext uri="{FF2B5EF4-FFF2-40B4-BE49-F238E27FC236}">
                <a16:creationId xmlns:a16="http://schemas.microsoft.com/office/drawing/2014/main" id="{61FC59F7-4051-BCE5-D034-4E91FFB25F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67330" y="3609622"/>
            <a:ext cx="1219317" cy="121931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7">
            <a:hlinkClick r:id="rId19" action="ppaction://hlinksldjump"/>
            <a:extLst>
              <a:ext uri="{FF2B5EF4-FFF2-40B4-BE49-F238E27FC236}">
                <a16:creationId xmlns:a16="http://schemas.microsoft.com/office/drawing/2014/main" id="{FE60F3D8-AB02-0838-A125-767566B0AE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5912" y="5068850"/>
            <a:ext cx="1219317" cy="1219317"/>
          </a:xfrm>
          <a:prstGeom prst="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8">
            <a:hlinkClick r:id="rId21" action="ppaction://hlinksldjump"/>
            <a:extLst>
              <a:ext uri="{FF2B5EF4-FFF2-40B4-BE49-F238E27FC236}">
                <a16:creationId xmlns:a16="http://schemas.microsoft.com/office/drawing/2014/main" id="{82B439A4-38D1-DE7B-3DCE-388B1A1FED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86621" y="5068850"/>
            <a:ext cx="1219317" cy="1219317"/>
          </a:xfrm>
          <a:prstGeom prst="rect">
            <a:avLst/>
          </a:prstGeom>
          <a:blipFill dpi="0"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9" hidden="1">
            <a:hlinkClick r:id="rId23" action="ppaction://hlinksldjump"/>
            <a:extLst>
              <a:ext uri="{FF2B5EF4-FFF2-40B4-BE49-F238E27FC236}">
                <a16:creationId xmlns:a16="http://schemas.microsoft.com/office/drawing/2014/main" id="{5E0F00F5-1275-D2BE-0D43-9D10C9F0B7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67330" y="5068850"/>
            <a:ext cx="1219317" cy="1219317"/>
          </a:xfrm>
          <a:prstGeom prst="rect">
            <a:avLst/>
          </a:prstGeom>
          <a:blipFill dpi="0"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11">
            <a:hlinkClick r:id="rId25" action="ppaction://hlinksldjump"/>
            <a:extLst>
              <a:ext uri="{FF2B5EF4-FFF2-40B4-BE49-F238E27FC236}">
                <a16:creationId xmlns:a16="http://schemas.microsoft.com/office/drawing/2014/main" id="{1B8F67B4-A33B-3C7A-74E4-B28D2ECBE4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12150" y="2252860"/>
            <a:ext cx="1219317" cy="1219317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22">
            <a:hlinkClick r:id="rId26" action="ppaction://hlinksldjump"/>
            <a:extLst>
              <a:ext uri="{FF2B5EF4-FFF2-40B4-BE49-F238E27FC236}">
                <a16:creationId xmlns:a16="http://schemas.microsoft.com/office/drawing/2014/main" id="{48B70EF6-FBD7-6093-8D42-84AD19443B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92859" y="2252860"/>
            <a:ext cx="1219317" cy="1219317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33">
            <a:hlinkClick r:id="rId27" action="ppaction://hlinksldjump"/>
            <a:extLst>
              <a:ext uri="{FF2B5EF4-FFF2-40B4-BE49-F238E27FC236}">
                <a16:creationId xmlns:a16="http://schemas.microsoft.com/office/drawing/2014/main" id="{A14462E0-5DFC-1134-3473-639D5F13CF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73568" y="2252860"/>
            <a:ext cx="1219317" cy="1219317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44">
            <a:hlinkClick r:id="rId28" action="ppaction://hlinksldjump"/>
            <a:extLst>
              <a:ext uri="{FF2B5EF4-FFF2-40B4-BE49-F238E27FC236}">
                <a16:creationId xmlns:a16="http://schemas.microsoft.com/office/drawing/2014/main" id="{262F04DB-33B0-8C67-5B96-9D8E9CFBFF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12150" y="3609622"/>
            <a:ext cx="1219317" cy="121931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55">
            <a:hlinkClick r:id="rId29" action="ppaction://hlinksldjump"/>
            <a:extLst>
              <a:ext uri="{FF2B5EF4-FFF2-40B4-BE49-F238E27FC236}">
                <a16:creationId xmlns:a16="http://schemas.microsoft.com/office/drawing/2014/main" id="{9FDF79CB-93A4-01BA-5B85-3B3935EA21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92859" y="3609622"/>
            <a:ext cx="1219317" cy="121931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66">
            <a:hlinkClick r:id="rId30" action="ppaction://hlinksldjump"/>
            <a:extLst>
              <a:ext uri="{FF2B5EF4-FFF2-40B4-BE49-F238E27FC236}">
                <a16:creationId xmlns:a16="http://schemas.microsoft.com/office/drawing/2014/main" id="{B6F6AD55-20CF-2C2B-6784-F5156E5481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73568" y="3609622"/>
            <a:ext cx="1219317" cy="1219317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77">
            <a:hlinkClick r:id="rId31" action="ppaction://hlinksldjump"/>
            <a:extLst>
              <a:ext uri="{FF2B5EF4-FFF2-40B4-BE49-F238E27FC236}">
                <a16:creationId xmlns:a16="http://schemas.microsoft.com/office/drawing/2014/main" id="{93208FD7-E109-46C8-5BA5-04DFE10C5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12150" y="5068850"/>
            <a:ext cx="1219317" cy="1219317"/>
          </a:xfrm>
          <a:prstGeom prst="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88">
            <a:hlinkClick r:id="rId32" action="ppaction://hlinksldjump"/>
            <a:extLst>
              <a:ext uri="{FF2B5EF4-FFF2-40B4-BE49-F238E27FC236}">
                <a16:creationId xmlns:a16="http://schemas.microsoft.com/office/drawing/2014/main" id="{6E83C555-7F6F-39C0-C7EF-10F88D613F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92859" y="5068850"/>
            <a:ext cx="1219317" cy="1219317"/>
          </a:xfrm>
          <a:prstGeom prst="rect">
            <a:avLst/>
          </a:prstGeom>
          <a:blipFill dpi="0"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99">
            <a:hlinkClick r:id="rId33" action="ppaction://hlinksldjump"/>
            <a:extLst>
              <a:ext uri="{FF2B5EF4-FFF2-40B4-BE49-F238E27FC236}">
                <a16:creationId xmlns:a16="http://schemas.microsoft.com/office/drawing/2014/main" id="{89E89CA5-71B5-B0AB-D0D0-037AF9327D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73568" y="5068850"/>
            <a:ext cx="1219317" cy="1219317"/>
          </a:xfrm>
          <a:prstGeom prst="rect">
            <a:avLst/>
          </a:prstGeom>
          <a:blipFill dpi="0"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120525-084F-A272-0742-13DFD9BE3249}"/>
              </a:ext>
            </a:extLst>
          </p:cNvPr>
          <p:cNvSpPr>
            <a:spLocks/>
          </p:cNvSpPr>
          <p:nvPr/>
        </p:nvSpPr>
        <p:spPr>
          <a:xfrm>
            <a:off x="2417513" y="860037"/>
            <a:ext cx="7531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 CHỌN 1 CHIẾC BÁNH</a:t>
            </a:r>
          </a:p>
        </p:txBody>
      </p:sp>
    </p:spTree>
    <p:extLst>
      <p:ext uri="{BB962C8B-B14F-4D97-AF65-F5344CB8AC3E}">
        <p14:creationId xmlns:p14="http://schemas.microsoft.com/office/powerpoint/2010/main" val="28389645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7831593" y="2415421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7454" y="2415421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3859611" y="374480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6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62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779965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3832248" y="242668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58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19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7764497" y="2552020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3855941" y="253642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70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EB5B89D-F4EF-E369-B741-D25F98BAD826}"/>
              </a:ext>
            </a:extLst>
          </p:cNvPr>
          <p:cNvSpPr/>
          <p:nvPr/>
        </p:nvSpPr>
        <p:spPr>
          <a:xfrm>
            <a:off x="4402948" y="1528212"/>
            <a:ext cx="4488448" cy="4359681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1">
            <a:extLst>
              <a:ext uri="{FF2B5EF4-FFF2-40B4-BE49-F238E27FC236}">
                <a16:creationId xmlns:a16="http://schemas.microsoft.com/office/drawing/2014/main" id="{5F4E10BE-5FAE-3BFA-95E6-76EE07DB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413" y="0"/>
            <a:ext cx="3250438" cy="6858000"/>
          </a:xfrm>
          <a:prstGeom prst="rect">
            <a:avLst/>
          </a:prstGeom>
        </p:spPr>
      </p:pic>
      <p:pic>
        <p:nvPicPr>
          <p:cNvPr id="30" name="t2">
            <a:extLst>
              <a:ext uri="{FF2B5EF4-FFF2-40B4-BE49-F238E27FC236}">
                <a16:creationId xmlns:a16="http://schemas.microsoft.com/office/drawing/2014/main" id="{25EBC221-E9F3-1F38-0218-F11D28F758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021" y="0"/>
            <a:ext cx="3250438" cy="6858000"/>
          </a:xfrm>
          <a:prstGeom prst="rect">
            <a:avLst/>
          </a:prstGeom>
        </p:spPr>
      </p:pic>
      <p:pic>
        <p:nvPicPr>
          <p:cNvPr id="31" name="nhanvat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5E4D0B-3796-579B-D0F0-1930C6D14E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7187" r="25519"/>
          <a:stretch/>
        </p:blipFill>
        <p:spPr>
          <a:xfrm rot="541678">
            <a:off x="71497" y="1982508"/>
            <a:ext cx="2826550" cy="4729505"/>
          </a:xfrm>
          <a:prstGeom prst="rect">
            <a:avLst/>
          </a:prstGeom>
        </p:spPr>
      </p:pic>
      <p:sp>
        <p:nvSpPr>
          <p:cNvPr id="34" name="cauhoi">
            <a:extLst>
              <a:ext uri="{FF2B5EF4-FFF2-40B4-BE49-F238E27FC236}">
                <a16:creationId xmlns:a16="http://schemas.microsoft.com/office/drawing/2014/main" id="{FC89DF02-EB4A-8C45-E86D-92FDD3217CA3}"/>
              </a:ext>
            </a:extLst>
          </p:cNvPr>
          <p:cNvSpPr>
            <a:spLocks/>
          </p:cNvSpPr>
          <p:nvPr/>
        </p:nvSpPr>
        <p:spPr>
          <a:xfrm>
            <a:off x="3115698" y="979698"/>
            <a:ext cx="7305995" cy="949690"/>
          </a:xfrm>
          <a:prstGeom prst="round2Diag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Nội dung câu hỏi</a:t>
            </a:r>
          </a:p>
        </p:txBody>
      </p:sp>
      <p:sp>
        <p:nvSpPr>
          <p:cNvPr id="35" name="dung">
            <a:extLst>
              <a:ext uri="{FF2B5EF4-FFF2-40B4-BE49-F238E27FC236}">
                <a16:creationId xmlns:a16="http://schemas.microsoft.com/office/drawing/2014/main" id="{00E1B3B6-0FC8-63BA-33F0-518D5F2BFFD2}"/>
              </a:ext>
            </a:extLst>
          </p:cNvPr>
          <p:cNvSpPr/>
          <p:nvPr/>
        </p:nvSpPr>
        <p:spPr>
          <a:xfrm>
            <a:off x="3835637" y="2458236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Đúng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69DE476C-0BF8-3FD7-3B22-7E10AFB6034B}"/>
              </a:ext>
            </a:extLst>
          </p:cNvPr>
          <p:cNvSpPr/>
          <p:nvPr/>
        </p:nvSpPr>
        <p:spPr>
          <a:xfrm>
            <a:off x="3835637" y="3681217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39" name="s1">
            <a:extLst>
              <a:ext uri="{FF2B5EF4-FFF2-40B4-BE49-F238E27FC236}">
                <a16:creationId xmlns:a16="http://schemas.microsoft.com/office/drawing/2014/main" id="{15C422FE-DC04-CBD0-58FD-1D35D2ACA4D1}"/>
              </a:ext>
            </a:extLst>
          </p:cNvPr>
          <p:cNvSpPr/>
          <p:nvPr/>
        </p:nvSpPr>
        <p:spPr>
          <a:xfrm>
            <a:off x="7783476" y="3634732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sp>
        <p:nvSpPr>
          <p:cNvPr id="40" name="s2">
            <a:extLst>
              <a:ext uri="{FF2B5EF4-FFF2-40B4-BE49-F238E27FC236}">
                <a16:creationId xmlns:a16="http://schemas.microsoft.com/office/drawing/2014/main" id="{36EEE68E-9C81-C6DD-1792-B7D380A70F40}"/>
              </a:ext>
            </a:extLst>
          </p:cNvPr>
          <p:cNvSpPr/>
          <p:nvPr/>
        </p:nvSpPr>
        <p:spPr>
          <a:xfrm>
            <a:off x="7771283" y="2421494"/>
            <a:ext cx="2332446" cy="666044"/>
          </a:xfrm>
          <a:prstGeom prst="snip2Diag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 Sai</a:t>
            </a:r>
          </a:p>
        </p:txBody>
      </p:sp>
      <p:pic>
        <p:nvPicPr>
          <p:cNvPr id="46" name="a">
            <a:extLst>
              <a:ext uri="{FF2B5EF4-FFF2-40B4-BE49-F238E27FC236}">
                <a16:creationId xmlns:a16="http://schemas.microsoft.com/office/drawing/2014/main" id="{834464FF-1C18-966A-7CA2-0039FB3E9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402" y="2274685"/>
            <a:ext cx="1018120" cy="1219306"/>
          </a:xfrm>
          <a:prstGeom prst="rect">
            <a:avLst/>
          </a:prstGeom>
        </p:spPr>
      </p:pic>
      <p:pic>
        <p:nvPicPr>
          <p:cNvPr id="49" name="b">
            <a:extLst>
              <a:ext uri="{FF2B5EF4-FFF2-40B4-BE49-F238E27FC236}">
                <a16:creationId xmlns:a16="http://schemas.microsoft.com/office/drawing/2014/main" id="{F896EE43-8B93-B97A-3928-5CECF094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741" y="3564243"/>
            <a:ext cx="993734" cy="1219306"/>
          </a:xfrm>
          <a:prstGeom prst="rect">
            <a:avLst/>
          </a:prstGeom>
        </p:spPr>
      </p:pic>
      <p:pic>
        <p:nvPicPr>
          <p:cNvPr id="52" name="c">
            <a:extLst>
              <a:ext uri="{FF2B5EF4-FFF2-40B4-BE49-F238E27FC236}">
                <a16:creationId xmlns:a16="http://schemas.microsoft.com/office/drawing/2014/main" id="{C273B514-F1C4-8F40-BD0F-43E1BD043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608" y="2209694"/>
            <a:ext cx="975445" cy="1219306"/>
          </a:xfrm>
          <a:prstGeom prst="rect">
            <a:avLst/>
          </a:prstGeom>
        </p:spPr>
      </p:pic>
      <p:pic>
        <p:nvPicPr>
          <p:cNvPr id="55" name="d">
            <a:extLst>
              <a:ext uri="{FF2B5EF4-FFF2-40B4-BE49-F238E27FC236}">
                <a16:creationId xmlns:a16="http://schemas.microsoft.com/office/drawing/2014/main" id="{7D9FA8F0-A95C-ADB2-D398-4EEB6CC6E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970" y="3493991"/>
            <a:ext cx="1030313" cy="1219306"/>
          </a:xfrm>
          <a:prstGeom prst="rect">
            <a:avLst/>
          </a:prstGeom>
        </p:spPr>
      </p:pic>
      <p:pic>
        <p:nvPicPr>
          <p:cNvPr id="56" name="tho6" descr="A white flower with red spots&#10;&#10;Description automatically generated with low confidence">
            <a:extLst>
              <a:ext uri="{FF2B5EF4-FFF2-40B4-BE49-F238E27FC236}">
                <a16:creationId xmlns:a16="http://schemas.microsoft.com/office/drawing/2014/main" id="{5DACC5E8-F7BF-B1FD-D9EC-C981B1F0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073" y="5774652"/>
            <a:ext cx="952500" cy="981075"/>
          </a:xfrm>
          <a:prstGeom prst="rect">
            <a:avLst/>
          </a:prstGeom>
        </p:spPr>
      </p:pic>
      <p:pic>
        <p:nvPicPr>
          <p:cNvPr id="57" name="tho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49E1F1-C8DD-A87F-7832-3DFDA76653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203" flipH="1">
            <a:off x="1571283" y="5830381"/>
            <a:ext cx="1200150" cy="1009650"/>
          </a:xfrm>
          <a:prstGeom prst="rect">
            <a:avLst/>
          </a:prstGeom>
        </p:spPr>
      </p:pic>
      <p:pic>
        <p:nvPicPr>
          <p:cNvPr id="58" name="tho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278F06-A529-6E19-F62D-B80918F40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2883104" y="5089061"/>
            <a:ext cx="1200150" cy="1009650"/>
          </a:xfrm>
          <a:prstGeom prst="rect">
            <a:avLst/>
          </a:prstGeom>
        </p:spPr>
      </p:pic>
      <p:pic>
        <p:nvPicPr>
          <p:cNvPr id="59" name="tho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35DF96-42E1-FB81-53E3-980AF11B9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63" flipH="1">
            <a:off x="4437225" y="4652142"/>
            <a:ext cx="1200150" cy="1009650"/>
          </a:xfrm>
          <a:prstGeom prst="rect">
            <a:avLst/>
          </a:prstGeom>
        </p:spPr>
      </p:pic>
      <p:pic>
        <p:nvPicPr>
          <p:cNvPr id="60" name="tho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5A447E-D51C-2BE5-1CC8-4A6049260E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1713" y="4494896"/>
            <a:ext cx="1200150" cy="1009650"/>
          </a:xfrm>
          <a:prstGeom prst="rect">
            <a:avLst/>
          </a:prstGeom>
        </p:spPr>
      </p:pic>
      <p:pic>
        <p:nvPicPr>
          <p:cNvPr id="61" name="tho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BD31CB-94DD-57DD-7947-036A670CF5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233" y="4818621"/>
            <a:ext cx="1200150" cy="1009650"/>
          </a:xfrm>
          <a:prstGeom prst="rect">
            <a:avLst/>
          </a:prstGeom>
        </p:spPr>
      </p:pic>
      <p:pic>
        <p:nvPicPr>
          <p:cNvPr id="63" name="10s_1">
            <a:hlinkClick r:id="" action="ppaction://media"/>
            <a:extLst>
              <a:ext uri="{FF2B5EF4-FFF2-40B4-BE49-F238E27FC236}">
                <a16:creationId xmlns:a16="http://schemas.microsoft.com/office/drawing/2014/main" id="{1F80A5D0-5D99-A521-47E8-F3FA1A22C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4" end="2592.6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3384" y="-772131"/>
            <a:ext cx="609600" cy="6096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6EF71F9-607F-06FF-E7E5-52F6F2702BB3}"/>
              </a:ext>
            </a:extLst>
          </p:cNvPr>
          <p:cNvSpPr/>
          <p:nvPr/>
        </p:nvSpPr>
        <p:spPr>
          <a:xfrm>
            <a:off x="4127064" y="5002077"/>
            <a:ext cx="395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Hết thời gian</a:t>
            </a:r>
          </a:p>
        </p:txBody>
      </p:sp>
      <p:pic>
        <p:nvPicPr>
          <p:cNvPr id="66" name="Picture 65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2694DCFA-C53D-F6EF-137B-BEE6D4A66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2" y="5677065"/>
            <a:ext cx="1176248" cy="11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1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 animBg="1"/>
      <p:bldP spid="39" grpId="0" animBg="1"/>
      <p:bldP spid="40" grpId="0" animBg="1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304</Words>
  <PresentationFormat>Widescreen</PresentationFormat>
  <Paragraphs>79</Paragraphs>
  <Slides>21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MTD Othelie</vt:lpstr>
      <vt:lpstr>SVN-Goldeye 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2022-08-25T11:31:12Z</dcterms:created>
  <dcterms:modified xsi:type="dcterms:W3CDTF">2022-08-25T14:07:32Z</dcterms:modified>
</cp:coreProperties>
</file>