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389" r:id="rId4"/>
    <p:sldId id="572" r:id="rId5"/>
    <p:sldId id="318" r:id="rId6"/>
    <p:sldId id="568" r:id="rId7"/>
    <p:sldId id="573" r:id="rId8"/>
    <p:sldId id="569" r:id="rId9"/>
    <p:sldId id="574" r:id="rId10"/>
    <p:sldId id="575" r:id="rId11"/>
    <p:sldId id="391" r:id="rId12"/>
    <p:sldId id="567" r:id="rId13"/>
    <p:sldId id="570" r:id="rId14"/>
    <p:sldId id="571" r:id="rId15"/>
    <p:sldId id="301" r:id="rId16"/>
    <p:sldId id="448" r:id="rId17"/>
    <p:sldId id="554" r:id="rId18"/>
    <p:sldId id="565" r:id="rId19"/>
    <p:sldId id="5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20T13:11:39.900" idx="1">
    <p:pos x="7570" y="50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8A52A-B7C4-4479-BDCE-D56F353E9BEF}"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280E9-E9DA-4C59-AE8C-B1870E5D9495}" type="slidenum">
              <a:rPr lang="en-US" smtClean="0"/>
              <a:t>‹#›</a:t>
            </a:fld>
            <a:endParaRPr lang="en-US"/>
          </a:p>
        </p:txBody>
      </p:sp>
    </p:spTree>
    <p:extLst>
      <p:ext uri="{BB962C8B-B14F-4D97-AF65-F5344CB8AC3E}">
        <p14:creationId xmlns:p14="http://schemas.microsoft.com/office/powerpoint/2010/main" val="107443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9C912-3CD0-4627-A459-BE611F68B8A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1EAA3A0-03DD-42A7-8858-02097ACA36BD}" type="datetimeFigureOut">
              <a:rPr lang="en-US" smtClean="0"/>
              <a:t>7/21/2022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17C582B-BA4A-4146-8678-C0EA4808F717}" type="slidenum">
              <a:rPr lang="en-US" smtClean="0"/>
              <a:t>‹#›</a:t>
            </a:fld>
            <a:endParaRPr lang="en-US"/>
          </a:p>
        </p:txBody>
      </p:sp>
    </p:spTree>
    <p:extLst>
      <p:ext uri="{BB962C8B-B14F-4D97-AF65-F5344CB8AC3E}">
        <p14:creationId xmlns:p14="http://schemas.microsoft.com/office/powerpoint/2010/main" val="6040886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3541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36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A3A0-03DD-42A7-8858-02097ACA36BD}"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87789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1EAA3A0-03DD-42A7-8858-02097ACA36BD}" type="datetimeFigureOut">
              <a:rPr lang="en-US" smtClean="0"/>
              <a:t>7/21/2022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1076596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A3A0-03DD-42A7-8858-02097ACA36BD}"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8045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A3A0-03DD-42A7-8858-02097ACA36BD}"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97719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EAA3A0-03DD-42A7-8858-02097ACA36BD}"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626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AA3A0-03DD-42A7-8858-02097ACA36BD}"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35632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1EAA3A0-03DD-42A7-8858-02097ACA36BD}" type="datetimeFigureOut">
              <a:rPr lang="en-US" smtClean="0"/>
              <a:t>7/21/2022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17C582B-BA4A-4146-8678-C0EA4808F71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937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1EAA3A0-03DD-42A7-8858-02097ACA36BD}" type="datetimeFigureOut">
              <a:rPr lang="en-US" smtClean="0"/>
              <a:t>7/21/2022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17C582B-BA4A-4146-8678-C0EA4808F71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623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1EAA3A0-03DD-42A7-8858-02097ACA36BD}" type="datetimeFigureOut">
              <a:rPr lang="en-US" smtClean="0"/>
              <a:t>7/21/2022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17C582B-BA4A-4146-8678-C0EA4808F717}" type="slidenum">
              <a:rPr lang="en-US" smtClean="0"/>
              <a:t>‹#›</a:t>
            </a:fld>
            <a:endParaRPr lang="en-US"/>
          </a:p>
        </p:txBody>
      </p:sp>
    </p:spTree>
    <p:extLst>
      <p:ext uri="{BB962C8B-B14F-4D97-AF65-F5344CB8AC3E}">
        <p14:creationId xmlns:p14="http://schemas.microsoft.com/office/powerpoint/2010/main" val="115862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93D0-CE91-45F5-966D-EFBA5D27F11F}"/>
              </a:ext>
            </a:extLst>
          </p:cNvPr>
          <p:cNvSpPr>
            <a:spLocks noGrp="1"/>
          </p:cNvSpPr>
          <p:nvPr>
            <p:ph type="ctrTitle"/>
          </p:nvPr>
        </p:nvSpPr>
        <p:spPr>
          <a:xfrm>
            <a:off x="3204641" y="1695451"/>
            <a:ext cx="6177483" cy="2808910"/>
          </a:xfrm>
          <a:noFill/>
        </p:spPr>
        <p:txBody>
          <a:bodyPr anchor="ctr">
            <a:normAutofit fontScale="90000"/>
          </a:bodyPr>
          <a:lstStyle/>
          <a:p>
            <a:pPr>
              <a:lnSpc>
                <a:spcPct val="150000"/>
              </a:lnSpc>
            </a:pPr>
            <a:r>
              <a:rPr lang="vi-VN" sz="3100" b="1" dirty="0">
                <a:latin typeface="Times New Roman" panose="02020603050405020304" pitchFamily="18" charset="0"/>
                <a:cs typeface="Times New Roman" panose="02020603050405020304" pitchFamily="18" charset="0"/>
              </a:rPr>
              <a:t>BÀI </a:t>
            </a:r>
            <a:r>
              <a:rPr lang="en-US" sz="3100" b="1" dirty="0">
                <a:latin typeface="Times New Roman" panose="02020603050405020304" pitchFamily="18" charset="0"/>
                <a:cs typeface="Times New Roman" panose="02020603050405020304" pitchFamily="18" charset="0"/>
              </a:rPr>
              <a:t>39</a:t>
            </a:r>
            <a:r>
              <a:rPr lang="vi-VN" sz="3100" b="1"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CHỨNG MINH CƠ THỂ SINH VẬT LÀ MỘT THỂ THỐNG NHẤT</a:t>
            </a:r>
            <a:br>
              <a:rPr lang="en-US" dirty="0"/>
            </a:br>
            <a:endParaRPr lang="en-US" sz="3600" dirty="0">
              <a:solidFill>
                <a:srgbClr val="08080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C40003A-9785-4F01-9149-FC48F0C8EEE9}"/>
              </a:ext>
            </a:extLst>
          </p:cNvPr>
          <p:cNvSpPr>
            <a:spLocks noGrp="1"/>
          </p:cNvSpPr>
          <p:nvPr>
            <p:ph type="subTitle" idx="1"/>
          </p:nvPr>
        </p:nvSpPr>
        <p:spPr>
          <a:xfrm>
            <a:off x="5667375" y="4315398"/>
            <a:ext cx="5076825" cy="1009077"/>
          </a:xfrm>
          <a:noFill/>
        </p:spPr>
        <p:txBody>
          <a:bodyPr>
            <a:normAutofit/>
          </a:bodyPr>
          <a:lstStyle/>
          <a:p>
            <a:r>
              <a:rPr lang="vi-VN" sz="2000" dirty="0">
                <a:solidFill>
                  <a:srgbClr val="080808"/>
                </a:solidFill>
                <a:latin typeface="Times New Roman" panose="02020603050405020304" pitchFamily="18" charset="0"/>
                <a:cs typeface="Times New Roman" panose="02020603050405020304" pitchFamily="18" charset="0"/>
              </a:rPr>
              <a:t>GV: Trần Hữu Hổ</a:t>
            </a:r>
          </a:p>
          <a:p>
            <a:r>
              <a:rPr lang="vi-VN" sz="2000" dirty="0">
                <a:solidFill>
                  <a:srgbClr val="080808"/>
                </a:solidFill>
                <a:latin typeface="Times New Roman" panose="02020603050405020304" pitchFamily="18" charset="0"/>
                <a:cs typeface="Times New Roman" panose="02020603050405020304" pitchFamily="18" charset="0"/>
              </a:rPr>
              <a:t>Trường THCS Bình Nghi</a:t>
            </a:r>
          </a:p>
          <a:p>
            <a:r>
              <a:rPr lang="vi-VN" sz="2000" dirty="0">
                <a:solidFill>
                  <a:srgbClr val="080808"/>
                </a:solidFill>
                <a:latin typeface="Times New Roman" panose="02020603050405020304" pitchFamily="18" charset="0"/>
                <a:cs typeface="Times New Roman" panose="02020603050405020304" pitchFamily="18" charset="0"/>
              </a:rPr>
              <a:t>Năm học 2022- 2023</a:t>
            </a:r>
            <a:endParaRPr lang="en-US" sz="2000" dirty="0">
              <a:solidFill>
                <a:srgbClr val="08080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1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CC5F-E124-41EC-BABE-917902D03900}"/>
              </a:ext>
            </a:extLst>
          </p:cNvPr>
          <p:cNvSpPr>
            <a:spLocks noGrp="1"/>
          </p:cNvSpPr>
          <p:nvPr>
            <p:ph type="title"/>
          </p:nvPr>
        </p:nvSpPr>
        <p:spPr/>
        <p:txBody>
          <a:bodyPr>
            <a:noAutofit/>
          </a:bodyPr>
          <a:lstStyle/>
          <a:p>
            <a:r>
              <a:rPr lang="en-US" sz="3600" dirty="0">
                <a:solidFill>
                  <a:srgbClr val="7030A0"/>
                </a:solidFill>
                <a:latin typeface="Times New Roman" panose="02020603050405020304" pitchFamily="18" charset="0"/>
                <a:cs typeface="Times New Roman" panose="02020603050405020304" pitchFamily="18" charset="0"/>
              </a:rPr>
              <a:t>H3. </a:t>
            </a:r>
            <a:r>
              <a:rPr lang="en-US" sz="3600" dirty="0" err="1">
                <a:solidFill>
                  <a:srgbClr val="7030A0"/>
                </a:solidFill>
                <a:latin typeface="Times New Roman" panose="02020603050405020304" pitchFamily="18" charset="0"/>
                <a:cs typeface="Times New Roman" panose="02020603050405020304" pitchFamily="18" charset="0"/>
              </a:rPr>
              <a:t>Chứng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minh</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rằng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cơ</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thể</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đơn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bào</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có</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cấu</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tạo</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tế</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bào</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nhân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sơ</a:t>
            </a:r>
            <a:r>
              <a:rPr lang="en-US" sz="3600" dirty="0">
                <a:solidFill>
                  <a:srgbClr val="7030A0"/>
                </a:solidFill>
                <a:latin typeface="Times New Roman" panose="02020603050405020304" pitchFamily="18" charset="0"/>
                <a:cs typeface="Times New Roman" panose="02020603050405020304" pitchFamily="18" charset="0"/>
              </a:rPr>
              <a:t> hay </a:t>
            </a:r>
            <a:r>
              <a:rPr lang="en-US" sz="3600" dirty="0" err="1">
                <a:solidFill>
                  <a:srgbClr val="7030A0"/>
                </a:solidFill>
                <a:latin typeface="Times New Roman" panose="02020603050405020304" pitchFamily="18" charset="0"/>
                <a:cs typeface="Times New Roman" panose="02020603050405020304" pitchFamily="18" charset="0"/>
              </a:rPr>
              <a:t>nhân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thực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là</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một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cơ</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thể</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thống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nhất</a:t>
            </a:r>
            <a:r>
              <a:rPr lang="en-US" sz="3600" dirty="0">
                <a:solidFill>
                  <a:srgbClr val="7030A0"/>
                </a:solidFill>
                <a:latin typeface="Times New Roman" panose="02020603050405020304" pitchFamily="18" charset="0"/>
                <a:cs typeface="Times New Roman" panose="02020603050405020304" pitchFamily="18" charset="0"/>
              </a:rPr>
              <a:t>.</a:t>
            </a:r>
            <a:br>
              <a:rPr lang="en-US" sz="3600" dirty="0">
                <a:solidFill>
                  <a:srgbClr val="7030A0"/>
                </a:solidFill>
                <a:latin typeface="Times New Roman" panose="02020603050405020304" pitchFamily="18" charset="0"/>
                <a:cs typeface="Times New Roman" panose="02020603050405020304" pitchFamily="18" charset="0"/>
              </a:rPr>
            </a:br>
            <a:endParaRPr lang="en-US" sz="3600" dirty="0"/>
          </a:p>
        </p:txBody>
      </p:sp>
      <p:sp>
        <p:nvSpPr>
          <p:cNvPr id="3" name="Text Placeholder 2">
            <a:extLst>
              <a:ext uri="{FF2B5EF4-FFF2-40B4-BE49-F238E27FC236}">
                <a16:creationId xmlns:a16="http://schemas.microsoft.com/office/drawing/2014/main" id="{5122A9EE-F795-4F41-B5AC-1D85B4763937}"/>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38768E93-FF44-42DD-81A9-1860939059D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B758B8C-6538-470B-8D98-BA41D1FB6F1F}"/>
              </a:ext>
            </a:extLst>
          </p:cNvPr>
          <p:cNvSpPr>
            <a:spLocks noGrp="1"/>
          </p:cNvSpPr>
          <p:nvPr>
            <p:ph sz="quarter" idx="4"/>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Ở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endParaRPr lang="en-US" dirty="0"/>
          </a:p>
        </p:txBody>
      </p:sp>
      <p:pic>
        <p:nvPicPr>
          <p:cNvPr id="7" name="Content Placeholder 6">
            <a:extLst>
              <a:ext uri="{FF2B5EF4-FFF2-40B4-BE49-F238E27FC236}">
                <a16:creationId xmlns:a16="http://schemas.microsoft.com/office/drawing/2014/main" id="{89A17678-3569-4C70-B1E4-5C16362F9F4F}"/>
              </a:ext>
            </a:extLst>
          </p:cNvPr>
          <p:cNvPicPr>
            <a:picLocks noGrp="1"/>
          </p:cNvPicPr>
          <p:nvPr>
            <p:ph sz="half" idx="2"/>
          </p:nvPr>
        </p:nvPicPr>
        <p:blipFill>
          <a:blip r:embed="rId2"/>
          <a:stretch>
            <a:fillRect/>
          </a:stretch>
        </p:blipFill>
        <p:spPr>
          <a:xfrm>
            <a:off x="1063752" y="3193774"/>
            <a:ext cx="3521500" cy="3021631"/>
          </a:xfrm>
          <a:prstGeom prst="rect">
            <a:avLst/>
          </a:prstGeom>
        </p:spPr>
      </p:pic>
    </p:spTree>
    <p:extLst>
      <p:ext uri="{BB962C8B-B14F-4D97-AF65-F5344CB8AC3E}">
        <p14:creationId xmlns:p14="http://schemas.microsoft.com/office/powerpoint/2010/main" val="183233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D617737-FFF7-41AF-9AFE-FBA7074A4B48}"/>
              </a:ext>
            </a:extLst>
          </p:cNvPr>
          <p:cNvSpPr txBox="1">
            <a:spLocks noChangeArrowheads="1"/>
          </p:cNvSpPr>
          <p:nvPr/>
        </p:nvSpPr>
        <p:spPr bwMode="auto">
          <a:xfrm>
            <a:off x="272715" y="172841"/>
            <a:ext cx="11662610" cy="954107"/>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2800" b="1" dirty="0">
                <a:solidFill>
                  <a:srgbClr val="7030A0"/>
                </a:solidFill>
                <a:latin typeface="Times New Roman" panose="02020603050405020304" pitchFamily="18" charset="0"/>
                <a:cs typeface="Times New Roman" panose="02020603050405020304" pitchFamily="18" charset="0"/>
              </a:rPr>
              <a:t>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Mối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giữa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tế</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bào</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cơ</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môi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ctr" eaLnBrk="0" hangingPunct="0"/>
            <a:r>
              <a:rPr lang="vi-VN" sz="2800" b="1" dirty="0">
                <a:solidFill>
                  <a:srgbClr val="7030A0"/>
                </a:solidFill>
                <a:latin typeface="Times New Roman" panose="02020603050405020304" pitchFamily="18" charset="0"/>
                <a:cs typeface="Times New Roman" panose="02020603050405020304" pitchFamily="18" charset="0"/>
              </a:rPr>
              <a:t> </a:t>
            </a:r>
            <a:endParaRPr lang="en-US" sz="2800" b="1" dirty="0">
              <a:solidFill>
                <a:srgbClr val="7030A0"/>
              </a:solidFill>
              <a:latin typeface="Times New Roman" pitchFamily="18" charset="0"/>
              <a:cs typeface="Times New Roman" pitchFamily="18" charset="0"/>
            </a:endParaRPr>
          </a:p>
        </p:txBody>
      </p:sp>
      <p:graphicFrame>
        <p:nvGraphicFramePr>
          <p:cNvPr id="10" name="Table 9">
            <a:extLst>
              <a:ext uri="{FF2B5EF4-FFF2-40B4-BE49-F238E27FC236}">
                <a16:creationId xmlns:a16="http://schemas.microsoft.com/office/drawing/2014/main" id="{411077CA-5988-4EFA-BE55-C611F4C62301}"/>
              </a:ext>
            </a:extLst>
          </p:cNvPr>
          <p:cNvGraphicFramePr>
            <a:graphicFrameLocks noGrp="1"/>
          </p:cNvGraphicFramePr>
          <p:nvPr>
            <p:extLst>
              <p:ext uri="{D42A27DB-BD31-4B8C-83A1-F6EECF244321}">
                <p14:modId xmlns:p14="http://schemas.microsoft.com/office/powerpoint/2010/main" val="3851847484"/>
              </p:ext>
            </p:extLst>
          </p:nvPr>
        </p:nvGraphicFramePr>
        <p:xfrm>
          <a:off x="901148" y="3080958"/>
          <a:ext cx="9528313" cy="2407920"/>
        </p:xfrm>
        <a:graphic>
          <a:graphicData uri="http://schemas.openxmlformats.org/drawingml/2006/table">
            <a:tbl>
              <a:tblPr firstRow="1" firstCol="1" bandRow="1">
                <a:tableStyleId>{5940675A-B579-460E-94D1-54222C63F5DA}</a:tableStyleId>
              </a:tblPr>
              <a:tblGrid>
                <a:gridCol w="9528313">
                  <a:extLst>
                    <a:ext uri="{9D8B030D-6E8A-4147-A177-3AD203B41FA5}">
                      <a16:colId xmlns:a16="http://schemas.microsoft.com/office/drawing/2014/main" val="20000"/>
                    </a:ext>
                  </a:extLst>
                </a:gridCol>
              </a:tblGrid>
              <a:tr h="1610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Kết luận: </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trúc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diễn</a:t>
                      </a:r>
                      <a:r>
                        <a:rPr lang="en-US" sz="2800" dirty="0">
                          <a:solidFill>
                            <a:srgbClr val="FF0000"/>
                          </a:solidFill>
                          <a:latin typeface="Times New Roman" panose="02020603050405020304" pitchFamily="18" charset="0"/>
                          <a:cs typeface="Times New Roman" panose="02020603050405020304" pitchFamily="18" charset="0"/>
                        </a:rPr>
                        <a:t> ra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ngoài</a:t>
                      </a:r>
                      <a:endParaRPr lang="en-US" sz="2800" b="1" dirty="0">
                        <a:solidFill>
                          <a:srgbClr val="FF0000"/>
                        </a:solidFill>
                        <a:latin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p>
                    <a:p>
                      <a:endParaRPr lang="en-US" dirty="0"/>
                    </a:p>
                  </a:txBody>
                  <a:tcPr marL="68580" marR="68580" marT="0" marB="0"/>
                </a:tc>
                <a:extLst>
                  <a:ext uri="{0D108BD9-81ED-4DB2-BD59-A6C34878D82A}">
                    <a16:rowId xmlns:a16="http://schemas.microsoft.com/office/drawing/2014/main" val="10000"/>
                  </a:ext>
                </a:extLst>
              </a:tr>
            </a:tbl>
          </a:graphicData>
        </a:graphic>
      </p:graphicFrame>
      <p:sp>
        <p:nvSpPr>
          <p:cNvPr id="33" name="Shape 54595">
            <a:extLst>
              <a:ext uri="{FF2B5EF4-FFF2-40B4-BE49-F238E27FC236}">
                <a16:creationId xmlns:a16="http://schemas.microsoft.com/office/drawing/2014/main" id="{92E32594-CB46-4719-A97A-02AA0D41D3B8}"/>
              </a:ext>
            </a:extLst>
          </p:cNvPr>
          <p:cNvSpPr/>
          <p:nvPr/>
        </p:nvSpPr>
        <p:spPr>
          <a:xfrm>
            <a:off x="1031600" y="4056912"/>
            <a:ext cx="57150" cy="86995"/>
          </a:xfrm>
          <a:custGeom>
            <a:avLst/>
            <a:gdLst/>
            <a:ahLst/>
            <a:cxnLst/>
            <a:rect l="0" t="0" r="0" b="0"/>
            <a:pathLst>
              <a:path w="57724" h="87379">
                <a:moveTo>
                  <a:pt x="0" y="0"/>
                </a:moveTo>
                <a:lnTo>
                  <a:pt x="43504" y="19193"/>
                </a:lnTo>
                <a:cubicBezTo>
                  <a:pt x="44215" y="13618"/>
                  <a:pt x="44215" y="13618"/>
                  <a:pt x="49486" y="13618"/>
                </a:cubicBezTo>
                <a:lnTo>
                  <a:pt x="57724" y="13618"/>
                </a:lnTo>
                <a:lnTo>
                  <a:pt x="57724" y="19095"/>
                </a:lnTo>
                <a:lnTo>
                  <a:pt x="49409" y="19053"/>
                </a:lnTo>
                <a:lnTo>
                  <a:pt x="49409" y="80661"/>
                </a:lnTo>
                <a:lnTo>
                  <a:pt x="57724" y="78598"/>
                </a:lnTo>
                <a:lnTo>
                  <a:pt x="57724" y="84228"/>
                </a:lnTo>
                <a:lnTo>
                  <a:pt x="48368" y="86554"/>
                </a:lnTo>
                <a:cubicBezTo>
                  <a:pt x="45015" y="87379"/>
                  <a:pt x="43821" y="86414"/>
                  <a:pt x="43771" y="82998"/>
                </a:cubicBezTo>
                <a:cubicBezTo>
                  <a:pt x="43758" y="78718"/>
                  <a:pt x="43771" y="74362"/>
                  <a:pt x="43771" y="69688"/>
                </a:cubicBezTo>
                <a:cubicBezTo>
                  <a:pt x="31055" y="77632"/>
                  <a:pt x="18403" y="80854"/>
                  <a:pt x="5489" y="76622"/>
                </a:cubicBezTo>
                <a:lnTo>
                  <a:pt x="0" y="73745"/>
                </a:lnTo>
                <a:lnTo>
                  <a:pt x="0" y="66929"/>
                </a:lnTo>
                <a:lnTo>
                  <a:pt x="7563" y="71669"/>
                </a:lnTo>
                <a:cubicBezTo>
                  <a:pt x="20707" y="75047"/>
                  <a:pt x="32353" y="71746"/>
                  <a:pt x="42564" y="63071"/>
                </a:cubicBezTo>
                <a:cubicBezTo>
                  <a:pt x="43351" y="62411"/>
                  <a:pt x="43720" y="60861"/>
                  <a:pt x="43720" y="59744"/>
                </a:cubicBezTo>
                <a:cubicBezTo>
                  <a:pt x="43821" y="49140"/>
                  <a:pt x="43694" y="38560"/>
                  <a:pt x="43847" y="27969"/>
                </a:cubicBezTo>
                <a:cubicBezTo>
                  <a:pt x="43859" y="25822"/>
                  <a:pt x="43059" y="24921"/>
                  <a:pt x="41205" y="24121"/>
                </a:cubicBezTo>
                <a:cubicBezTo>
                  <a:pt x="29966" y="19269"/>
                  <a:pt x="18790" y="14291"/>
                  <a:pt x="7601" y="9363"/>
                </a:cubicBezTo>
                <a:lnTo>
                  <a:pt x="0" y="6000"/>
                </a:lnTo>
                <a:lnTo>
                  <a:pt x="0" y="0"/>
                </a:lnTo>
                <a:close/>
              </a:path>
            </a:pathLst>
          </a:custGeom>
          <a:ln w="0" cap="flat">
            <a:miter lim="127000"/>
          </a:ln>
        </p:spPr>
        <p:style>
          <a:lnRef idx="0">
            <a:srgbClr val="000000">
              <a:alpha val="0"/>
            </a:srgbClr>
          </a:lnRef>
          <a:fillRef idx="1">
            <a:srgbClr val="5C2D91"/>
          </a:fillRef>
          <a:effectRef idx="0">
            <a:scrgbClr r="0" g="0" b="0"/>
          </a:effectRef>
          <a:fontRef idx="none"/>
        </p:style>
        <p:txBody>
          <a:bodyPr/>
          <a:lstStyle/>
          <a:p>
            <a:endParaRPr lang="en-US"/>
          </a:p>
        </p:txBody>
      </p:sp>
    </p:spTree>
    <p:extLst>
      <p:ext uri="{BB962C8B-B14F-4D97-AF65-F5344CB8AC3E}">
        <p14:creationId xmlns:p14="http://schemas.microsoft.com/office/powerpoint/2010/main" val="37761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814B-20FE-4359-ABCF-AB19CBA45355}"/>
              </a:ext>
            </a:extLst>
          </p:cNvPr>
          <p:cNvSpPr>
            <a:spLocks noGrp="1"/>
          </p:cNvSpPr>
          <p:nvPr>
            <p:ph type="title"/>
          </p:nvPr>
        </p:nvSpPr>
        <p:spPr/>
        <p:txBody>
          <a:bodyPr>
            <a:normAutofit fontScale="90000"/>
          </a:bodyPr>
          <a:lstStyle/>
          <a:p>
            <a:pPr algn="ctr" eaLnBrk="0" hangingPunct="0"/>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vi-VN" sz="3600" b="1" dirty="0">
                <a:solidFill>
                  <a:srgbClr val="7030A0"/>
                </a:solidFill>
                <a:latin typeface="Times New Roman" pitchFamily="18" charset="0"/>
                <a:cs typeface="Times New Roman" pitchFamily="18" charset="0"/>
              </a:rPr>
              <a:t>II</a:t>
            </a:r>
            <a:r>
              <a:rPr lang="en-US" sz="3600" b="1" dirty="0">
                <a:solidFill>
                  <a:srgbClr val="7030A0"/>
                </a:solidFill>
                <a:latin typeface="Times New Roman" pitchFamily="18" charset="0"/>
                <a:cs typeface="Times New Roman" pitchFamily="18" charset="0"/>
              </a:rPr>
              <a:t>. . </a:t>
            </a:r>
            <a:r>
              <a:rPr lang="vi-VN" sz="3600" b="1" dirty="0">
                <a:solidFill>
                  <a:srgbClr val="7030A0"/>
                </a:solidFill>
                <a:latin typeface="Times New Roman" panose="02020603050405020304" pitchFamily="18" charset="0"/>
                <a:cs typeface="Times New Roman" panose="02020603050405020304" pitchFamily="18" charset="0"/>
              </a:rPr>
              <a:t>Tìm hiểu </a:t>
            </a:r>
            <a:r>
              <a:rPr lang="en-US" sz="3600" b="1" dirty="0" err="1">
                <a:solidFill>
                  <a:srgbClr val="7030A0"/>
                </a:solidFill>
                <a:latin typeface="Times New Roman" panose="02020603050405020304" pitchFamily="18" charset="0"/>
                <a:cs typeface="Times New Roman" panose="02020603050405020304" pitchFamily="18" charset="0"/>
              </a:rPr>
              <a:t>mối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quan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hệ</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giữa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các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hoạt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động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sống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trong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cơ</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thể</a:t>
            </a:r>
            <a:r>
              <a:rPr lang="en-US" sz="3600" b="1" dirty="0">
                <a:solidFill>
                  <a:srgbClr val="7030A0"/>
                </a:solidFill>
                <a:latin typeface="Times New Roman" panose="02020603050405020304" pitchFamily="18" charset="0"/>
                <a:cs typeface="Times New Roman" panose="02020603050405020304" pitchFamily="18" charset="0"/>
              </a:rPr>
              <a:t>.</a:t>
            </a:r>
            <a:br>
              <a:rPr lang="en-US" sz="3600" b="1" dirty="0">
                <a:solidFill>
                  <a:srgbClr val="7030A0"/>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H4. Quan sát Hình 39.3, hãy mô tả mối quan hệ giữa các hoạt động sống trong cơ thể.</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H5.</a:t>
            </a:r>
            <a:r>
              <a:rPr lang="en-US" dirty="0"/>
              <a:t> </a:t>
            </a:r>
            <a:r>
              <a:rPr lang="en-US" sz="2800" dirty="0">
                <a:latin typeface="Times New Roman" panose="02020603050405020304" pitchFamily="18" charset="0"/>
                <a:cs typeface="Times New Roman" panose="02020603050405020304" pitchFamily="18" charset="0"/>
              </a:rPr>
              <a:t>Trong cơ thể sống, hoạt động trao đổi chất diễn ra không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thường ảnh hưởng như thế nào đến các hoạt động sống khác?</a:t>
            </a:r>
          </a:p>
        </p:txBody>
      </p:sp>
      <p:sp>
        <p:nvSpPr>
          <p:cNvPr id="23" name="Content Placeholder 22">
            <a:extLst>
              <a:ext uri="{FF2B5EF4-FFF2-40B4-BE49-F238E27FC236}">
                <a16:creationId xmlns:a16="http://schemas.microsoft.com/office/drawing/2014/main" id="{481C861A-BBF4-47EC-ABD2-F41C111C3B51}"/>
              </a:ext>
            </a:extLst>
          </p:cNvPr>
          <p:cNvSpPr>
            <a:spLocks noGrp="1"/>
          </p:cNvSpPr>
          <p:nvPr>
            <p:ph idx="1"/>
          </p:nvPr>
        </p:nvSpPr>
        <p:spPr/>
        <p:txBody>
          <a:bodyPr>
            <a:normAutofit/>
          </a:bodyPr>
          <a:lstStyle/>
          <a:p>
            <a:r>
              <a:rPr lang="en-US" sz="3200" b="1" dirty="0">
                <a:solidFill>
                  <a:srgbClr val="FF0000"/>
                </a:solidFill>
                <a:latin typeface="Times New Roman" pitchFamily="18" charset="0"/>
                <a:cs typeface="Times New Roman" pitchFamily="18" charset="0"/>
              </a:rPr>
              <a:t> HS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 tin </a:t>
            </a:r>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39.3</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vi-VN" sz="3200" b="1" dirty="0">
                <a:solidFill>
                  <a:srgbClr val="FF0000"/>
                </a:solidFill>
                <a:latin typeface="Times New Roman" pitchFamily="18" charset="0"/>
                <a:cs typeface="Times New Roman" pitchFamily="18" charset="0"/>
              </a:rPr>
              <a:t> câu hỏi</a:t>
            </a:r>
            <a:endParaRPr lang="en-US" sz="3200" dirty="0"/>
          </a:p>
        </p:txBody>
      </p:sp>
    </p:spTree>
    <p:extLst>
      <p:ext uri="{BB962C8B-B14F-4D97-AF65-F5344CB8AC3E}">
        <p14:creationId xmlns:p14="http://schemas.microsoft.com/office/powerpoint/2010/main" val="323243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5096-BD38-4103-8CBB-049212CA48C5}"/>
              </a:ext>
            </a:extLst>
          </p:cNvPr>
          <p:cNvSpPr>
            <a:spLocks noGrp="1"/>
          </p:cNvSpPr>
          <p:nvPr>
            <p:ph type="title"/>
          </p:nvPr>
        </p:nvSpPr>
        <p:spPr>
          <a:xfrm>
            <a:off x="9296400" y="603503"/>
            <a:ext cx="2432304" cy="5753753"/>
          </a:xfrm>
        </p:spPr>
        <p:txBody>
          <a:bodyPr/>
          <a:lstStyle/>
          <a:p>
            <a:r>
              <a:rPr lang="en-US" dirty="0"/>
              <a:t>.</a:t>
            </a:r>
            <a:br>
              <a:rPr lang="en-US" dirty="0"/>
            </a:br>
            <a:endParaRPr lang="en-US" dirty="0"/>
          </a:p>
        </p:txBody>
      </p:sp>
      <p:sp>
        <p:nvSpPr>
          <p:cNvPr id="4" name="Text Placeholder 3">
            <a:extLst>
              <a:ext uri="{FF2B5EF4-FFF2-40B4-BE49-F238E27FC236}">
                <a16:creationId xmlns:a16="http://schemas.microsoft.com/office/drawing/2014/main" id="{82907470-C7B4-4261-9DCE-7913F61F2B16}"/>
              </a:ext>
            </a:extLst>
          </p:cNvPr>
          <p:cNvSpPr>
            <a:spLocks noGrp="1"/>
          </p:cNvSpPr>
          <p:nvPr>
            <p:ph type="body" sz="half" idx="2"/>
          </p:nvPr>
        </p:nvSpPr>
        <p:spPr>
          <a:xfrm>
            <a:off x="9296400" y="785320"/>
            <a:ext cx="2432304" cy="5002832"/>
          </a:xfrm>
        </p:spPr>
        <p:txBody>
          <a:bodyPr>
            <a:normAutofit fontScale="92500" lnSpcReduction="10000"/>
          </a:bodyPr>
          <a:lstStyle/>
          <a:p>
            <a:r>
              <a:rPr lang="en-US" sz="1800" b="1" dirty="0">
                <a:solidFill>
                  <a:srgbClr val="FF0000"/>
                </a:solidFill>
                <a:latin typeface="Times New Roman" pitchFamily="18" charset="0"/>
                <a:cs typeface="Times New Roman" pitchFamily="18" charset="0"/>
              </a:rPr>
              <a:t> HS </a:t>
            </a:r>
            <a:r>
              <a:rPr lang="en-US" sz="1800" b="1" dirty="0" err="1">
                <a:solidFill>
                  <a:srgbClr val="FF0000"/>
                </a:solidFill>
                <a:latin typeface="Times New Roman" pitchFamily="18" charset="0"/>
                <a:cs typeface="Times New Roman" pitchFamily="18" charset="0"/>
              </a:rPr>
              <a:t>hoạt</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động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nhóm</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Đọc</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thông</a:t>
            </a:r>
            <a:r>
              <a:rPr lang="en-US" sz="1800" b="1" dirty="0">
                <a:solidFill>
                  <a:srgbClr val="FF0000"/>
                </a:solidFill>
                <a:latin typeface="Times New Roman" pitchFamily="18" charset="0"/>
                <a:cs typeface="Times New Roman" pitchFamily="18" charset="0"/>
              </a:rPr>
              <a:t> tin </a:t>
            </a:r>
            <a:r>
              <a:rPr lang="en-US" sz="1800" b="1" dirty="0" err="1">
                <a:solidFill>
                  <a:srgbClr val="FF0000"/>
                </a:solidFill>
                <a:latin typeface="Times New Roman" pitchFamily="18" charset="0"/>
                <a:cs typeface="Times New Roman" pitchFamily="18" charset="0"/>
              </a:rPr>
              <a:t>kết</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hợp</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với</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các</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hình</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ảnh</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trên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và</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hoàn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thành</a:t>
            </a:r>
            <a:endParaRPr lang="vi-VN" sz="1800" b="1" dirty="0">
              <a:solidFill>
                <a:srgbClr val="FF0000"/>
              </a:solidFill>
              <a:latin typeface="Times New Roman" pitchFamily="18" charset="0"/>
              <a:cs typeface="Times New Roman" pitchFamily="18" charset="0"/>
            </a:endParaRPr>
          </a:p>
          <a:p>
            <a:r>
              <a:rPr lang="vi-V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39.3,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a:t>
            </a:r>
          </a:p>
          <a:p>
            <a:endParaRPr lang="vi-VN" sz="2000" b="1" dirty="0">
              <a:solidFill>
                <a:srgbClr val="FF0000"/>
              </a:solidFill>
              <a:latin typeface="Times New Roman" panose="02020603050405020304" pitchFamily="18" charset="0"/>
              <a:cs typeface="Times New Roman"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1800" dirty="0"/>
              <a:t>?</a:t>
            </a:r>
          </a:p>
          <a:p>
            <a:endParaRPr lang="en-US" sz="1800" dirty="0"/>
          </a:p>
          <a:p>
            <a:endParaRPr lang="en-US"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8DB6FE25-D9BE-46F3-AFDF-C8E1E1E59B3A}"/>
              </a:ext>
            </a:extLst>
          </p:cNvPr>
          <p:cNvGrpSpPr/>
          <p:nvPr/>
        </p:nvGrpSpPr>
        <p:grpSpPr>
          <a:xfrm>
            <a:off x="681073" y="785320"/>
            <a:ext cx="8128390" cy="5571936"/>
            <a:chOff x="17287" y="-42900"/>
            <a:chExt cx="2827160" cy="2009960"/>
          </a:xfrm>
        </p:grpSpPr>
        <p:sp>
          <p:nvSpPr>
            <p:cNvPr id="6" name="Shape 54759">
              <a:extLst>
                <a:ext uri="{FF2B5EF4-FFF2-40B4-BE49-F238E27FC236}">
                  <a16:creationId xmlns:a16="http://schemas.microsoft.com/office/drawing/2014/main" id="{F7A2DE4B-4123-40E6-AE27-4EFFF54F0455}"/>
                </a:ext>
              </a:extLst>
            </p:cNvPr>
            <p:cNvSpPr/>
            <p:nvPr/>
          </p:nvSpPr>
          <p:spPr>
            <a:xfrm>
              <a:off x="292816" y="147318"/>
              <a:ext cx="545732" cy="999668"/>
            </a:xfrm>
            <a:custGeom>
              <a:avLst/>
              <a:gdLst/>
              <a:ahLst/>
              <a:cxnLst/>
              <a:rect l="0" t="0" r="0" b="0"/>
              <a:pathLst>
                <a:path w="545732" h="999668">
                  <a:moveTo>
                    <a:pt x="0" y="999668"/>
                  </a:moveTo>
                  <a:cubicBezTo>
                    <a:pt x="28943" y="591033"/>
                    <a:pt x="236817" y="231851"/>
                    <a:pt x="545732" y="0"/>
                  </a:cubicBez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7" name="Shape 54760">
              <a:extLst>
                <a:ext uri="{FF2B5EF4-FFF2-40B4-BE49-F238E27FC236}">
                  <a16:creationId xmlns:a16="http://schemas.microsoft.com/office/drawing/2014/main" id="{28D67C95-D00D-4F24-A65E-7A0B230F37C3}"/>
                </a:ext>
              </a:extLst>
            </p:cNvPr>
            <p:cNvSpPr/>
            <p:nvPr/>
          </p:nvSpPr>
          <p:spPr>
            <a:xfrm>
              <a:off x="807719" y="115719"/>
              <a:ext cx="74701" cy="68758"/>
            </a:xfrm>
            <a:custGeom>
              <a:avLst/>
              <a:gdLst/>
              <a:ahLst/>
              <a:cxnLst/>
              <a:rect l="0" t="0" r="0" b="0"/>
              <a:pathLst>
                <a:path w="74701" h="68758">
                  <a:moveTo>
                    <a:pt x="74701" y="0"/>
                  </a:moveTo>
                  <a:lnTo>
                    <a:pt x="44399" y="68758"/>
                  </a:lnTo>
                  <a:lnTo>
                    <a:pt x="0" y="8128"/>
                  </a:lnTo>
                  <a:lnTo>
                    <a:pt x="74701"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8" name="Shape 54761">
              <a:extLst>
                <a:ext uri="{FF2B5EF4-FFF2-40B4-BE49-F238E27FC236}">
                  <a16:creationId xmlns:a16="http://schemas.microsoft.com/office/drawing/2014/main" id="{ACBA8A15-737A-4BCF-AD16-C507D31FA480}"/>
                </a:ext>
              </a:extLst>
            </p:cNvPr>
            <p:cNvSpPr/>
            <p:nvPr/>
          </p:nvSpPr>
          <p:spPr>
            <a:xfrm>
              <a:off x="462755" y="237715"/>
              <a:ext cx="509207" cy="845591"/>
            </a:xfrm>
            <a:custGeom>
              <a:avLst/>
              <a:gdLst/>
              <a:ahLst/>
              <a:cxnLst/>
              <a:rect l="0" t="0" r="0" b="0"/>
              <a:pathLst>
                <a:path w="509207" h="845591">
                  <a:moveTo>
                    <a:pt x="0" y="845591"/>
                  </a:moveTo>
                  <a:cubicBezTo>
                    <a:pt x="40729" y="495173"/>
                    <a:pt x="232829" y="190919"/>
                    <a:pt x="509207" y="0"/>
                  </a:cubicBez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9" name="Shape 54762">
              <a:extLst>
                <a:ext uri="{FF2B5EF4-FFF2-40B4-BE49-F238E27FC236}">
                  <a16:creationId xmlns:a16="http://schemas.microsoft.com/office/drawing/2014/main" id="{7612F3E7-ECF9-49CE-99DD-4880E0B576E0}"/>
                </a:ext>
              </a:extLst>
            </p:cNvPr>
            <p:cNvSpPr/>
            <p:nvPr/>
          </p:nvSpPr>
          <p:spPr>
            <a:xfrm>
              <a:off x="426820" y="1068666"/>
              <a:ext cx="74765" cy="68491"/>
            </a:xfrm>
            <a:custGeom>
              <a:avLst/>
              <a:gdLst/>
              <a:ahLst/>
              <a:cxnLst/>
              <a:rect l="0" t="0" r="0" b="0"/>
              <a:pathLst>
                <a:path w="74765" h="68491">
                  <a:moveTo>
                    <a:pt x="0" y="0"/>
                  </a:moveTo>
                  <a:lnTo>
                    <a:pt x="74765" y="7480"/>
                  </a:lnTo>
                  <a:lnTo>
                    <a:pt x="30912" y="68491"/>
                  </a:lnTo>
                  <a:lnTo>
                    <a:pt x="0"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10" name="Shape 54763">
              <a:extLst>
                <a:ext uri="{FF2B5EF4-FFF2-40B4-BE49-F238E27FC236}">
                  <a16:creationId xmlns:a16="http://schemas.microsoft.com/office/drawing/2014/main" id="{9DC2800B-AE65-43CA-A3E9-5E346D3DB020}"/>
                </a:ext>
              </a:extLst>
            </p:cNvPr>
            <p:cNvSpPr/>
            <p:nvPr/>
          </p:nvSpPr>
          <p:spPr>
            <a:xfrm>
              <a:off x="1897567" y="147318"/>
              <a:ext cx="545732" cy="999668"/>
            </a:xfrm>
            <a:custGeom>
              <a:avLst/>
              <a:gdLst/>
              <a:ahLst/>
              <a:cxnLst/>
              <a:rect l="0" t="0" r="0" b="0"/>
              <a:pathLst>
                <a:path w="545732" h="999668">
                  <a:moveTo>
                    <a:pt x="545732" y="999668"/>
                  </a:moveTo>
                  <a:cubicBezTo>
                    <a:pt x="516789" y="591033"/>
                    <a:pt x="308915" y="231851"/>
                    <a:pt x="0" y="0"/>
                  </a:cubicBez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11" name="Shape 54764">
              <a:extLst>
                <a:ext uri="{FF2B5EF4-FFF2-40B4-BE49-F238E27FC236}">
                  <a16:creationId xmlns:a16="http://schemas.microsoft.com/office/drawing/2014/main" id="{F425AC0E-0F02-4815-9312-4BEC2DA8D648}"/>
                </a:ext>
              </a:extLst>
            </p:cNvPr>
            <p:cNvSpPr/>
            <p:nvPr/>
          </p:nvSpPr>
          <p:spPr>
            <a:xfrm>
              <a:off x="1853690" y="115706"/>
              <a:ext cx="74701" cy="68771"/>
            </a:xfrm>
            <a:custGeom>
              <a:avLst/>
              <a:gdLst/>
              <a:ahLst/>
              <a:cxnLst/>
              <a:rect l="0" t="0" r="0" b="0"/>
              <a:pathLst>
                <a:path w="74701" h="68771">
                  <a:moveTo>
                    <a:pt x="0" y="0"/>
                  </a:moveTo>
                  <a:lnTo>
                    <a:pt x="74701" y="8141"/>
                  </a:lnTo>
                  <a:lnTo>
                    <a:pt x="30302" y="68771"/>
                  </a:lnTo>
                  <a:lnTo>
                    <a:pt x="0"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12" name="Shape 54765">
              <a:extLst>
                <a:ext uri="{FF2B5EF4-FFF2-40B4-BE49-F238E27FC236}">
                  <a16:creationId xmlns:a16="http://schemas.microsoft.com/office/drawing/2014/main" id="{8DE6771C-CC29-499A-87EC-807AE376CA0D}"/>
                </a:ext>
              </a:extLst>
            </p:cNvPr>
            <p:cNvSpPr/>
            <p:nvPr/>
          </p:nvSpPr>
          <p:spPr>
            <a:xfrm>
              <a:off x="1764167" y="237708"/>
              <a:ext cx="513550" cy="890410"/>
            </a:xfrm>
            <a:custGeom>
              <a:avLst/>
              <a:gdLst/>
              <a:ahLst/>
              <a:cxnLst/>
              <a:rect l="0" t="0" r="0" b="0"/>
              <a:pathLst>
                <a:path w="513550" h="890410">
                  <a:moveTo>
                    <a:pt x="513550" y="890410"/>
                  </a:moveTo>
                  <a:cubicBezTo>
                    <a:pt x="484607" y="521183"/>
                    <a:pt x="288087" y="199034"/>
                    <a:pt x="0" y="0"/>
                  </a:cubicBez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13" name="Shape 54766">
              <a:extLst>
                <a:ext uri="{FF2B5EF4-FFF2-40B4-BE49-F238E27FC236}">
                  <a16:creationId xmlns:a16="http://schemas.microsoft.com/office/drawing/2014/main" id="{A75645DA-48DB-431E-881C-3440C51FD586}"/>
                </a:ext>
              </a:extLst>
            </p:cNvPr>
            <p:cNvSpPr/>
            <p:nvPr/>
          </p:nvSpPr>
          <p:spPr>
            <a:xfrm>
              <a:off x="2234473" y="1072352"/>
              <a:ext cx="76009" cy="64922"/>
            </a:xfrm>
            <a:custGeom>
              <a:avLst/>
              <a:gdLst/>
              <a:ahLst/>
              <a:cxnLst/>
              <a:rect l="0" t="0" r="0" b="0"/>
              <a:pathLst>
                <a:path w="76009" h="64922">
                  <a:moveTo>
                    <a:pt x="73889" y="940"/>
                  </a:moveTo>
                  <a:cubicBezTo>
                    <a:pt x="75082" y="1537"/>
                    <a:pt x="75819" y="2692"/>
                    <a:pt x="75933" y="3937"/>
                  </a:cubicBezTo>
                  <a:cubicBezTo>
                    <a:pt x="76009" y="4623"/>
                    <a:pt x="75883" y="5347"/>
                    <a:pt x="75552" y="6007"/>
                  </a:cubicBezTo>
                  <a:lnTo>
                    <a:pt x="46914" y="62751"/>
                  </a:lnTo>
                  <a:cubicBezTo>
                    <a:pt x="46329" y="63894"/>
                    <a:pt x="45199" y="64681"/>
                    <a:pt x="43917" y="64808"/>
                  </a:cubicBezTo>
                  <a:cubicBezTo>
                    <a:pt x="42647" y="64922"/>
                    <a:pt x="41389" y="64389"/>
                    <a:pt x="40589" y="63386"/>
                  </a:cubicBezTo>
                  <a:lnTo>
                    <a:pt x="1270" y="13437"/>
                  </a:lnTo>
                  <a:cubicBezTo>
                    <a:pt x="0" y="11811"/>
                    <a:pt x="267" y="9423"/>
                    <a:pt x="1905" y="8141"/>
                  </a:cubicBezTo>
                  <a:cubicBezTo>
                    <a:pt x="3530" y="6845"/>
                    <a:pt x="5905" y="7138"/>
                    <a:pt x="7201" y="8776"/>
                  </a:cubicBezTo>
                  <a:lnTo>
                    <a:pt x="42850" y="54077"/>
                  </a:lnTo>
                  <a:lnTo>
                    <a:pt x="68821" y="2616"/>
                  </a:lnTo>
                  <a:cubicBezTo>
                    <a:pt x="69761" y="749"/>
                    <a:pt x="72034" y="0"/>
                    <a:pt x="73889" y="940"/>
                  </a:cubicBez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14" name="Shape 54767">
              <a:extLst>
                <a:ext uri="{FF2B5EF4-FFF2-40B4-BE49-F238E27FC236}">
                  <a16:creationId xmlns:a16="http://schemas.microsoft.com/office/drawing/2014/main" id="{57C7294B-7B22-494B-9F47-B5588EC4410A}"/>
                </a:ext>
              </a:extLst>
            </p:cNvPr>
            <p:cNvSpPr/>
            <p:nvPr/>
          </p:nvSpPr>
          <p:spPr>
            <a:xfrm>
              <a:off x="681599" y="1745775"/>
              <a:ext cx="1408011" cy="221285"/>
            </a:xfrm>
            <a:custGeom>
              <a:avLst/>
              <a:gdLst/>
              <a:ahLst/>
              <a:cxnLst/>
              <a:rect l="0" t="0" r="0" b="0"/>
              <a:pathLst>
                <a:path w="1408011" h="221285">
                  <a:moveTo>
                    <a:pt x="0" y="0"/>
                  </a:moveTo>
                  <a:cubicBezTo>
                    <a:pt x="458114" y="221285"/>
                    <a:pt x="971931" y="220472"/>
                    <a:pt x="1408011" y="32690"/>
                  </a:cubicBez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15" name="Shape 54768">
              <a:extLst>
                <a:ext uri="{FF2B5EF4-FFF2-40B4-BE49-F238E27FC236}">
                  <a16:creationId xmlns:a16="http://schemas.microsoft.com/office/drawing/2014/main" id="{8AE0B9A5-8EE7-4957-9975-10585949697F}"/>
                </a:ext>
              </a:extLst>
            </p:cNvPr>
            <p:cNvSpPr/>
            <p:nvPr/>
          </p:nvSpPr>
          <p:spPr>
            <a:xfrm>
              <a:off x="2064242" y="1747867"/>
              <a:ext cx="74663" cy="68872"/>
            </a:xfrm>
            <a:custGeom>
              <a:avLst/>
              <a:gdLst/>
              <a:ahLst/>
              <a:cxnLst/>
              <a:rect l="0" t="0" r="0" b="0"/>
              <a:pathLst>
                <a:path w="74663" h="68872">
                  <a:moveTo>
                    <a:pt x="0" y="0"/>
                  </a:moveTo>
                  <a:lnTo>
                    <a:pt x="74663" y="8420"/>
                  </a:lnTo>
                  <a:lnTo>
                    <a:pt x="30048" y="68872"/>
                  </a:lnTo>
                  <a:lnTo>
                    <a:pt x="0"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16" name="Shape 54769">
              <a:extLst>
                <a:ext uri="{FF2B5EF4-FFF2-40B4-BE49-F238E27FC236}">
                  <a16:creationId xmlns:a16="http://schemas.microsoft.com/office/drawing/2014/main" id="{7BF2CA2E-1AAF-4638-97AE-11A927771806}"/>
                </a:ext>
              </a:extLst>
            </p:cNvPr>
            <p:cNvSpPr/>
            <p:nvPr/>
          </p:nvSpPr>
          <p:spPr>
            <a:xfrm>
              <a:off x="840414" y="1587522"/>
              <a:ext cx="1221905" cy="190221"/>
            </a:xfrm>
            <a:custGeom>
              <a:avLst/>
              <a:gdLst/>
              <a:ahLst/>
              <a:cxnLst/>
              <a:rect l="0" t="0" r="0" b="0"/>
              <a:pathLst>
                <a:path w="1221905" h="190221">
                  <a:moveTo>
                    <a:pt x="0" y="13475"/>
                  </a:moveTo>
                  <a:cubicBezTo>
                    <a:pt x="402184" y="190221"/>
                    <a:pt x="847941" y="175590"/>
                    <a:pt x="1221905" y="0"/>
                  </a:cubicBez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17" name="Shape 54770">
              <a:extLst>
                <a:ext uri="{FF2B5EF4-FFF2-40B4-BE49-F238E27FC236}">
                  <a16:creationId xmlns:a16="http://schemas.microsoft.com/office/drawing/2014/main" id="{AD9DD33D-4CA0-440B-B3E7-7D82CC92B9E5}"/>
                </a:ext>
              </a:extLst>
            </p:cNvPr>
            <p:cNvSpPr/>
            <p:nvPr/>
          </p:nvSpPr>
          <p:spPr>
            <a:xfrm>
              <a:off x="791298" y="1570689"/>
              <a:ext cx="74752" cy="68567"/>
            </a:xfrm>
            <a:custGeom>
              <a:avLst/>
              <a:gdLst/>
              <a:ahLst/>
              <a:cxnLst/>
              <a:rect l="0" t="0" r="0" b="0"/>
              <a:pathLst>
                <a:path w="74752" h="68567">
                  <a:moveTo>
                    <a:pt x="74752" y="0"/>
                  </a:moveTo>
                  <a:lnTo>
                    <a:pt x="44005" y="68567"/>
                  </a:lnTo>
                  <a:lnTo>
                    <a:pt x="0" y="7658"/>
                  </a:lnTo>
                  <a:lnTo>
                    <a:pt x="74752"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18" name="Rectangle 17">
              <a:extLst>
                <a:ext uri="{FF2B5EF4-FFF2-40B4-BE49-F238E27FC236}">
                  <a16:creationId xmlns:a16="http://schemas.microsoft.com/office/drawing/2014/main" id="{785A5603-E1D3-4CDC-B925-FFA07A62FD07}"/>
                </a:ext>
              </a:extLst>
            </p:cNvPr>
            <p:cNvSpPr/>
            <p:nvPr/>
          </p:nvSpPr>
          <p:spPr>
            <a:xfrm>
              <a:off x="1218499" y="-42900"/>
              <a:ext cx="709892" cy="22045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spc="-20" dirty="0">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sản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B53AA39-7B3C-4917-9511-D4FAA3FAAC89}"/>
                </a:ext>
              </a:extLst>
            </p:cNvPr>
            <p:cNvSpPr/>
            <p:nvPr/>
          </p:nvSpPr>
          <p:spPr>
            <a:xfrm>
              <a:off x="17287" y="1299994"/>
              <a:ext cx="923687" cy="22045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spc="-20" dirty="0">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trưởng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97B21311-A3CB-4C7E-942A-3A42CE6A49D2}"/>
                </a:ext>
              </a:extLst>
            </p:cNvPr>
            <p:cNvSpPr/>
            <p:nvPr/>
          </p:nvSpPr>
          <p:spPr>
            <a:xfrm>
              <a:off x="49578" y="1464174"/>
              <a:ext cx="766372" cy="22045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b="1" spc="-20" dirty="0">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triển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B6CA0F48-2593-4907-A4BE-78E6EDB780B8}"/>
                </a:ext>
              </a:extLst>
            </p:cNvPr>
            <p:cNvSpPr/>
            <p:nvPr/>
          </p:nvSpPr>
          <p:spPr>
            <a:xfrm>
              <a:off x="956568" y="684736"/>
              <a:ext cx="1227133" cy="22045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50" b="1" dirty="0">
                  <a:solidFill>
                    <a:srgbClr val="C4672B"/>
                  </a:solidFill>
                  <a:effectLst/>
                  <a:latin typeface="Calibri" panose="020F0502020204030204" pitchFamily="34" charset="0"/>
                  <a:ea typeface="Calibri" panose="020F0502020204030204" pitchFamily="34"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b="1" spc="-20" dirty="0">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b="1" spc="-20" dirty="0">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b="1" spc="-20" dirty="0">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và</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4B5F20ED-6B74-4E33-85F5-F1ECB5FE128B}"/>
                </a:ext>
              </a:extLst>
            </p:cNvPr>
            <p:cNvSpPr/>
            <p:nvPr/>
          </p:nvSpPr>
          <p:spPr>
            <a:xfrm>
              <a:off x="726107" y="846544"/>
              <a:ext cx="1840159" cy="221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50" b="1" dirty="0">
                  <a:solidFill>
                    <a:srgbClr val="C4672B"/>
                  </a:solidFill>
                  <a:effectLst/>
                  <a:latin typeface="Calibri" panose="020F0502020204030204" pitchFamily="34" charset="0"/>
                  <a:ea typeface="Calibri" panose="020F0502020204030204" pitchFamily="34"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b="1" spc="-20" dirty="0">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b="1" spc="-20" dirty="0">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spc="-20" dirty="0">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4672B"/>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C8839DC-2F73-475A-BB69-C222B79A9512}"/>
                </a:ext>
              </a:extLst>
            </p:cNvPr>
            <p:cNvSpPr/>
            <p:nvPr/>
          </p:nvSpPr>
          <p:spPr>
            <a:xfrm>
              <a:off x="2148615" y="1306261"/>
              <a:ext cx="695832" cy="22045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1" spc="-20" dirty="0">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21497F"/>
                  </a:solidFill>
                  <a:effectLst/>
                  <a:latin typeface="Times New Roman" panose="02020603050405020304" pitchFamily="18" charset="0"/>
                  <a:ea typeface="Calibri" panose="020F0502020204030204" pitchFamily="34" charset="0"/>
                  <a:cs typeface="Times New Roman" panose="02020603050405020304" pitchFamily="18" charset="0"/>
                </a:rPr>
                <a:t>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Shape 54777">
              <a:extLst>
                <a:ext uri="{FF2B5EF4-FFF2-40B4-BE49-F238E27FC236}">
                  <a16:creationId xmlns:a16="http://schemas.microsoft.com/office/drawing/2014/main" id="{066DC71E-2DED-4121-9951-9EF759A4A153}"/>
                </a:ext>
              </a:extLst>
            </p:cNvPr>
            <p:cNvSpPr/>
            <p:nvPr/>
          </p:nvSpPr>
          <p:spPr>
            <a:xfrm>
              <a:off x="1324799" y="199284"/>
              <a:ext cx="0" cy="362915"/>
            </a:xfrm>
            <a:custGeom>
              <a:avLst/>
              <a:gdLst/>
              <a:ahLst/>
              <a:cxnLst/>
              <a:rect l="0" t="0" r="0" b="0"/>
              <a:pathLst>
                <a:path h="362915">
                  <a:moveTo>
                    <a:pt x="0" y="0"/>
                  </a:moveTo>
                  <a:lnTo>
                    <a:pt x="0" y="362915"/>
                  </a:ln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25" name="Shape 54778">
              <a:extLst>
                <a:ext uri="{FF2B5EF4-FFF2-40B4-BE49-F238E27FC236}">
                  <a16:creationId xmlns:a16="http://schemas.microsoft.com/office/drawing/2014/main" id="{90F410DD-9D04-4CE5-AC1E-B4F805BEBAB8}"/>
                </a:ext>
              </a:extLst>
            </p:cNvPr>
            <p:cNvSpPr/>
            <p:nvPr/>
          </p:nvSpPr>
          <p:spPr>
            <a:xfrm>
              <a:off x="1287228" y="551197"/>
              <a:ext cx="75146" cy="65075"/>
            </a:xfrm>
            <a:custGeom>
              <a:avLst/>
              <a:gdLst/>
              <a:ahLst/>
              <a:cxnLst/>
              <a:rect l="0" t="0" r="0" b="0"/>
              <a:pathLst>
                <a:path w="75146" h="65075">
                  <a:moveTo>
                    <a:pt x="0" y="0"/>
                  </a:moveTo>
                  <a:lnTo>
                    <a:pt x="75146" y="0"/>
                  </a:lnTo>
                  <a:lnTo>
                    <a:pt x="37567" y="65075"/>
                  </a:lnTo>
                  <a:lnTo>
                    <a:pt x="0"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26" name="Shape 54779">
              <a:extLst>
                <a:ext uri="{FF2B5EF4-FFF2-40B4-BE49-F238E27FC236}">
                  <a16:creationId xmlns:a16="http://schemas.microsoft.com/office/drawing/2014/main" id="{0F43ABA5-2AC9-4621-9AFF-D2943CB2CE69}"/>
                </a:ext>
              </a:extLst>
            </p:cNvPr>
            <p:cNvSpPr/>
            <p:nvPr/>
          </p:nvSpPr>
          <p:spPr>
            <a:xfrm>
              <a:off x="1445598" y="253357"/>
              <a:ext cx="0" cy="362915"/>
            </a:xfrm>
            <a:custGeom>
              <a:avLst/>
              <a:gdLst/>
              <a:ahLst/>
              <a:cxnLst/>
              <a:rect l="0" t="0" r="0" b="0"/>
              <a:pathLst>
                <a:path h="362915">
                  <a:moveTo>
                    <a:pt x="0" y="0"/>
                  </a:moveTo>
                  <a:lnTo>
                    <a:pt x="0" y="362915"/>
                  </a:ln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27" name="Shape 54780">
              <a:extLst>
                <a:ext uri="{FF2B5EF4-FFF2-40B4-BE49-F238E27FC236}">
                  <a16:creationId xmlns:a16="http://schemas.microsoft.com/office/drawing/2014/main" id="{A6CF462C-9DFB-48E4-857C-02F6837280A4}"/>
                </a:ext>
              </a:extLst>
            </p:cNvPr>
            <p:cNvSpPr/>
            <p:nvPr/>
          </p:nvSpPr>
          <p:spPr>
            <a:xfrm>
              <a:off x="1408021" y="199279"/>
              <a:ext cx="75159" cy="65075"/>
            </a:xfrm>
            <a:custGeom>
              <a:avLst/>
              <a:gdLst/>
              <a:ahLst/>
              <a:cxnLst/>
              <a:rect l="0" t="0" r="0" b="0"/>
              <a:pathLst>
                <a:path w="75159" h="65075">
                  <a:moveTo>
                    <a:pt x="37579" y="0"/>
                  </a:moveTo>
                  <a:lnTo>
                    <a:pt x="75159" y="65075"/>
                  </a:lnTo>
                  <a:lnTo>
                    <a:pt x="0" y="65075"/>
                  </a:lnTo>
                  <a:lnTo>
                    <a:pt x="37579"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28" name="Shape 54781">
              <a:extLst>
                <a:ext uri="{FF2B5EF4-FFF2-40B4-BE49-F238E27FC236}">
                  <a16:creationId xmlns:a16="http://schemas.microsoft.com/office/drawing/2014/main" id="{CE1549E4-2AE4-4404-95E7-4AA4B7213AC3}"/>
                </a:ext>
              </a:extLst>
            </p:cNvPr>
            <p:cNvSpPr/>
            <p:nvPr/>
          </p:nvSpPr>
          <p:spPr>
            <a:xfrm>
              <a:off x="751787" y="1219348"/>
              <a:ext cx="310858" cy="187299"/>
            </a:xfrm>
            <a:custGeom>
              <a:avLst/>
              <a:gdLst/>
              <a:ahLst/>
              <a:cxnLst/>
              <a:rect l="0" t="0" r="0" b="0"/>
              <a:pathLst>
                <a:path w="310858" h="187299">
                  <a:moveTo>
                    <a:pt x="0" y="187299"/>
                  </a:moveTo>
                  <a:lnTo>
                    <a:pt x="310858" y="0"/>
                  </a:ln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29" name="Shape 54782">
              <a:extLst>
                <a:ext uri="{FF2B5EF4-FFF2-40B4-BE49-F238E27FC236}">
                  <a16:creationId xmlns:a16="http://schemas.microsoft.com/office/drawing/2014/main" id="{F3801A6B-07CE-40CA-9931-66D7951A48E9}"/>
                </a:ext>
              </a:extLst>
            </p:cNvPr>
            <p:cNvSpPr/>
            <p:nvPr/>
          </p:nvSpPr>
          <p:spPr>
            <a:xfrm>
              <a:off x="1033839" y="1191451"/>
              <a:ext cx="75120" cy="65761"/>
            </a:xfrm>
            <a:custGeom>
              <a:avLst/>
              <a:gdLst/>
              <a:ahLst/>
              <a:cxnLst/>
              <a:rect l="0" t="0" r="0" b="0"/>
              <a:pathLst>
                <a:path w="75120" h="65761">
                  <a:moveTo>
                    <a:pt x="75120" y="0"/>
                  </a:moveTo>
                  <a:lnTo>
                    <a:pt x="38773" y="65761"/>
                  </a:lnTo>
                  <a:lnTo>
                    <a:pt x="0" y="1397"/>
                  </a:lnTo>
                  <a:lnTo>
                    <a:pt x="75120"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30" name="Shape 54783">
              <a:extLst>
                <a:ext uri="{FF2B5EF4-FFF2-40B4-BE49-F238E27FC236}">
                  <a16:creationId xmlns:a16="http://schemas.microsoft.com/office/drawing/2014/main" id="{584E4AE2-B96D-47FA-9854-C8D9ACF34EE8}"/>
                </a:ext>
              </a:extLst>
            </p:cNvPr>
            <p:cNvSpPr/>
            <p:nvPr/>
          </p:nvSpPr>
          <p:spPr>
            <a:xfrm>
              <a:off x="735770" y="1087972"/>
              <a:ext cx="310858" cy="187299"/>
            </a:xfrm>
            <a:custGeom>
              <a:avLst/>
              <a:gdLst/>
              <a:ahLst/>
              <a:cxnLst/>
              <a:rect l="0" t="0" r="0" b="0"/>
              <a:pathLst>
                <a:path w="310858" h="187299">
                  <a:moveTo>
                    <a:pt x="0" y="187299"/>
                  </a:moveTo>
                  <a:lnTo>
                    <a:pt x="310858" y="0"/>
                  </a:ln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31" name="Shape 54784">
              <a:extLst>
                <a:ext uri="{FF2B5EF4-FFF2-40B4-BE49-F238E27FC236}">
                  <a16:creationId xmlns:a16="http://schemas.microsoft.com/office/drawing/2014/main" id="{1CF3E193-611B-4D8D-80E2-13E2D7A8FDC5}"/>
                </a:ext>
              </a:extLst>
            </p:cNvPr>
            <p:cNvSpPr/>
            <p:nvPr/>
          </p:nvSpPr>
          <p:spPr>
            <a:xfrm>
              <a:off x="689457" y="1237416"/>
              <a:ext cx="75120" cy="65760"/>
            </a:xfrm>
            <a:custGeom>
              <a:avLst/>
              <a:gdLst/>
              <a:ahLst/>
              <a:cxnLst/>
              <a:rect l="0" t="0" r="0" b="0"/>
              <a:pathLst>
                <a:path w="75120" h="65760">
                  <a:moveTo>
                    <a:pt x="36347" y="0"/>
                  </a:moveTo>
                  <a:lnTo>
                    <a:pt x="75120" y="64364"/>
                  </a:lnTo>
                  <a:lnTo>
                    <a:pt x="0" y="65760"/>
                  </a:lnTo>
                  <a:lnTo>
                    <a:pt x="36347"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32" name="Shape 54785">
              <a:extLst>
                <a:ext uri="{FF2B5EF4-FFF2-40B4-BE49-F238E27FC236}">
                  <a16:creationId xmlns:a16="http://schemas.microsoft.com/office/drawing/2014/main" id="{354841DF-180D-49FF-9DFB-2A277B929922}"/>
                </a:ext>
              </a:extLst>
            </p:cNvPr>
            <p:cNvSpPr/>
            <p:nvPr/>
          </p:nvSpPr>
          <p:spPr>
            <a:xfrm>
              <a:off x="1696675" y="1219348"/>
              <a:ext cx="310858" cy="187299"/>
            </a:xfrm>
            <a:custGeom>
              <a:avLst/>
              <a:gdLst/>
              <a:ahLst/>
              <a:cxnLst/>
              <a:rect l="0" t="0" r="0" b="0"/>
              <a:pathLst>
                <a:path w="310858" h="187299">
                  <a:moveTo>
                    <a:pt x="310858" y="187299"/>
                  </a:moveTo>
                  <a:lnTo>
                    <a:pt x="0" y="0"/>
                  </a:ln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33" name="Shape 54786">
              <a:extLst>
                <a:ext uri="{FF2B5EF4-FFF2-40B4-BE49-F238E27FC236}">
                  <a16:creationId xmlns:a16="http://schemas.microsoft.com/office/drawing/2014/main" id="{B4089C50-C28B-4ACF-80BB-B06EB547BA1A}"/>
                </a:ext>
              </a:extLst>
            </p:cNvPr>
            <p:cNvSpPr/>
            <p:nvPr/>
          </p:nvSpPr>
          <p:spPr>
            <a:xfrm>
              <a:off x="1650363" y="1191451"/>
              <a:ext cx="75120" cy="65760"/>
            </a:xfrm>
            <a:custGeom>
              <a:avLst/>
              <a:gdLst/>
              <a:ahLst/>
              <a:cxnLst/>
              <a:rect l="0" t="0" r="0" b="0"/>
              <a:pathLst>
                <a:path w="75120" h="65760">
                  <a:moveTo>
                    <a:pt x="0" y="0"/>
                  </a:moveTo>
                  <a:lnTo>
                    <a:pt x="75120" y="1397"/>
                  </a:lnTo>
                  <a:lnTo>
                    <a:pt x="36335" y="65760"/>
                  </a:lnTo>
                  <a:lnTo>
                    <a:pt x="0"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sp>
          <p:nvSpPr>
            <p:cNvPr id="34" name="Shape 54787">
              <a:extLst>
                <a:ext uri="{FF2B5EF4-FFF2-40B4-BE49-F238E27FC236}">
                  <a16:creationId xmlns:a16="http://schemas.microsoft.com/office/drawing/2014/main" id="{9E123DB6-C7B0-489E-84B9-FBF281C66784}"/>
                </a:ext>
              </a:extLst>
            </p:cNvPr>
            <p:cNvSpPr/>
            <p:nvPr/>
          </p:nvSpPr>
          <p:spPr>
            <a:xfrm>
              <a:off x="1712686" y="1087972"/>
              <a:ext cx="310858" cy="187299"/>
            </a:xfrm>
            <a:custGeom>
              <a:avLst/>
              <a:gdLst/>
              <a:ahLst/>
              <a:cxnLst/>
              <a:rect l="0" t="0" r="0" b="0"/>
              <a:pathLst>
                <a:path w="310858" h="187299">
                  <a:moveTo>
                    <a:pt x="310858" y="187299"/>
                  </a:moveTo>
                  <a:lnTo>
                    <a:pt x="0" y="0"/>
                  </a:lnTo>
                </a:path>
              </a:pathLst>
            </a:custGeom>
            <a:ln w="7531" cap="flat">
              <a:miter lim="127000"/>
            </a:ln>
          </p:spPr>
          <p:style>
            <a:lnRef idx="1">
              <a:srgbClr val="6191C8"/>
            </a:lnRef>
            <a:fillRef idx="0">
              <a:srgbClr val="000000">
                <a:alpha val="0"/>
              </a:srgbClr>
            </a:fillRef>
            <a:effectRef idx="0">
              <a:scrgbClr r="0" g="0" b="0"/>
            </a:effectRef>
            <a:fontRef idx="none"/>
          </p:style>
          <p:txBody>
            <a:bodyPr/>
            <a:lstStyle/>
            <a:p>
              <a:endParaRPr lang="en-US"/>
            </a:p>
          </p:txBody>
        </p:sp>
        <p:sp>
          <p:nvSpPr>
            <p:cNvPr id="35" name="Shape 54788">
              <a:extLst>
                <a:ext uri="{FF2B5EF4-FFF2-40B4-BE49-F238E27FC236}">
                  <a16:creationId xmlns:a16="http://schemas.microsoft.com/office/drawing/2014/main" id="{63AF7C21-9103-4FFC-BA20-7B8208DAF21A}"/>
                </a:ext>
              </a:extLst>
            </p:cNvPr>
            <p:cNvSpPr/>
            <p:nvPr/>
          </p:nvSpPr>
          <p:spPr>
            <a:xfrm>
              <a:off x="1994743" y="1237416"/>
              <a:ext cx="75121" cy="65761"/>
            </a:xfrm>
            <a:custGeom>
              <a:avLst/>
              <a:gdLst/>
              <a:ahLst/>
              <a:cxnLst/>
              <a:rect l="0" t="0" r="0" b="0"/>
              <a:pathLst>
                <a:path w="75121" h="65761">
                  <a:moveTo>
                    <a:pt x="38773" y="0"/>
                  </a:moveTo>
                  <a:lnTo>
                    <a:pt x="75121" y="65761"/>
                  </a:lnTo>
                  <a:lnTo>
                    <a:pt x="0" y="64364"/>
                  </a:lnTo>
                  <a:lnTo>
                    <a:pt x="38773" y="0"/>
                  </a:lnTo>
                  <a:close/>
                </a:path>
              </a:pathLst>
            </a:custGeom>
            <a:ln w="0" cap="flat">
              <a:miter lim="127000"/>
            </a:ln>
          </p:spPr>
          <p:style>
            <a:lnRef idx="0">
              <a:srgbClr val="000000">
                <a:alpha val="0"/>
              </a:srgbClr>
            </a:lnRef>
            <a:fillRef idx="1">
              <a:srgbClr val="6191C8"/>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98272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7267-8CCE-4EFF-9C6B-7186B21A3B5C}"/>
              </a:ext>
            </a:extLst>
          </p:cNvPr>
          <p:cNvSpPr>
            <a:spLocks noGrp="1"/>
          </p:cNvSpPr>
          <p:nvPr>
            <p:ph type="ctrTitle"/>
          </p:nvPr>
        </p:nvSpPr>
        <p:spPr/>
        <p:txBody>
          <a:bodyPr/>
          <a:lstStyle/>
          <a:p>
            <a:r>
              <a:rPr lang="en-US" sz="2000" dirty="0">
                <a:solidFill>
                  <a:srgbClr val="FF0000"/>
                </a:solidFill>
              </a:rPr>
              <a:t>mô tả mối quan hệ giữa các hoạt động sống trong </a:t>
            </a:r>
            <a:r>
              <a:rPr lang="en-US" sz="2000" dirty="0" err="1">
                <a:solidFill>
                  <a:srgbClr val="FF0000"/>
                </a:solidFill>
              </a:rPr>
              <a:t>cơ</a:t>
            </a:r>
            <a:r>
              <a:rPr lang="en-US" sz="2000" dirty="0">
                <a:solidFill>
                  <a:srgbClr val="FF0000"/>
                </a:solidFill>
              </a:rPr>
              <a:t> </a:t>
            </a:r>
            <a:r>
              <a:rPr lang="en-US" sz="2000" dirty="0" err="1">
                <a:solidFill>
                  <a:srgbClr val="FF0000"/>
                </a:solidFill>
              </a:rPr>
              <a:t>thể</a:t>
            </a:r>
            <a:r>
              <a:rPr lang="vi-VN" sz="2000" dirty="0">
                <a:solidFill>
                  <a:srgbClr val="FF0000"/>
                </a:solidFill>
              </a:rPr>
              <a:t>:                </a:t>
            </a:r>
            <a:r>
              <a:rPr lang="vi-VN" sz="1800" dirty="0">
                <a:solidFill>
                  <a:schemeClr val="tx2"/>
                </a:solidFill>
              </a:rPr>
              <a:t>con non =&gt;  trải qua quá trình sinh trưởng, phát triển</a:t>
            </a:r>
            <a:r>
              <a:rPr lang="vi-VN" sz="1800" dirty="0">
                <a:solidFill>
                  <a:schemeClr val="tx2"/>
                </a:solidFill>
                <a:sym typeface="Wingdings" panose="05000000000000000000" pitchFamily="2" charset="2"/>
              </a:rPr>
              <a:t> con trưởng thành sinh sản, cảm ứng=&gt; là nhờ các hoạt động Tđc và chuyển hóa năng lượng</a:t>
            </a:r>
            <a:br>
              <a:rPr lang="en-US" sz="1800" dirty="0">
                <a:solidFill>
                  <a:schemeClr val="tx2"/>
                </a:solidFill>
              </a:rPr>
            </a:br>
            <a:br>
              <a:rPr lang="vi-VN" sz="1800" dirty="0">
                <a:solidFill>
                  <a:schemeClr val="tx2"/>
                </a:solidFill>
              </a:rPr>
            </a:br>
            <a:r>
              <a:rPr lang="en-US" sz="2000" dirty="0">
                <a:solidFill>
                  <a:srgbClr val="FF0000"/>
                </a:solidFill>
              </a:rPr>
              <a:t>+ Trong cơ thể sống, hoạt động trao đổi chất diễn ra không bình thường ảnh hưởng như thế nào đến các hoạt động sống </a:t>
            </a:r>
            <a:r>
              <a:rPr lang="en-US" sz="2000" dirty="0" err="1">
                <a:solidFill>
                  <a:srgbClr val="FF0000"/>
                </a:solidFill>
              </a:rPr>
              <a:t>khác</a:t>
            </a:r>
            <a:r>
              <a:rPr lang="en-US" sz="2000" dirty="0">
                <a:solidFill>
                  <a:srgbClr val="FF0000"/>
                </a:solidFill>
              </a:rPr>
              <a:t>?</a:t>
            </a:r>
            <a:br>
              <a:rPr lang="vi-VN" sz="2000" dirty="0">
                <a:solidFill>
                  <a:srgbClr val="FF0000"/>
                </a:solidFill>
              </a:rPr>
            </a:br>
            <a:r>
              <a:rPr lang="vi-VN" sz="2000" dirty="0">
                <a:solidFill>
                  <a:srgbClr val="FF0000"/>
                </a:solidFill>
              </a:rPr>
              <a:t>== &gt; </a:t>
            </a:r>
            <a:r>
              <a:rPr lang="vi-VN" sz="1800" dirty="0">
                <a:solidFill>
                  <a:schemeClr val="tx2"/>
                </a:solidFill>
              </a:rPr>
              <a:t>Sẽ ảnh hưởng đến toàn bộ các hệ cơ quan trong cơ thể.</a:t>
            </a:r>
            <a:br>
              <a:rPr lang="en-US" sz="1800" dirty="0">
                <a:solidFill>
                  <a:schemeClr val="tx2"/>
                </a:solidFill>
              </a:rPr>
            </a:br>
            <a:endParaRPr lang="en-US" sz="1800" dirty="0">
              <a:solidFill>
                <a:schemeClr val="tx2"/>
              </a:solidFill>
            </a:endParaRPr>
          </a:p>
        </p:txBody>
      </p:sp>
      <p:sp>
        <p:nvSpPr>
          <p:cNvPr id="3" name="Subtitle 2">
            <a:extLst>
              <a:ext uri="{FF2B5EF4-FFF2-40B4-BE49-F238E27FC236}">
                <a16:creationId xmlns:a16="http://schemas.microsoft.com/office/drawing/2014/main" id="{09A0F879-9AED-4305-A97A-706FB04B18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835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385011" y="5657045"/>
            <a:ext cx="11806989" cy="954107"/>
          </a:xfrm>
          <a:prstGeom prst="rect">
            <a:avLst/>
          </a:prstGeom>
          <a:noFill/>
          <a:ln w="9525">
            <a:noFill/>
            <a:miter lim="800000"/>
            <a:headEnd/>
            <a:tailEnd/>
          </a:ln>
          <a:effectLst/>
        </p:spPr>
        <p:txBody>
          <a:bodyPr wrap="square">
            <a:spAutoFit/>
          </a:bodyPr>
          <a:lstStyle/>
          <a:p>
            <a:pPr algn="just" eaLnBrk="0" hangingPunct="0"/>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xét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gà</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chó</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endParaRPr lang="en-US" sz="2800" b="1" u="sng" dirty="0">
              <a:solidFill>
                <a:srgbClr val="FF0000"/>
              </a:solidFill>
              <a:latin typeface="Times New Roman" pitchFamily="18" charset="0"/>
              <a:cs typeface="Times New Roman" pitchFamily="18" charset="0"/>
            </a:endParaRPr>
          </a:p>
        </p:txBody>
      </p:sp>
      <p:sp>
        <p:nvSpPr>
          <p:cNvPr id="5125" name="Text Box 5"/>
          <p:cNvSpPr txBox="1">
            <a:spLocks noChangeArrowheads="1"/>
          </p:cNvSpPr>
          <p:nvPr/>
        </p:nvSpPr>
        <p:spPr bwMode="auto">
          <a:xfrm>
            <a:off x="236458" y="298103"/>
            <a:ext cx="9536585" cy="523220"/>
          </a:xfrm>
          <a:prstGeom prst="rect">
            <a:avLst/>
          </a:prstGeom>
          <a:noFill/>
          <a:ln w="9525">
            <a:noFill/>
            <a:miter lim="800000"/>
            <a:headEnd/>
            <a:tailEnd/>
          </a:ln>
          <a:effectLst/>
        </p:spPr>
        <p:txBody>
          <a:bodyPr wrap="none">
            <a:spAutoFit/>
          </a:bodyPr>
          <a:lstStyle/>
          <a:p>
            <a:pPr eaLnBrk="0" hangingPunct="0"/>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itchFamily="18" charset="0"/>
                <a:cs typeface="Times New Roman" pitchFamily="18" charset="0"/>
              </a:rPr>
              <a:t>Một số hình ảnh về các hoạt động sống của cơ thể sinh vật</a:t>
            </a:r>
            <a:r>
              <a:rPr lang="en-US" sz="2800" b="1" dirty="0">
                <a:solidFill>
                  <a:srgbClr val="7030A0"/>
                </a:solidFill>
                <a:latin typeface="Times New Roman" pitchFamily="18" charset="0"/>
                <a:cs typeface="Times New Roman" pitchFamily="18" charset="0"/>
              </a:rPr>
              <a:t>:</a:t>
            </a:r>
            <a:r>
              <a:rPr lang="en-US" sz="2800" dirty="0">
                <a:solidFill>
                  <a:srgbClr val="7030A0"/>
                </a:solidFill>
                <a:latin typeface="Times New Roman" pitchFamily="18" charset="0"/>
                <a:cs typeface="Times New Roman" pitchFamily="18" charset="0"/>
              </a:rPr>
              <a:t> </a:t>
            </a:r>
          </a:p>
        </p:txBody>
      </p:sp>
      <p:pic>
        <p:nvPicPr>
          <p:cNvPr id="5127" name="Picture 7" descr="anh029nz2"/>
          <p:cNvPicPr>
            <a:picLocks noChangeAspect="1" noChangeArrowheads="1"/>
          </p:cNvPicPr>
          <p:nvPr/>
        </p:nvPicPr>
        <p:blipFill>
          <a:blip r:embed="rId2" cstate="print"/>
          <a:srcRect/>
          <a:stretch>
            <a:fillRect/>
          </a:stretch>
        </p:blipFill>
        <p:spPr bwMode="auto">
          <a:xfrm>
            <a:off x="7103941" y="723901"/>
            <a:ext cx="2452812" cy="1828800"/>
          </a:xfrm>
          <a:prstGeom prst="rect">
            <a:avLst/>
          </a:prstGeom>
          <a:noFill/>
        </p:spPr>
      </p:pic>
      <p:sp>
        <p:nvSpPr>
          <p:cNvPr id="5129" name="Text Box 9"/>
          <p:cNvSpPr txBox="1">
            <a:spLocks noChangeArrowheads="1"/>
          </p:cNvSpPr>
          <p:nvPr/>
        </p:nvSpPr>
        <p:spPr bwMode="auto">
          <a:xfrm>
            <a:off x="1105473" y="2600980"/>
            <a:ext cx="4105611" cy="523220"/>
          </a:xfrm>
          <a:prstGeom prst="rect">
            <a:avLst/>
          </a:prstGeom>
          <a:noFill/>
          <a:ln w="9525">
            <a:noFill/>
            <a:miter lim="800000"/>
            <a:headEnd/>
            <a:tailEnd/>
          </a:ln>
          <a:effectLst/>
        </p:spPr>
        <p:txBody>
          <a:bodyPr wrap="none">
            <a:spAutoFit/>
          </a:bodyPr>
          <a:lstStyle/>
          <a:p>
            <a:pPr eaLnBrk="0" hangingPunct="0"/>
            <a:r>
              <a:rPr lang="en-US" sz="2800" b="1" dirty="0" err="1">
                <a:latin typeface="Times New Roman" pitchFamily="18" charset="0"/>
              </a:rPr>
              <a:t>Gà</a:t>
            </a:r>
            <a:r>
              <a:rPr lang="en-US" sz="2800" b="1" dirty="0">
                <a:latin typeface="Times New Roman" pitchFamily="18" charset="0"/>
              </a:rPr>
              <a:t> con </a:t>
            </a:r>
            <a:r>
              <a:rPr lang="en-US" sz="2800" b="1" dirty="0" err="1">
                <a:latin typeface="Times New Roman" pitchFamily="18" charset="0"/>
              </a:rPr>
              <a:t>mới</a:t>
            </a:r>
            <a:r>
              <a:rPr lang="en-US" sz="2800" b="1" dirty="0">
                <a:latin typeface="Times New Roman" pitchFamily="18" charset="0"/>
              </a:rPr>
              <a:t> </a:t>
            </a:r>
            <a:r>
              <a:rPr lang="en-US" sz="2800" b="1" dirty="0" err="1">
                <a:latin typeface="Times New Roman" pitchFamily="18" charset="0"/>
              </a:rPr>
              <a:t>nở</a:t>
            </a:r>
            <a:r>
              <a:rPr lang="en-US" sz="2800" b="1" dirty="0">
                <a:latin typeface="Times New Roman" pitchFamily="18" charset="0"/>
              </a:rPr>
              <a:t> </a:t>
            </a:r>
            <a:r>
              <a:rPr lang="en-US" sz="2800" b="1" dirty="0" err="1">
                <a:latin typeface="Times New Roman" pitchFamily="18" charset="0"/>
              </a:rPr>
              <a:t>nặng</a:t>
            </a:r>
            <a:r>
              <a:rPr lang="en-US" sz="2800" b="1" dirty="0">
                <a:latin typeface="Times New Roman" pitchFamily="18" charset="0"/>
              </a:rPr>
              <a:t> 200g</a:t>
            </a:r>
          </a:p>
        </p:txBody>
      </p:sp>
      <p:sp>
        <p:nvSpPr>
          <p:cNvPr id="5130" name="Text Box 10"/>
          <p:cNvSpPr txBox="1">
            <a:spLocks noChangeArrowheads="1"/>
          </p:cNvSpPr>
          <p:nvPr/>
        </p:nvSpPr>
        <p:spPr bwMode="auto">
          <a:xfrm>
            <a:off x="6096000" y="2743201"/>
            <a:ext cx="5791200" cy="523220"/>
          </a:xfrm>
          <a:prstGeom prst="rect">
            <a:avLst/>
          </a:prstGeom>
          <a:noFill/>
          <a:ln w="9525">
            <a:noFill/>
            <a:miter lim="800000"/>
            <a:headEnd/>
            <a:tailEnd/>
          </a:ln>
          <a:effectLst/>
        </p:spPr>
        <p:txBody>
          <a:bodyPr wrap="square">
            <a:spAutoFit/>
          </a:bodyPr>
          <a:lstStyle/>
          <a:p>
            <a:pPr eaLnBrk="0" hangingPunct="0"/>
            <a:r>
              <a:rPr lang="en-US" sz="2800" b="1" dirty="0" err="1">
                <a:latin typeface="Times New Roman" pitchFamily="18" charset="0"/>
              </a:rPr>
              <a:t>Gà</a:t>
            </a:r>
            <a:r>
              <a:rPr lang="en-US" sz="2800" b="1" dirty="0">
                <a:latin typeface="Times New Roman" pitchFamily="18" charset="0"/>
              </a:rPr>
              <a:t> </a:t>
            </a:r>
            <a:r>
              <a:rPr lang="en-US" sz="2800" b="1" dirty="0" err="1">
                <a:latin typeface="Times New Roman" pitchFamily="18" charset="0"/>
              </a:rPr>
              <a:t>trống</a:t>
            </a:r>
            <a:r>
              <a:rPr lang="en-US" sz="2800" b="1" dirty="0">
                <a:latin typeface="Times New Roman" pitchFamily="18" charset="0"/>
              </a:rPr>
              <a:t>, </a:t>
            </a:r>
            <a:r>
              <a:rPr lang="en-US" sz="2800" b="1" dirty="0" err="1">
                <a:latin typeface="Times New Roman" pitchFamily="18" charset="0"/>
              </a:rPr>
              <a:t>mái</a:t>
            </a:r>
            <a:r>
              <a:rPr lang="en-US" sz="2800" b="1" dirty="0">
                <a:latin typeface="Times New Roman" pitchFamily="18" charset="0"/>
              </a:rPr>
              <a:t> </a:t>
            </a:r>
            <a:r>
              <a:rPr lang="en-US" sz="2800" b="1" dirty="0" err="1">
                <a:latin typeface="Times New Roman" pitchFamily="18" charset="0"/>
              </a:rPr>
              <a:t>sau</a:t>
            </a:r>
            <a:r>
              <a:rPr lang="en-US" sz="2800" b="1" dirty="0">
                <a:latin typeface="Times New Roman" pitchFamily="18" charset="0"/>
              </a:rPr>
              <a:t> 4 </a:t>
            </a:r>
            <a:r>
              <a:rPr lang="en-US" sz="2800" b="1" dirty="0" err="1">
                <a:latin typeface="Times New Roman" pitchFamily="18" charset="0"/>
              </a:rPr>
              <a:t>tháng</a:t>
            </a:r>
            <a:r>
              <a:rPr lang="en-US" sz="2800" b="1" dirty="0">
                <a:latin typeface="Times New Roman" pitchFamily="18" charset="0"/>
              </a:rPr>
              <a:t> </a:t>
            </a:r>
            <a:r>
              <a:rPr lang="en-US" sz="2800" b="1" dirty="0" err="1">
                <a:latin typeface="Times New Roman" pitchFamily="18" charset="0"/>
              </a:rPr>
              <a:t>nặng</a:t>
            </a:r>
            <a:r>
              <a:rPr lang="en-US" sz="2800" b="1" dirty="0">
                <a:latin typeface="Times New Roman" pitchFamily="18" charset="0"/>
              </a:rPr>
              <a:t> 2kg</a:t>
            </a:r>
          </a:p>
        </p:txBody>
      </p:sp>
      <p:pic>
        <p:nvPicPr>
          <p:cNvPr id="5132" name="Picture 12"/>
          <p:cNvPicPr>
            <a:picLocks noChangeAspect="1" noChangeArrowheads="1"/>
          </p:cNvPicPr>
          <p:nvPr/>
        </p:nvPicPr>
        <p:blipFill>
          <a:blip r:embed="rId3" cstate="print"/>
          <a:srcRect/>
          <a:stretch>
            <a:fillRect/>
          </a:stretch>
        </p:blipFill>
        <p:spPr bwMode="auto">
          <a:xfrm>
            <a:off x="2121221" y="859507"/>
            <a:ext cx="2074117" cy="1616994"/>
          </a:xfrm>
          <a:prstGeom prst="rect">
            <a:avLst/>
          </a:prstGeom>
          <a:noFill/>
          <a:ln w="9525">
            <a:noFill/>
            <a:miter lim="800000"/>
            <a:headEnd/>
            <a:tailEnd/>
          </a:ln>
          <a:effectLst/>
        </p:spPr>
      </p:pic>
      <p:sp>
        <p:nvSpPr>
          <p:cNvPr id="5133" name="Text Box 13"/>
          <p:cNvSpPr txBox="1">
            <a:spLocks noChangeArrowheads="1"/>
          </p:cNvSpPr>
          <p:nvPr/>
        </p:nvSpPr>
        <p:spPr bwMode="auto">
          <a:xfrm>
            <a:off x="1905000" y="5410201"/>
            <a:ext cx="8534400" cy="523220"/>
          </a:xfrm>
          <a:prstGeom prst="rect">
            <a:avLst/>
          </a:prstGeom>
          <a:noFill/>
          <a:ln w="9525">
            <a:noFill/>
            <a:miter lim="800000"/>
            <a:headEnd/>
            <a:tailEnd/>
          </a:ln>
          <a:effectLst/>
        </p:spPr>
        <p:txBody>
          <a:bodyPr wrap="square">
            <a:spAutoFit/>
          </a:bodyPr>
          <a:lstStyle/>
          <a:p>
            <a:pPr eaLnBrk="0" hangingPunct="0"/>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sz="2800" dirty="0">
                <a:solidFill>
                  <a:schemeClr val="tx1">
                    <a:lumMod val="95000"/>
                    <a:lumOff val="5000"/>
                  </a:schemeClr>
                </a:solidFill>
                <a:latin typeface="Times New Roman" pitchFamily="18" charset="0"/>
                <a:cs typeface="Times New Roman" pitchFamily="18" charset="0"/>
                <a:sym typeface="Wingdings" pitchFamily="2" charset="2"/>
              </a:rPr>
              <a:t> </a:t>
            </a:r>
            <a:endParaRPr lang="en-US" sz="2800" u="sng" dirty="0">
              <a:solidFill>
                <a:schemeClr val="tx1">
                  <a:lumMod val="95000"/>
                  <a:lumOff val="5000"/>
                </a:schemeClr>
              </a:solidFill>
              <a:latin typeface="Times New Roman" pitchFamily="18" charset="0"/>
              <a:cs typeface="Times New Roman" pitchFamily="18" charset="0"/>
            </a:endParaRPr>
          </a:p>
        </p:txBody>
      </p:sp>
      <p:sp>
        <p:nvSpPr>
          <p:cNvPr id="15" name="Text Box 7"/>
          <p:cNvSpPr txBox="1">
            <a:spLocks noChangeArrowheads="1"/>
          </p:cNvSpPr>
          <p:nvPr/>
        </p:nvSpPr>
        <p:spPr bwMode="auto">
          <a:xfrm>
            <a:off x="674570" y="994611"/>
            <a:ext cx="1221809" cy="523220"/>
          </a:xfrm>
          <a:prstGeom prst="rect">
            <a:avLst/>
          </a:prstGeom>
          <a:noFill/>
          <a:ln w="9525">
            <a:noFill/>
            <a:miter lim="800000"/>
            <a:headEnd/>
            <a:tailEnd/>
          </a:ln>
          <a:effectLst/>
        </p:spPr>
        <p:txBody>
          <a:bodyPr wrap="none">
            <a:spAutoFit/>
          </a:bodyPr>
          <a:lstStyle/>
          <a:p>
            <a:pPr algn="l"/>
            <a:r>
              <a:rPr lang="en-US" sz="2800" dirty="0">
                <a:solidFill>
                  <a:srgbClr val="003300"/>
                </a:solidFill>
                <a:latin typeface="Times New Roman" pitchFamily="18" charset="0"/>
                <a:cs typeface="Times New Roman" pitchFamily="18" charset="0"/>
              </a:rPr>
              <a:t> </a:t>
            </a:r>
            <a:r>
              <a:rPr lang="en-US" sz="2800" dirty="0" err="1">
                <a:solidFill>
                  <a:srgbClr val="003300"/>
                </a:solidFill>
                <a:latin typeface="Times New Roman" pitchFamily="18" charset="0"/>
                <a:cs typeface="Times New Roman" pitchFamily="18" charset="0"/>
              </a:rPr>
              <a:t>Ví</a:t>
            </a:r>
            <a:r>
              <a:rPr lang="en-US" sz="2800" dirty="0">
                <a:solidFill>
                  <a:srgbClr val="003300"/>
                </a:solidFill>
                <a:latin typeface="Times New Roman" pitchFamily="18" charset="0"/>
                <a:cs typeface="Times New Roman" pitchFamily="18" charset="0"/>
              </a:rPr>
              <a:t> </a:t>
            </a:r>
            <a:r>
              <a:rPr lang="en-US" sz="2800" dirty="0" err="1">
                <a:solidFill>
                  <a:srgbClr val="003300"/>
                </a:solidFill>
                <a:latin typeface="Times New Roman" pitchFamily="18" charset="0"/>
                <a:cs typeface="Times New Roman" pitchFamily="18" charset="0"/>
              </a:rPr>
              <a:t>dụ</a:t>
            </a:r>
            <a:r>
              <a:rPr lang="en-US" sz="2800" dirty="0">
                <a:solidFill>
                  <a:srgbClr val="003300"/>
                </a:solidFill>
                <a:latin typeface="Times New Roman" pitchFamily="18" charset="0"/>
                <a:cs typeface="Times New Roman" pitchFamily="18" charset="0"/>
              </a:rPr>
              <a:t>:</a:t>
            </a:r>
          </a:p>
        </p:txBody>
      </p:sp>
      <p:sp>
        <p:nvSpPr>
          <p:cNvPr id="16" name="AutoShape 10"/>
          <p:cNvSpPr>
            <a:spLocks noChangeArrowheads="1"/>
          </p:cNvSpPr>
          <p:nvPr/>
        </p:nvSpPr>
        <p:spPr bwMode="auto">
          <a:xfrm>
            <a:off x="4468306" y="3768420"/>
            <a:ext cx="2286000" cy="838200"/>
          </a:xfrm>
          <a:prstGeom prst="rightArrow">
            <a:avLst>
              <a:gd name="adj1" fmla="val 50000"/>
              <a:gd name="adj2" fmla="val 65385"/>
            </a:avLst>
          </a:prstGeom>
          <a:solidFill>
            <a:srgbClr val="000066"/>
          </a:solidFill>
          <a:ln w="9525">
            <a:solidFill>
              <a:schemeClr val="tx1"/>
            </a:solidFill>
            <a:miter lim="800000"/>
            <a:headEnd/>
            <a:tailEnd/>
          </a:ln>
        </p:spPr>
        <p:txBody>
          <a:bodyPr wrap="none" anchor="ctr"/>
          <a:lstStyle/>
          <a:p>
            <a:pPr algn="l"/>
            <a:r>
              <a:rPr lang="en-US" sz="2800" dirty="0" err="1">
                <a:solidFill>
                  <a:srgbClr val="FFFF66"/>
                </a:solidFill>
                <a:latin typeface="Times New Roman" pitchFamily="18" charset="0"/>
                <a:cs typeface="Times New Roman" pitchFamily="18" charset="0"/>
              </a:rPr>
              <a:t>Sinh</a:t>
            </a:r>
            <a:r>
              <a:rPr lang="en-US" sz="2800" dirty="0">
                <a:solidFill>
                  <a:srgbClr val="FFFF66"/>
                </a:solidFill>
                <a:latin typeface="Times New Roman" pitchFamily="18" charset="0"/>
                <a:cs typeface="Times New Roman" pitchFamily="18" charset="0"/>
              </a:rPr>
              <a:t> </a:t>
            </a:r>
            <a:r>
              <a:rPr lang="en-US" sz="2800" dirty="0" err="1">
                <a:solidFill>
                  <a:srgbClr val="FFFF66"/>
                </a:solidFill>
                <a:latin typeface="Times New Roman" pitchFamily="18" charset="0"/>
                <a:cs typeface="Times New Roman" pitchFamily="18" charset="0"/>
              </a:rPr>
              <a:t>Trưởng</a:t>
            </a:r>
            <a:endParaRPr lang="en-US" sz="2800" dirty="0">
              <a:solidFill>
                <a:srgbClr val="FFFF66"/>
              </a:solidFill>
              <a:latin typeface="Times New Roman" pitchFamily="18" charset="0"/>
              <a:cs typeface="Times New Roman" pitchFamily="18" charset="0"/>
            </a:endParaRPr>
          </a:p>
        </p:txBody>
      </p:sp>
      <p:pic>
        <p:nvPicPr>
          <p:cNvPr id="18" name="Picture 22" descr="dog3 278x300 Various Types of Dog"/>
          <p:cNvPicPr>
            <a:picLocks noChangeAspect="1" noChangeArrowheads="1"/>
          </p:cNvPicPr>
          <p:nvPr/>
        </p:nvPicPr>
        <p:blipFill>
          <a:blip r:embed="rId4" cstate="print"/>
          <a:srcRect/>
          <a:stretch>
            <a:fillRect/>
          </a:stretch>
        </p:blipFill>
        <p:spPr bwMode="auto">
          <a:xfrm>
            <a:off x="2167678" y="3210579"/>
            <a:ext cx="1981200" cy="1676400"/>
          </a:xfrm>
          <a:prstGeom prst="rect">
            <a:avLst/>
          </a:prstGeom>
          <a:noFill/>
        </p:spPr>
      </p:pic>
      <p:pic>
        <p:nvPicPr>
          <p:cNvPr id="19" name="Picture 23" descr="dog2 Various Types of Dog"/>
          <p:cNvPicPr>
            <a:picLocks noChangeAspect="1" noChangeArrowheads="1"/>
          </p:cNvPicPr>
          <p:nvPr/>
        </p:nvPicPr>
        <p:blipFill>
          <a:blip r:embed="rId5" cstate="print"/>
          <a:srcRect/>
          <a:stretch>
            <a:fillRect/>
          </a:stretch>
        </p:blipFill>
        <p:spPr bwMode="auto">
          <a:xfrm>
            <a:off x="7073734" y="3248679"/>
            <a:ext cx="2413475" cy="1600200"/>
          </a:xfrm>
          <a:prstGeom prst="rect">
            <a:avLst/>
          </a:prstGeom>
          <a:noFill/>
        </p:spPr>
      </p:pic>
      <p:sp>
        <p:nvSpPr>
          <p:cNvPr id="21" name="AutoShape 10"/>
          <p:cNvSpPr>
            <a:spLocks noChangeArrowheads="1"/>
          </p:cNvSpPr>
          <p:nvPr/>
        </p:nvSpPr>
        <p:spPr bwMode="auto">
          <a:xfrm>
            <a:off x="4420180" y="1543855"/>
            <a:ext cx="2133600" cy="762000"/>
          </a:xfrm>
          <a:prstGeom prst="rightArrow">
            <a:avLst>
              <a:gd name="adj1" fmla="val 50000"/>
              <a:gd name="adj2" fmla="val 84432"/>
            </a:avLst>
          </a:prstGeom>
          <a:solidFill>
            <a:srgbClr val="000066"/>
          </a:solidFill>
          <a:ln w="9525">
            <a:solidFill>
              <a:schemeClr val="tx1"/>
            </a:solidFill>
            <a:miter lim="800000"/>
            <a:headEnd/>
            <a:tailEnd/>
          </a:ln>
        </p:spPr>
        <p:txBody>
          <a:bodyPr wrap="none" anchor="ctr"/>
          <a:lstStyle/>
          <a:p>
            <a:pPr algn="l"/>
            <a:r>
              <a:rPr lang="en-US" sz="2800" dirty="0" err="1">
                <a:solidFill>
                  <a:srgbClr val="FFFF66"/>
                </a:solidFill>
                <a:latin typeface="Times New Roman" pitchFamily="18" charset="0"/>
                <a:cs typeface="Times New Roman" pitchFamily="18" charset="0"/>
              </a:rPr>
              <a:t>Sinh</a:t>
            </a:r>
            <a:r>
              <a:rPr lang="en-US" sz="2800" dirty="0">
                <a:solidFill>
                  <a:srgbClr val="FFFF66"/>
                </a:solidFill>
                <a:latin typeface="Times New Roman" pitchFamily="18" charset="0"/>
                <a:cs typeface="Times New Roman" pitchFamily="18" charset="0"/>
              </a:rPr>
              <a:t> </a:t>
            </a:r>
            <a:r>
              <a:rPr lang="en-US" sz="2800" dirty="0" err="1">
                <a:solidFill>
                  <a:srgbClr val="FFFF66"/>
                </a:solidFill>
                <a:latin typeface="Times New Roman" pitchFamily="18" charset="0"/>
                <a:cs typeface="Times New Roman" pitchFamily="18" charset="0"/>
              </a:rPr>
              <a:t>Trưởng</a:t>
            </a:r>
            <a:endParaRPr lang="en-US" sz="2800" dirty="0">
              <a:solidFill>
                <a:srgbClr val="FFFF66"/>
              </a:solidFill>
              <a:latin typeface="Times New Roman" pitchFamily="18" charset="0"/>
              <a:cs typeface="Times New Roman" pitchFamily="18" charset="0"/>
            </a:endParaRPr>
          </a:p>
        </p:txBody>
      </p:sp>
      <p:sp>
        <p:nvSpPr>
          <p:cNvPr id="22" name="Text Box 18"/>
          <p:cNvSpPr txBox="1">
            <a:spLocks noChangeArrowheads="1"/>
          </p:cNvSpPr>
          <p:nvPr/>
        </p:nvSpPr>
        <p:spPr bwMode="auto">
          <a:xfrm>
            <a:off x="1105473" y="4958091"/>
            <a:ext cx="4724400" cy="523220"/>
          </a:xfrm>
          <a:prstGeom prst="rect">
            <a:avLst/>
          </a:prstGeom>
          <a:noFill/>
          <a:ln w="9525">
            <a:noFill/>
            <a:miter lim="800000"/>
            <a:headEnd/>
            <a:tailEnd/>
          </a:ln>
          <a:effectLst/>
        </p:spPr>
        <p:txBody>
          <a:bodyPr wrap="square">
            <a:spAutoFit/>
          </a:bodyPr>
          <a:lstStyle/>
          <a:p>
            <a:pPr algn="l"/>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500g</a:t>
            </a:r>
          </a:p>
        </p:txBody>
      </p:sp>
      <p:sp>
        <p:nvSpPr>
          <p:cNvPr id="23" name="TextBox 22"/>
          <p:cNvSpPr txBox="1"/>
          <p:nvPr/>
        </p:nvSpPr>
        <p:spPr>
          <a:xfrm>
            <a:off x="5947611" y="4903114"/>
            <a:ext cx="5939589"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3kg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diamond(in)">
                                      <p:cBhvr>
                                        <p:cTn id="7" dur="500"/>
                                        <p:tgtEl>
                                          <p:spTgt spid="5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par>
                          <p:cTn id="13" fill="hold">
                            <p:stCondLst>
                              <p:cond delay="500"/>
                            </p:stCondLst>
                            <p:childTnLst>
                              <p:par>
                                <p:cTn id="14" presetID="8" presetClass="entr" presetSubtype="16" fill="hold" nodeType="afterEffect">
                                  <p:stCondLst>
                                    <p:cond delay="0"/>
                                  </p:stCondLst>
                                  <p:childTnLst>
                                    <p:set>
                                      <p:cBhvr>
                                        <p:cTn id="15" dur="1" fill="hold">
                                          <p:stCondLst>
                                            <p:cond delay="0"/>
                                          </p:stCondLst>
                                        </p:cTn>
                                        <p:tgtEl>
                                          <p:spTgt spid="5132"/>
                                        </p:tgtEl>
                                        <p:attrNameLst>
                                          <p:attrName>style.visibility</p:attrName>
                                        </p:attrNameLst>
                                      </p:cBhvr>
                                      <p:to>
                                        <p:strVal val="visible"/>
                                      </p:to>
                                    </p:set>
                                    <p:animEffect transition="in" filter="diamond(in)">
                                      <p:cBhvr>
                                        <p:cTn id="16" dur="500"/>
                                        <p:tgtEl>
                                          <p:spTgt spid="5132"/>
                                        </p:tgtEl>
                                      </p:cBhvr>
                                    </p:animEffect>
                                  </p:childTnLst>
                                </p:cTn>
                              </p:par>
                            </p:childTnLst>
                          </p:cTn>
                        </p:par>
                        <p:par>
                          <p:cTn id="17" fill="hold">
                            <p:stCondLst>
                              <p:cond delay="1500"/>
                            </p:stCondLst>
                            <p:childTnLst>
                              <p:par>
                                <p:cTn id="18" presetID="8" presetClass="entr" presetSubtype="16" fill="hold" nodeType="afterEffect">
                                  <p:stCondLst>
                                    <p:cond delay="0"/>
                                  </p:stCondLst>
                                  <p:childTnLst>
                                    <p:set>
                                      <p:cBhvr>
                                        <p:cTn id="19" dur="1" fill="hold">
                                          <p:stCondLst>
                                            <p:cond delay="0"/>
                                          </p:stCondLst>
                                        </p:cTn>
                                        <p:tgtEl>
                                          <p:spTgt spid="5129">
                                            <p:txEl>
                                              <p:pRg st="0" end="0"/>
                                            </p:txEl>
                                          </p:spTgt>
                                        </p:tgtEl>
                                        <p:attrNameLst>
                                          <p:attrName>style.visibility</p:attrName>
                                        </p:attrNameLst>
                                      </p:cBhvr>
                                      <p:to>
                                        <p:strVal val="visible"/>
                                      </p:to>
                                    </p:set>
                                    <p:animEffect transition="in" filter="diamond(in)">
                                      <p:cBhvr>
                                        <p:cTn id="20" dur="500"/>
                                        <p:tgtEl>
                                          <p:spTgt spid="5129">
                                            <p:txEl>
                                              <p:pRg st="0" end="0"/>
                                            </p:txEl>
                                          </p:spTgt>
                                        </p:tgtEl>
                                      </p:cBhvr>
                                    </p:animEffect>
                                  </p:childTnLst>
                                </p:cTn>
                              </p:par>
                            </p:childTnLst>
                          </p:cTn>
                        </p:par>
                        <p:par>
                          <p:cTn id="21" fill="hold">
                            <p:stCondLst>
                              <p:cond delay="2000"/>
                            </p:stCondLst>
                            <p:childTnLst>
                              <p:par>
                                <p:cTn id="22" presetID="8" presetClass="entr" presetSubtype="16" fill="hold" nodeType="afterEffect">
                                  <p:stCondLst>
                                    <p:cond delay="0"/>
                                  </p:stCondLst>
                                  <p:childTnLst>
                                    <p:set>
                                      <p:cBhvr>
                                        <p:cTn id="23" dur="1" fill="hold">
                                          <p:stCondLst>
                                            <p:cond delay="0"/>
                                          </p:stCondLst>
                                        </p:cTn>
                                        <p:tgtEl>
                                          <p:spTgt spid="5127"/>
                                        </p:tgtEl>
                                        <p:attrNameLst>
                                          <p:attrName>style.visibility</p:attrName>
                                        </p:attrNameLst>
                                      </p:cBhvr>
                                      <p:to>
                                        <p:strVal val="visible"/>
                                      </p:to>
                                    </p:set>
                                    <p:animEffect transition="in" filter="diamond(in)">
                                      <p:cBhvr>
                                        <p:cTn id="24" dur="500"/>
                                        <p:tgtEl>
                                          <p:spTgt spid="5127"/>
                                        </p:tgtEl>
                                      </p:cBhvr>
                                    </p:animEffect>
                                  </p:childTnLst>
                                </p:cTn>
                              </p:par>
                            </p:childTnLst>
                          </p:cTn>
                        </p:par>
                        <p:par>
                          <p:cTn id="25" fill="hold">
                            <p:stCondLst>
                              <p:cond delay="2500"/>
                            </p:stCondLst>
                            <p:childTnLst>
                              <p:par>
                                <p:cTn id="26" presetID="8" presetClass="entr" presetSubtype="16" fill="hold" nodeType="afterEffect">
                                  <p:stCondLst>
                                    <p:cond delay="0"/>
                                  </p:stCondLst>
                                  <p:childTnLst>
                                    <p:set>
                                      <p:cBhvr>
                                        <p:cTn id="27" dur="1" fill="hold">
                                          <p:stCondLst>
                                            <p:cond delay="0"/>
                                          </p:stCondLst>
                                        </p:cTn>
                                        <p:tgtEl>
                                          <p:spTgt spid="5130">
                                            <p:txEl>
                                              <p:pRg st="0" end="0"/>
                                            </p:txEl>
                                          </p:spTgt>
                                        </p:tgtEl>
                                        <p:attrNameLst>
                                          <p:attrName>style.visibility</p:attrName>
                                        </p:attrNameLst>
                                      </p:cBhvr>
                                      <p:to>
                                        <p:strVal val="visible"/>
                                      </p:to>
                                    </p:set>
                                    <p:animEffect transition="in" filter="diamond(in)">
                                      <p:cBhvr>
                                        <p:cTn id="28" dur="500"/>
                                        <p:tgtEl>
                                          <p:spTgt spid="513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4"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ox(in)">
                                      <p:cBhvr>
                                        <p:cTn id="40" dur="500"/>
                                        <p:tgtEl>
                                          <p:spTgt spid="19"/>
                                        </p:tgtEl>
                                      </p:cBhvr>
                                    </p:animEffect>
                                  </p:childTnLst>
                                </p:cTn>
                              </p:par>
                            </p:childTnLst>
                          </p:cTn>
                        </p:par>
                        <p:par>
                          <p:cTn id="41" fill="hold">
                            <p:stCondLst>
                              <p:cond delay="1000"/>
                            </p:stCondLst>
                            <p:childTnLst>
                              <p:par>
                                <p:cTn id="42" presetID="5" presetClass="entr" presetSubtype="1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heckerboard(across)">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xit" presetSubtype="16" fill="hold" grpId="0" nodeType="clickEffect">
                                  <p:stCondLst>
                                    <p:cond delay="0"/>
                                  </p:stCondLst>
                                  <p:childTnLst>
                                    <p:animEffect transition="out" filter="diamond(in)">
                                      <p:cBhvr>
                                        <p:cTn id="54" dur="2000"/>
                                        <p:tgtEl>
                                          <p:spTgt spid="24">
                                            <p:txEl>
                                              <p:pRg st="0" end="0"/>
                                            </p:txEl>
                                          </p:spTgt>
                                        </p:tgtEl>
                                      </p:cBhvr>
                                    </p:animEffect>
                                    <p:set>
                                      <p:cBhvr>
                                        <p:cTn id="55" dur="1" fill="hold">
                                          <p:stCondLst>
                                            <p:cond delay="1999"/>
                                          </p:stCondLst>
                                        </p:cTn>
                                        <p:tgtEl>
                                          <p:spTgt spid="24">
                                            <p:txEl>
                                              <p:pRg st="0" end="0"/>
                                            </p:txEl>
                                          </p:spTgt>
                                        </p:tgtEl>
                                        <p:attrNameLst>
                                          <p:attrName>style.visibility</p:attrName>
                                        </p:attrNameLst>
                                      </p:cBhvr>
                                      <p:to>
                                        <p:strVal val="hidden"/>
                                      </p:to>
                                    </p:set>
                                  </p:childTnLst>
                                </p:cTn>
                              </p:par>
                            </p:childTnLst>
                          </p:cTn>
                        </p:par>
                        <p:par>
                          <p:cTn id="56" fill="hold">
                            <p:stCondLst>
                              <p:cond delay="2000"/>
                            </p:stCondLst>
                            <p:childTnLst>
                              <p:par>
                                <p:cTn id="57" presetID="5" presetClass="entr" presetSubtype="1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checkerboard(across)">
                                      <p:cBhvr>
                                        <p:cTn id="59" dur="500"/>
                                        <p:tgtEl>
                                          <p:spTgt spid="21"/>
                                        </p:tgtEl>
                                      </p:cBhvr>
                                    </p:animEffect>
                                  </p:childTnLst>
                                </p:cTn>
                              </p:par>
                            </p:childTnLst>
                          </p:cTn>
                        </p:par>
                        <p:par>
                          <p:cTn id="60" fill="hold">
                            <p:stCondLst>
                              <p:cond delay="2500"/>
                            </p:stCondLst>
                            <p:childTnLst>
                              <p:par>
                                <p:cTn id="61" presetID="5"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133">
                                            <p:txEl>
                                              <p:pRg st="0" end="0"/>
                                            </p:txEl>
                                          </p:spTgt>
                                        </p:tgtEl>
                                        <p:attrNameLst>
                                          <p:attrName>style.visibility</p:attrName>
                                        </p:attrNameLst>
                                      </p:cBhvr>
                                      <p:to>
                                        <p:strVal val="visible"/>
                                      </p:to>
                                    </p:set>
                                    <p:anim calcmode="lin" valueType="num">
                                      <p:cBhvr additive="base">
                                        <p:cTn id="68" dur="500" fill="hold"/>
                                        <p:tgtEl>
                                          <p:spTgt spid="513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1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15" grpId="0"/>
      <p:bldP spid="16" grpId="0" animBg="1"/>
      <p:bldP spid="21" grpId="0" animBg="1"/>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0"/>
          <p:cNvSpPr txBox="1">
            <a:spLocks noChangeArrowheads="1"/>
          </p:cNvSpPr>
          <p:nvPr/>
        </p:nvSpPr>
        <p:spPr bwMode="auto">
          <a:xfrm>
            <a:off x="4572000" y="4724401"/>
            <a:ext cx="1066800" cy="366713"/>
          </a:xfrm>
          <a:prstGeom prst="rect">
            <a:avLst/>
          </a:prstGeom>
          <a:noFill/>
          <a:ln w="9525">
            <a:noFill/>
            <a:miter lim="800000"/>
            <a:headEnd/>
            <a:tailEnd/>
          </a:ln>
        </p:spPr>
        <p:txBody>
          <a:bodyPr>
            <a:spAutoFit/>
          </a:bodyPr>
          <a:lstStyle/>
          <a:p>
            <a:pPr>
              <a:spcBef>
                <a:spcPct val="50000"/>
              </a:spcBef>
            </a:pPr>
            <a:r>
              <a:rPr lang="en-US"/>
              <a:t> </a:t>
            </a:r>
          </a:p>
        </p:txBody>
      </p:sp>
      <p:pic>
        <p:nvPicPr>
          <p:cNvPr id="6" name="Picture 2" descr="4"/>
          <p:cNvPicPr>
            <a:picLocks noChangeAspect="1" noChangeArrowheads="1"/>
          </p:cNvPicPr>
          <p:nvPr/>
        </p:nvPicPr>
        <p:blipFill>
          <a:blip r:embed="rId2" cstate="print"/>
          <a:srcRect/>
          <a:stretch>
            <a:fillRect/>
          </a:stretch>
        </p:blipFill>
        <p:spPr bwMode="auto">
          <a:xfrm>
            <a:off x="1981200" y="609600"/>
            <a:ext cx="1676400" cy="1676400"/>
          </a:xfrm>
          <a:prstGeom prst="rect">
            <a:avLst/>
          </a:prstGeom>
          <a:noFill/>
          <a:ln w="9525">
            <a:noFill/>
            <a:miter lim="800000"/>
            <a:headEnd/>
            <a:tailEnd/>
          </a:ln>
        </p:spPr>
      </p:pic>
      <p:pic>
        <p:nvPicPr>
          <p:cNvPr id="7" name="Picture 3" descr="10"/>
          <p:cNvPicPr>
            <a:picLocks noChangeAspect="1" noChangeArrowheads="1"/>
          </p:cNvPicPr>
          <p:nvPr/>
        </p:nvPicPr>
        <p:blipFill>
          <a:blip r:embed="rId3" cstate="print"/>
          <a:srcRect/>
          <a:stretch>
            <a:fillRect/>
          </a:stretch>
        </p:blipFill>
        <p:spPr bwMode="auto">
          <a:xfrm>
            <a:off x="3810000" y="609600"/>
            <a:ext cx="1600200" cy="1600200"/>
          </a:xfrm>
          <a:prstGeom prst="rect">
            <a:avLst/>
          </a:prstGeom>
          <a:noFill/>
          <a:ln w="9525">
            <a:noFill/>
            <a:miter lim="800000"/>
            <a:headEnd/>
            <a:tailEnd/>
          </a:ln>
        </p:spPr>
      </p:pic>
      <p:pic>
        <p:nvPicPr>
          <p:cNvPr id="8" name="Picture 4" descr="11"/>
          <p:cNvPicPr>
            <a:picLocks noChangeAspect="1" noChangeArrowheads="1"/>
          </p:cNvPicPr>
          <p:nvPr/>
        </p:nvPicPr>
        <p:blipFill>
          <a:blip r:embed="rId4" cstate="print"/>
          <a:srcRect/>
          <a:stretch>
            <a:fillRect/>
          </a:stretch>
        </p:blipFill>
        <p:spPr bwMode="auto">
          <a:xfrm>
            <a:off x="5562600" y="609600"/>
            <a:ext cx="1676400" cy="1600200"/>
          </a:xfrm>
          <a:prstGeom prst="rect">
            <a:avLst/>
          </a:prstGeom>
          <a:noFill/>
          <a:ln w="9525">
            <a:noFill/>
            <a:miter lim="800000"/>
            <a:headEnd/>
            <a:tailEnd/>
          </a:ln>
        </p:spPr>
      </p:pic>
      <p:pic>
        <p:nvPicPr>
          <p:cNvPr id="9" name="Picture 5" descr="12"/>
          <p:cNvPicPr>
            <a:picLocks noChangeAspect="1" noChangeArrowheads="1"/>
          </p:cNvPicPr>
          <p:nvPr/>
        </p:nvPicPr>
        <p:blipFill>
          <a:blip r:embed="rId5" cstate="print"/>
          <a:srcRect/>
          <a:stretch>
            <a:fillRect/>
          </a:stretch>
        </p:blipFill>
        <p:spPr bwMode="auto">
          <a:xfrm>
            <a:off x="8991600" y="1905000"/>
            <a:ext cx="1524000" cy="1600200"/>
          </a:xfrm>
          <a:prstGeom prst="rect">
            <a:avLst/>
          </a:prstGeom>
          <a:noFill/>
          <a:ln w="9525">
            <a:noFill/>
            <a:miter lim="800000"/>
            <a:headEnd/>
            <a:tailEnd/>
          </a:ln>
        </p:spPr>
      </p:pic>
      <p:pic>
        <p:nvPicPr>
          <p:cNvPr id="10" name="Picture 6" descr="14"/>
          <p:cNvPicPr>
            <a:picLocks noChangeAspect="1" noChangeArrowheads="1"/>
          </p:cNvPicPr>
          <p:nvPr/>
        </p:nvPicPr>
        <p:blipFill>
          <a:blip r:embed="rId6" cstate="print"/>
          <a:srcRect/>
          <a:stretch>
            <a:fillRect/>
          </a:stretch>
        </p:blipFill>
        <p:spPr bwMode="auto">
          <a:xfrm>
            <a:off x="8991601" y="3886200"/>
            <a:ext cx="1527175" cy="1600200"/>
          </a:xfrm>
          <a:prstGeom prst="rect">
            <a:avLst/>
          </a:prstGeom>
          <a:noFill/>
          <a:ln w="9525">
            <a:noFill/>
            <a:miter lim="800000"/>
            <a:headEnd/>
            <a:tailEnd/>
          </a:ln>
        </p:spPr>
      </p:pic>
      <p:pic>
        <p:nvPicPr>
          <p:cNvPr id="11" name="Picture 7" descr="19"/>
          <p:cNvPicPr>
            <a:picLocks noChangeAspect="1" noChangeArrowheads="1"/>
          </p:cNvPicPr>
          <p:nvPr/>
        </p:nvPicPr>
        <p:blipFill>
          <a:blip r:embed="rId7" cstate="print"/>
          <a:srcRect/>
          <a:stretch>
            <a:fillRect/>
          </a:stretch>
        </p:blipFill>
        <p:spPr bwMode="auto">
          <a:xfrm>
            <a:off x="7391401" y="4876800"/>
            <a:ext cx="1527175" cy="1600200"/>
          </a:xfrm>
          <a:prstGeom prst="rect">
            <a:avLst/>
          </a:prstGeom>
          <a:noFill/>
          <a:ln w="9525">
            <a:noFill/>
            <a:miter lim="800000"/>
            <a:headEnd/>
            <a:tailEnd/>
          </a:ln>
        </p:spPr>
      </p:pic>
      <p:pic>
        <p:nvPicPr>
          <p:cNvPr id="12" name="Picture 8" descr="20"/>
          <p:cNvPicPr>
            <a:picLocks noChangeAspect="1" noChangeArrowheads="1"/>
          </p:cNvPicPr>
          <p:nvPr/>
        </p:nvPicPr>
        <p:blipFill>
          <a:blip r:embed="rId8" cstate="print"/>
          <a:srcRect/>
          <a:stretch>
            <a:fillRect/>
          </a:stretch>
        </p:blipFill>
        <p:spPr bwMode="auto">
          <a:xfrm>
            <a:off x="5562600" y="4876800"/>
            <a:ext cx="1600200" cy="1676400"/>
          </a:xfrm>
          <a:prstGeom prst="rect">
            <a:avLst/>
          </a:prstGeom>
          <a:noFill/>
          <a:ln w="9525">
            <a:noFill/>
            <a:miter lim="800000"/>
            <a:headEnd/>
            <a:tailEnd/>
          </a:ln>
        </p:spPr>
      </p:pic>
      <p:pic>
        <p:nvPicPr>
          <p:cNvPr id="13" name="Picture 10" descr="Chicks10"/>
          <p:cNvPicPr>
            <a:picLocks noChangeAspect="1" noChangeArrowheads="1"/>
          </p:cNvPicPr>
          <p:nvPr/>
        </p:nvPicPr>
        <p:blipFill>
          <a:blip r:embed="rId9" cstate="print"/>
          <a:srcRect/>
          <a:stretch>
            <a:fillRect/>
          </a:stretch>
        </p:blipFill>
        <p:spPr bwMode="auto">
          <a:xfrm>
            <a:off x="3886200" y="4876800"/>
            <a:ext cx="1524000" cy="1593850"/>
          </a:xfrm>
          <a:prstGeom prst="rect">
            <a:avLst/>
          </a:prstGeom>
          <a:noFill/>
          <a:ln w="9525">
            <a:noFill/>
            <a:miter lim="800000"/>
            <a:headEnd/>
            <a:tailEnd/>
          </a:ln>
        </p:spPr>
      </p:pic>
      <p:pic>
        <p:nvPicPr>
          <p:cNvPr id="14" name="Picture 11" descr="leghornm"/>
          <p:cNvPicPr>
            <a:picLocks noChangeAspect="1" noChangeArrowheads="1"/>
          </p:cNvPicPr>
          <p:nvPr/>
        </p:nvPicPr>
        <p:blipFill>
          <a:blip r:embed="rId10" cstate="print"/>
          <a:srcRect/>
          <a:stretch>
            <a:fillRect/>
          </a:stretch>
        </p:blipFill>
        <p:spPr bwMode="auto">
          <a:xfrm>
            <a:off x="1981201" y="4876800"/>
            <a:ext cx="1674813" cy="1524000"/>
          </a:xfrm>
          <a:prstGeom prst="rect">
            <a:avLst/>
          </a:prstGeom>
          <a:noFill/>
          <a:ln w="9525">
            <a:noFill/>
            <a:miter lim="800000"/>
            <a:headEnd/>
            <a:tailEnd/>
          </a:ln>
        </p:spPr>
      </p:pic>
      <p:pic>
        <p:nvPicPr>
          <p:cNvPr id="15" name="Picture 12" descr="day12"/>
          <p:cNvPicPr>
            <a:picLocks noChangeAspect="1" noChangeArrowheads="1"/>
          </p:cNvPicPr>
          <p:nvPr/>
        </p:nvPicPr>
        <p:blipFill>
          <a:blip r:embed="rId11" cstate="print"/>
          <a:srcRect/>
          <a:stretch>
            <a:fillRect/>
          </a:stretch>
        </p:blipFill>
        <p:spPr bwMode="auto">
          <a:xfrm>
            <a:off x="7385050" y="609600"/>
            <a:ext cx="1530350" cy="1600200"/>
          </a:xfrm>
          <a:prstGeom prst="rect">
            <a:avLst/>
          </a:prstGeom>
          <a:noFill/>
          <a:ln w="9525">
            <a:noFill/>
            <a:miter lim="800000"/>
            <a:headEnd/>
            <a:tailEnd/>
          </a:ln>
        </p:spPr>
      </p:pic>
      <p:sp>
        <p:nvSpPr>
          <p:cNvPr id="27662" name="Text Box 20"/>
          <p:cNvSpPr txBox="1">
            <a:spLocks noChangeArrowheads="1"/>
          </p:cNvSpPr>
          <p:nvPr/>
        </p:nvSpPr>
        <p:spPr bwMode="auto">
          <a:xfrm>
            <a:off x="4572000" y="4724401"/>
            <a:ext cx="1066800" cy="366713"/>
          </a:xfrm>
          <a:prstGeom prst="rect">
            <a:avLst/>
          </a:prstGeom>
          <a:noFill/>
          <a:ln w="9525">
            <a:noFill/>
            <a:miter lim="800000"/>
            <a:headEnd/>
            <a:tailEnd/>
          </a:ln>
        </p:spPr>
        <p:txBody>
          <a:bodyPr>
            <a:spAutoFit/>
          </a:bodyPr>
          <a:lstStyle/>
          <a:p>
            <a:pPr>
              <a:spcBef>
                <a:spcPct val="50000"/>
              </a:spcBef>
            </a:pPr>
            <a:r>
              <a:rPr lang="en-US"/>
              <a:t> </a:t>
            </a:r>
          </a:p>
        </p:txBody>
      </p:sp>
      <p:sp>
        <p:nvSpPr>
          <p:cNvPr id="17" name="TextBox 16"/>
          <p:cNvSpPr txBox="1">
            <a:spLocks noChangeArrowheads="1"/>
          </p:cNvSpPr>
          <p:nvPr/>
        </p:nvSpPr>
        <p:spPr bwMode="auto">
          <a:xfrm>
            <a:off x="2362200" y="2932094"/>
            <a:ext cx="6019800" cy="1077218"/>
          </a:xfrm>
          <a:prstGeom prst="rect">
            <a:avLst/>
          </a:prstGeom>
          <a:noFill/>
          <a:ln w="9525">
            <a:noFill/>
            <a:miter lim="800000"/>
            <a:headEnd/>
            <a:tailEnd/>
          </a:ln>
        </p:spPr>
        <p:txBody>
          <a:bodyPr wrap="square">
            <a:spAutoFit/>
          </a:bodyPr>
          <a:lstStyle/>
          <a:p>
            <a:pPr algn="just"/>
            <a:r>
              <a:rPr lang="en-US" sz="3200" dirty="0" err="1">
                <a:solidFill>
                  <a:srgbClr val="FF0000"/>
                </a:solidFill>
                <a:latin typeface="Times New Roman" pitchFamily="18" charset="0"/>
                <a:cs typeface="Times New Roman" pitchFamily="18" charset="0"/>
              </a:rPr>
              <a:t>Nhận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xét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trứng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gà</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trưởng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a:t>
            </a:r>
          </a:p>
        </p:txBody>
      </p:sp>
      <p:sp>
        <p:nvSpPr>
          <p:cNvPr id="21" name="Line 27"/>
          <p:cNvSpPr>
            <a:spLocks noChangeShapeType="1"/>
          </p:cNvSpPr>
          <p:nvPr/>
        </p:nvSpPr>
        <p:spPr bwMode="auto">
          <a:xfrm>
            <a:off x="3657600" y="1447800"/>
            <a:ext cx="149860" cy="0"/>
          </a:xfrm>
          <a:prstGeom prst="line">
            <a:avLst/>
          </a:prstGeom>
          <a:noFill/>
          <a:ln w="38100">
            <a:solidFill>
              <a:schemeClr val="tx1"/>
            </a:solidFill>
            <a:round/>
            <a:headEnd/>
            <a:tailEnd type="triangle" w="med" len="med"/>
          </a:ln>
        </p:spPr>
        <p:txBody>
          <a:bodyPr/>
          <a:lstStyle/>
          <a:p>
            <a:endParaRPr lang="en-US"/>
          </a:p>
        </p:txBody>
      </p:sp>
      <p:sp>
        <p:nvSpPr>
          <p:cNvPr id="22" name="Line 27"/>
          <p:cNvSpPr>
            <a:spLocks noChangeShapeType="1"/>
          </p:cNvSpPr>
          <p:nvPr/>
        </p:nvSpPr>
        <p:spPr bwMode="auto">
          <a:xfrm>
            <a:off x="5410200" y="1371600"/>
            <a:ext cx="149860" cy="0"/>
          </a:xfrm>
          <a:prstGeom prst="line">
            <a:avLst/>
          </a:prstGeom>
          <a:noFill/>
          <a:ln w="38100">
            <a:solidFill>
              <a:schemeClr val="tx1"/>
            </a:solidFill>
            <a:round/>
            <a:headEnd/>
            <a:tailEnd type="triangle" w="med" len="med"/>
          </a:ln>
        </p:spPr>
        <p:txBody>
          <a:bodyPr/>
          <a:lstStyle/>
          <a:p>
            <a:endParaRPr lang="en-US"/>
          </a:p>
        </p:txBody>
      </p:sp>
      <p:sp>
        <p:nvSpPr>
          <p:cNvPr id="23" name="Line 27"/>
          <p:cNvSpPr>
            <a:spLocks noChangeShapeType="1"/>
          </p:cNvSpPr>
          <p:nvPr/>
        </p:nvSpPr>
        <p:spPr bwMode="auto">
          <a:xfrm>
            <a:off x="7239000" y="1371600"/>
            <a:ext cx="149860" cy="0"/>
          </a:xfrm>
          <a:prstGeom prst="line">
            <a:avLst/>
          </a:prstGeom>
          <a:noFill/>
          <a:ln w="38100">
            <a:solidFill>
              <a:schemeClr val="tx1"/>
            </a:solidFill>
            <a:round/>
            <a:headEnd/>
            <a:tailEnd type="triangle" w="med" len="med"/>
          </a:ln>
        </p:spPr>
        <p:txBody>
          <a:bodyPr/>
          <a:lstStyle/>
          <a:p>
            <a:endParaRPr lang="en-US"/>
          </a:p>
        </p:txBody>
      </p:sp>
      <p:sp>
        <p:nvSpPr>
          <p:cNvPr id="25" name="Line 27"/>
          <p:cNvSpPr>
            <a:spLocks noChangeShapeType="1"/>
          </p:cNvSpPr>
          <p:nvPr/>
        </p:nvSpPr>
        <p:spPr bwMode="auto">
          <a:xfrm>
            <a:off x="9753600" y="3581400"/>
            <a:ext cx="0" cy="228600"/>
          </a:xfrm>
          <a:prstGeom prst="line">
            <a:avLst/>
          </a:prstGeom>
          <a:noFill/>
          <a:ln w="38100">
            <a:solidFill>
              <a:schemeClr val="tx1"/>
            </a:solidFill>
            <a:round/>
            <a:headEnd/>
            <a:tailEnd type="triangle" w="med" len="med"/>
          </a:ln>
        </p:spPr>
        <p:txBody>
          <a:bodyPr/>
          <a:lstStyle/>
          <a:p>
            <a:endParaRPr lang="en-US"/>
          </a:p>
        </p:txBody>
      </p:sp>
      <p:sp>
        <p:nvSpPr>
          <p:cNvPr id="26" name="Line 27"/>
          <p:cNvSpPr>
            <a:spLocks noChangeShapeType="1"/>
          </p:cNvSpPr>
          <p:nvPr/>
        </p:nvSpPr>
        <p:spPr bwMode="auto">
          <a:xfrm flipH="1">
            <a:off x="7162800" y="5638800"/>
            <a:ext cx="228600" cy="0"/>
          </a:xfrm>
          <a:prstGeom prst="line">
            <a:avLst/>
          </a:prstGeom>
          <a:noFill/>
          <a:ln w="38100">
            <a:solidFill>
              <a:schemeClr val="tx1"/>
            </a:solidFill>
            <a:round/>
            <a:headEnd/>
            <a:tailEnd type="triangle" w="med" len="med"/>
          </a:ln>
        </p:spPr>
        <p:txBody>
          <a:bodyPr/>
          <a:lstStyle/>
          <a:p>
            <a:endParaRPr lang="en-US"/>
          </a:p>
        </p:txBody>
      </p:sp>
      <p:sp>
        <p:nvSpPr>
          <p:cNvPr id="28" name="Line 27"/>
          <p:cNvSpPr>
            <a:spLocks noChangeShapeType="1"/>
          </p:cNvSpPr>
          <p:nvPr/>
        </p:nvSpPr>
        <p:spPr bwMode="auto">
          <a:xfrm flipH="1">
            <a:off x="5334000" y="5638800"/>
            <a:ext cx="228600" cy="0"/>
          </a:xfrm>
          <a:prstGeom prst="line">
            <a:avLst/>
          </a:prstGeom>
          <a:noFill/>
          <a:ln w="38100">
            <a:solidFill>
              <a:schemeClr val="tx1"/>
            </a:solidFill>
            <a:round/>
            <a:headEnd/>
            <a:tailEnd type="triangle" w="med" len="med"/>
          </a:ln>
        </p:spPr>
        <p:txBody>
          <a:bodyPr/>
          <a:lstStyle/>
          <a:p>
            <a:endParaRPr lang="en-US"/>
          </a:p>
        </p:txBody>
      </p:sp>
      <p:sp>
        <p:nvSpPr>
          <p:cNvPr id="29" name="Line 27"/>
          <p:cNvSpPr>
            <a:spLocks noChangeShapeType="1"/>
          </p:cNvSpPr>
          <p:nvPr/>
        </p:nvSpPr>
        <p:spPr bwMode="auto">
          <a:xfrm flipH="1">
            <a:off x="3581400" y="5638800"/>
            <a:ext cx="304800" cy="0"/>
          </a:xfrm>
          <a:prstGeom prst="line">
            <a:avLst/>
          </a:prstGeom>
          <a:noFill/>
          <a:ln w="38100">
            <a:solidFill>
              <a:schemeClr val="tx1"/>
            </a:solidFill>
            <a:round/>
            <a:headEnd/>
            <a:tailEnd type="triangle" w="med" len="med"/>
          </a:ln>
        </p:spPr>
        <p:txBody>
          <a:bodyPr/>
          <a:lstStyle/>
          <a:p>
            <a:endParaRPr lang="en-US"/>
          </a:p>
        </p:txBody>
      </p:sp>
      <p:sp>
        <p:nvSpPr>
          <p:cNvPr id="31" name="Bent-Up Arrow 30"/>
          <p:cNvSpPr/>
          <p:nvPr/>
        </p:nvSpPr>
        <p:spPr>
          <a:xfrm rot="5400000" flipV="1">
            <a:off x="8991604" y="5562603"/>
            <a:ext cx="609601" cy="609599"/>
          </a:xfrm>
          <a:prstGeom prst="bentUpArrow">
            <a:avLst>
              <a:gd name="adj1" fmla="val 7143"/>
              <a:gd name="adj2" fmla="val 14286"/>
              <a:gd name="adj3" fmla="val 46429"/>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32" name="Bent-Up Arrow 31"/>
          <p:cNvSpPr/>
          <p:nvPr/>
        </p:nvSpPr>
        <p:spPr>
          <a:xfrm flipV="1">
            <a:off x="8991601" y="1143002"/>
            <a:ext cx="609601" cy="609599"/>
          </a:xfrm>
          <a:prstGeom prst="bentUpArrow">
            <a:avLst>
              <a:gd name="adj1" fmla="val 7143"/>
              <a:gd name="adj2" fmla="val 14286"/>
              <a:gd name="adj3" fmla="val 46429"/>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5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5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amond(in)">
                                      <p:cBhvr>
                                        <p:cTn id="16" dur="500"/>
                                        <p:tgtEl>
                                          <p:spTgt spid="15"/>
                                        </p:tgtEl>
                                      </p:cBhvr>
                                    </p:animEffect>
                                  </p:childTnLst>
                                </p:cTn>
                              </p:par>
                              <p:par>
                                <p:cTn id="17" presetID="8"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500"/>
                                        <p:tgtEl>
                                          <p:spTgt spid="9"/>
                                        </p:tgtEl>
                                      </p:cBhvr>
                                    </p:animEffect>
                                  </p:childTnLst>
                                </p:cTn>
                              </p:par>
                              <p:par>
                                <p:cTn id="20" presetID="8"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500"/>
                                        <p:tgtEl>
                                          <p:spTgt spid="10"/>
                                        </p:tgtEl>
                                      </p:cBhvr>
                                    </p:animEffect>
                                  </p:childTnLst>
                                </p:cTn>
                              </p:par>
                              <p:par>
                                <p:cTn id="23" presetID="8"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500"/>
                                        <p:tgtEl>
                                          <p:spTgt spid="11"/>
                                        </p:tgtEl>
                                      </p:cBhvr>
                                    </p:animEffect>
                                  </p:childTnLst>
                                </p:cTn>
                              </p:par>
                              <p:par>
                                <p:cTn id="26" presetID="8"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500"/>
                                        <p:tgtEl>
                                          <p:spTgt spid="12"/>
                                        </p:tgtEl>
                                      </p:cBhvr>
                                    </p:animEffect>
                                  </p:childTnLst>
                                </p:cTn>
                              </p:par>
                              <p:par>
                                <p:cTn id="29" presetID="8"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500"/>
                                        <p:tgtEl>
                                          <p:spTgt spid="13"/>
                                        </p:tgtEl>
                                      </p:cBhvr>
                                    </p:animEffect>
                                  </p:childTnLst>
                                </p:cTn>
                              </p:par>
                              <p:par>
                                <p:cTn id="32" presetID="8"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amond(in)">
                                      <p:cBhvr>
                                        <p:cTn id="34" dur="500"/>
                                        <p:tgtEl>
                                          <p:spTgt spid="14"/>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xit" presetSubtype="16" fill="hold" grpId="1" nodeType="clickEffect">
                                  <p:stCondLst>
                                    <p:cond delay="0"/>
                                  </p:stCondLst>
                                  <p:childTnLst>
                                    <p:animEffect transition="out" filter="diamond(in)">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57442B-1882-453F-9345-07F6B2C40DEE}"/>
              </a:ext>
            </a:extLst>
          </p:cNvPr>
          <p:cNvPicPr>
            <a:picLocks noChangeAspect="1"/>
          </p:cNvPicPr>
          <p:nvPr/>
        </p:nvPicPr>
        <p:blipFill>
          <a:blip r:embed="rId2"/>
          <a:stretch>
            <a:fillRect/>
          </a:stretch>
        </p:blipFill>
        <p:spPr>
          <a:xfrm>
            <a:off x="59918" y="0"/>
            <a:ext cx="12132082" cy="6781800"/>
          </a:xfrm>
          <a:prstGeom prst="rect">
            <a:avLst/>
          </a:prstGeom>
        </p:spPr>
      </p:pic>
      <p:sp>
        <p:nvSpPr>
          <p:cNvPr id="15" name="TextBox 14">
            <a:extLst>
              <a:ext uri="{FF2B5EF4-FFF2-40B4-BE49-F238E27FC236}">
                <a16:creationId xmlns:a16="http://schemas.microsoft.com/office/drawing/2014/main" id="{4AEDAA45-243E-4874-9D32-3C3B73BE93E9}"/>
              </a:ext>
            </a:extLst>
          </p:cNvPr>
          <p:cNvSpPr txBox="1"/>
          <p:nvPr/>
        </p:nvSpPr>
        <p:spPr>
          <a:xfrm>
            <a:off x="323850" y="361950"/>
            <a:ext cx="9258300"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Cây hoH2. a hướng dương: Giai đoạn sinh trưởng (cây con -&gt; cây trưởng thành) và giai đoạn phát triển (cây ra hoa -&gt; Tạo quả -&gt; Hạt)</a:t>
            </a:r>
          </a:p>
          <a:p>
            <a:r>
              <a:rPr lang="vi-VN" sz="2400" dirty="0">
                <a:latin typeface="Times New Roman" panose="02020603050405020304" pitchFamily="18" charset="0"/>
                <a:cs typeface="Times New Roman" panose="02020603050405020304" pitchFamily="18" charset="0"/>
              </a:rPr>
              <a:t>Con gà: Giai đoạn phát triển (trứng thụ tinh -&gt; gà con). Giai đoạn sinh trưởng (gà con -&gt; gà trưởng thành).</a:t>
            </a:r>
            <a:endParaRPr lang="en-US" sz="24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B616DB26-9919-40AD-BB8C-8A5E68A1CFF2}"/>
              </a:ext>
            </a:extLst>
          </p:cNvPr>
          <p:cNvGrpSpPr/>
          <p:nvPr/>
        </p:nvGrpSpPr>
        <p:grpSpPr>
          <a:xfrm>
            <a:off x="-498810" y="-133350"/>
            <a:ext cx="6249142" cy="5222092"/>
            <a:chOff x="-498810" y="-133350"/>
            <a:chExt cx="6249142" cy="5222092"/>
          </a:xfrm>
        </p:grpSpPr>
        <p:grpSp>
          <p:nvGrpSpPr>
            <p:cNvPr id="11" name="Group 10">
              <a:extLst>
                <a:ext uri="{FF2B5EF4-FFF2-40B4-BE49-F238E27FC236}">
                  <a16:creationId xmlns:a16="http://schemas.microsoft.com/office/drawing/2014/main" id="{5850926A-2D30-4FC2-B5D6-2840CCD8B11F}"/>
                </a:ext>
              </a:extLst>
            </p:cNvPr>
            <p:cNvGrpSpPr/>
            <p:nvPr/>
          </p:nvGrpSpPr>
          <p:grpSpPr>
            <a:xfrm>
              <a:off x="435382" y="-133350"/>
              <a:ext cx="5314950" cy="3685722"/>
              <a:chOff x="266700" y="0"/>
              <a:chExt cx="5314950" cy="3685722"/>
            </a:xfrm>
          </p:grpSpPr>
          <p:sp>
            <p:nvSpPr>
              <p:cNvPr id="12" name="Cloud 11">
                <a:extLst>
                  <a:ext uri="{FF2B5EF4-FFF2-40B4-BE49-F238E27FC236}">
                    <a16:creationId xmlns:a16="http://schemas.microsoft.com/office/drawing/2014/main" id="{A6B19E58-470C-40BD-AF1F-19F165DE7844}"/>
                  </a:ext>
                </a:extLst>
              </p:cNvPr>
              <p:cNvSpPr/>
              <p:nvPr/>
            </p:nvSpPr>
            <p:spPr>
              <a:xfrm>
                <a:off x="266700" y="0"/>
                <a:ext cx="5314950" cy="3685722"/>
              </a:xfrm>
              <a:prstGeom prst="clou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5818B65-D170-4FA0-9E95-087141125E36}"/>
                  </a:ext>
                </a:extLst>
              </p:cNvPr>
              <p:cNvSpPr txBox="1"/>
              <p:nvPr/>
            </p:nvSpPr>
            <p:spPr>
              <a:xfrm>
                <a:off x="1058528" y="488674"/>
                <a:ext cx="3959894" cy="2308324"/>
              </a:xfrm>
              <a:prstGeom prst="rect">
                <a:avLst/>
              </a:prstGeom>
              <a:noFill/>
            </p:spPr>
            <p:txBody>
              <a:bodyPr wrap="square">
                <a:spAutoFit/>
              </a:bodyPr>
              <a:lstStyle/>
              <a:p>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rPr>
                  <a:t>Mô</a:t>
                </a:r>
                <a:r>
                  <a:rPr lang="vi-VN" sz="2400" dirty="0">
                    <a:solidFill>
                      <a:schemeClr val="tx1">
                        <a:lumMod val="95000"/>
                        <a:lumOff val="5000"/>
                      </a:schemeClr>
                    </a:solidFill>
                    <a:effectLst/>
                    <a:latin typeface="Times New Roman" panose="02020603050405020304" pitchFamily="18" charset="0"/>
                    <a:ea typeface="Calibri" panose="020F0502020204030204" pitchFamily="34" charset="0"/>
                  </a:rPr>
                  <a:t> tả các dấu hiệu thể hiện sự sinh trưởng, phát triển ở cây hoa hướng dương và con gà. Những biến đổi nào diễn ra trong đời sống của chúng thể hiện sự phát triển?</a:t>
                </a:r>
                <a:endParaRPr lang="en-US" sz="2400" dirty="0">
                  <a:solidFill>
                    <a:schemeClr val="tx1">
                      <a:lumMod val="95000"/>
                      <a:lumOff val="5000"/>
                    </a:schemeClr>
                  </a:solidFill>
                </a:endParaRPr>
              </a:p>
            </p:txBody>
          </p:sp>
        </p:grpSp>
        <p:pic>
          <p:nvPicPr>
            <p:cNvPr id="8" name="Picture 7">
              <a:extLst>
                <a:ext uri="{FF2B5EF4-FFF2-40B4-BE49-F238E27FC236}">
                  <a16:creationId xmlns:a16="http://schemas.microsoft.com/office/drawing/2014/main" id="{E14831A3-0ACC-478E-9DB1-181A50225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10" y="2002643"/>
              <a:ext cx="3076577" cy="3086099"/>
            </a:xfrm>
            <a:prstGeom prst="rect">
              <a:avLst/>
            </a:prstGeom>
          </p:spPr>
        </p:pic>
      </p:grpSp>
    </p:spTree>
    <p:extLst>
      <p:ext uri="{BB962C8B-B14F-4D97-AF65-F5344CB8AC3E}">
        <p14:creationId xmlns:p14="http://schemas.microsoft.com/office/powerpoint/2010/main" val="65848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663F3-F226-4949-8DB2-46BB7CC76CEF}"/>
              </a:ext>
            </a:extLst>
          </p:cNvPr>
          <p:cNvSpPr txBox="1"/>
          <p:nvPr/>
        </p:nvSpPr>
        <p:spPr>
          <a:xfrm>
            <a:off x="4591050" y="504825"/>
            <a:ext cx="2266950"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vi-VN" sz="2800" dirty="0">
                <a:solidFill>
                  <a:srgbClr val="FFFF00"/>
                </a:solidFill>
                <a:latin typeface="Times New Roman" panose="02020603050405020304" pitchFamily="18" charset="0"/>
                <a:cs typeface="Times New Roman" panose="02020603050405020304" pitchFamily="18" charset="0"/>
              </a:rPr>
              <a:t>LUYỆN TẬP</a:t>
            </a:r>
            <a:endParaRPr lang="en-US" sz="28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F151746-1DD5-431D-ADCD-8A375E145501}"/>
              </a:ext>
            </a:extLst>
          </p:cNvPr>
          <p:cNvGraphicFramePr>
            <a:graphicFrameLocks noGrp="1"/>
          </p:cNvGraphicFramePr>
          <p:nvPr>
            <p:extLst>
              <p:ext uri="{D42A27DB-BD31-4B8C-83A1-F6EECF244321}">
                <p14:modId xmlns:p14="http://schemas.microsoft.com/office/powerpoint/2010/main" val="1725013669"/>
              </p:ext>
            </p:extLst>
          </p:nvPr>
        </p:nvGraphicFramePr>
        <p:xfrm>
          <a:off x="289430" y="1551265"/>
          <a:ext cx="10186220" cy="3962452"/>
        </p:xfrm>
        <a:graphic>
          <a:graphicData uri="http://schemas.openxmlformats.org/drawingml/2006/table">
            <a:tbl>
              <a:tblPr firstRow="1" firstCol="1" bandRow="1">
                <a:tableStyleId>{5C22544A-7EE6-4342-B048-85BDC9FD1C3A}</a:tableStyleId>
              </a:tblPr>
              <a:tblGrid>
                <a:gridCol w="7944465">
                  <a:extLst>
                    <a:ext uri="{9D8B030D-6E8A-4147-A177-3AD203B41FA5}">
                      <a16:colId xmlns:a16="http://schemas.microsoft.com/office/drawing/2014/main" val="1574861374"/>
                    </a:ext>
                  </a:extLst>
                </a:gridCol>
                <a:gridCol w="2241755">
                  <a:extLst>
                    <a:ext uri="{9D8B030D-6E8A-4147-A177-3AD203B41FA5}">
                      <a16:colId xmlns:a16="http://schemas.microsoft.com/office/drawing/2014/main" val="2006568654"/>
                    </a:ext>
                  </a:extLst>
                </a:gridCol>
              </a:tblGrid>
              <a:tr h="520466">
                <a:tc>
                  <a:txBody>
                    <a:bodyPr/>
                    <a:lstStyle/>
                    <a:p>
                      <a:pPr marL="0" marR="0" algn="ctr">
                        <a:lnSpc>
                          <a:spcPct val="150000"/>
                        </a:lnSpc>
                        <a:spcBef>
                          <a:spcPts val="0"/>
                        </a:spcBef>
                        <a:spcAft>
                          <a:spcPts val="0"/>
                        </a:spcAft>
                        <a:tabLst>
                          <a:tab pos="540385" algn="l"/>
                          <a:tab pos="630555" algn="l"/>
                        </a:tabLst>
                      </a:pPr>
                      <a:r>
                        <a:rPr lang="vi-VN" sz="2400" dirty="0">
                          <a:effectLst/>
                          <a:latin typeface="Times New Roman" panose="02020603050405020304" pitchFamily="18" charset="0"/>
                          <a:cs typeface="Times New Roman" panose="02020603050405020304" pitchFamily="18" charset="0"/>
                        </a:rPr>
                        <a:t>Dấu hiệu phân biệt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a:effectLst/>
                          <a:latin typeface="Times New Roman" panose="02020603050405020304" pitchFamily="18" charset="0"/>
                          <a:cs typeface="Times New Roman" panose="02020603050405020304" pitchFamily="18" charset="0"/>
                        </a:rPr>
                        <a:t>Đúng hay Sai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0269159"/>
                  </a:ext>
                </a:extLst>
              </a:tr>
              <a:tr h="1191042">
                <a:tc>
                  <a:txBody>
                    <a:bodyPr/>
                    <a:lstStyle/>
                    <a:p>
                      <a:pPr marL="0" marR="0" algn="l">
                        <a:lnSpc>
                          <a:spcPct val="150000"/>
                        </a:lnSpc>
                        <a:spcBef>
                          <a:spcPts val="0"/>
                        </a:spcBef>
                        <a:spcAft>
                          <a:spcPts val="0"/>
                        </a:spcAft>
                        <a:tabLst>
                          <a:tab pos="540385" algn="l"/>
                          <a:tab pos="630555" algn="l"/>
                        </a:tabLst>
                      </a:pPr>
                      <a:r>
                        <a:rPr lang="vi-VN" sz="2400" dirty="0">
                          <a:effectLst/>
                          <a:latin typeface="Times New Roman" panose="02020603050405020304" pitchFamily="18" charset="0"/>
                          <a:cs typeface="Times New Roman" panose="02020603050405020304" pitchFamily="18" charset="0"/>
                        </a:rPr>
                        <a:t>Hiện tượng người trưởng thành tăng chế độ ăn và béo lên, tăng kích thước bụng là sinh trưởng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dirty="0">
                          <a:effectLst/>
                          <a:latin typeface="Times New Roman" panose="02020603050405020304" pitchFamily="18" charset="0"/>
                          <a:cs typeface="Times New Roman" panose="02020603050405020304" pitchFamily="18" charset="0"/>
                        </a:rPr>
                        <a:t>Đúng/Sai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2584531"/>
                  </a:ext>
                </a:extLst>
              </a:tr>
              <a:tr h="1111764">
                <a:tc>
                  <a:txBody>
                    <a:bodyPr/>
                    <a:lstStyle/>
                    <a:p>
                      <a:pPr marL="0" marR="0" algn="l">
                        <a:lnSpc>
                          <a:spcPct val="150000"/>
                        </a:lnSpc>
                        <a:spcBef>
                          <a:spcPts val="0"/>
                        </a:spcBef>
                        <a:spcAft>
                          <a:spcPts val="0"/>
                        </a:spcAft>
                        <a:tabLst>
                          <a:tab pos="540385" algn="l"/>
                          <a:tab pos="630555" algn="l"/>
                        </a:tabLst>
                      </a:pPr>
                      <a:r>
                        <a:rPr lang="vi-VN" sz="2400">
                          <a:effectLst/>
                          <a:latin typeface="Times New Roman" panose="02020603050405020304" pitchFamily="18" charset="0"/>
                          <a:cs typeface="Times New Roman" panose="02020603050405020304" pitchFamily="18" charset="0"/>
                        </a:rPr>
                        <a:t>Cá trắm trong ao thiếu chăm sóc nên chỉ dài ra mà to chậm là sinh trưởng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dirty="0">
                          <a:effectLst/>
                          <a:latin typeface="Times New Roman" panose="02020603050405020304" pitchFamily="18" charset="0"/>
                          <a:cs typeface="Times New Roman" panose="02020603050405020304" pitchFamily="18" charset="0"/>
                        </a:rPr>
                        <a:t>Đúng/Sai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8214428"/>
                  </a:ext>
                </a:extLst>
              </a:tr>
              <a:tr h="618714">
                <a:tc>
                  <a:txBody>
                    <a:bodyPr/>
                    <a:lstStyle/>
                    <a:p>
                      <a:pPr marL="0" marR="0" algn="l">
                        <a:lnSpc>
                          <a:spcPct val="150000"/>
                        </a:lnSpc>
                        <a:spcBef>
                          <a:spcPts val="0"/>
                        </a:spcBef>
                        <a:spcAft>
                          <a:spcPts val="0"/>
                        </a:spcAft>
                        <a:tabLst>
                          <a:tab pos="540385" algn="l"/>
                          <a:tab pos="630555" algn="l"/>
                        </a:tabLst>
                      </a:pPr>
                      <a:r>
                        <a:rPr lang="vi-VN" sz="2400" dirty="0">
                          <a:effectLst/>
                          <a:latin typeface="Times New Roman" panose="02020603050405020304" pitchFamily="18" charset="0"/>
                          <a:cs typeface="Times New Roman" panose="02020603050405020304" pitchFamily="18" charset="0"/>
                        </a:rPr>
                        <a:t>Hạt đậu nảy mầm thành cây non gọi là sinh trưởng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a:effectLst/>
                          <a:latin typeface="Times New Roman" panose="02020603050405020304" pitchFamily="18" charset="0"/>
                          <a:cs typeface="Times New Roman" panose="02020603050405020304" pitchFamily="18" charset="0"/>
                        </a:rPr>
                        <a:t>Đúng/Sai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9786343"/>
                  </a:ext>
                </a:extLst>
              </a:tr>
              <a:tr h="520466">
                <a:tc>
                  <a:txBody>
                    <a:bodyPr/>
                    <a:lstStyle/>
                    <a:p>
                      <a:pPr marL="0" marR="0" algn="l">
                        <a:lnSpc>
                          <a:spcPct val="150000"/>
                        </a:lnSpc>
                        <a:spcBef>
                          <a:spcPts val="0"/>
                        </a:spcBef>
                        <a:spcAft>
                          <a:spcPts val="0"/>
                        </a:spcAft>
                        <a:tabLst>
                          <a:tab pos="540385" algn="l"/>
                          <a:tab pos="630555" algn="l"/>
                        </a:tabLst>
                      </a:pPr>
                      <a:r>
                        <a:rPr lang="vi-VN" sz="2400" dirty="0">
                          <a:effectLst/>
                          <a:latin typeface="Times New Roman" panose="02020603050405020304" pitchFamily="18" charset="0"/>
                          <a:cs typeface="Times New Roman" panose="02020603050405020304" pitchFamily="18" charset="0"/>
                        </a:rPr>
                        <a:t>Cây ngô ra hoa gọi là phát triển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dirty="0">
                          <a:effectLst/>
                          <a:latin typeface="Times New Roman" panose="02020603050405020304" pitchFamily="18" charset="0"/>
                          <a:cs typeface="Times New Roman" panose="02020603050405020304" pitchFamily="18" charset="0"/>
                        </a:rPr>
                        <a:t>Đúng/Sai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723015"/>
                  </a:ext>
                </a:extLst>
              </a:tr>
            </a:tbl>
          </a:graphicData>
        </a:graphic>
      </p:graphicFrame>
      <p:sp>
        <p:nvSpPr>
          <p:cNvPr id="6" name="Rectangle 1">
            <a:extLst>
              <a:ext uri="{FF2B5EF4-FFF2-40B4-BE49-F238E27FC236}">
                <a16:creationId xmlns:a16="http://schemas.microsoft.com/office/drawing/2014/main" id="{2DC84C6C-D54B-4CB4-8B17-8D79321B9088}"/>
              </a:ext>
            </a:extLst>
          </p:cNvPr>
          <p:cNvSpPr>
            <a:spLocks noChangeArrowheads="1"/>
          </p:cNvSpPr>
          <p:nvPr/>
        </p:nvSpPr>
        <p:spPr bwMode="auto">
          <a:xfrm>
            <a:off x="452284" y="1028045"/>
            <a:ext cx="71849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39750" algn="l"/>
                <a:tab pos="630238" algn="l"/>
              </a:tabLst>
            </a:pPr>
            <a:r>
              <a:rPr kumimoji="0" lang="vi-VN"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Phân biệt sinh trưởng và phát triển</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7127212F-6248-43B2-8A16-7532E1D732EC}"/>
              </a:ext>
            </a:extLst>
          </p:cNvPr>
          <p:cNvSpPr>
            <a:spLocks noChangeArrowheads="1"/>
          </p:cNvSpPr>
          <p:nvPr/>
        </p:nvSpPr>
        <p:spPr bwMode="auto">
          <a:xfrm>
            <a:off x="631415" y="5696669"/>
            <a:ext cx="5360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39750" algn="l"/>
                <a:tab pos="630238" algn="l"/>
              </a:tabLst>
            </a:pPr>
            <a:r>
              <a:rPr kumimoji="0" lang="vi-VN"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2: Vẽ sơ đồ tư duy bài học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8" name="Picture 2" descr="School Student">
            <a:extLst>
              <a:ext uri="{FF2B5EF4-FFF2-40B4-BE49-F238E27FC236}">
                <a16:creationId xmlns:a16="http://schemas.microsoft.com/office/drawing/2014/main" id="{E32959F6-8BBB-4C78-9F3F-501D64ECE42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68" b="98919" l="1778" r="99778">
                        <a14:foregroundMark x1="23556" y1="20811" x2="13667" y2="9054"/>
                        <a14:foregroundMark x1="13667" y1="9054" x2="21111" y2="7297"/>
                        <a14:foregroundMark x1="21111" y1="7297" x2="21111" y2="16622"/>
                        <a14:foregroundMark x1="21111" y1="16622" x2="20000" y2="17703"/>
                        <a14:foregroundMark x1="22111" y1="25541" x2="10444" y2="15405"/>
                        <a14:foregroundMark x1="10444" y1="15405" x2="15222" y2="3243"/>
                        <a14:foregroundMark x1="15222" y1="3243" x2="22667" y2="4595"/>
                        <a14:foregroundMark x1="22667" y1="4595" x2="24111" y2="17838"/>
                        <a14:foregroundMark x1="24111" y1="17838" x2="17444" y2="25000"/>
                        <a14:foregroundMark x1="27889" y1="21486" x2="23222" y2="26351"/>
                        <a14:foregroundMark x1="23222" y1="26351" x2="11000" y2="26892"/>
                        <a14:foregroundMark x1="11000" y1="26892" x2="6444" y2="12027"/>
                        <a14:foregroundMark x1="6444" y1="12027" x2="15000" y2="2568"/>
                        <a14:foregroundMark x1="15000" y1="2568" x2="30000" y2="11351"/>
                        <a14:foregroundMark x1="30000" y1="11351" x2="26222" y2="23919"/>
                        <a14:foregroundMark x1="26222" y1="23919" x2="24889" y2="25000"/>
                        <a14:foregroundMark x1="9444" y1="70946" x2="8667" y2="88649"/>
                        <a14:foregroundMark x1="8667" y1="88649" x2="26667" y2="90270"/>
                        <a14:foregroundMark x1="26667" y1="90270" x2="29333" y2="89865"/>
                        <a14:foregroundMark x1="30000" y1="78649" x2="30000" y2="84865"/>
                        <a14:foregroundMark x1="4000" y1="68784" x2="5778" y2="97162"/>
                        <a14:foregroundMark x1="5778" y1="97162" x2="31111" y2="98784"/>
                        <a14:foregroundMark x1="31111" y1="98784" x2="81000" y2="96216"/>
                        <a14:foregroundMark x1="81000" y1="96216" x2="94333" y2="74324"/>
                        <a14:foregroundMark x1="85556" y1="47297" x2="86889" y2="39459"/>
                        <a14:foregroundMark x1="86889" y1="39459" x2="94778" y2="43243"/>
                        <a14:foregroundMark x1="94778" y1="43243" x2="99778" y2="59865"/>
                        <a14:foregroundMark x1="95556" y1="79189" x2="96889" y2="87838"/>
                        <a14:foregroundMark x1="96889" y1="87838" x2="81222" y2="97027"/>
                        <a14:foregroundMark x1="81222" y1="97027" x2="57222" y2="92432"/>
                        <a14:foregroundMark x1="57222" y1="92432" x2="44556" y2="96216"/>
                        <a14:foregroundMark x1="37778" y1="98919" x2="47444" y2="90541"/>
                        <a14:foregroundMark x1="47444" y1="90541" x2="77444" y2="85946"/>
                        <a14:foregroundMark x1="77444" y1="85946" x2="77000" y2="88784"/>
                        <a14:foregroundMark x1="36444" y1="95135" x2="48333" y2="82027"/>
                        <a14:foregroundMark x1="48333" y1="82027" x2="79444" y2="76486"/>
                        <a14:foregroundMark x1="79444" y1="76486" x2="80111" y2="80946"/>
                        <a14:foregroundMark x1="67000" y1="77568" x2="56111" y2="78108"/>
                        <a14:foregroundMark x1="56111" y1="78108" x2="32222" y2="87703"/>
                        <a14:foregroundMark x1="32222" y1="87703" x2="29556" y2="92297"/>
                        <a14:foregroundMark x1="44444" y1="80270" x2="12222" y2="94324"/>
                        <a14:foregroundMark x1="28667" y1="79459" x2="15111" y2="83649"/>
                        <a14:foregroundMark x1="15111" y1="83649" x2="19889" y2="77027"/>
                        <a14:foregroundMark x1="19889" y1="77027" x2="19667" y2="76757"/>
                        <a14:foregroundMark x1="10111" y1="72703" x2="32778" y2="73649"/>
                        <a14:foregroundMark x1="29000" y1="75676" x2="29000" y2="89595"/>
                        <a14:foregroundMark x1="32111" y1="73784" x2="33222" y2="83243"/>
                        <a14:foregroundMark x1="31778" y1="73649" x2="34222" y2="86351"/>
                        <a14:foregroundMark x1="32556" y1="81892" x2="44444" y2="77297"/>
                        <a14:foregroundMark x1="59667" y1="86216" x2="91444" y2="71757"/>
                        <a14:foregroundMark x1="3333" y1="72838" x2="6222" y2="92973"/>
                        <a14:foregroundMark x1="6222" y1="92973" x2="6222" y2="92973"/>
                        <a14:foregroundMark x1="2000" y1="71757" x2="1778" y2="97838"/>
                        <a14:foregroundMark x1="1778" y1="97838" x2="1778" y2="97838"/>
                        <a14:foregroundMark x1="96667" y1="72973" x2="99556" y2="95000"/>
                        <a14:foregroundMark x1="87333" y1="96892" x2="96444" y2="96622"/>
                        <a14:foregroundMark x1="74889" y1="70676" x2="94111" y2="69865"/>
                        <a14:foregroundMark x1="94111" y1="69865" x2="96667" y2="69865"/>
                        <a14:foregroundMark x1="90111" y1="35811" x2="95556" y2="40946"/>
                      </a14:backgroundRemoval>
                    </a14:imgEffect>
                  </a14:imgLayer>
                </a14:imgProps>
              </a:ext>
              <a:ext uri="{28A0092B-C50C-407E-A947-70E740481C1C}">
                <a14:useLocalDpi xmlns:a14="http://schemas.microsoft.com/office/drawing/2010/main" val="0"/>
              </a:ext>
            </a:extLst>
          </a:blip>
          <a:srcRect/>
          <a:stretch>
            <a:fillRect/>
          </a:stretch>
        </p:blipFill>
        <p:spPr bwMode="auto">
          <a:xfrm>
            <a:off x="10014857" y="4920344"/>
            <a:ext cx="1887713" cy="168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8B26C-C308-40DE-B8D8-075E8144B5E4}"/>
              </a:ext>
            </a:extLst>
          </p:cNvPr>
          <p:cNvSpPr txBox="1"/>
          <p:nvPr/>
        </p:nvSpPr>
        <p:spPr>
          <a:xfrm>
            <a:off x="4591050" y="504825"/>
            <a:ext cx="2266950"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vi-VN" sz="2800" dirty="0">
                <a:solidFill>
                  <a:srgbClr val="FFFF00"/>
                </a:solidFill>
                <a:latin typeface="Times New Roman" panose="02020603050405020304" pitchFamily="18" charset="0"/>
                <a:cs typeface="Times New Roman" panose="02020603050405020304" pitchFamily="18" charset="0"/>
              </a:rPr>
              <a:t>VẬN DỤNG</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6D2C3FE-EFE7-4769-B6C6-CFF7E8F0E9D3}"/>
              </a:ext>
            </a:extLst>
          </p:cNvPr>
          <p:cNvSpPr txBox="1"/>
          <p:nvPr/>
        </p:nvSpPr>
        <p:spPr>
          <a:xfrm>
            <a:off x="495300" y="1279669"/>
            <a:ext cx="11429999" cy="3911135"/>
          </a:xfrm>
          <a:prstGeom prst="rect">
            <a:avLst/>
          </a:prstGeom>
          <a:noFill/>
        </p:spPr>
        <p:txBody>
          <a:bodyPr wrap="square">
            <a:spAutoFit/>
          </a:bodyPr>
          <a:lstStyle/>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Câu 1. Trong vòng đời của bướm, giai đoạn nào gây hại cho mùa màng?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A. Bướm 		B. Sâu bướm		C. Nhộng (Kén)		D. Trứng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Câu 2. Để tiêu diệt muỗi cần tránh tạo môi trường phát triển cho giai đoạn nào của vòng đời muỗi?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A. Muỗi		B. Trứng		C. Ấu trùng		D. Nhộng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Câu 3. Mô tả ảnh hưởng của chất kích thích và chất ức chế sinh trưởng lên một số cây trồng khác nhau?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472069B3-37F9-46B4-84BE-DEB6444C6F61}"/>
              </a:ext>
            </a:extLst>
          </p:cNvPr>
          <p:cNvSpPr/>
          <p:nvPr/>
        </p:nvSpPr>
        <p:spPr>
          <a:xfrm>
            <a:off x="2808514" y="1948544"/>
            <a:ext cx="370115"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820B12-71CB-4875-A0B2-54654165B4AA}"/>
              </a:ext>
            </a:extLst>
          </p:cNvPr>
          <p:cNvSpPr/>
          <p:nvPr/>
        </p:nvSpPr>
        <p:spPr>
          <a:xfrm>
            <a:off x="2808513" y="3679373"/>
            <a:ext cx="370115"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4483-70D4-42CB-8717-AAE4E786E3C0}"/>
              </a:ext>
            </a:extLst>
          </p:cNvPr>
          <p:cNvSpPr>
            <a:spLocks noGrp="1"/>
          </p:cNvSpPr>
          <p:nvPr>
            <p:ph type="title"/>
          </p:nvPr>
        </p:nvSpPr>
        <p:spPr>
          <a:xfrm>
            <a:off x="1066799" y="642594"/>
            <a:ext cx="10182225" cy="614706"/>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vi-VN">
                <a:latin typeface="Times New Roman" panose="02020603050405020304" pitchFamily="18" charset="0"/>
                <a:cs typeface="Times New Roman" panose="02020603050405020304" pitchFamily="18" charset="0"/>
              </a:rPr>
              <a:t>Kiểm tra bài cũ</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FC1B96-88EA-4FF3-9CB2-0825DB19DA9F}"/>
              </a:ext>
            </a:extLst>
          </p:cNvPr>
          <p:cNvSpPr>
            <a:spLocks noGrp="1"/>
          </p:cNvSpPr>
          <p:nvPr>
            <p:ph idx="1"/>
          </p:nvPr>
        </p:nvSpPr>
        <p:spPr>
          <a:xfrm>
            <a:off x="1190624" y="1883945"/>
            <a:ext cx="10058400" cy="3090110"/>
          </a:xfrm>
        </p:spPr>
        <p:txBody>
          <a:bodyPr>
            <a:normAutofit/>
          </a:bodyPr>
          <a:lstStyle/>
          <a:p>
            <a:pPr lvl="1" fontAlgn="base"/>
            <a:r>
              <a:rPr lang="vi-VN" sz="3600" dirty="0">
                <a:solidFill>
                  <a:srgbClr val="002060"/>
                </a:solidFill>
                <a:latin typeface="Times New Roman" panose="02020603050405020304" pitchFamily="18" charset="0"/>
                <a:cs typeface="Times New Roman" panose="02020603050405020304" pitchFamily="18" charset="0"/>
              </a:rPr>
              <a:t>Câu 1: </a:t>
            </a:r>
            <a:r>
              <a:rPr lang="en-US" sz="3200" dirty="0" err="1">
                <a:solidFill>
                  <a:schemeClr val="tx2"/>
                </a:solidFill>
              </a:rPr>
              <a:t>Lấy</a:t>
            </a:r>
            <a:r>
              <a:rPr lang="en-US" sz="3200" dirty="0">
                <a:solidFill>
                  <a:schemeClr val="tx2"/>
                </a:solidFill>
              </a:rPr>
              <a:t> </a:t>
            </a:r>
            <a:r>
              <a:rPr lang="en-US" sz="3200" dirty="0" err="1">
                <a:solidFill>
                  <a:schemeClr val="tx2"/>
                </a:solidFill>
              </a:rPr>
              <a:t>ví</a:t>
            </a:r>
            <a:r>
              <a:rPr lang="en-US" sz="3200" dirty="0">
                <a:solidFill>
                  <a:schemeClr val="tx2"/>
                </a:solidFill>
              </a:rPr>
              <a:t> </a:t>
            </a:r>
            <a:r>
              <a:rPr lang="en-US" sz="3200" dirty="0" err="1">
                <a:solidFill>
                  <a:schemeClr val="tx2"/>
                </a:solidFill>
              </a:rPr>
              <a:t>dụ</a:t>
            </a:r>
            <a:r>
              <a:rPr lang="en-US" sz="3200" dirty="0">
                <a:solidFill>
                  <a:schemeClr val="tx2"/>
                </a:solidFill>
              </a:rPr>
              <a:t> </a:t>
            </a:r>
            <a:r>
              <a:rPr lang="en-US" sz="3200" dirty="0" err="1">
                <a:solidFill>
                  <a:schemeClr val="tx2"/>
                </a:solidFill>
              </a:rPr>
              <a:t>chứng</a:t>
            </a:r>
            <a:r>
              <a:rPr lang="en-US" sz="3200" dirty="0">
                <a:solidFill>
                  <a:schemeClr val="tx2"/>
                </a:solidFill>
              </a:rPr>
              <a:t> </a:t>
            </a:r>
            <a:r>
              <a:rPr lang="en-US" sz="3200" dirty="0" err="1">
                <a:solidFill>
                  <a:schemeClr val="tx2"/>
                </a:solidFill>
              </a:rPr>
              <a:t>tỏ</a:t>
            </a:r>
            <a:r>
              <a:rPr lang="en-US" sz="3200" dirty="0">
                <a:solidFill>
                  <a:schemeClr val="tx2"/>
                </a:solidFill>
              </a:rPr>
              <a:t> </a:t>
            </a:r>
            <a:r>
              <a:rPr lang="en-US" sz="3200" dirty="0" err="1">
                <a:solidFill>
                  <a:schemeClr val="tx2"/>
                </a:solidFill>
              </a:rPr>
              <a:t>rằng</a:t>
            </a:r>
            <a:r>
              <a:rPr lang="en-US" sz="3200" dirty="0">
                <a:solidFill>
                  <a:schemeClr val="tx2"/>
                </a:solidFill>
              </a:rPr>
              <a:t> </a:t>
            </a:r>
            <a:r>
              <a:rPr lang="en-US" sz="3200" dirty="0" err="1">
                <a:solidFill>
                  <a:schemeClr val="tx2"/>
                </a:solidFill>
              </a:rPr>
              <a:t>yếu</a:t>
            </a:r>
            <a:r>
              <a:rPr lang="en-US" sz="3200" dirty="0">
                <a:solidFill>
                  <a:schemeClr val="tx2"/>
                </a:solidFill>
              </a:rPr>
              <a:t> </a:t>
            </a:r>
            <a:r>
              <a:rPr lang="en-US" sz="3200" dirty="0" err="1">
                <a:solidFill>
                  <a:schemeClr val="tx2"/>
                </a:solidFill>
              </a:rPr>
              <a:t>tố</a:t>
            </a:r>
            <a:r>
              <a:rPr lang="en-US" sz="3200" dirty="0">
                <a:solidFill>
                  <a:schemeClr val="tx2"/>
                </a:solidFill>
              </a:rPr>
              <a:t> </a:t>
            </a:r>
            <a:r>
              <a:rPr lang="en-US" sz="3200" dirty="0" err="1">
                <a:solidFill>
                  <a:schemeClr val="tx2"/>
                </a:solidFill>
              </a:rPr>
              <a:t>môi</a:t>
            </a:r>
            <a:r>
              <a:rPr lang="en-US" sz="3200" dirty="0">
                <a:solidFill>
                  <a:schemeClr val="tx2"/>
                </a:solidFill>
              </a:rPr>
              <a:t> </a:t>
            </a:r>
            <a:r>
              <a:rPr lang="en-US" sz="3200" dirty="0" err="1">
                <a:solidFill>
                  <a:schemeClr val="tx2"/>
                </a:solidFill>
              </a:rPr>
              <a:t>trường</a:t>
            </a:r>
            <a:r>
              <a:rPr lang="en-US" sz="3200" dirty="0">
                <a:solidFill>
                  <a:schemeClr val="tx2"/>
                </a:solidFill>
              </a:rPr>
              <a:t> </a:t>
            </a:r>
            <a:r>
              <a:rPr lang="en-US" sz="3200" dirty="0" err="1">
                <a:solidFill>
                  <a:schemeClr val="tx2"/>
                </a:solidFill>
              </a:rPr>
              <a:t>ảnh</a:t>
            </a:r>
            <a:r>
              <a:rPr lang="en-US" sz="3200" dirty="0">
                <a:solidFill>
                  <a:schemeClr val="tx2"/>
                </a:solidFill>
              </a:rPr>
              <a:t> </a:t>
            </a:r>
            <a:r>
              <a:rPr lang="en-US" sz="3200" dirty="0" err="1">
                <a:solidFill>
                  <a:schemeClr val="tx2"/>
                </a:solidFill>
              </a:rPr>
              <a:t>hưởng</a:t>
            </a:r>
            <a:r>
              <a:rPr lang="en-US" sz="3200" dirty="0">
                <a:solidFill>
                  <a:schemeClr val="tx2"/>
                </a:solidFill>
              </a:rPr>
              <a:t> </a:t>
            </a:r>
            <a:r>
              <a:rPr lang="en-US" sz="3200" dirty="0" err="1">
                <a:solidFill>
                  <a:schemeClr val="tx2"/>
                </a:solidFill>
              </a:rPr>
              <a:t>đến</a:t>
            </a:r>
            <a:r>
              <a:rPr lang="en-US" sz="3200" dirty="0">
                <a:solidFill>
                  <a:schemeClr val="tx2"/>
                </a:solidFill>
              </a:rPr>
              <a:t> </a:t>
            </a:r>
            <a:r>
              <a:rPr lang="en-US" sz="3200" dirty="0" err="1">
                <a:solidFill>
                  <a:schemeClr val="tx2"/>
                </a:solidFill>
              </a:rPr>
              <a:t>sinh</a:t>
            </a:r>
            <a:r>
              <a:rPr lang="en-US" sz="3200" dirty="0">
                <a:solidFill>
                  <a:schemeClr val="tx2"/>
                </a:solidFill>
              </a:rPr>
              <a:t> </a:t>
            </a:r>
            <a:r>
              <a:rPr lang="en-US" sz="3200" dirty="0" err="1">
                <a:solidFill>
                  <a:schemeClr val="tx2"/>
                </a:solidFill>
              </a:rPr>
              <a:t>sản</a:t>
            </a:r>
            <a:r>
              <a:rPr lang="en-US" sz="3200" dirty="0">
                <a:solidFill>
                  <a:schemeClr val="tx2"/>
                </a:solidFill>
              </a:rPr>
              <a:t> ở </a:t>
            </a:r>
            <a:r>
              <a:rPr lang="en-US" sz="3200" dirty="0" err="1">
                <a:solidFill>
                  <a:schemeClr val="tx2"/>
                </a:solidFill>
              </a:rPr>
              <a:t>sinh</a:t>
            </a:r>
            <a:r>
              <a:rPr lang="en-US" sz="3200" dirty="0">
                <a:solidFill>
                  <a:schemeClr val="tx2"/>
                </a:solidFill>
              </a:rPr>
              <a:t> </a:t>
            </a:r>
            <a:r>
              <a:rPr lang="en-US" sz="3200" dirty="0" err="1">
                <a:solidFill>
                  <a:schemeClr val="tx2"/>
                </a:solidFill>
              </a:rPr>
              <a:t>vật</a:t>
            </a:r>
            <a:r>
              <a:rPr lang="vi-VN" sz="3200" dirty="0">
                <a:solidFill>
                  <a:schemeClr val="tx2"/>
                </a:solidFill>
              </a:rPr>
              <a:t>?</a:t>
            </a:r>
            <a:endParaRPr lang="en-US" sz="3200" dirty="0">
              <a:solidFill>
                <a:schemeClr val="tx2"/>
              </a:solidFill>
            </a:endParaRPr>
          </a:p>
          <a:p>
            <a:r>
              <a:rPr lang="vi-VN" sz="3600" dirty="0">
                <a:solidFill>
                  <a:srgbClr val="002060"/>
                </a:solidFill>
                <a:latin typeface="Times New Roman" panose="02020603050405020304" pitchFamily="18" charset="0"/>
                <a:cs typeface="Times New Roman" panose="02020603050405020304" pitchFamily="18" charset="0"/>
              </a:rPr>
              <a:t>Câu 2. </a:t>
            </a:r>
            <a:r>
              <a:rPr lang="en-US" sz="3200" dirty="0">
                <a:solidFill>
                  <a:schemeClr val="tx2"/>
                </a:solidFill>
              </a:rPr>
              <a:t>Con </a:t>
            </a:r>
            <a:r>
              <a:rPr lang="en-US" sz="3200" dirty="0" err="1">
                <a:solidFill>
                  <a:schemeClr val="tx2"/>
                </a:solidFill>
              </a:rPr>
              <a:t>người</a:t>
            </a:r>
            <a:r>
              <a:rPr lang="en-US" sz="3200" dirty="0">
                <a:solidFill>
                  <a:schemeClr val="tx2"/>
                </a:solidFill>
              </a:rPr>
              <a:t> </a:t>
            </a:r>
            <a:r>
              <a:rPr lang="en-US" sz="3200" dirty="0" err="1">
                <a:solidFill>
                  <a:schemeClr val="tx2"/>
                </a:solidFill>
              </a:rPr>
              <a:t>chủ</a:t>
            </a:r>
            <a:r>
              <a:rPr lang="en-US" sz="3200" dirty="0">
                <a:solidFill>
                  <a:schemeClr val="tx2"/>
                </a:solidFill>
              </a:rPr>
              <a:t> </a:t>
            </a:r>
            <a:r>
              <a:rPr lang="en-US" sz="3200" dirty="0" err="1">
                <a:solidFill>
                  <a:schemeClr val="tx2"/>
                </a:solidFill>
              </a:rPr>
              <a:t>động</a:t>
            </a:r>
            <a:r>
              <a:rPr lang="en-US" sz="3200" dirty="0">
                <a:solidFill>
                  <a:schemeClr val="tx2"/>
                </a:solidFill>
              </a:rPr>
              <a:t> </a:t>
            </a:r>
            <a:r>
              <a:rPr lang="en-US" sz="3200" dirty="0" err="1">
                <a:solidFill>
                  <a:schemeClr val="tx2"/>
                </a:solidFill>
              </a:rPr>
              <a:t>điều</a:t>
            </a:r>
            <a:r>
              <a:rPr lang="en-US" sz="3200" dirty="0">
                <a:solidFill>
                  <a:schemeClr val="tx2"/>
                </a:solidFill>
              </a:rPr>
              <a:t> </a:t>
            </a:r>
            <a:r>
              <a:rPr lang="en-US" sz="3200" dirty="0" err="1">
                <a:solidFill>
                  <a:schemeClr val="tx2"/>
                </a:solidFill>
              </a:rPr>
              <a:t>khiển</a:t>
            </a:r>
            <a:r>
              <a:rPr lang="en-US" sz="3200" dirty="0">
                <a:solidFill>
                  <a:schemeClr val="tx2"/>
                </a:solidFill>
              </a:rPr>
              <a:t> </a:t>
            </a:r>
            <a:r>
              <a:rPr lang="en-US" sz="3200" dirty="0" err="1">
                <a:solidFill>
                  <a:schemeClr val="tx2"/>
                </a:solidFill>
              </a:rPr>
              <a:t>sinh</a:t>
            </a:r>
            <a:r>
              <a:rPr lang="en-US" sz="3200" dirty="0">
                <a:solidFill>
                  <a:schemeClr val="tx2"/>
                </a:solidFill>
              </a:rPr>
              <a:t> </a:t>
            </a:r>
            <a:r>
              <a:rPr lang="en-US" sz="3200" dirty="0" err="1">
                <a:solidFill>
                  <a:schemeClr val="tx2"/>
                </a:solidFill>
              </a:rPr>
              <a:t>sản</a:t>
            </a:r>
            <a:r>
              <a:rPr lang="en-US" sz="3200" dirty="0">
                <a:solidFill>
                  <a:schemeClr val="tx2"/>
                </a:solidFill>
              </a:rPr>
              <a:t> ở </a:t>
            </a:r>
            <a:r>
              <a:rPr lang="en-US" sz="3200" dirty="0" err="1">
                <a:solidFill>
                  <a:schemeClr val="tx2"/>
                </a:solidFill>
              </a:rPr>
              <a:t>động</a:t>
            </a:r>
            <a:r>
              <a:rPr lang="en-US" sz="3200" dirty="0">
                <a:solidFill>
                  <a:schemeClr val="tx2"/>
                </a:solidFill>
              </a:rPr>
              <a:t> </a:t>
            </a:r>
            <a:r>
              <a:rPr lang="en-US" sz="3200" dirty="0" err="1">
                <a:solidFill>
                  <a:schemeClr val="tx2"/>
                </a:solidFill>
              </a:rPr>
              <a:t>vật</a:t>
            </a:r>
            <a:r>
              <a:rPr lang="en-US" sz="3200" dirty="0">
                <a:solidFill>
                  <a:schemeClr val="tx2"/>
                </a:solidFill>
              </a:rPr>
              <a:t> </a:t>
            </a:r>
            <a:r>
              <a:rPr lang="en-US" sz="3200" dirty="0" err="1">
                <a:solidFill>
                  <a:schemeClr val="tx2"/>
                </a:solidFill>
              </a:rPr>
              <a:t>trong</a:t>
            </a:r>
            <a:r>
              <a:rPr lang="en-US" sz="3200" dirty="0">
                <a:solidFill>
                  <a:schemeClr val="tx2"/>
                </a:solidFill>
              </a:rPr>
              <a:t> </a:t>
            </a:r>
            <a:r>
              <a:rPr lang="en-US" sz="3200" dirty="0" err="1">
                <a:solidFill>
                  <a:schemeClr val="tx2"/>
                </a:solidFill>
              </a:rPr>
              <a:t>những</a:t>
            </a:r>
            <a:r>
              <a:rPr lang="en-US" sz="3200" dirty="0">
                <a:solidFill>
                  <a:schemeClr val="tx2"/>
                </a:solidFill>
              </a:rPr>
              <a:t> </a:t>
            </a:r>
            <a:r>
              <a:rPr lang="en-US" sz="3200" dirty="0" err="1">
                <a:solidFill>
                  <a:schemeClr val="tx2"/>
                </a:solidFill>
              </a:rPr>
              <a:t>giai</a:t>
            </a:r>
            <a:r>
              <a:rPr lang="en-US" sz="3200" dirty="0">
                <a:solidFill>
                  <a:schemeClr val="tx2"/>
                </a:solidFill>
              </a:rPr>
              <a:t> </a:t>
            </a:r>
            <a:r>
              <a:rPr lang="en-US" sz="3200" dirty="0" err="1">
                <a:solidFill>
                  <a:schemeClr val="tx2"/>
                </a:solidFill>
              </a:rPr>
              <a:t>đoạn</a:t>
            </a:r>
            <a:r>
              <a:rPr lang="en-US" sz="3200" dirty="0">
                <a:solidFill>
                  <a:schemeClr val="tx2"/>
                </a:solidFill>
              </a:rPr>
              <a:t> </a:t>
            </a:r>
            <a:r>
              <a:rPr lang="en-US" sz="3200" dirty="0" err="1">
                <a:solidFill>
                  <a:schemeClr val="tx2"/>
                </a:solidFill>
              </a:rPr>
              <a:t>nào</a:t>
            </a:r>
            <a:r>
              <a:rPr lang="en-US" sz="3200" dirty="0">
                <a:solidFill>
                  <a:schemeClr val="tx2"/>
                </a:solidFill>
              </a:rPr>
              <a:t>? Cho </a:t>
            </a:r>
            <a:r>
              <a:rPr lang="en-US" sz="3200" dirty="0" err="1">
                <a:solidFill>
                  <a:schemeClr val="tx2"/>
                </a:solidFill>
              </a:rPr>
              <a:t>ví</a:t>
            </a:r>
            <a:r>
              <a:rPr lang="en-US" sz="3200" dirty="0">
                <a:solidFill>
                  <a:schemeClr val="tx2"/>
                </a:solidFill>
              </a:rPr>
              <a:t> </a:t>
            </a:r>
            <a:r>
              <a:rPr lang="en-US" sz="3200" dirty="0" err="1">
                <a:solidFill>
                  <a:schemeClr val="tx2"/>
                </a:solidFill>
              </a:rPr>
              <a:t>dụ</a:t>
            </a:r>
            <a:r>
              <a:rPr lang="en-US" sz="3200" dirty="0">
                <a:solidFill>
                  <a:schemeClr val="tx2"/>
                </a:solidFill>
              </a:rPr>
              <a:t> </a:t>
            </a:r>
            <a:r>
              <a:rPr lang="en-US" sz="3200" dirty="0" err="1">
                <a:solidFill>
                  <a:schemeClr val="tx2"/>
                </a:solidFill>
              </a:rPr>
              <a:t>minh</a:t>
            </a:r>
            <a:r>
              <a:rPr lang="en-US" sz="3200" dirty="0">
                <a:solidFill>
                  <a:schemeClr val="tx2"/>
                </a:solidFill>
              </a:rPr>
              <a:t> </a:t>
            </a:r>
            <a:r>
              <a:rPr lang="en-US" sz="3200" dirty="0" err="1">
                <a:solidFill>
                  <a:schemeClr val="tx2"/>
                </a:solidFill>
              </a:rPr>
              <a:t>hoạ</a:t>
            </a:r>
            <a:r>
              <a:rPr lang="en-US" sz="3200" dirty="0">
                <a:solidFill>
                  <a:schemeClr val="tx2"/>
                </a:solidFill>
              </a:rPr>
              <a:t>.</a:t>
            </a:r>
          </a:p>
          <a:p>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967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Rectangle 5"/>
          <p:cNvSpPr>
            <a:spLocks noChangeArrowheads="1"/>
          </p:cNvSpPr>
          <p:nvPr/>
        </p:nvSpPr>
        <p:spPr bwMode="auto">
          <a:xfrm>
            <a:off x="1981200" y="187324"/>
            <a:ext cx="7162800" cy="1569660"/>
          </a:xfrm>
          <a:prstGeom prst="rect">
            <a:avLst/>
          </a:prstGeom>
          <a:noFill/>
          <a:ln w="9525">
            <a:noFill/>
            <a:miter lim="800000"/>
            <a:headEnd/>
            <a:tailEnd/>
          </a:ln>
        </p:spPr>
        <p:txBody>
          <a:bodyPr wrap="square">
            <a:spAutoFit/>
          </a:bodyPr>
          <a:lstStyle/>
          <a:p>
            <a:pPr eaLnBrk="1" hangingPunct="1">
              <a:spcBef>
                <a:spcPct val="20000"/>
              </a:spcBef>
            </a:pPr>
            <a:r>
              <a:rPr lang="en-US" sz="3200" b="1" dirty="0">
                <a:latin typeface="Times New Roman" pitchFamily="18" charset="0"/>
                <a:cs typeface="Times New Roman" pitchFamily="18" charset="0"/>
              </a:rPr>
              <a:t> </a:t>
            </a:r>
            <a:r>
              <a:rPr lang="en-US" sz="3200" b="1" dirty="0">
                <a:solidFill>
                  <a:schemeClr val="accent2"/>
                </a:solidFill>
                <a:latin typeface="Times New Roman" pitchFamily="18" charset="0"/>
                <a:cs typeface="Times New Roman" pitchFamily="18" charset="0"/>
              </a:rPr>
              <a:t>“</a:t>
            </a:r>
            <a:r>
              <a:rPr lang="vi-VN"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Vì</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một</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cộng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đồng</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khỏe</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mạnh</a:t>
            </a:r>
            <a:r>
              <a:rPr lang="en-US" sz="3200" b="1" dirty="0">
                <a:solidFill>
                  <a:schemeClr val="accent2"/>
                </a:solidFill>
                <a:latin typeface="Times New Roman" pitchFamily="18" charset="0"/>
                <a:cs typeface="Times New Roman" pitchFamily="18" charset="0"/>
              </a:rPr>
              <a:t>, </a:t>
            </a:r>
            <a:r>
              <a:rPr lang="en-US" sz="3200" b="1" dirty="0" err="1">
                <a:solidFill>
                  <a:schemeClr val="accent2"/>
                </a:solidFill>
                <a:latin typeface="Times New Roman" pitchFamily="18" charset="0"/>
                <a:cs typeface="Times New Roman" pitchFamily="18" charset="0"/>
              </a:rPr>
              <a:t>hãy</a:t>
            </a:r>
            <a:r>
              <a:rPr lang="en-US" sz="3200" b="1" dirty="0">
                <a:solidFill>
                  <a:schemeClr val="accent2"/>
                </a:solidFill>
                <a:latin typeface="Times New Roman" pitchFamily="18" charset="0"/>
                <a:cs typeface="Times New Roman" pitchFamily="18" charset="0"/>
              </a:rPr>
              <a:t> t</a:t>
            </a:r>
            <a:r>
              <a:rPr lang="vi-VN" sz="3200" b="1" dirty="0">
                <a:solidFill>
                  <a:schemeClr val="accent2"/>
                </a:solidFill>
                <a:latin typeface="Times New Roman" pitchFamily="18" charset="0"/>
                <a:cs typeface="Times New Roman" pitchFamily="18" charset="0"/>
              </a:rPr>
              <a:t>hường xuyên chạy bộ để nâng cao sức khỏe</a:t>
            </a:r>
            <a:r>
              <a:rPr lang="en-US" sz="3200" b="1" dirty="0">
                <a:solidFill>
                  <a:schemeClr val="accent2"/>
                </a:solidFill>
                <a:latin typeface="Times New Roman" pitchFamily="18" charset="0"/>
                <a:cs typeface="Times New Roman" pitchFamily="18" charset="0"/>
              </a:rPr>
              <a:t>”</a:t>
            </a:r>
            <a:endParaRPr lang="vi-VN" sz="3200" b="1" dirty="0">
              <a:solidFill>
                <a:srgbClr val="CC0000"/>
              </a:solidFill>
              <a:latin typeface="Times New Roman" pitchFamily="18" charset="0"/>
              <a:cs typeface="Times New Roman" pitchFamily="18" charset="0"/>
            </a:endParaRPr>
          </a:p>
        </p:txBody>
      </p:sp>
      <p:pic>
        <p:nvPicPr>
          <p:cNvPr id="80928" name="imgb"/>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2600" y="2351314"/>
            <a:ext cx="5029199" cy="3722915"/>
          </a:xfrm>
          <a:prstGeom prst="rect">
            <a:avLst/>
          </a:prstGeom>
          <a:noFill/>
          <a:ln w="9525">
            <a:noFill/>
            <a:miter lim="800000"/>
            <a:headEnd/>
            <a:tailEnd/>
          </a:ln>
        </p:spPr>
      </p:pic>
      <p:sp>
        <p:nvSpPr>
          <p:cNvPr id="6" name="Cloud Callout 5"/>
          <p:cNvSpPr/>
          <p:nvPr/>
        </p:nvSpPr>
        <p:spPr>
          <a:xfrm>
            <a:off x="5562600" y="1219200"/>
            <a:ext cx="4800600" cy="3124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b="1">
                <a:solidFill>
                  <a:schemeClr val="accent2"/>
                </a:solidFill>
                <a:latin typeface="Times New Roman" pitchFamily="18" charset="0"/>
                <a:cs typeface="Times New Roman" pitchFamily="18" charset="0"/>
              </a:rPr>
              <a:t>Để có thể chạy bộ được 5 km, cơ thể chúng ta cần phải tập luyện những cơ quan nào?</a:t>
            </a:r>
            <a:endParaRPr lang="en-US" sz="2800" b="1" dirty="0">
              <a:solidFill>
                <a:schemeClr val="accent5"/>
              </a:solidFill>
              <a:latin typeface="Times New Roman" pitchFamily="18" charset="0"/>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51313"/>
            <a:ext cx="4800600" cy="3722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1" nodeType="clickEffect">
                                  <p:stCondLst>
                                    <p:cond delay="0"/>
                                  </p:stCondLst>
                                  <p:childTnLst>
                                    <p:animEffect transition="out" filter="box(i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80928"/>
                                        </p:tgtEl>
                                        <p:attrNameLst>
                                          <p:attrName>style.visibility</p:attrName>
                                        </p:attrNameLst>
                                      </p:cBhvr>
                                      <p:to>
                                        <p:strVal val="visible"/>
                                      </p:to>
                                    </p:set>
                                    <p:animEffect transition="in" filter="box(in)">
                                      <p:cBhvr>
                                        <p:cTn id="21" dur="500"/>
                                        <p:tgtEl>
                                          <p:spTgt spid="809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0906"/>
                                        </p:tgtEl>
                                        <p:attrNameLst>
                                          <p:attrName>style.visibility</p:attrName>
                                        </p:attrNameLst>
                                      </p:cBhvr>
                                      <p:to>
                                        <p:strVal val="visible"/>
                                      </p:to>
                                    </p:set>
                                    <p:animEffect transition="in" filter="blinds(horizontal)">
                                      <p:cBhvr>
                                        <p:cTn id="26" dur="500"/>
                                        <p:tgtEl>
                                          <p:spTgt spid="8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A4AD-C728-44F3-BAB4-7639F27896E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C43DF6E-83F6-4C0E-98F6-91D7F2D52BD2}"/>
              </a:ext>
            </a:extLst>
          </p:cNvPr>
          <p:cNvSpPr>
            <a:spLocks noGrp="1"/>
          </p:cNvSpPr>
          <p:nvPr>
            <p:ph type="body" idx="1"/>
          </p:nvPr>
        </p:nvSpPr>
        <p:spPr/>
        <p:txBody>
          <a:bodyPr>
            <a:normAutofit fontScale="92500" lnSpcReduction="20000"/>
          </a:bodyPr>
          <a:lstStyle/>
          <a:p>
            <a:r>
              <a:rPr lang="vi-VN" sz="3600" dirty="0">
                <a:latin typeface="Times New Roman" panose="02020603050405020304" pitchFamily="18" charset="0"/>
                <a:cs typeface="Times New Roman" panose="02020603050405020304" pitchFamily="18" charset="0"/>
              </a:rPr>
              <a:t>Tác dụng của chạy bộ:</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DD07333-7A24-4A34-8E23-FE8409426AD4}"/>
              </a:ext>
            </a:extLst>
          </p:cNvPr>
          <p:cNvSpPr>
            <a:spLocks noGrp="1"/>
          </p:cNvSpPr>
          <p:nvPr>
            <p:ph sz="half" idx="2"/>
          </p:nvPr>
        </p:nvSpPr>
        <p:spPr/>
        <p:txBody>
          <a:bodyPr>
            <a:normAutofit fontScale="92500" lnSpcReduction="10000"/>
          </a:bodyPr>
          <a:lstStyle/>
          <a:p>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khỏe mạnh để chạy hết đoạn đường 5 km...</a:t>
            </a:r>
            <a:endParaRPr lang="en-US" sz="24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7DEB14D-4D62-4459-A4FB-8A71D4C3028B}"/>
              </a:ext>
            </a:extLst>
          </p:cNvPr>
          <p:cNvSpPr>
            <a:spLocks noGrp="1"/>
          </p:cNvSpPr>
          <p:nvPr>
            <p:ph type="body" sz="quarter" idx="3"/>
          </p:nvPr>
        </p:nvSpPr>
        <p:spPr/>
        <p:txBody>
          <a:bodyPr>
            <a:normAutofit fontScale="92500" lnSpcReduction="20000"/>
          </a:bodyPr>
          <a:lstStyle/>
          <a:p>
            <a:r>
              <a:rPr lang="en-US" sz="4400" dirty="0">
                <a:latin typeface="Times New Roman" panose="02020603050405020304" pitchFamily="18" charset="0"/>
                <a:cs typeface="Times New Roman" panose="02020603050405020304" pitchFamily="18" charset="0"/>
              </a:rPr>
              <a:t> </a:t>
            </a:r>
          </a:p>
        </p:txBody>
      </p:sp>
      <p:sp>
        <p:nvSpPr>
          <p:cNvPr id="6" name="Content Placeholder 5">
            <a:extLst>
              <a:ext uri="{FF2B5EF4-FFF2-40B4-BE49-F238E27FC236}">
                <a16:creationId xmlns:a16="http://schemas.microsoft.com/office/drawing/2014/main" id="{4907D3A9-6DCF-4715-9B81-497AD338B282}"/>
              </a:ext>
            </a:extLst>
          </p:cNvPr>
          <p:cNvSpPr>
            <a:spLocks noGrp="1"/>
          </p:cNvSpPr>
          <p:nvPr>
            <p:ph sz="quarter" idx="4"/>
          </p:nvPr>
        </p:nvSpPr>
        <p:spPr/>
        <p:txBody>
          <a:bodyPr>
            <a:normAutofit fontScale="92500" lnSpcReduction="10000"/>
          </a:bodyP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vẹn</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a:p>
            <a:endParaRPr lang="en-US" dirty="0"/>
          </a:p>
        </p:txBody>
      </p:sp>
      <p:pic>
        <p:nvPicPr>
          <p:cNvPr id="7" name="Picture 6">
            <a:extLst>
              <a:ext uri="{FF2B5EF4-FFF2-40B4-BE49-F238E27FC236}">
                <a16:creationId xmlns:a16="http://schemas.microsoft.com/office/drawing/2014/main" id="{0075445E-4149-463A-A723-1D02067312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3753" y="642595"/>
            <a:ext cx="5032247" cy="1431740"/>
          </a:xfrm>
          <a:prstGeom prst="rect">
            <a:avLst/>
          </a:prstGeom>
          <a:noFill/>
          <a:ln>
            <a:noFill/>
          </a:ln>
        </p:spPr>
      </p:pic>
    </p:spTree>
    <p:extLst>
      <p:ext uri="{BB962C8B-B14F-4D97-AF65-F5344CB8AC3E}">
        <p14:creationId xmlns:p14="http://schemas.microsoft.com/office/powerpoint/2010/main" val="423255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78921" y="2404578"/>
            <a:ext cx="11771802" cy="1200329"/>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3600" b="1" dirty="0">
                <a:solidFill>
                  <a:srgbClr val="7030A0"/>
                </a:solidFill>
                <a:latin typeface="Times New Roman" panose="02020603050405020304" pitchFamily="18" charset="0"/>
                <a:cs typeface="Times New Roman" panose="02020603050405020304" pitchFamily="18" charset="0"/>
              </a:rPr>
              <a:t>I. </a:t>
            </a:r>
            <a:r>
              <a:rPr lang="en-US" sz="3600" b="1" dirty="0" err="1">
                <a:solidFill>
                  <a:srgbClr val="7030A0"/>
                </a:solidFill>
                <a:latin typeface="Times New Roman" panose="02020603050405020304" pitchFamily="18" charset="0"/>
                <a:cs typeface="Times New Roman" panose="02020603050405020304" pitchFamily="18" charset="0"/>
              </a:rPr>
              <a:t>Mối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quan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hệ</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giữa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tế</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bào</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cơ</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thể</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môi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ctr" eaLnBrk="0" hangingPunct="0"/>
            <a:endParaRPr lang="en-US" sz="3600" b="1" dirty="0">
              <a:solidFill>
                <a:srgbClr val="7030A0"/>
              </a:solidFill>
              <a:latin typeface="Times New Roman" pitchFamily="18" charset="0"/>
              <a:cs typeface="Times New Roman" pitchFamily="18" charset="0"/>
            </a:endParaRPr>
          </a:p>
        </p:txBody>
      </p:sp>
      <p:pic>
        <p:nvPicPr>
          <p:cNvPr id="4" name="图片 10">
            <a:extLst>
              <a:ext uri="{FF2B5EF4-FFF2-40B4-BE49-F238E27FC236}">
                <a16:creationId xmlns:a16="http://schemas.microsoft.com/office/drawing/2014/main" id="{1E144083-6756-4949-94A0-D39AA7678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78920" y="-3"/>
            <a:ext cx="11630525" cy="1973424"/>
          </a:xfrm>
          <a:prstGeom prst="rect">
            <a:avLst/>
          </a:prstGeom>
        </p:spPr>
      </p:pic>
      <p:pic>
        <p:nvPicPr>
          <p:cNvPr id="5" name="图片 10">
            <a:extLst>
              <a:ext uri="{FF2B5EF4-FFF2-40B4-BE49-F238E27FC236}">
                <a16:creationId xmlns:a16="http://schemas.microsoft.com/office/drawing/2014/main" id="{73499E72-3759-4C9A-8E72-722B240C2C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21" y="4884575"/>
            <a:ext cx="11630525" cy="1973425"/>
          </a:xfrm>
          <a:prstGeom prst="rect">
            <a:avLst/>
          </a:prstGeom>
        </p:spPr>
      </p:pic>
      <p:sp>
        <p:nvSpPr>
          <p:cNvPr id="6" name="Text Box 4">
            <a:extLst>
              <a:ext uri="{FF2B5EF4-FFF2-40B4-BE49-F238E27FC236}">
                <a16:creationId xmlns:a16="http://schemas.microsoft.com/office/drawing/2014/main" id="{F902B26C-0BD5-4468-BA61-AFDDF230A198}"/>
              </a:ext>
            </a:extLst>
          </p:cNvPr>
          <p:cNvSpPr txBox="1">
            <a:spLocks noChangeArrowheads="1"/>
          </p:cNvSpPr>
          <p:nvPr/>
        </p:nvSpPr>
        <p:spPr bwMode="auto">
          <a:xfrm>
            <a:off x="278921" y="4128396"/>
            <a:ext cx="11771802" cy="1200329"/>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3600" b="1" dirty="0">
                <a:solidFill>
                  <a:srgbClr val="7030A0"/>
                </a:solidFill>
                <a:latin typeface="Times New Roman" pitchFamily="18" charset="0"/>
                <a:cs typeface="Times New Roman" pitchFamily="18" charset="0"/>
              </a:rPr>
              <a:t>II</a:t>
            </a:r>
            <a:r>
              <a:rPr lang="en-US" sz="3600" b="1" dirty="0">
                <a:solidFill>
                  <a:srgbClr val="7030A0"/>
                </a:solidFill>
                <a:latin typeface="Times New Roman" pitchFamily="18" charset="0"/>
                <a:cs typeface="Times New Roman" pitchFamily="18" charset="0"/>
              </a:rPr>
              <a:t>. </a:t>
            </a:r>
            <a:r>
              <a:rPr lang="vi-VN" sz="3600" b="1" dirty="0">
                <a:latin typeface="Times New Roman" panose="02020603050405020304" pitchFamily="18" charset="0"/>
                <a:cs typeface="Times New Roman" panose="02020603050405020304" pitchFamily="18" charset="0"/>
              </a:rPr>
              <a:t>Tìm hiểu </a:t>
            </a:r>
            <a:r>
              <a:rPr lang="en-US" sz="3600" b="1" dirty="0" err="1">
                <a:latin typeface="Times New Roman" panose="02020603050405020304" pitchFamily="18" charset="0"/>
                <a:cs typeface="Times New Roman" panose="02020603050405020304" pitchFamily="18" charset="0"/>
              </a:rPr>
              <a:t>mối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p>
          <a:p>
            <a:pPr algn="ctr" eaLnBrk="0" hangingPunct="0"/>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a:t>
            </a:r>
            <a:endParaRPr lang="en-US" sz="3600" b="1" dirty="0">
              <a:solidFill>
                <a:srgbClr val="7030A0"/>
              </a:solidFill>
              <a:latin typeface="Times New Roman" pitchFamily="18" charset="0"/>
              <a:cs typeface="Times New Roman" pitchFamily="18" charset="0"/>
            </a:endParaRPr>
          </a:p>
        </p:txBody>
      </p:sp>
      <p:sp>
        <p:nvSpPr>
          <p:cNvPr id="9" name="Rectangle 4">
            <a:extLst>
              <a:ext uri="{FF2B5EF4-FFF2-40B4-BE49-F238E27FC236}">
                <a16:creationId xmlns:a16="http://schemas.microsoft.com/office/drawing/2014/main" id="{348D0385-EFD0-45BD-B7EE-6E8049041BA5}"/>
              </a:ext>
            </a:extLst>
          </p:cNvPr>
          <p:cNvSpPr>
            <a:spLocks noGrp="1" noChangeArrowheads="1"/>
          </p:cNvSpPr>
          <p:nvPr>
            <p:ph idx="1"/>
          </p:nvPr>
        </p:nvSpPr>
        <p:spPr bwMode="auto">
          <a:xfrm>
            <a:off x="4280195" y="1341993"/>
            <a:ext cx="3627973" cy="6844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spcBef>
                <a:spcPct val="20000"/>
              </a:spcBef>
              <a:buNone/>
            </a:pPr>
            <a:r>
              <a:rPr lang="vi-VN" sz="3600" b="1" dirty="0">
                <a:solidFill>
                  <a:srgbClr val="7030A0"/>
                </a:solidFill>
                <a:latin typeface="Times New Roman" pitchFamily="18" charset="0"/>
                <a:cs typeface="Times New Roman" pitchFamily="18" charset="0"/>
              </a:rPr>
              <a:t>Nội dung bài học</a:t>
            </a:r>
            <a:endParaRPr lang="en-US"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CD1B92-BA5F-409D-A9DD-8F1CFD0491EC}"/>
              </a:ext>
            </a:extLst>
          </p:cNvPr>
          <p:cNvSpPr>
            <a:spLocks noGrp="1"/>
          </p:cNvSpPr>
          <p:nvPr>
            <p:ph type="title"/>
          </p:nvPr>
        </p:nvSpPr>
        <p:spPr/>
        <p:txBody>
          <a:bodyPr>
            <a:normAutofit fontScale="90000"/>
          </a:bodyPr>
          <a:lstStyle/>
          <a:p>
            <a:r>
              <a:rPr lang="vi-VN" sz="3100" b="1" dirty="0">
                <a:solidFill>
                  <a:srgbClr val="7030A0"/>
                </a:solidFill>
                <a:latin typeface="Times New Roman" panose="02020603050405020304" pitchFamily="18" charset="0"/>
                <a:cs typeface="Times New Roman" panose="02020603050405020304" pitchFamily="18" charset="0"/>
              </a:rPr>
              <a:t>I. </a:t>
            </a:r>
            <a:r>
              <a:rPr lang="en-US" sz="3100" b="1" dirty="0" err="1">
                <a:solidFill>
                  <a:srgbClr val="7030A0"/>
                </a:solidFill>
                <a:latin typeface="Times New Roman" panose="02020603050405020304" pitchFamily="18" charset="0"/>
                <a:cs typeface="Times New Roman" panose="02020603050405020304" pitchFamily="18" charset="0"/>
              </a:rPr>
              <a:t>Mối</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quan</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hệ</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giữa</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tế</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bào</a:t>
            </a:r>
            <a:r>
              <a:rPr lang="en-US" sz="3100" b="1" dirty="0">
                <a:solidFill>
                  <a:srgbClr val="7030A0"/>
                </a:solidFill>
                <a:latin typeface="Times New Roman" panose="02020603050405020304" pitchFamily="18" charset="0"/>
                <a:cs typeface="Times New Roman" panose="02020603050405020304" pitchFamily="18" charset="0"/>
              </a:rPr>
              <a:t> – </a:t>
            </a:r>
            <a:r>
              <a:rPr lang="en-US" sz="3100" b="1" dirty="0" err="1">
                <a:solidFill>
                  <a:srgbClr val="7030A0"/>
                </a:solidFill>
                <a:latin typeface="Times New Roman" panose="02020603050405020304" pitchFamily="18" charset="0"/>
                <a:cs typeface="Times New Roman" panose="02020603050405020304" pitchFamily="18" charset="0"/>
              </a:rPr>
              <a:t>cơ</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thể</a:t>
            </a:r>
            <a:r>
              <a:rPr lang="en-US" sz="3100" b="1" dirty="0">
                <a:solidFill>
                  <a:srgbClr val="7030A0"/>
                </a:solidFill>
                <a:latin typeface="Times New Roman" panose="02020603050405020304" pitchFamily="18" charset="0"/>
                <a:cs typeface="Times New Roman" panose="02020603050405020304" pitchFamily="18" charset="0"/>
              </a:rPr>
              <a:t> - </a:t>
            </a:r>
            <a:r>
              <a:rPr lang="en-US" sz="3100" b="1" dirty="0" err="1">
                <a:solidFill>
                  <a:srgbClr val="7030A0"/>
                </a:solidFill>
                <a:latin typeface="Times New Roman" panose="02020603050405020304" pitchFamily="18" charset="0"/>
                <a:cs typeface="Times New Roman" panose="02020603050405020304" pitchFamily="18" charset="0"/>
              </a:rPr>
              <a:t>môi</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trường</a:t>
            </a:r>
            <a:r>
              <a:rPr lang="vi-VN" sz="3100" b="1" dirty="0">
                <a:solidFill>
                  <a:srgbClr val="7030A0"/>
                </a:solidFill>
                <a:latin typeface="Times New Roman" panose="02020603050405020304" pitchFamily="18" charset="0"/>
                <a:cs typeface="Times New Roman" panose="02020603050405020304" pitchFamily="18" charset="0"/>
              </a:rPr>
              <a:t>:</a:t>
            </a:r>
            <a:br>
              <a:rPr lang="vi-VN" sz="3100" b="1" dirty="0">
                <a:solidFill>
                  <a:srgbClr val="7030A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itchFamily="18" charset="0"/>
                <a:cs typeface="Times New Roman" pitchFamily="18" charset="0"/>
              </a:rPr>
              <a:t>HS </a:t>
            </a:r>
            <a:r>
              <a:rPr lang="en-US" sz="2400" b="1" dirty="0" err="1">
                <a:solidFill>
                  <a:srgbClr val="FF0000"/>
                </a:solidFill>
                <a:latin typeface="Times New Roman" pitchFamily="18" charset="0"/>
                <a:cs typeface="Times New Roman" pitchFamily="18" charset="0"/>
              </a:rPr>
              <a:t>hoạt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thông</a:t>
            </a:r>
            <a:r>
              <a:rPr lang="en-US" sz="2400" b="1" dirty="0">
                <a:solidFill>
                  <a:srgbClr val="FF0000"/>
                </a:solidFill>
                <a:latin typeface="Times New Roman" pitchFamily="18" charset="0"/>
                <a:cs typeface="Times New Roman" pitchFamily="18" charset="0"/>
              </a:rPr>
              <a:t> tin </a:t>
            </a:r>
            <a:r>
              <a:rPr lang="en-US" sz="2400" b="1" dirty="0" err="1">
                <a:solidFill>
                  <a:srgbClr val="FF0000"/>
                </a:solidFill>
                <a:latin typeface="Times New Roman" pitchFamily="18" charset="0"/>
                <a:cs typeface="Times New Roman" pitchFamily="18" charset="0"/>
              </a:rPr>
              <a:t>kết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a:t>
            </a:r>
            <a:br>
              <a:rPr lang="en-US" sz="2400" b="1" dirty="0">
                <a:solidFill>
                  <a:srgbClr val="FF0000"/>
                </a:solidFill>
                <a:latin typeface="Times New Roman" pitchFamily="18" charset="0"/>
                <a:cs typeface="Times New Roman" pitchFamily="18" charset="0"/>
              </a:rPr>
            </a:br>
            <a:br>
              <a:rPr lang="en-US" sz="2400" b="1" dirty="0">
                <a:solidFill>
                  <a:srgbClr val="7030A0"/>
                </a:solidFill>
                <a:latin typeface="Times New Roman" pitchFamily="18" charset="0"/>
                <a:ea typeface="Times New Roman" pitchFamily="18" charset="0"/>
                <a:cs typeface="Times New Roman" pitchFamily="18" charset="0"/>
              </a:rPr>
            </a:br>
            <a:r>
              <a:rPr lang="en-US" sz="2400" b="1" dirty="0">
                <a:solidFill>
                  <a:srgbClr val="7030A0"/>
                </a:solidFill>
                <a:latin typeface="Times New Roman" pitchFamily="18" charset="0"/>
                <a:ea typeface="Times New Roman" pitchFamily="18" charset="0"/>
                <a:cs typeface="Times New Roman" pitchFamily="18" charset="0"/>
              </a:rPr>
              <a:t>   </a:t>
            </a:r>
            <a:r>
              <a:rPr lang="vi-VN" sz="2400" b="1" dirty="0">
                <a:solidFill>
                  <a:srgbClr val="7030A0"/>
                </a:solidFill>
                <a:latin typeface="Times New Roman" pitchFamily="18" charset="0"/>
                <a:ea typeface="Times New Roman" pitchFamily="18" charset="0"/>
                <a:cs typeface="Times New Roman" pitchFamily="18" charset="0"/>
              </a:rPr>
              <a:t>H1. </a:t>
            </a:r>
            <a:r>
              <a:rPr lang="en-US" sz="2400" dirty="0" err="1">
                <a:solidFill>
                  <a:srgbClr val="7030A0"/>
                </a:solidFill>
                <a:latin typeface="Times New Roman" panose="02020603050405020304" pitchFamily="18" charset="0"/>
                <a:cs typeface="Times New Roman" panose="02020603050405020304" pitchFamily="18" charset="0"/>
              </a:rPr>
              <a:t>Lấy</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ví</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dụ</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chứng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tỏ</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rằng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một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tế</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có</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đảm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chức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năng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một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cơ</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sống</a:t>
            </a:r>
            <a:r>
              <a:rPr lang="en-US" sz="2400" dirty="0"/>
              <a:t>.</a:t>
            </a:r>
            <a:br>
              <a:rPr lang="en-US" sz="2400" dirty="0">
                <a:latin typeface="Times New Roman" pitchFamily="18" charset="0"/>
                <a:cs typeface="Times New Roman" pitchFamily="18" charset="0"/>
              </a:rPr>
            </a:br>
            <a:endParaRPr lang="en-US" sz="2400" dirty="0"/>
          </a:p>
        </p:txBody>
      </p:sp>
      <p:sp>
        <p:nvSpPr>
          <p:cNvPr id="6" name="Content Placeholder 5">
            <a:extLst>
              <a:ext uri="{FF2B5EF4-FFF2-40B4-BE49-F238E27FC236}">
                <a16:creationId xmlns:a16="http://schemas.microsoft.com/office/drawing/2014/main" id="{6A067F66-9D67-493F-8853-E3373331D1E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FD6AA0-9FDD-44E2-A12B-F63A74BC1C5C}"/>
              </a:ext>
            </a:extLst>
          </p:cNvPr>
          <p:cNvPicPr/>
          <p:nvPr/>
        </p:nvPicPr>
        <p:blipFill>
          <a:blip r:embed="rId2"/>
          <a:stretch>
            <a:fillRect/>
          </a:stretch>
        </p:blipFill>
        <p:spPr>
          <a:xfrm>
            <a:off x="1325217" y="2103119"/>
            <a:ext cx="9303159" cy="3900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315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EC59-9519-4BD4-9AB7-BC83444A5D02}"/>
              </a:ext>
            </a:extLst>
          </p:cNvPr>
          <p:cNvSpPr>
            <a:spLocks noGrp="1"/>
          </p:cNvSpPr>
          <p:nvPr>
            <p:ph type="title"/>
          </p:nvPr>
        </p:nvSpPr>
        <p:spPr>
          <a:xfrm>
            <a:off x="1066800" y="642594"/>
            <a:ext cx="10058400" cy="1371600"/>
          </a:xfrm>
        </p:spPr>
        <p:txBody>
          <a:bodyPr>
            <a:normAutofit/>
          </a:bodyPr>
          <a:lstStyle/>
          <a:p>
            <a:r>
              <a:rPr lang="vi-VN" dirty="0"/>
              <a:t> </a:t>
            </a:r>
            <a:r>
              <a:rPr lang="vi-VN" sz="4000" dirty="0">
                <a:solidFill>
                  <a:srgbClr val="7030A0"/>
                </a:solidFill>
              </a:rPr>
              <a:t>H2:</a:t>
            </a:r>
            <a:r>
              <a:rPr lang="en-US" sz="4000" dirty="0" err="1">
                <a:solidFill>
                  <a:srgbClr val="7030A0"/>
                </a:solidFill>
                <a:latin typeface="Times New Roman" panose="02020603050405020304" pitchFamily="18" charset="0"/>
                <a:cs typeface="Times New Roman" panose="02020603050405020304" pitchFamily="18" charset="0"/>
              </a:rPr>
              <a:t>Lấy</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ví</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dụ</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chứng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tỏ</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rằng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một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tế</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bào</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có</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thể</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đảm</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nhận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chức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năng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của</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một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cơ</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thể</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sống</a:t>
            </a:r>
            <a:r>
              <a:rPr lang="en-US" sz="4000" dirty="0"/>
              <a:t>.</a:t>
            </a:r>
            <a:endParaRPr lang="en-US" dirty="0"/>
          </a:p>
        </p:txBody>
      </p:sp>
      <p:sp>
        <p:nvSpPr>
          <p:cNvPr id="3" name="Content Placeholder 2">
            <a:extLst>
              <a:ext uri="{FF2B5EF4-FFF2-40B4-BE49-F238E27FC236}">
                <a16:creationId xmlns:a16="http://schemas.microsoft.com/office/drawing/2014/main" id="{5E59F51F-8C86-4E43-942F-8536C23DB19F}"/>
              </a:ext>
            </a:extLst>
          </p:cNvPr>
          <p:cNvSpPr>
            <a:spLocks noGrp="1"/>
          </p:cNvSpPr>
          <p:nvPr>
            <p:ph sz="half" idx="1"/>
          </p:nvPr>
        </p:nvSpPr>
        <p:spPr/>
        <p: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a:p>
            <a:endParaRPr lang="en-US" dirty="0"/>
          </a:p>
        </p:txBody>
      </p:sp>
      <p:sp>
        <p:nvSpPr>
          <p:cNvPr id="4" name="Content Placeholder 3">
            <a:extLst>
              <a:ext uri="{FF2B5EF4-FFF2-40B4-BE49-F238E27FC236}">
                <a16:creationId xmlns:a16="http://schemas.microsoft.com/office/drawing/2014/main" id="{76AA453F-AFB9-4720-801B-4455C292CD8E}"/>
              </a:ext>
            </a:extLst>
          </p:cNvPr>
          <p:cNvSpPr>
            <a:spLocks noGrp="1"/>
          </p:cNvSpPr>
          <p:nvPr>
            <p:ph sz="half" idx="2"/>
          </p:nvPr>
        </p:nvSpPr>
        <p:spPr>
          <a:xfrm>
            <a:off x="6370320" y="2103120"/>
            <a:ext cx="4754880" cy="3749040"/>
          </a:xfrm>
        </p:spPr>
        <p:txBody>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amip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endParaRPr lang="vi-VN" dirty="0">
              <a:latin typeface="Times New Roman" panose="02020603050405020304" pitchFamily="18" charset="0"/>
              <a:cs typeface="Times New Roman" panose="02020603050405020304" pitchFamily="18" charset="0"/>
            </a:endParaRPr>
          </a:p>
          <a:p>
            <a:endParaRPr lang="en-US" dirty="0"/>
          </a:p>
        </p:txBody>
      </p:sp>
      <p:pic>
        <p:nvPicPr>
          <p:cNvPr id="14" name="Picture 13" descr="7ddxvAr0kcpxhgkRoRSiOb-SdoCrYHH68ILX6FxUL1yLIHRJy202WQjJ2lpw20DTIg8cTgt2hPVtnbYD_mtCjRWaI6-VzPWZABRDtcc7gKx9pVHZOmCzIiMDQV-ib3ZvjlaS8ZoX_TD2VILQdQ">
            <a:extLst>
              <a:ext uri="{FF2B5EF4-FFF2-40B4-BE49-F238E27FC236}">
                <a16:creationId xmlns:a16="http://schemas.microsoft.com/office/drawing/2014/main" id="{1E4615EA-1DBC-436E-9838-4DD6C27E46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93904" y="3858065"/>
            <a:ext cx="5943600" cy="1845310"/>
          </a:xfrm>
          <a:prstGeom prst="rect">
            <a:avLst/>
          </a:prstGeom>
          <a:noFill/>
          <a:ln>
            <a:noFill/>
          </a:ln>
        </p:spPr>
      </p:pic>
    </p:spTree>
    <p:extLst>
      <p:ext uri="{BB962C8B-B14F-4D97-AF65-F5344CB8AC3E}">
        <p14:creationId xmlns:p14="http://schemas.microsoft.com/office/powerpoint/2010/main" val="16755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60">
            <a:extLst>
              <a:ext uri="{FF2B5EF4-FFF2-40B4-BE49-F238E27FC236}">
                <a16:creationId xmlns:a16="http://schemas.microsoft.com/office/drawing/2014/main" id="{D12C2E1F-5D3B-4EBD-9865-19411640E39A}"/>
              </a:ext>
            </a:extLst>
          </p:cNvPr>
          <p:cNvSpPr>
            <a:spLocks noGrp="1"/>
          </p:cNvSpPr>
          <p:nvPr>
            <p:ph type="title"/>
          </p:nvPr>
        </p:nvSpPr>
        <p:spPr/>
        <p:txBody>
          <a:bodyPr>
            <a:normAutofit/>
          </a:bodyPr>
          <a:lstStyle/>
          <a:p>
            <a:r>
              <a:rPr lang="en-US" sz="2800" dirty="0">
                <a:solidFill>
                  <a:srgbClr val="C00000"/>
                </a:solidFill>
                <a:latin typeface="Times New Roman" panose="02020603050405020304" pitchFamily="18" charset="0"/>
                <a:cs typeface="Times New Roman" panose="02020603050405020304" pitchFamily="18" charset="0"/>
              </a:rPr>
              <a:t>Quan </a:t>
            </a:r>
            <a:r>
              <a:rPr lang="en-US" sz="2800" dirty="0" err="1">
                <a:solidFill>
                  <a:srgbClr val="C00000"/>
                </a:solidFill>
                <a:latin typeface="Times New Roman" panose="02020603050405020304" pitchFamily="18" charset="0"/>
                <a:cs typeface="Times New Roman" panose="02020603050405020304" pitchFamily="18" charset="0"/>
              </a:rPr>
              <a:t>sát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cs typeface="Times New Roman" panose="02020603050405020304" pitchFamily="18" charset="0"/>
              </a:rPr>
              <a:t> 39.2, </a:t>
            </a:r>
            <a:r>
              <a:rPr lang="en-US" sz="2800" dirty="0" err="1">
                <a:solidFill>
                  <a:srgbClr val="C00000"/>
                </a:solidFill>
                <a:latin typeface="Times New Roman" panose="02020603050405020304" pitchFamily="18" charset="0"/>
                <a:cs typeface="Times New Roman" panose="02020603050405020304" pitchFamily="18" charset="0"/>
              </a:rPr>
              <a:t>hãy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nêu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mối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quan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giữa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bào</a:t>
            </a:r>
            <a:r>
              <a:rPr lang="en-US" sz="2800" dirty="0">
                <a:solidFill>
                  <a:srgbClr val="C00000"/>
                </a:solidFill>
                <a:latin typeface="Times New Roman" panose="02020603050405020304" pitchFamily="18" charset="0"/>
                <a:cs typeface="Times New Roman" panose="02020603050405020304" pitchFamily="18" charset="0"/>
              </a:rPr>
              <a:t> – </a:t>
            </a:r>
            <a:r>
              <a:rPr lang="en-US" sz="2800" dirty="0" err="1">
                <a:solidFill>
                  <a:srgbClr val="C00000"/>
                </a:solidFill>
                <a:latin typeface="Times New Roman" panose="02020603050405020304" pitchFamily="18" charset="0"/>
                <a:cs typeface="Times New Roman" panose="02020603050405020304" pitchFamily="18" charset="0"/>
              </a:rPr>
              <a:t>cơ</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thể</a:t>
            </a:r>
            <a:r>
              <a:rPr lang="en-US" sz="2800" dirty="0">
                <a:solidFill>
                  <a:srgbClr val="C00000"/>
                </a:solidFill>
                <a:latin typeface="Times New Roman" panose="02020603050405020304" pitchFamily="18" charset="0"/>
                <a:cs typeface="Times New Roman" panose="02020603050405020304" pitchFamily="18" charset="0"/>
              </a:rPr>
              <a:t> – </a:t>
            </a:r>
            <a:r>
              <a:rPr lang="en-US" sz="2800" dirty="0" err="1">
                <a:solidFill>
                  <a:srgbClr val="C00000"/>
                </a:solidFill>
                <a:latin typeface="Times New Roman" panose="02020603050405020304" pitchFamily="18" charset="0"/>
                <a:cs typeface="Times New Roman" panose="02020603050405020304" pitchFamily="18" charset="0"/>
              </a:rPr>
              <a:t>môi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thông</a:t>
            </a:r>
            <a:r>
              <a:rPr lang="en-US" sz="2800" dirty="0">
                <a:solidFill>
                  <a:srgbClr val="C00000"/>
                </a:solidFill>
                <a:latin typeface="Times New Roman" panose="02020603050405020304" pitchFamily="18" charset="0"/>
                <a:cs typeface="Times New Roman" panose="02020603050405020304" pitchFamily="18" charset="0"/>
              </a:rPr>
              <a:t> qua </a:t>
            </a:r>
            <a:r>
              <a:rPr lang="en-US" sz="2800" dirty="0" err="1">
                <a:solidFill>
                  <a:srgbClr val="C00000"/>
                </a:solidFill>
                <a:latin typeface="Times New Roman" panose="02020603050405020304" pitchFamily="18" charset="0"/>
                <a:cs typeface="Times New Roman" panose="02020603050405020304" pitchFamily="18" charset="0"/>
              </a:rPr>
              <a:t>hoạt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chất</a:t>
            </a:r>
            <a:r>
              <a:rPr lang="en-US" sz="2800" dirty="0">
                <a:solidFill>
                  <a:srgbClr val="C00000"/>
                </a:solidFill>
                <a:latin typeface="Times New Roman" panose="02020603050405020304" pitchFamily="18" charset="0"/>
                <a:cs typeface="Times New Roman" panose="02020603050405020304" pitchFamily="18" charset="0"/>
              </a:rPr>
              <a:t> ở </a:t>
            </a:r>
            <a:r>
              <a:rPr lang="en-US" sz="2800" dirty="0" err="1">
                <a:solidFill>
                  <a:srgbClr val="C00000"/>
                </a:solidFill>
                <a:latin typeface="Times New Roman" panose="02020603050405020304" pitchFamily="18" charset="0"/>
                <a:cs typeface="Times New Roman" panose="02020603050405020304" pitchFamily="18" charset="0"/>
              </a:rPr>
              <a:t>thực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2" name="Content Placeholder 61">
            <a:extLst>
              <a:ext uri="{FF2B5EF4-FFF2-40B4-BE49-F238E27FC236}">
                <a16:creationId xmlns:a16="http://schemas.microsoft.com/office/drawing/2014/main" id="{1C15C7A7-82AC-492E-A1C6-65B95A43DF2E}"/>
              </a:ext>
            </a:extLst>
          </p:cNvPr>
          <p:cNvSpPr>
            <a:spLocks noGrp="1"/>
          </p:cNvSpPr>
          <p:nvPr>
            <p:ph idx="1"/>
          </p:nvPr>
        </p:nvSpPr>
        <p:spPr/>
        <p:txBody>
          <a:bodyPr/>
          <a:lstStyle/>
          <a:p>
            <a:endParaRPr lang="en-US" dirty="0"/>
          </a:p>
        </p:txBody>
      </p:sp>
      <p:grpSp>
        <p:nvGrpSpPr>
          <p:cNvPr id="63" name="Group 62">
            <a:extLst>
              <a:ext uri="{FF2B5EF4-FFF2-40B4-BE49-F238E27FC236}">
                <a16:creationId xmlns:a16="http://schemas.microsoft.com/office/drawing/2014/main" id="{4EE3B43B-E322-484A-B01C-A41E5EA81BEE}"/>
              </a:ext>
            </a:extLst>
          </p:cNvPr>
          <p:cNvGrpSpPr/>
          <p:nvPr/>
        </p:nvGrpSpPr>
        <p:grpSpPr>
          <a:xfrm>
            <a:off x="564932" y="2014194"/>
            <a:ext cx="11066846" cy="4397491"/>
            <a:chOff x="1727" y="0"/>
            <a:chExt cx="4056718" cy="3848328"/>
          </a:xfrm>
        </p:grpSpPr>
        <p:pic>
          <p:nvPicPr>
            <p:cNvPr id="64" name="Picture 63">
              <a:extLst>
                <a:ext uri="{FF2B5EF4-FFF2-40B4-BE49-F238E27FC236}">
                  <a16:creationId xmlns:a16="http://schemas.microsoft.com/office/drawing/2014/main" id="{55C4837B-E373-4866-B5FF-8637FBDB81D5}"/>
                </a:ext>
              </a:extLst>
            </p:cNvPr>
            <p:cNvPicPr/>
            <p:nvPr/>
          </p:nvPicPr>
          <p:blipFill>
            <a:blip r:embed="rId2"/>
            <a:stretch>
              <a:fillRect/>
            </a:stretch>
          </p:blipFill>
          <p:spPr>
            <a:xfrm>
              <a:off x="321396" y="479271"/>
              <a:ext cx="2139851" cy="3149397"/>
            </a:xfrm>
            <a:prstGeom prst="rect">
              <a:avLst/>
            </a:prstGeom>
          </p:spPr>
        </p:pic>
        <p:pic>
          <p:nvPicPr>
            <p:cNvPr id="65" name="Picture 64">
              <a:extLst>
                <a:ext uri="{FF2B5EF4-FFF2-40B4-BE49-F238E27FC236}">
                  <a16:creationId xmlns:a16="http://schemas.microsoft.com/office/drawing/2014/main" id="{2929F89E-3540-4736-9F8A-2FE609146CCE}"/>
                </a:ext>
              </a:extLst>
            </p:cNvPr>
            <p:cNvPicPr/>
            <p:nvPr/>
          </p:nvPicPr>
          <p:blipFill>
            <a:blip r:embed="rId3"/>
            <a:stretch>
              <a:fillRect/>
            </a:stretch>
          </p:blipFill>
          <p:spPr>
            <a:xfrm>
              <a:off x="2507967" y="0"/>
              <a:ext cx="1032857" cy="912232"/>
            </a:xfrm>
            <a:prstGeom prst="rect">
              <a:avLst/>
            </a:prstGeom>
          </p:spPr>
        </p:pic>
        <p:pic>
          <p:nvPicPr>
            <p:cNvPr id="66" name="Picture 65">
              <a:extLst>
                <a:ext uri="{FF2B5EF4-FFF2-40B4-BE49-F238E27FC236}">
                  <a16:creationId xmlns:a16="http://schemas.microsoft.com/office/drawing/2014/main" id="{6DA90155-8C27-4F06-941D-420FFC1F793E}"/>
                </a:ext>
              </a:extLst>
            </p:cNvPr>
            <p:cNvPicPr/>
            <p:nvPr/>
          </p:nvPicPr>
          <p:blipFill>
            <a:blip r:embed="rId4"/>
            <a:stretch>
              <a:fillRect/>
            </a:stretch>
          </p:blipFill>
          <p:spPr>
            <a:xfrm>
              <a:off x="2507967" y="1232609"/>
              <a:ext cx="1032857" cy="724666"/>
            </a:xfrm>
            <a:prstGeom prst="rect">
              <a:avLst/>
            </a:prstGeom>
          </p:spPr>
        </p:pic>
        <p:pic>
          <p:nvPicPr>
            <p:cNvPr id="67" name="Picture 66">
              <a:extLst>
                <a:ext uri="{FF2B5EF4-FFF2-40B4-BE49-F238E27FC236}">
                  <a16:creationId xmlns:a16="http://schemas.microsoft.com/office/drawing/2014/main" id="{D6624DA9-1696-4096-BEB4-6D36787DE0A1}"/>
                </a:ext>
              </a:extLst>
            </p:cNvPr>
            <p:cNvPicPr/>
            <p:nvPr/>
          </p:nvPicPr>
          <p:blipFill>
            <a:blip r:embed="rId5"/>
            <a:stretch>
              <a:fillRect/>
            </a:stretch>
          </p:blipFill>
          <p:spPr>
            <a:xfrm>
              <a:off x="2507967" y="2179329"/>
              <a:ext cx="1032857" cy="1325500"/>
            </a:xfrm>
            <a:prstGeom prst="rect">
              <a:avLst/>
            </a:prstGeom>
          </p:spPr>
        </p:pic>
        <p:sp>
          <p:nvSpPr>
            <p:cNvPr id="68" name="Rectangle 67">
              <a:extLst>
                <a:ext uri="{FF2B5EF4-FFF2-40B4-BE49-F238E27FC236}">
                  <a16:creationId xmlns:a16="http://schemas.microsoft.com/office/drawing/2014/main" id="{96EA193A-1CBA-442D-804A-BCDA453B8385}"/>
                </a:ext>
              </a:extLst>
            </p:cNvPr>
            <p:cNvSpPr/>
            <p:nvPr/>
          </p:nvSpPr>
          <p:spPr>
            <a:xfrm>
              <a:off x="195569" y="2322850"/>
              <a:ext cx="818381" cy="4001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400" spc="-10" dirty="0" err="1">
                  <a:solidFill>
                    <a:srgbClr val="000000"/>
                  </a:solidFill>
                  <a:effectLst/>
                  <a:latin typeface="Calibri" panose="020F0502020204030204" pitchFamily="34" charset="0"/>
                  <a:ea typeface="Calibri" panose="020F0502020204030204" pitchFamily="34" charset="0"/>
                </a:rPr>
                <a:t>Dòng</a:t>
              </a:r>
              <a:r>
                <a:rPr lang="en-US" sz="1400" spc="-15" dirty="0">
                  <a:solidFill>
                    <a:srgbClr val="000000"/>
                  </a:solidFill>
                  <a:effectLst/>
                  <a:latin typeface="Calibri" panose="020F0502020204030204" pitchFamily="34" charset="0"/>
                  <a:ea typeface="Calibri" panose="020F0502020204030204" pitchFamily="34" charset="0"/>
                </a:rPr>
                <a:t> </a:t>
              </a:r>
              <a:r>
                <a:rPr lang="en-US" sz="1400" spc="-10" dirty="0" err="1">
                  <a:solidFill>
                    <a:srgbClr val="000000"/>
                  </a:solidFill>
                  <a:effectLst/>
                  <a:latin typeface="Calibri" panose="020F0502020204030204" pitchFamily="34" charset="0"/>
                  <a:ea typeface="Calibri" panose="020F0502020204030204" pitchFamily="34" charset="0"/>
                </a:rPr>
                <a:t>vận</a:t>
              </a:r>
              <a:r>
                <a:rPr lang="en-US" sz="1400" spc="-15" dirty="0">
                  <a:solidFill>
                    <a:srgbClr val="000000"/>
                  </a:solidFill>
                  <a:effectLst/>
                  <a:latin typeface="Calibri" panose="020F0502020204030204" pitchFamily="34" charset="0"/>
                  <a:ea typeface="Calibri" panose="020F0502020204030204" pitchFamily="34" charset="0"/>
                </a:rPr>
                <a:t> </a:t>
              </a:r>
              <a:r>
                <a:rPr lang="en-US" sz="1400" spc="-10" dirty="0" err="1">
                  <a:solidFill>
                    <a:srgbClr val="000000"/>
                  </a:solidFill>
                  <a:effectLst/>
                  <a:latin typeface="Calibri" panose="020F0502020204030204" pitchFamily="34" charset="0"/>
                  <a:ea typeface="Calibri" panose="020F0502020204030204" pitchFamily="34" charset="0"/>
                </a:rPr>
                <a:t>chuyển</a:t>
              </a:r>
              <a:r>
                <a:rPr lang="en-US" sz="1400" spc="-10" dirty="0">
                  <a:solidFill>
                    <a:srgbClr val="000000"/>
                  </a:solidFill>
                  <a:effectLst/>
                  <a:latin typeface="Calibri" panose="020F0502020204030204" pitchFamily="34" charset="0"/>
                  <a:ea typeface="Calibri" panose="020F0502020204030204" pitchFamily="34" charset="0"/>
                </a:rPr>
                <a:t> </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sp>
          <p:nvSpPr>
            <p:cNvPr id="69" name="Rectangle 68">
              <a:extLst>
                <a:ext uri="{FF2B5EF4-FFF2-40B4-BE49-F238E27FC236}">
                  <a16:creationId xmlns:a16="http://schemas.microsoft.com/office/drawing/2014/main" id="{8E789616-9465-4B9C-A7DE-56FD8471BCBE}"/>
                </a:ext>
              </a:extLst>
            </p:cNvPr>
            <p:cNvSpPr/>
            <p:nvPr/>
          </p:nvSpPr>
          <p:spPr>
            <a:xfrm>
              <a:off x="33244" y="2444770"/>
              <a:ext cx="916979"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4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14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49D14BBB-74BA-4BAD-9E7D-DFCD85994F97}"/>
                </a:ext>
              </a:extLst>
            </p:cNvPr>
            <p:cNvSpPr/>
            <p:nvPr/>
          </p:nvSpPr>
          <p:spPr>
            <a:xfrm>
              <a:off x="3557951" y="324886"/>
              <a:ext cx="480380"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600" spc="-10" dirty="0" err="1">
                  <a:solidFill>
                    <a:srgbClr val="000000"/>
                  </a:solidFill>
                  <a:effectLst/>
                  <a:latin typeface="Calibri" panose="020F0502020204030204" pitchFamily="34" charset="0"/>
                  <a:ea typeface="Calibri" panose="020F0502020204030204" pitchFamily="34" charset="0"/>
                </a:rPr>
                <a:t>Mạch</a:t>
              </a:r>
              <a:r>
                <a:rPr lang="en-US" sz="1600" spc="-15" dirty="0">
                  <a:solidFill>
                    <a:srgbClr val="000000"/>
                  </a:solidFill>
                  <a:effectLst/>
                  <a:latin typeface="Calibri" panose="020F0502020204030204" pitchFamily="34" charset="0"/>
                  <a:ea typeface="Calibri" panose="020F0502020204030204" pitchFamily="34" charset="0"/>
                </a:rPr>
                <a:t> </a:t>
              </a:r>
              <a:r>
                <a:rPr lang="en-US" sz="1600" spc="-10" dirty="0" err="1">
                  <a:solidFill>
                    <a:srgbClr val="000000"/>
                  </a:solidFill>
                  <a:effectLst/>
                  <a:latin typeface="Calibri" panose="020F0502020204030204" pitchFamily="34" charset="0"/>
                  <a:ea typeface="Calibri" panose="020F0502020204030204" pitchFamily="34" charset="0"/>
                </a:rPr>
                <a:t>gỗ</a:t>
              </a:r>
              <a:endParaRPr lang="en-US" sz="1600" dirty="0">
                <a:solidFill>
                  <a:srgbClr val="000000"/>
                </a:solidFill>
                <a:effectLst/>
                <a:latin typeface="Times New Roman" panose="02020603050405020304" pitchFamily="18" charset="0"/>
                <a:ea typeface="Times New Roman" panose="02020603050405020304" pitchFamily="18" charset="0"/>
              </a:endParaRPr>
            </a:p>
          </p:txBody>
        </p:sp>
        <p:sp>
          <p:nvSpPr>
            <p:cNvPr id="71" name="Rectangle 70">
              <a:extLst>
                <a:ext uri="{FF2B5EF4-FFF2-40B4-BE49-F238E27FC236}">
                  <a16:creationId xmlns:a16="http://schemas.microsoft.com/office/drawing/2014/main" id="{D51A043E-A1BD-4419-8967-D90E28F93E3F}"/>
                </a:ext>
              </a:extLst>
            </p:cNvPr>
            <p:cNvSpPr/>
            <p:nvPr/>
          </p:nvSpPr>
          <p:spPr>
            <a:xfrm>
              <a:off x="3557951" y="1602709"/>
              <a:ext cx="480380"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4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gỗ</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FD92BFA2-E570-4928-8FF4-DEB2F6D6AB22}"/>
                </a:ext>
              </a:extLst>
            </p:cNvPr>
            <p:cNvSpPr/>
            <p:nvPr/>
          </p:nvSpPr>
          <p:spPr>
            <a:xfrm>
              <a:off x="3557951" y="2344491"/>
              <a:ext cx="480380"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600" spc="-10" dirty="0" err="1">
                  <a:solidFill>
                    <a:srgbClr val="000000"/>
                  </a:solidFill>
                  <a:effectLst/>
                  <a:latin typeface="Calibri" panose="020F0502020204030204" pitchFamily="34" charset="0"/>
                  <a:ea typeface="Calibri" panose="020F0502020204030204" pitchFamily="34" charset="0"/>
                </a:rPr>
                <a:t>Mạch</a:t>
              </a:r>
              <a:r>
                <a:rPr lang="en-US" sz="1600" spc="-15" dirty="0">
                  <a:solidFill>
                    <a:srgbClr val="000000"/>
                  </a:solidFill>
                  <a:effectLst/>
                  <a:latin typeface="Calibri" panose="020F0502020204030204" pitchFamily="34" charset="0"/>
                  <a:ea typeface="Calibri" panose="020F0502020204030204" pitchFamily="34" charset="0"/>
                </a:rPr>
                <a:t> </a:t>
              </a:r>
              <a:r>
                <a:rPr lang="en-US" sz="1600" spc="-10" dirty="0" err="1">
                  <a:solidFill>
                    <a:srgbClr val="000000"/>
                  </a:solidFill>
                  <a:effectLst/>
                  <a:latin typeface="Calibri" panose="020F0502020204030204" pitchFamily="34" charset="0"/>
                  <a:ea typeface="Calibri" panose="020F0502020204030204" pitchFamily="34" charset="0"/>
                </a:rPr>
                <a:t>gỗ</a:t>
              </a:r>
              <a:endParaRPr lang="en-US" sz="3200" dirty="0">
                <a:solidFill>
                  <a:srgbClr val="000000"/>
                </a:solidFill>
                <a:effectLst/>
                <a:latin typeface="Times New Roman" panose="02020603050405020304" pitchFamily="18" charset="0"/>
                <a:ea typeface="Times New Roman" panose="02020603050405020304" pitchFamily="18" charset="0"/>
              </a:endParaRPr>
            </a:p>
          </p:txBody>
        </p:sp>
        <p:sp>
          <p:nvSpPr>
            <p:cNvPr id="73" name="Rectangle 72">
              <a:extLst>
                <a:ext uri="{FF2B5EF4-FFF2-40B4-BE49-F238E27FC236}">
                  <a16:creationId xmlns:a16="http://schemas.microsoft.com/office/drawing/2014/main" id="{E23EBA17-684F-4ADF-AC7C-0D5B95C1AD49}"/>
                </a:ext>
              </a:extLst>
            </p:cNvPr>
            <p:cNvSpPr/>
            <p:nvPr/>
          </p:nvSpPr>
          <p:spPr>
            <a:xfrm>
              <a:off x="2782743" y="914674"/>
              <a:ext cx="88104"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H</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74" name="Rectangle 73">
              <a:extLst>
                <a:ext uri="{FF2B5EF4-FFF2-40B4-BE49-F238E27FC236}">
                  <a16:creationId xmlns:a16="http://schemas.microsoft.com/office/drawing/2014/main" id="{3B0B8D1B-C599-4F4F-87CE-CB9FF01D8BED}"/>
                </a:ext>
              </a:extLst>
            </p:cNvPr>
            <p:cNvSpPr/>
            <p:nvPr/>
          </p:nvSpPr>
          <p:spPr>
            <a:xfrm>
              <a:off x="2847995" y="988816"/>
              <a:ext cx="40414" cy="946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50">
                  <a:solidFill>
                    <a:srgbClr val="000000"/>
                  </a:solidFill>
                  <a:effectLst/>
                  <a:latin typeface="Calibri" panose="020F0502020204030204" pitchFamily="34" charset="0"/>
                  <a:ea typeface="Calibri" panose="020F0502020204030204" pitchFamily="34" charset="0"/>
                </a:rPr>
                <a:t>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75" name="Rectangle 74">
              <a:extLst>
                <a:ext uri="{FF2B5EF4-FFF2-40B4-BE49-F238E27FC236}">
                  <a16:creationId xmlns:a16="http://schemas.microsoft.com/office/drawing/2014/main" id="{2562DFE9-1DFA-49A5-8717-3C586A51E149}"/>
                </a:ext>
              </a:extLst>
            </p:cNvPr>
            <p:cNvSpPr/>
            <p:nvPr/>
          </p:nvSpPr>
          <p:spPr>
            <a:xfrm>
              <a:off x="2877787" y="914650"/>
              <a:ext cx="93103"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O</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76" name="Rectangle 75">
              <a:extLst>
                <a:ext uri="{FF2B5EF4-FFF2-40B4-BE49-F238E27FC236}">
                  <a16:creationId xmlns:a16="http://schemas.microsoft.com/office/drawing/2014/main" id="{06A8ED2B-F377-4E3A-B470-1D0752464B2E}"/>
                </a:ext>
              </a:extLst>
            </p:cNvPr>
            <p:cNvSpPr/>
            <p:nvPr/>
          </p:nvSpPr>
          <p:spPr>
            <a:xfrm>
              <a:off x="2879921" y="1142030"/>
              <a:ext cx="88104"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dirty="0">
                  <a:solidFill>
                    <a:srgbClr val="000000"/>
                  </a:solidFill>
                  <a:effectLst/>
                  <a:latin typeface="Calibri" panose="020F0502020204030204" pitchFamily="34" charset="0"/>
                  <a:ea typeface="Calibri" panose="020F0502020204030204" pitchFamily="34" charset="0"/>
                </a:rPr>
                <a:t>H</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77" name="Rectangle 76">
              <a:extLst>
                <a:ext uri="{FF2B5EF4-FFF2-40B4-BE49-F238E27FC236}">
                  <a16:creationId xmlns:a16="http://schemas.microsoft.com/office/drawing/2014/main" id="{153E8C66-7CE2-404B-B48D-CD8258701642}"/>
                </a:ext>
              </a:extLst>
            </p:cNvPr>
            <p:cNvSpPr/>
            <p:nvPr/>
          </p:nvSpPr>
          <p:spPr>
            <a:xfrm>
              <a:off x="2945194" y="1216216"/>
              <a:ext cx="40414" cy="946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50">
                  <a:solidFill>
                    <a:srgbClr val="000000"/>
                  </a:solidFill>
                  <a:effectLst/>
                  <a:latin typeface="Calibri" panose="020F0502020204030204" pitchFamily="34" charset="0"/>
                  <a:ea typeface="Calibri" panose="020F0502020204030204" pitchFamily="34" charset="0"/>
                </a:rPr>
                <a:t>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78" name="Rectangle 77">
              <a:extLst>
                <a:ext uri="{FF2B5EF4-FFF2-40B4-BE49-F238E27FC236}">
                  <a16:creationId xmlns:a16="http://schemas.microsoft.com/office/drawing/2014/main" id="{68EA1832-1EE8-4B78-A8CA-4DF88973269B}"/>
                </a:ext>
              </a:extLst>
            </p:cNvPr>
            <p:cNvSpPr/>
            <p:nvPr/>
          </p:nvSpPr>
          <p:spPr>
            <a:xfrm>
              <a:off x="2974988" y="1142049"/>
              <a:ext cx="93103"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O</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79" name="Rectangle 78">
              <a:extLst>
                <a:ext uri="{FF2B5EF4-FFF2-40B4-BE49-F238E27FC236}">
                  <a16:creationId xmlns:a16="http://schemas.microsoft.com/office/drawing/2014/main" id="{42F6EC5C-7ECF-473F-A318-5D5229C30B63}"/>
                </a:ext>
              </a:extLst>
            </p:cNvPr>
            <p:cNvSpPr/>
            <p:nvPr/>
          </p:nvSpPr>
          <p:spPr>
            <a:xfrm>
              <a:off x="2879992" y="2069454"/>
              <a:ext cx="88104"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H</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0" name="Rectangle 79">
              <a:extLst>
                <a:ext uri="{FF2B5EF4-FFF2-40B4-BE49-F238E27FC236}">
                  <a16:creationId xmlns:a16="http://schemas.microsoft.com/office/drawing/2014/main" id="{83928566-9DA8-425A-B0AE-3652BA227CFA}"/>
                </a:ext>
              </a:extLst>
            </p:cNvPr>
            <p:cNvSpPr/>
            <p:nvPr/>
          </p:nvSpPr>
          <p:spPr>
            <a:xfrm>
              <a:off x="2945194" y="2143613"/>
              <a:ext cx="40414" cy="946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50">
                  <a:solidFill>
                    <a:srgbClr val="000000"/>
                  </a:solidFill>
                  <a:effectLst/>
                  <a:latin typeface="Calibri" panose="020F0502020204030204" pitchFamily="34" charset="0"/>
                  <a:ea typeface="Calibri" panose="020F0502020204030204" pitchFamily="34" charset="0"/>
                </a:rPr>
                <a:t>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1" name="Rectangle 80">
              <a:extLst>
                <a:ext uri="{FF2B5EF4-FFF2-40B4-BE49-F238E27FC236}">
                  <a16:creationId xmlns:a16="http://schemas.microsoft.com/office/drawing/2014/main" id="{771A48DE-1A41-4C2A-9B80-0DDA52DB9829}"/>
                </a:ext>
              </a:extLst>
            </p:cNvPr>
            <p:cNvSpPr/>
            <p:nvPr/>
          </p:nvSpPr>
          <p:spPr>
            <a:xfrm>
              <a:off x="2974988" y="2069447"/>
              <a:ext cx="93103"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O</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2" name="Rectangle 81">
              <a:extLst>
                <a:ext uri="{FF2B5EF4-FFF2-40B4-BE49-F238E27FC236}">
                  <a16:creationId xmlns:a16="http://schemas.microsoft.com/office/drawing/2014/main" id="{6E4AB8AB-BC45-421B-A942-A766B42503D1}"/>
                </a:ext>
              </a:extLst>
            </p:cNvPr>
            <p:cNvSpPr/>
            <p:nvPr/>
          </p:nvSpPr>
          <p:spPr>
            <a:xfrm>
              <a:off x="2624976" y="3510338"/>
              <a:ext cx="88104"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H</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3" name="Rectangle 82">
              <a:extLst>
                <a:ext uri="{FF2B5EF4-FFF2-40B4-BE49-F238E27FC236}">
                  <a16:creationId xmlns:a16="http://schemas.microsoft.com/office/drawing/2014/main" id="{269F1986-FDF0-4A64-9433-226C70998A66}"/>
                </a:ext>
              </a:extLst>
            </p:cNvPr>
            <p:cNvSpPr/>
            <p:nvPr/>
          </p:nvSpPr>
          <p:spPr>
            <a:xfrm>
              <a:off x="2690173" y="3584512"/>
              <a:ext cx="40414" cy="946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50">
                  <a:solidFill>
                    <a:srgbClr val="000000"/>
                  </a:solidFill>
                  <a:effectLst/>
                  <a:latin typeface="Calibri" panose="020F0502020204030204" pitchFamily="34" charset="0"/>
                  <a:ea typeface="Calibri" panose="020F0502020204030204" pitchFamily="34" charset="0"/>
                </a:rPr>
                <a:t>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4" name="Rectangle 83">
              <a:extLst>
                <a:ext uri="{FF2B5EF4-FFF2-40B4-BE49-F238E27FC236}">
                  <a16:creationId xmlns:a16="http://schemas.microsoft.com/office/drawing/2014/main" id="{78779FF1-48D3-452E-9B79-F935B5352058}"/>
                </a:ext>
              </a:extLst>
            </p:cNvPr>
            <p:cNvSpPr/>
            <p:nvPr/>
          </p:nvSpPr>
          <p:spPr>
            <a:xfrm>
              <a:off x="2719966" y="3510346"/>
              <a:ext cx="93103"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O</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5" name="Rectangle 84">
              <a:extLst>
                <a:ext uri="{FF2B5EF4-FFF2-40B4-BE49-F238E27FC236}">
                  <a16:creationId xmlns:a16="http://schemas.microsoft.com/office/drawing/2014/main" id="{1BF671D3-523E-4E70-9E5A-AE017627ABAF}"/>
                </a:ext>
              </a:extLst>
            </p:cNvPr>
            <p:cNvSpPr/>
            <p:nvPr/>
          </p:nvSpPr>
          <p:spPr>
            <a:xfrm>
              <a:off x="3200331" y="3510346"/>
              <a:ext cx="88104"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H</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6" name="Rectangle 85">
              <a:extLst>
                <a:ext uri="{FF2B5EF4-FFF2-40B4-BE49-F238E27FC236}">
                  <a16:creationId xmlns:a16="http://schemas.microsoft.com/office/drawing/2014/main" id="{EB359246-0662-4502-B999-922761197526}"/>
                </a:ext>
              </a:extLst>
            </p:cNvPr>
            <p:cNvSpPr/>
            <p:nvPr/>
          </p:nvSpPr>
          <p:spPr>
            <a:xfrm>
              <a:off x="3265595" y="3584512"/>
              <a:ext cx="40414" cy="946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50">
                  <a:solidFill>
                    <a:srgbClr val="000000"/>
                  </a:solidFill>
                  <a:effectLst/>
                  <a:latin typeface="Calibri" panose="020F0502020204030204" pitchFamily="34" charset="0"/>
                  <a:ea typeface="Calibri" panose="020F0502020204030204" pitchFamily="34" charset="0"/>
                </a:rPr>
                <a:t>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7" name="Rectangle 86">
              <a:extLst>
                <a:ext uri="{FF2B5EF4-FFF2-40B4-BE49-F238E27FC236}">
                  <a16:creationId xmlns:a16="http://schemas.microsoft.com/office/drawing/2014/main" id="{1D091DEB-42C0-46CB-AA08-345817442E44}"/>
                </a:ext>
              </a:extLst>
            </p:cNvPr>
            <p:cNvSpPr/>
            <p:nvPr/>
          </p:nvSpPr>
          <p:spPr>
            <a:xfrm>
              <a:off x="3295387" y="3510346"/>
              <a:ext cx="93103"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O</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8" name="Rectangle 87">
              <a:extLst>
                <a:ext uri="{FF2B5EF4-FFF2-40B4-BE49-F238E27FC236}">
                  <a16:creationId xmlns:a16="http://schemas.microsoft.com/office/drawing/2014/main" id="{A5E80B60-A7F9-4534-A334-037B03FB119F}"/>
                </a:ext>
              </a:extLst>
            </p:cNvPr>
            <p:cNvSpPr/>
            <p:nvPr/>
          </p:nvSpPr>
          <p:spPr>
            <a:xfrm>
              <a:off x="3103160" y="914669"/>
              <a:ext cx="167288"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spc="-25">
                  <a:solidFill>
                    <a:srgbClr val="000000"/>
                  </a:solidFill>
                  <a:effectLst/>
                  <a:latin typeface="Calibri" panose="020F0502020204030204" pitchFamily="34" charset="0"/>
                  <a:ea typeface="Calibri" panose="020F0502020204030204" pitchFamily="34" charset="0"/>
                </a:rPr>
                <a:t>CO</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89" name="Rectangle 88">
              <a:extLst>
                <a:ext uri="{FF2B5EF4-FFF2-40B4-BE49-F238E27FC236}">
                  <a16:creationId xmlns:a16="http://schemas.microsoft.com/office/drawing/2014/main" id="{529894DF-E1FA-4CF2-A7F2-8AEA70CE0180}"/>
                </a:ext>
              </a:extLst>
            </p:cNvPr>
            <p:cNvSpPr/>
            <p:nvPr/>
          </p:nvSpPr>
          <p:spPr>
            <a:xfrm>
              <a:off x="3227931" y="988816"/>
              <a:ext cx="40414" cy="946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50">
                  <a:solidFill>
                    <a:srgbClr val="000000"/>
                  </a:solidFill>
                  <a:effectLst/>
                  <a:latin typeface="Calibri" panose="020F0502020204030204" pitchFamily="34" charset="0"/>
                  <a:ea typeface="Calibri" panose="020F0502020204030204" pitchFamily="34" charset="0"/>
                </a:rPr>
                <a:t>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90" name="Rectangle 89">
              <a:extLst>
                <a:ext uri="{FF2B5EF4-FFF2-40B4-BE49-F238E27FC236}">
                  <a16:creationId xmlns:a16="http://schemas.microsoft.com/office/drawing/2014/main" id="{CC23226C-F87A-4DE8-87BF-49411B6AD06A}"/>
                </a:ext>
              </a:extLst>
            </p:cNvPr>
            <p:cNvSpPr/>
            <p:nvPr/>
          </p:nvSpPr>
          <p:spPr>
            <a:xfrm>
              <a:off x="3200368" y="1142049"/>
              <a:ext cx="385385"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spc="-10" dirty="0" err="1">
                  <a:solidFill>
                    <a:srgbClr val="000000"/>
                  </a:solidFill>
                  <a:effectLst/>
                  <a:latin typeface="Calibri" panose="020F0502020204030204" pitchFamily="34" charset="0"/>
                  <a:ea typeface="Calibri" panose="020F0502020204030204" pitchFamily="34" charset="0"/>
                </a:rPr>
                <a:t>Đường</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91" name="Rectangle 90">
              <a:extLst>
                <a:ext uri="{FF2B5EF4-FFF2-40B4-BE49-F238E27FC236}">
                  <a16:creationId xmlns:a16="http://schemas.microsoft.com/office/drawing/2014/main" id="{742E56B6-F89E-4408-9A21-FC610E0A93B4}"/>
                </a:ext>
              </a:extLst>
            </p:cNvPr>
            <p:cNvSpPr/>
            <p:nvPr/>
          </p:nvSpPr>
          <p:spPr>
            <a:xfrm>
              <a:off x="3200368" y="2069454"/>
              <a:ext cx="385385"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spc="-10">
                  <a:solidFill>
                    <a:srgbClr val="000000"/>
                  </a:solidFill>
                  <a:effectLst/>
                  <a:latin typeface="Calibri" panose="020F0502020204030204" pitchFamily="34" charset="0"/>
                  <a:ea typeface="Calibri" panose="020F0502020204030204" pitchFamily="34" charset="0"/>
                </a:rPr>
                <a:t>Đường</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92" name="Rectangle 91">
              <a:extLst>
                <a:ext uri="{FF2B5EF4-FFF2-40B4-BE49-F238E27FC236}">
                  <a16:creationId xmlns:a16="http://schemas.microsoft.com/office/drawing/2014/main" id="{78D21BE1-7BEA-434B-B3B1-398A97DA0DF5}"/>
                </a:ext>
              </a:extLst>
            </p:cNvPr>
            <p:cNvSpPr/>
            <p:nvPr/>
          </p:nvSpPr>
          <p:spPr>
            <a:xfrm>
              <a:off x="3313042" y="914668"/>
              <a:ext cx="93103"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O</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93" name="Rectangle 92">
              <a:extLst>
                <a:ext uri="{FF2B5EF4-FFF2-40B4-BE49-F238E27FC236}">
                  <a16:creationId xmlns:a16="http://schemas.microsoft.com/office/drawing/2014/main" id="{2040D084-8333-45A5-9854-7B48E567E321}"/>
                </a:ext>
              </a:extLst>
            </p:cNvPr>
            <p:cNvSpPr/>
            <p:nvPr/>
          </p:nvSpPr>
          <p:spPr>
            <a:xfrm>
              <a:off x="3381982" y="988816"/>
              <a:ext cx="40414" cy="9469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50">
                  <a:solidFill>
                    <a:srgbClr val="000000"/>
                  </a:solidFill>
                  <a:effectLst/>
                  <a:latin typeface="Calibri" panose="020F0502020204030204" pitchFamily="34" charset="0"/>
                  <a:ea typeface="Calibri" panose="020F0502020204030204" pitchFamily="34" charset="0"/>
                </a:rPr>
                <a:t>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94" name="Rectangle 93">
              <a:extLst>
                <a:ext uri="{FF2B5EF4-FFF2-40B4-BE49-F238E27FC236}">
                  <a16:creationId xmlns:a16="http://schemas.microsoft.com/office/drawing/2014/main" id="{197033CC-E3AC-4A55-8476-0D5ACA7D6EF2}"/>
                </a:ext>
              </a:extLst>
            </p:cNvPr>
            <p:cNvSpPr/>
            <p:nvPr/>
          </p:nvSpPr>
          <p:spPr>
            <a:xfrm>
              <a:off x="3557931" y="504911"/>
              <a:ext cx="500514"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400" spc="-10" dirty="0" err="1">
                  <a:solidFill>
                    <a:srgbClr val="000000"/>
                  </a:solidFill>
                  <a:effectLst/>
                  <a:latin typeface="Calibri" panose="020F0502020204030204" pitchFamily="34" charset="0"/>
                  <a:ea typeface="Calibri" panose="020F0502020204030204" pitchFamily="34" charset="0"/>
                </a:rPr>
                <a:t>Mạch</a:t>
              </a:r>
              <a:r>
                <a:rPr lang="en-US" sz="1400" spc="-15" dirty="0">
                  <a:solidFill>
                    <a:srgbClr val="000000"/>
                  </a:solidFill>
                  <a:effectLst/>
                  <a:latin typeface="Calibri" panose="020F0502020204030204" pitchFamily="34" charset="0"/>
                  <a:ea typeface="Calibri" panose="020F0502020204030204" pitchFamily="34" charset="0"/>
                </a:rPr>
                <a:t> </a:t>
              </a:r>
              <a:r>
                <a:rPr lang="en-US" sz="1400" spc="-10" dirty="0" err="1">
                  <a:solidFill>
                    <a:srgbClr val="000000"/>
                  </a:solidFill>
                  <a:effectLst/>
                  <a:latin typeface="Calibri" panose="020F0502020204030204" pitchFamily="34" charset="0"/>
                  <a:ea typeface="Calibri" panose="020F0502020204030204" pitchFamily="34" charset="0"/>
                </a:rPr>
                <a:t>rây</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sp>
          <p:nvSpPr>
            <p:cNvPr id="95" name="Rectangle 94">
              <a:extLst>
                <a:ext uri="{FF2B5EF4-FFF2-40B4-BE49-F238E27FC236}">
                  <a16:creationId xmlns:a16="http://schemas.microsoft.com/office/drawing/2014/main" id="{E185AB9A-5E7E-4A79-9618-35D184177148}"/>
                </a:ext>
              </a:extLst>
            </p:cNvPr>
            <p:cNvSpPr/>
            <p:nvPr/>
          </p:nvSpPr>
          <p:spPr>
            <a:xfrm>
              <a:off x="3557931" y="1763023"/>
              <a:ext cx="500514"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4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rây</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6" name="Rectangle 95">
              <a:extLst>
                <a:ext uri="{FF2B5EF4-FFF2-40B4-BE49-F238E27FC236}">
                  <a16:creationId xmlns:a16="http://schemas.microsoft.com/office/drawing/2014/main" id="{75A63A70-671A-41F6-B8B4-B7BDCA9D5253}"/>
                </a:ext>
              </a:extLst>
            </p:cNvPr>
            <p:cNvSpPr/>
            <p:nvPr/>
          </p:nvSpPr>
          <p:spPr>
            <a:xfrm>
              <a:off x="3557931" y="2533659"/>
              <a:ext cx="500514"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600" spc="-10" dirty="0" err="1">
                  <a:solidFill>
                    <a:srgbClr val="000000"/>
                  </a:solidFill>
                  <a:effectLst/>
                  <a:latin typeface="Calibri" panose="020F0502020204030204" pitchFamily="34" charset="0"/>
                  <a:ea typeface="Calibri" panose="020F0502020204030204" pitchFamily="34" charset="0"/>
                </a:rPr>
                <a:t>Mạch</a:t>
              </a:r>
              <a:r>
                <a:rPr lang="en-US" sz="1600" spc="-15" dirty="0">
                  <a:solidFill>
                    <a:srgbClr val="000000"/>
                  </a:solidFill>
                  <a:effectLst/>
                  <a:latin typeface="Calibri" panose="020F0502020204030204" pitchFamily="34" charset="0"/>
                  <a:ea typeface="Calibri" panose="020F0502020204030204" pitchFamily="34" charset="0"/>
                </a:rPr>
                <a:t> </a:t>
              </a:r>
              <a:r>
                <a:rPr lang="en-US" sz="1600" spc="-10" dirty="0" err="1">
                  <a:solidFill>
                    <a:srgbClr val="000000"/>
                  </a:solidFill>
                  <a:effectLst/>
                  <a:latin typeface="Calibri" panose="020F0502020204030204" pitchFamily="34" charset="0"/>
                  <a:ea typeface="Calibri" panose="020F0502020204030204" pitchFamily="34" charset="0"/>
                </a:rPr>
                <a:t>rây</a:t>
              </a:r>
              <a:endParaRPr lang="en-US" sz="3200" dirty="0">
                <a:solidFill>
                  <a:srgbClr val="000000"/>
                </a:solidFill>
                <a:effectLst/>
                <a:latin typeface="Times New Roman" panose="02020603050405020304" pitchFamily="18" charset="0"/>
                <a:ea typeface="Times New Roman" panose="02020603050405020304" pitchFamily="18" charset="0"/>
              </a:endParaRPr>
            </a:p>
          </p:txBody>
        </p:sp>
        <p:sp>
          <p:nvSpPr>
            <p:cNvPr id="97" name="Rectangle 96">
              <a:extLst>
                <a:ext uri="{FF2B5EF4-FFF2-40B4-BE49-F238E27FC236}">
                  <a16:creationId xmlns:a16="http://schemas.microsoft.com/office/drawing/2014/main" id="{712B8263-BF39-4FB1-90B9-BB19B18E6623}"/>
                </a:ext>
              </a:extLst>
            </p:cNvPr>
            <p:cNvSpPr/>
            <p:nvPr/>
          </p:nvSpPr>
          <p:spPr>
            <a:xfrm>
              <a:off x="103124" y="3100892"/>
              <a:ext cx="646452" cy="16242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Dòng</a:t>
              </a:r>
              <a:r>
                <a:rPr lang="en-US" sz="16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6E1BFC67-FE7D-476B-9FA0-A7D6F13C55FD}"/>
                </a:ext>
              </a:extLst>
            </p:cNvPr>
            <p:cNvSpPr/>
            <p:nvPr/>
          </p:nvSpPr>
          <p:spPr>
            <a:xfrm>
              <a:off x="58389" y="3235324"/>
              <a:ext cx="892237"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600" spc="-10" dirty="0" err="1">
                  <a:solidFill>
                    <a:srgbClr val="000000"/>
                  </a:solidFill>
                  <a:effectLst/>
                  <a:latin typeface="Calibri" panose="020F0502020204030204" pitchFamily="34" charset="0"/>
                  <a:ea typeface="Calibri" panose="020F0502020204030204" pitchFamily="34" charset="0"/>
                </a:rPr>
                <a:t>và</a:t>
              </a:r>
              <a:r>
                <a:rPr lang="en-US" sz="1600" spc="-20" dirty="0">
                  <a:solidFill>
                    <a:srgbClr val="000000"/>
                  </a:solidFill>
                  <a:effectLst/>
                  <a:latin typeface="Calibri" panose="020F0502020204030204" pitchFamily="34" charset="0"/>
                  <a:ea typeface="Calibri" panose="020F0502020204030204" pitchFamily="34" charset="0"/>
                </a:rPr>
                <a:t> </a:t>
              </a:r>
              <a:r>
                <a:rPr lang="en-US" sz="1600" spc="-10" dirty="0" err="1">
                  <a:solidFill>
                    <a:srgbClr val="000000"/>
                  </a:solidFill>
                  <a:effectLst/>
                  <a:latin typeface="Calibri" panose="020F0502020204030204" pitchFamily="34" charset="0"/>
                  <a:ea typeface="Calibri" panose="020F0502020204030204" pitchFamily="34" charset="0"/>
                </a:rPr>
                <a:t>muối</a:t>
              </a:r>
              <a:r>
                <a:rPr lang="en-US" sz="1600" spc="-20" dirty="0">
                  <a:solidFill>
                    <a:srgbClr val="000000"/>
                  </a:solidFill>
                  <a:effectLst/>
                  <a:latin typeface="Calibri" panose="020F0502020204030204" pitchFamily="34" charset="0"/>
                  <a:ea typeface="Calibri" panose="020F0502020204030204" pitchFamily="34" charset="0"/>
                </a:rPr>
                <a:t> </a:t>
              </a:r>
              <a:r>
                <a:rPr lang="en-US" sz="1600" spc="-10" dirty="0" err="1">
                  <a:solidFill>
                    <a:srgbClr val="000000"/>
                  </a:solidFill>
                  <a:effectLst/>
                  <a:latin typeface="Calibri" panose="020F0502020204030204" pitchFamily="34" charset="0"/>
                  <a:ea typeface="Calibri" panose="020F0502020204030204" pitchFamily="34" charset="0"/>
                </a:rPr>
                <a:t>khoáng</a:t>
              </a:r>
              <a:endParaRPr lang="en-US" sz="1600" dirty="0">
                <a:solidFill>
                  <a:srgbClr val="000000"/>
                </a:solidFill>
                <a:effectLst/>
                <a:latin typeface="Times New Roman" panose="02020603050405020304" pitchFamily="18" charset="0"/>
                <a:ea typeface="Times New Roman" panose="02020603050405020304" pitchFamily="18" charset="0"/>
              </a:endParaRPr>
            </a:p>
          </p:txBody>
        </p:sp>
        <p:sp>
          <p:nvSpPr>
            <p:cNvPr id="99" name="Rectangle 98">
              <a:extLst>
                <a:ext uri="{FF2B5EF4-FFF2-40B4-BE49-F238E27FC236}">
                  <a16:creationId xmlns:a16="http://schemas.microsoft.com/office/drawing/2014/main" id="{9684922C-AC19-4013-9617-87E0E8F88EA9}"/>
                </a:ext>
              </a:extLst>
            </p:cNvPr>
            <p:cNvSpPr/>
            <p:nvPr/>
          </p:nvSpPr>
          <p:spPr>
            <a:xfrm>
              <a:off x="1727" y="3685905"/>
              <a:ext cx="962382"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pc="-10" dirty="0" err="1">
                  <a:solidFill>
                    <a:schemeClr val="tx2"/>
                  </a:solidFill>
                  <a:effectLst/>
                  <a:latin typeface="Calibri" panose="020F0502020204030204" pitchFamily="34" charset="0"/>
                  <a:ea typeface="Calibri" panose="020F0502020204030204" pitchFamily="34" charset="0"/>
                </a:rPr>
                <a:t>Môi</a:t>
              </a:r>
              <a:r>
                <a:rPr lang="en-US" spc="-15" dirty="0">
                  <a:solidFill>
                    <a:schemeClr val="tx2"/>
                  </a:solidFill>
                  <a:effectLst/>
                  <a:latin typeface="Calibri" panose="020F0502020204030204" pitchFamily="34" charset="0"/>
                  <a:ea typeface="Calibri" panose="020F0502020204030204" pitchFamily="34" charset="0"/>
                </a:rPr>
                <a:t> </a:t>
              </a:r>
              <a:r>
                <a:rPr lang="en-US" spc="-10" dirty="0" err="1">
                  <a:solidFill>
                    <a:schemeClr val="tx2"/>
                  </a:solidFill>
                  <a:effectLst/>
                  <a:latin typeface="Calibri" panose="020F0502020204030204" pitchFamily="34" charset="0"/>
                  <a:ea typeface="Calibri" panose="020F0502020204030204" pitchFamily="34" charset="0"/>
                </a:rPr>
                <a:t>trường</a:t>
              </a:r>
              <a:r>
                <a:rPr lang="en-US" spc="-15" dirty="0">
                  <a:solidFill>
                    <a:schemeClr val="tx2"/>
                  </a:solidFill>
                  <a:effectLst/>
                  <a:latin typeface="Calibri" panose="020F0502020204030204" pitchFamily="34" charset="0"/>
                  <a:ea typeface="Calibri" panose="020F0502020204030204" pitchFamily="34" charset="0"/>
                </a:rPr>
                <a:t> </a:t>
              </a:r>
              <a:r>
                <a:rPr lang="en-US" spc="-10" dirty="0" err="1">
                  <a:solidFill>
                    <a:schemeClr val="tx2"/>
                  </a:solidFill>
                  <a:effectLst/>
                  <a:latin typeface="Calibri" panose="020F0502020204030204" pitchFamily="34" charset="0"/>
                  <a:ea typeface="Calibri" panose="020F0502020204030204" pitchFamily="34" charset="0"/>
                </a:rPr>
                <a:t>ngoài</a:t>
              </a:r>
              <a:endParaRPr lang="en-US" dirty="0">
                <a:solidFill>
                  <a:schemeClr val="tx2"/>
                </a:solidFill>
                <a:effectLst/>
                <a:latin typeface="Times New Roman" panose="02020603050405020304" pitchFamily="18" charset="0"/>
                <a:ea typeface="Times New Roman" panose="02020603050405020304" pitchFamily="18" charset="0"/>
              </a:endParaRPr>
            </a:p>
          </p:txBody>
        </p:sp>
        <p:sp>
          <p:nvSpPr>
            <p:cNvPr id="100" name="Rectangle 99">
              <a:extLst>
                <a:ext uri="{FF2B5EF4-FFF2-40B4-BE49-F238E27FC236}">
                  <a16:creationId xmlns:a16="http://schemas.microsoft.com/office/drawing/2014/main" id="{8F47CA99-00DE-4CA5-85EB-5806137A5322}"/>
                </a:ext>
              </a:extLst>
            </p:cNvPr>
            <p:cNvSpPr/>
            <p:nvPr/>
          </p:nvSpPr>
          <p:spPr>
            <a:xfrm>
              <a:off x="976681" y="3685905"/>
              <a:ext cx="834550"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10" dirty="0" err="1">
                  <a:solidFill>
                    <a:schemeClr val="accent2">
                      <a:lumMod val="50000"/>
                    </a:schemeClr>
                  </a:solidFill>
                  <a:effectLst/>
                  <a:latin typeface="Calibri" panose="020F0502020204030204" pitchFamily="34" charset="0"/>
                  <a:ea typeface="Calibri" panose="020F0502020204030204" pitchFamily="34" charset="0"/>
                </a:rPr>
                <a:t>Cơ</a:t>
              </a:r>
              <a:r>
                <a:rPr lang="en-US" sz="2000" spc="-15" dirty="0">
                  <a:solidFill>
                    <a:schemeClr val="accent2">
                      <a:lumMod val="50000"/>
                    </a:schemeClr>
                  </a:solidFill>
                  <a:effectLst/>
                  <a:latin typeface="Calibri" panose="020F0502020204030204" pitchFamily="34" charset="0"/>
                  <a:ea typeface="Calibri" panose="020F0502020204030204" pitchFamily="34" charset="0"/>
                </a:rPr>
                <a:t> </a:t>
              </a:r>
              <a:r>
                <a:rPr lang="en-US" sz="2000" spc="-10" dirty="0" err="1">
                  <a:solidFill>
                    <a:schemeClr val="accent2">
                      <a:lumMod val="50000"/>
                    </a:schemeClr>
                  </a:solidFill>
                  <a:effectLst/>
                  <a:latin typeface="Calibri" panose="020F0502020204030204" pitchFamily="34" charset="0"/>
                  <a:ea typeface="Calibri" panose="020F0502020204030204" pitchFamily="34" charset="0"/>
                </a:rPr>
                <a:t>thể</a:t>
              </a:r>
              <a:r>
                <a:rPr lang="en-US" sz="2000" spc="-15" dirty="0">
                  <a:solidFill>
                    <a:schemeClr val="accent2">
                      <a:lumMod val="50000"/>
                    </a:schemeClr>
                  </a:solidFill>
                  <a:effectLst/>
                  <a:latin typeface="Calibri" panose="020F0502020204030204" pitchFamily="34" charset="0"/>
                  <a:ea typeface="Calibri" panose="020F0502020204030204" pitchFamily="34" charset="0"/>
                </a:rPr>
                <a:t> </a:t>
              </a:r>
              <a:r>
                <a:rPr lang="en-US" sz="2000" spc="-10" dirty="0" err="1">
                  <a:solidFill>
                    <a:schemeClr val="accent2">
                      <a:lumMod val="50000"/>
                    </a:schemeClr>
                  </a:solidFill>
                  <a:effectLst/>
                  <a:latin typeface="Calibri" panose="020F0502020204030204" pitchFamily="34" charset="0"/>
                  <a:ea typeface="Calibri" panose="020F0502020204030204" pitchFamily="34" charset="0"/>
                </a:rPr>
                <a:t>thực</a:t>
              </a:r>
              <a:r>
                <a:rPr lang="en-US" sz="2000" spc="-15" dirty="0">
                  <a:solidFill>
                    <a:schemeClr val="accent2">
                      <a:lumMod val="50000"/>
                    </a:schemeClr>
                  </a:solidFill>
                  <a:effectLst/>
                  <a:latin typeface="Calibri" panose="020F0502020204030204" pitchFamily="34" charset="0"/>
                  <a:ea typeface="Calibri" panose="020F0502020204030204" pitchFamily="34" charset="0"/>
                </a:rPr>
                <a:t> </a:t>
              </a:r>
              <a:r>
                <a:rPr lang="en-US" sz="2000" spc="-10" dirty="0" err="1">
                  <a:solidFill>
                    <a:schemeClr val="accent2">
                      <a:lumMod val="50000"/>
                    </a:schemeClr>
                  </a:solidFill>
                  <a:effectLst/>
                  <a:latin typeface="Calibri" panose="020F0502020204030204" pitchFamily="34" charset="0"/>
                  <a:ea typeface="Calibri" panose="020F0502020204030204" pitchFamily="34" charset="0"/>
                </a:rPr>
                <a:t>vật</a:t>
              </a:r>
              <a:endParaRPr lang="en-US" sz="2000" dirty="0">
                <a:solidFill>
                  <a:schemeClr val="accent2">
                    <a:lumMod val="50000"/>
                  </a:schemeClr>
                </a:solidFill>
                <a:effectLst/>
                <a:latin typeface="Times New Roman" panose="02020603050405020304" pitchFamily="18" charset="0"/>
                <a:ea typeface="Times New Roman" panose="02020603050405020304" pitchFamily="18" charset="0"/>
              </a:endParaRPr>
            </a:p>
          </p:txBody>
        </p:sp>
        <p:sp>
          <p:nvSpPr>
            <p:cNvPr id="101" name="Rectangle 100">
              <a:extLst>
                <a:ext uri="{FF2B5EF4-FFF2-40B4-BE49-F238E27FC236}">
                  <a16:creationId xmlns:a16="http://schemas.microsoft.com/office/drawing/2014/main" id="{053C1FB4-3FBA-4E99-BA42-D15506FD489C}"/>
                </a:ext>
              </a:extLst>
            </p:cNvPr>
            <p:cNvSpPr/>
            <p:nvPr/>
          </p:nvSpPr>
          <p:spPr>
            <a:xfrm>
              <a:off x="2598994" y="3685905"/>
              <a:ext cx="938194" cy="162423"/>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2000" spc="-10" dirty="0" err="1">
                  <a:solidFill>
                    <a:srgbClr val="FF0000"/>
                  </a:solidFill>
                  <a:effectLst/>
                  <a:latin typeface="Calibri" panose="020F0502020204030204" pitchFamily="34" charset="0"/>
                  <a:ea typeface="Calibri" panose="020F0502020204030204" pitchFamily="34" charset="0"/>
                </a:rPr>
                <a:t>Tế</a:t>
              </a:r>
              <a:r>
                <a:rPr lang="en-US" sz="2000" spc="-15" dirty="0">
                  <a:solidFill>
                    <a:srgbClr val="FF0000"/>
                  </a:solidFill>
                  <a:effectLst/>
                  <a:latin typeface="Calibri" panose="020F0502020204030204" pitchFamily="34" charset="0"/>
                  <a:ea typeface="Calibri" panose="020F0502020204030204" pitchFamily="34" charset="0"/>
                </a:rPr>
                <a:t> </a:t>
              </a:r>
              <a:r>
                <a:rPr lang="en-US" sz="2000" spc="-10" dirty="0" err="1">
                  <a:solidFill>
                    <a:srgbClr val="FF0000"/>
                  </a:solidFill>
                  <a:effectLst/>
                  <a:latin typeface="Calibri" panose="020F0502020204030204" pitchFamily="34" charset="0"/>
                  <a:ea typeface="Calibri" panose="020F0502020204030204" pitchFamily="34" charset="0"/>
                </a:rPr>
                <a:t>bào</a:t>
              </a:r>
              <a:r>
                <a:rPr lang="en-US" sz="2000" spc="-15" dirty="0">
                  <a:solidFill>
                    <a:srgbClr val="FF0000"/>
                  </a:solidFill>
                  <a:effectLst/>
                  <a:latin typeface="Calibri" panose="020F0502020204030204" pitchFamily="34" charset="0"/>
                  <a:ea typeface="Calibri" panose="020F0502020204030204" pitchFamily="34" charset="0"/>
                </a:rPr>
                <a:t> </a:t>
              </a:r>
              <a:r>
                <a:rPr lang="en-US" sz="2000" spc="-10" dirty="0" err="1">
                  <a:solidFill>
                    <a:srgbClr val="FF0000"/>
                  </a:solidFill>
                  <a:effectLst/>
                  <a:latin typeface="Calibri" panose="020F0502020204030204" pitchFamily="34" charset="0"/>
                  <a:ea typeface="Calibri" panose="020F0502020204030204" pitchFamily="34" charset="0"/>
                </a:rPr>
                <a:t>mạch</a:t>
              </a:r>
              <a:r>
                <a:rPr lang="en-US" sz="2000" spc="-15" dirty="0">
                  <a:solidFill>
                    <a:srgbClr val="FF0000"/>
                  </a:solidFill>
                  <a:effectLst/>
                  <a:latin typeface="Calibri" panose="020F0502020204030204" pitchFamily="34" charset="0"/>
                  <a:ea typeface="Calibri" panose="020F0502020204030204" pitchFamily="34" charset="0"/>
                </a:rPr>
                <a:t> </a:t>
              </a:r>
              <a:r>
                <a:rPr lang="en-US" sz="2000" spc="-10" dirty="0" err="1">
                  <a:solidFill>
                    <a:srgbClr val="FF0000"/>
                  </a:solidFill>
                  <a:effectLst/>
                  <a:latin typeface="Calibri" panose="020F0502020204030204" pitchFamily="34" charset="0"/>
                  <a:ea typeface="Calibri" panose="020F0502020204030204" pitchFamily="34" charset="0"/>
                </a:rPr>
                <a:t>dẫn</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102" name="Shape 54643">
              <a:extLst>
                <a:ext uri="{FF2B5EF4-FFF2-40B4-BE49-F238E27FC236}">
                  <a16:creationId xmlns:a16="http://schemas.microsoft.com/office/drawing/2014/main" id="{16482511-810D-48B9-94C9-DF0BB74AE04A}"/>
                </a:ext>
              </a:extLst>
            </p:cNvPr>
            <p:cNvSpPr/>
            <p:nvPr/>
          </p:nvSpPr>
          <p:spPr>
            <a:xfrm>
              <a:off x="1093429" y="593397"/>
              <a:ext cx="101651" cy="101651"/>
            </a:xfrm>
            <a:custGeom>
              <a:avLst/>
              <a:gdLst/>
              <a:ahLst/>
              <a:cxnLst/>
              <a:rect l="0" t="0" r="0" b="0"/>
              <a:pathLst>
                <a:path w="101651" h="101651">
                  <a:moveTo>
                    <a:pt x="50825" y="101651"/>
                  </a:moveTo>
                  <a:cubicBezTo>
                    <a:pt x="78892" y="101651"/>
                    <a:pt x="101651" y="78880"/>
                    <a:pt x="101651" y="50825"/>
                  </a:cubicBezTo>
                  <a:cubicBezTo>
                    <a:pt x="101651" y="22746"/>
                    <a:pt x="78892" y="0"/>
                    <a:pt x="50825" y="0"/>
                  </a:cubicBezTo>
                  <a:cubicBezTo>
                    <a:pt x="22758" y="0"/>
                    <a:pt x="0" y="22746"/>
                    <a:pt x="0" y="50825"/>
                  </a:cubicBezTo>
                  <a:cubicBezTo>
                    <a:pt x="0" y="78880"/>
                    <a:pt x="22758" y="101651"/>
                    <a:pt x="50825" y="101651"/>
                  </a:cubicBezTo>
                  <a:close/>
                </a:path>
              </a:pathLst>
            </a:custGeom>
            <a:ln w="6350" cap="flat">
              <a:miter lim="100000"/>
            </a:ln>
          </p:spPr>
          <p:style>
            <a:lnRef idx="1">
              <a:srgbClr val="ED1C24"/>
            </a:lnRef>
            <a:fillRef idx="0">
              <a:srgbClr val="000000">
                <a:alpha val="0"/>
              </a:srgbClr>
            </a:fillRef>
            <a:effectRef idx="0">
              <a:scrgbClr r="0" g="0" b="0"/>
            </a:effectRef>
            <a:fontRef idx="none"/>
          </p:style>
          <p:txBody>
            <a:bodyPr/>
            <a:lstStyle/>
            <a:p>
              <a:endParaRPr lang="en-US"/>
            </a:p>
          </p:txBody>
        </p:sp>
        <p:sp>
          <p:nvSpPr>
            <p:cNvPr id="103" name="Shape 54644">
              <a:extLst>
                <a:ext uri="{FF2B5EF4-FFF2-40B4-BE49-F238E27FC236}">
                  <a16:creationId xmlns:a16="http://schemas.microsoft.com/office/drawing/2014/main" id="{AAB54440-4F2D-4C69-8764-C64F975A01A9}"/>
                </a:ext>
              </a:extLst>
            </p:cNvPr>
            <p:cNvSpPr/>
            <p:nvPr/>
          </p:nvSpPr>
          <p:spPr>
            <a:xfrm>
              <a:off x="1093429" y="1568767"/>
              <a:ext cx="101651" cy="101651"/>
            </a:xfrm>
            <a:custGeom>
              <a:avLst/>
              <a:gdLst/>
              <a:ahLst/>
              <a:cxnLst/>
              <a:rect l="0" t="0" r="0" b="0"/>
              <a:pathLst>
                <a:path w="101651" h="101651">
                  <a:moveTo>
                    <a:pt x="50825" y="101651"/>
                  </a:moveTo>
                  <a:cubicBezTo>
                    <a:pt x="78892" y="101651"/>
                    <a:pt x="101651" y="78880"/>
                    <a:pt x="101651" y="50825"/>
                  </a:cubicBezTo>
                  <a:cubicBezTo>
                    <a:pt x="101651" y="22746"/>
                    <a:pt x="78892" y="0"/>
                    <a:pt x="50825" y="0"/>
                  </a:cubicBezTo>
                  <a:cubicBezTo>
                    <a:pt x="22758" y="0"/>
                    <a:pt x="0" y="22746"/>
                    <a:pt x="0" y="50825"/>
                  </a:cubicBezTo>
                  <a:cubicBezTo>
                    <a:pt x="0" y="78880"/>
                    <a:pt x="22758" y="101651"/>
                    <a:pt x="50825" y="101651"/>
                  </a:cubicBezTo>
                  <a:close/>
                </a:path>
              </a:pathLst>
            </a:custGeom>
            <a:ln w="6350" cap="flat">
              <a:miter lim="100000"/>
            </a:ln>
          </p:spPr>
          <p:style>
            <a:lnRef idx="1">
              <a:srgbClr val="ED1C24"/>
            </a:lnRef>
            <a:fillRef idx="0">
              <a:srgbClr val="000000">
                <a:alpha val="0"/>
              </a:srgbClr>
            </a:fillRef>
            <a:effectRef idx="0">
              <a:scrgbClr r="0" g="0" b="0"/>
            </a:effectRef>
            <a:fontRef idx="none"/>
          </p:style>
          <p:txBody>
            <a:bodyPr/>
            <a:lstStyle/>
            <a:p>
              <a:endParaRPr lang="en-US"/>
            </a:p>
          </p:txBody>
        </p:sp>
        <p:sp>
          <p:nvSpPr>
            <p:cNvPr id="104" name="Shape 54645">
              <a:extLst>
                <a:ext uri="{FF2B5EF4-FFF2-40B4-BE49-F238E27FC236}">
                  <a16:creationId xmlns:a16="http://schemas.microsoft.com/office/drawing/2014/main" id="{8A7EE38F-A05A-4192-9548-DEED9CFE5355}"/>
                </a:ext>
              </a:extLst>
            </p:cNvPr>
            <p:cNvSpPr/>
            <p:nvPr/>
          </p:nvSpPr>
          <p:spPr>
            <a:xfrm>
              <a:off x="1200317" y="647373"/>
              <a:ext cx="1263168" cy="0"/>
            </a:xfrm>
            <a:custGeom>
              <a:avLst/>
              <a:gdLst/>
              <a:ahLst/>
              <a:cxnLst/>
              <a:rect l="0" t="0" r="0" b="0"/>
              <a:pathLst>
                <a:path w="1263168">
                  <a:moveTo>
                    <a:pt x="0" y="0"/>
                  </a:moveTo>
                  <a:lnTo>
                    <a:pt x="1263168" y="0"/>
                  </a:lnTo>
                </a:path>
              </a:pathLst>
            </a:custGeom>
            <a:ln w="6350"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5" name="Shape 54646">
              <a:extLst>
                <a:ext uri="{FF2B5EF4-FFF2-40B4-BE49-F238E27FC236}">
                  <a16:creationId xmlns:a16="http://schemas.microsoft.com/office/drawing/2014/main" id="{D03D9B42-077D-4C66-987E-4C61C4276EE5}"/>
                </a:ext>
              </a:extLst>
            </p:cNvPr>
            <p:cNvSpPr/>
            <p:nvPr/>
          </p:nvSpPr>
          <p:spPr>
            <a:xfrm>
              <a:off x="2443241" y="618100"/>
              <a:ext cx="80327" cy="58445"/>
            </a:xfrm>
            <a:custGeom>
              <a:avLst/>
              <a:gdLst/>
              <a:ahLst/>
              <a:cxnLst/>
              <a:rect l="0" t="0" r="0" b="0"/>
              <a:pathLst>
                <a:path w="80327" h="58445">
                  <a:moveTo>
                    <a:pt x="0" y="0"/>
                  </a:moveTo>
                  <a:lnTo>
                    <a:pt x="80327" y="29273"/>
                  </a:lnTo>
                  <a:lnTo>
                    <a:pt x="0" y="58445"/>
                  </a:lnTo>
                  <a:lnTo>
                    <a:pt x="20244" y="29273"/>
                  </a:ln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a:p>
          </p:txBody>
        </p:sp>
        <p:sp>
          <p:nvSpPr>
            <p:cNvPr id="106" name="Shape 54647">
              <a:extLst>
                <a:ext uri="{FF2B5EF4-FFF2-40B4-BE49-F238E27FC236}">
                  <a16:creationId xmlns:a16="http://schemas.microsoft.com/office/drawing/2014/main" id="{C6DDCA13-B619-4F17-BE13-28D46BB46168}"/>
                </a:ext>
              </a:extLst>
            </p:cNvPr>
            <p:cNvSpPr/>
            <p:nvPr/>
          </p:nvSpPr>
          <p:spPr>
            <a:xfrm>
              <a:off x="1200317" y="1622694"/>
              <a:ext cx="1263168" cy="0"/>
            </a:xfrm>
            <a:custGeom>
              <a:avLst/>
              <a:gdLst/>
              <a:ahLst/>
              <a:cxnLst/>
              <a:rect l="0" t="0" r="0" b="0"/>
              <a:pathLst>
                <a:path w="1263168">
                  <a:moveTo>
                    <a:pt x="0" y="0"/>
                  </a:moveTo>
                  <a:lnTo>
                    <a:pt x="1263168" y="0"/>
                  </a:lnTo>
                </a:path>
              </a:pathLst>
            </a:custGeom>
            <a:ln w="6350"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7" name="Shape 54648">
              <a:extLst>
                <a:ext uri="{FF2B5EF4-FFF2-40B4-BE49-F238E27FC236}">
                  <a16:creationId xmlns:a16="http://schemas.microsoft.com/office/drawing/2014/main" id="{D0533989-67F7-4CA6-9931-3DAF84FF250D}"/>
                </a:ext>
              </a:extLst>
            </p:cNvPr>
            <p:cNvSpPr/>
            <p:nvPr/>
          </p:nvSpPr>
          <p:spPr>
            <a:xfrm>
              <a:off x="2443241" y="1593420"/>
              <a:ext cx="80327" cy="58445"/>
            </a:xfrm>
            <a:custGeom>
              <a:avLst/>
              <a:gdLst/>
              <a:ahLst/>
              <a:cxnLst/>
              <a:rect l="0" t="0" r="0" b="0"/>
              <a:pathLst>
                <a:path w="80327" h="58445">
                  <a:moveTo>
                    <a:pt x="0" y="0"/>
                  </a:moveTo>
                  <a:lnTo>
                    <a:pt x="80327" y="29273"/>
                  </a:lnTo>
                  <a:lnTo>
                    <a:pt x="0" y="58445"/>
                  </a:lnTo>
                  <a:lnTo>
                    <a:pt x="20244" y="29273"/>
                  </a:ln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a:p>
          </p:txBody>
        </p:sp>
        <p:sp>
          <p:nvSpPr>
            <p:cNvPr id="108" name="Shape 54649">
              <a:extLst>
                <a:ext uri="{FF2B5EF4-FFF2-40B4-BE49-F238E27FC236}">
                  <a16:creationId xmlns:a16="http://schemas.microsoft.com/office/drawing/2014/main" id="{954FDE62-401D-42E3-8A43-D52153A347CD}"/>
                </a:ext>
              </a:extLst>
            </p:cNvPr>
            <p:cNvSpPr/>
            <p:nvPr/>
          </p:nvSpPr>
          <p:spPr>
            <a:xfrm>
              <a:off x="816054" y="2454544"/>
              <a:ext cx="274714" cy="0"/>
            </a:xfrm>
            <a:custGeom>
              <a:avLst/>
              <a:gdLst/>
              <a:ahLst/>
              <a:cxnLst/>
              <a:rect l="0" t="0" r="0" b="0"/>
              <a:pathLst>
                <a:path w="274714">
                  <a:moveTo>
                    <a:pt x="274714" y="0"/>
                  </a:moveTo>
                  <a:lnTo>
                    <a:pt x="0" y="0"/>
                  </a:lnTo>
                </a:path>
              </a:pathLst>
            </a:custGeom>
            <a:ln w="6350"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9" name="Shape 54651">
              <a:extLst>
                <a:ext uri="{FF2B5EF4-FFF2-40B4-BE49-F238E27FC236}">
                  <a16:creationId xmlns:a16="http://schemas.microsoft.com/office/drawing/2014/main" id="{BBB3E228-1D70-48E3-B024-F5521D2A8195}"/>
                </a:ext>
              </a:extLst>
            </p:cNvPr>
            <p:cNvSpPr/>
            <p:nvPr/>
          </p:nvSpPr>
          <p:spPr>
            <a:xfrm>
              <a:off x="702911" y="3225969"/>
              <a:ext cx="119913" cy="0"/>
            </a:xfrm>
            <a:custGeom>
              <a:avLst/>
              <a:gdLst/>
              <a:ahLst/>
              <a:cxnLst/>
              <a:rect l="0" t="0" r="0" b="0"/>
              <a:pathLst>
                <a:path w="119913">
                  <a:moveTo>
                    <a:pt x="119913" y="0"/>
                  </a:moveTo>
                  <a:lnTo>
                    <a:pt x="0" y="0"/>
                  </a:lnTo>
                </a:path>
              </a:pathLst>
            </a:custGeom>
            <a:ln w="6350"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0" name="Shape 54652">
              <a:extLst>
                <a:ext uri="{FF2B5EF4-FFF2-40B4-BE49-F238E27FC236}">
                  <a16:creationId xmlns:a16="http://schemas.microsoft.com/office/drawing/2014/main" id="{C9FDD10D-AFB4-40E0-89EA-BD46D3C9B387}"/>
                </a:ext>
              </a:extLst>
            </p:cNvPr>
            <p:cNvSpPr/>
            <p:nvPr/>
          </p:nvSpPr>
          <p:spPr>
            <a:xfrm>
              <a:off x="642825" y="3196696"/>
              <a:ext cx="80327" cy="58445"/>
            </a:xfrm>
            <a:custGeom>
              <a:avLst/>
              <a:gdLst/>
              <a:ahLst/>
              <a:cxnLst/>
              <a:rect l="0" t="0" r="0" b="0"/>
              <a:pathLst>
                <a:path w="80327" h="58445">
                  <a:moveTo>
                    <a:pt x="80327" y="0"/>
                  </a:moveTo>
                  <a:lnTo>
                    <a:pt x="60084" y="29273"/>
                  </a:lnTo>
                  <a:lnTo>
                    <a:pt x="80327" y="58445"/>
                  </a:lnTo>
                  <a:lnTo>
                    <a:pt x="0" y="29273"/>
                  </a:lnTo>
                  <a:lnTo>
                    <a:pt x="80327"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a:p>
          </p:txBody>
        </p:sp>
        <p:sp>
          <p:nvSpPr>
            <p:cNvPr id="111" name="Shape 54653">
              <a:extLst>
                <a:ext uri="{FF2B5EF4-FFF2-40B4-BE49-F238E27FC236}">
                  <a16:creationId xmlns:a16="http://schemas.microsoft.com/office/drawing/2014/main" id="{D50B60C2-A778-497D-AC3D-4FC1BB6A2AF6}"/>
                </a:ext>
              </a:extLst>
            </p:cNvPr>
            <p:cNvSpPr/>
            <p:nvPr/>
          </p:nvSpPr>
          <p:spPr>
            <a:xfrm>
              <a:off x="1295968" y="3053924"/>
              <a:ext cx="1185520" cy="0"/>
            </a:xfrm>
            <a:custGeom>
              <a:avLst/>
              <a:gdLst/>
              <a:ahLst/>
              <a:cxnLst/>
              <a:rect l="0" t="0" r="0" b="0"/>
              <a:pathLst>
                <a:path w="1185520">
                  <a:moveTo>
                    <a:pt x="0" y="0"/>
                  </a:moveTo>
                  <a:lnTo>
                    <a:pt x="1185520" y="0"/>
                  </a:lnTo>
                </a:path>
              </a:pathLst>
            </a:custGeom>
            <a:ln w="6350"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2" name="Shape 54654">
              <a:extLst>
                <a:ext uri="{FF2B5EF4-FFF2-40B4-BE49-F238E27FC236}">
                  <a16:creationId xmlns:a16="http://schemas.microsoft.com/office/drawing/2014/main" id="{151CBC22-D01A-410C-97E0-45A2CDB0CAEA}"/>
                </a:ext>
              </a:extLst>
            </p:cNvPr>
            <p:cNvSpPr/>
            <p:nvPr/>
          </p:nvSpPr>
          <p:spPr>
            <a:xfrm>
              <a:off x="2461240" y="3024650"/>
              <a:ext cx="80327" cy="58445"/>
            </a:xfrm>
            <a:custGeom>
              <a:avLst/>
              <a:gdLst/>
              <a:ahLst/>
              <a:cxnLst/>
              <a:rect l="0" t="0" r="0" b="0"/>
              <a:pathLst>
                <a:path w="80327" h="58445">
                  <a:moveTo>
                    <a:pt x="0" y="0"/>
                  </a:moveTo>
                  <a:lnTo>
                    <a:pt x="80327" y="29273"/>
                  </a:lnTo>
                  <a:lnTo>
                    <a:pt x="0" y="58445"/>
                  </a:lnTo>
                  <a:lnTo>
                    <a:pt x="20244" y="29273"/>
                  </a:lnTo>
                  <a:lnTo>
                    <a:pt x="0" y="0"/>
                  </a:lnTo>
                  <a:close/>
                </a:path>
              </a:pathLst>
            </a:custGeom>
            <a:ln w="0" cap="flat">
              <a:miter lim="100000"/>
            </a:ln>
          </p:spPr>
          <p:style>
            <a:lnRef idx="0">
              <a:srgbClr val="000000">
                <a:alpha val="0"/>
              </a:srgbClr>
            </a:lnRef>
            <a:fillRef idx="1">
              <a:srgbClr val="000000"/>
            </a:fillRef>
            <a:effectRef idx="0">
              <a:scrgbClr r="0" g="0" b="0"/>
            </a:effectRef>
            <a:fontRef idx="none"/>
          </p:style>
          <p:txBody>
            <a:bodyPr/>
            <a:lstStyle/>
            <a:p>
              <a:endParaRPr lang="en-US"/>
            </a:p>
          </p:txBody>
        </p:sp>
        <p:sp>
          <p:nvSpPr>
            <p:cNvPr id="113" name="Shape 54655">
              <a:extLst>
                <a:ext uri="{FF2B5EF4-FFF2-40B4-BE49-F238E27FC236}">
                  <a16:creationId xmlns:a16="http://schemas.microsoft.com/office/drawing/2014/main" id="{63BB7262-BF11-4C24-A2DE-AC2A7794482F}"/>
                </a:ext>
              </a:extLst>
            </p:cNvPr>
            <p:cNvSpPr/>
            <p:nvPr/>
          </p:nvSpPr>
          <p:spPr>
            <a:xfrm>
              <a:off x="837482" y="1045240"/>
              <a:ext cx="318084" cy="1728991"/>
            </a:xfrm>
            <a:custGeom>
              <a:avLst/>
              <a:gdLst/>
              <a:ahLst/>
              <a:cxnLst/>
              <a:rect l="0" t="0" r="0" b="0"/>
              <a:pathLst>
                <a:path w="318084" h="1728991">
                  <a:moveTo>
                    <a:pt x="22885" y="0"/>
                  </a:moveTo>
                  <a:cubicBezTo>
                    <a:pt x="22885" y="0"/>
                    <a:pt x="0" y="243281"/>
                    <a:pt x="123685" y="358483"/>
                  </a:cubicBezTo>
                  <a:cubicBezTo>
                    <a:pt x="247371" y="473672"/>
                    <a:pt x="246088" y="444894"/>
                    <a:pt x="282080" y="491630"/>
                  </a:cubicBezTo>
                  <a:cubicBezTo>
                    <a:pt x="318084" y="538455"/>
                    <a:pt x="223698" y="586486"/>
                    <a:pt x="217284" y="714870"/>
                  </a:cubicBezTo>
                  <a:cubicBezTo>
                    <a:pt x="210083" y="858838"/>
                    <a:pt x="306769" y="1082777"/>
                    <a:pt x="306769" y="1182891"/>
                  </a:cubicBezTo>
                  <a:cubicBezTo>
                    <a:pt x="306769" y="1245298"/>
                    <a:pt x="278486" y="1294409"/>
                    <a:pt x="278486" y="1463675"/>
                  </a:cubicBezTo>
                  <a:cubicBezTo>
                    <a:pt x="278486" y="1632839"/>
                    <a:pt x="259524" y="1549006"/>
                    <a:pt x="299009" y="1728991"/>
                  </a:cubicBezTo>
                </a:path>
              </a:pathLst>
            </a:custGeom>
            <a:ln w="12700" cap="flat">
              <a:miter lim="100000"/>
            </a:ln>
          </p:spPr>
          <p:style>
            <a:lnRef idx="1">
              <a:srgbClr val="144E8C"/>
            </a:lnRef>
            <a:fillRef idx="0">
              <a:srgbClr val="000000">
                <a:alpha val="0"/>
              </a:srgbClr>
            </a:fillRef>
            <a:effectRef idx="0">
              <a:scrgbClr r="0" g="0" b="0"/>
            </a:effectRef>
            <a:fontRef idx="none"/>
          </p:style>
          <p:txBody>
            <a:bodyPr/>
            <a:lstStyle/>
            <a:p>
              <a:endParaRPr lang="en-US"/>
            </a:p>
          </p:txBody>
        </p:sp>
        <p:sp>
          <p:nvSpPr>
            <p:cNvPr id="114" name="Shape 54656">
              <a:extLst>
                <a:ext uri="{FF2B5EF4-FFF2-40B4-BE49-F238E27FC236}">
                  <a16:creationId xmlns:a16="http://schemas.microsoft.com/office/drawing/2014/main" id="{14F588C9-6F3E-45CC-A132-F9F4962D62B3}"/>
                </a:ext>
              </a:extLst>
            </p:cNvPr>
            <p:cNvSpPr/>
            <p:nvPr/>
          </p:nvSpPr>
          <p:spPr>
            <a:xfrm>
              <a:off x="1100610" y="2748038"/>
              <a:ext cx="63310" cy="93955"/>
            </a:xfrm>
            <a:custGeom>
              <a:avLst/>
              <a:gdLst/>
              <a:ahLst/>
              <a:cxnLst/>
              <a:rect l="0" t="0" r="0" b="0"/>
              <a:pathLst>
                <a:path w="63310" h="93955">
                  <a:moveTo>
                    <a:pt x="63310" y="0"/>
                  </a:moveTo>
                  <a:lnTo>
                    <a:pt x="50736" y="93955"/>
                  </a:lnTo>
                  <a:lnTo>
                    <a:pt x="0" y="13881"/>
                  </a:lnTo>
                  <a:lnTo>
                    <a:pt x="35877" y="26188"/>
                  </a:lnTo>
                  <a:lnTo>
                    <a:pt x="63310" y="0"/>
                  </a:lnTo>
                  <a:close/>
                </a:path>
              </a:pathLst>
            </a:custGeom>
            <a:ln w="0" cap="flat">
              <a:miter lim="100000"/>
            </a:ln>
          </p:spPr>
          <p:style>
            <a:lnRef idx="0">
              <a:srgbClr val="000000">
                <a:alpha val="0"/>
              </a:srgbClr>
            </a:lnRef>
            <a:fillRef idx="1">
              <a:srgbClr val="144E8C"/>
            </a:fillRef>
            <a:effectRef idx="0">
              <a:scrgbClr r="0" g="0" b="0"/>
            </a:effectRef>
            <a:fontRef idx="none"/>
          </p:style>
          <p:txBody>
            <a:bodyPr/>
            <a:lstStyle/>
            <a:p>
              <a:endParaRPr lang="en-US"/>
            </a:p>
          </p:txBody>
        </p:sp>
        <p:sp>
          <p:nvSpPr>
            <p:cNvPr id="115" name="Shape 54657">
              <a:extLst>
                <a:ext uri="{FF2B5EF4-FFF2-40B4-BE49-F238E27FC236}">
                  <a16:creationId xmlns:a16="http://schemas.microsoft.com/office/drawing/2014/main" id="{E69C6149-4E8B-4CE3-BCB1-35FA1FD5AD57}"/>
                </a:ext>
              </a:extLst>
            </p:cNvPr>
            <p:cNvSpPr/>
            <p:nvPr/>
          </p:nvSpPr>
          <p:spPr>
            <a:xfrm>
              <a:off x="784768" y="1978982"/>
              <a:ext cx="493204" cy="1246988"/>
            </a:xfrm>
            <a:custGeom>
              <a:avLst/>
              <a:gdLst/>
              <a:ahLst/>
              <a:cxnLst/>
              <a:rect l="0" t="0" r="0" b="0"/>
              <a:pathLst>
                <a:path w="493204" h="1246988">
                  <a:moveTo>
                    <a:pt x="0" y="1246988"/>
                  </a:moveTo>
                  <a:cubicBezTo>
                    <a:pt x="0" y="1246988"/>
                    <a:pt x="228054" y="1232306"/>
                    <a:pt x="255600" y="1167117"/>
                  </a:cubicBezTo>
                  <a:cubicBezTo>
                    <a:pt x="289801" y="1086155"/>
                    <a:pt x="458914" y="963320"/>
                    <a:pt x="475196" y="907961"/>
                  </a:cubicBezTo>
                  <a:cubicBezTo>
                    <a:pt x="493204" y="846734"/>
                    <a:pt x="435597" y="655942"/>
                    <a:pt x="435597" y="493916"/>
                  </a:cubicBezTo>
                  <a:cubicBezTo>
                    <a:pt x="435597" y="331889"/>
                    <a:pt x="464401" y="263334"/>
                    <a:pt x="457200" y="187134"/>
                  </a:cubicBezTo>
                  <a:cubicBezTo>
                    <a:pt x="449999" y="110934"/>
                    <a:pt x="404343" y="0"/>
                    <a:pt x="404343" y="0"/>
                  </a:cubicBezTo>
                </a:path>
              </a:pathLst>
            </a:custGeom>
            <a:ln w="12700" cap="flat">
              <a:miter lim="100000"/>
            </a:ln>
          </p:spPr>
          <p:style>
            <a:lnRef idx="1">
              <a:srgbClr val="ED1C24"/>
            </a:lnRef>
            <a:fillRef idx="0">
              <a:srgbClr val="000000">
                <a:alpha val="0"/>
              </a:srgbClr>
            </a:fillRef>
            <a:effectRef idx="0">
              <a:scrgbClr r="0" g="0" b="0"/>
            </a:effectRef>
            <a:fontRef idx="none"/>
          </p:style>
          <p:txBody>
            <a:bodyPr/>
            <a:lstStyle/>
            <a:p>
              <a:endParaRPr lang="en-US"/>
            </a:p>
          </p:txBody>
        </p:sp>
        <p:sp>
          <p:nvSpPr>
            <p:cNvPr id="116" name="Shape 54658">
              <a:extLst>
                <a:ext uri="{FF2B5EF4-FFF2-40B4-BE49-F238E27FC236}">
                  <a16:creationId xmlns:a16="http://schemas.microsoft.com/office/drawing/2014/main" id="{61905BF4-98E5-4E60-BCBA-BC6578866572}"/>
                </a:ext>
              </a:extLst>
            </p:cNvPr>
            <p:cNvSpPr/>
            <p:nvPr/>
          </p:nvSpPr>
          <p:spPr>
            <a:xfrm>
              <a:off x="1162692" y="1914892"/>
              <a:ext cx="63881" cy="94653"/>
            </a:xfrm>
            <a:custGeom>
              <a:avLst/>
              <a:gdLst/>
              <a:ahLst/>
              <a:cxnLst/>
              <a:rect l="0" t="0" r="0" b="0"/>
              <a:pathLst>
                <a:path w="63881" h="94653">
                  <a:moveTo>
                    <a:pt x="0" y="0"/>
                  </a:moveTo>
                  <a:lnTo>
                    <a:pt x="63881" y="70053"/>
                  </a:lnTo>
                  <a:lnTo>
                    <a:pt x="26416" y="64097"/>
                  </a:lnTo>
                  <a:lnTo>
                    <a:pt x="3950" y="94653"/>
                  </a:lnTo>
                  <a:lnTo>
                    <a:pt x="0" y="0"/>
                  </a:lnTo>
                  <a:close/>
                </a:path>
              </a:pathLst>
            </a:custGeom>
            <a:ln w="0" cap="flat">
              <a:miter lim="100000"/>
            </a:ln>
          </p:spPr>
          <p:style>
            <a:lnRef idx="0">
              <a:srgbClr val="000000">
                <a:alpha val="0"/>
              </a:srgbClr>
            </a:lnRef>
            <a:fillRef idx="1">
              <a:srgbClr val="ED1C24"/>
            </a:fillRef>
            <a:effectRef idx="0">
              <a:scrgbClr r="0" g="0" b="0"/>
            </a:effectRef>
            <a:fontRef idx="none"/>
          </p:style>
          <p:txBody>
            <a:bodyPr/>
            <a:lstStyle/>
            <a:p>
              <a:endParaRPr lang="en-US"/>
            </a:p>
          </p:txBody>
        </p:sp>
        <p:sp>
          <p:nvSpPr>
            <p:cNvPr id="117" name="Shape 54659">
              <a:extLst>
                <a:ext uri="{FF2B5EF4-FFF2-40B4-BE49-F238E27FC236}">
                  <a16:creationId xmlns:a16="http://schemas.microsoft.com/office/drawing/2014/main" id="{C4CBB5A1-85F3-4950-8D9A-79F460B326F3}"/>
                </a:ext>
              </a:extLst>
            </p:cNvPr>
            <p:cNvSpPr/>
            <p:nvPr/>
          </p:nvSpPr>
          <p:spPr>
            <a:xfrm>
              <a:off x="1093942" y="2432938"/>
              <a:ext cx="47651" cy="47651"/>
            </a:xfrm>
            <a:custGeom>
              <a:avLst/>
              <a:gdLst/>
              <a:ahLst/>
              <a:cxnLst/>
              <a:rect l="0" t="0" r="0" b="0"/>
              <a:pathLst>
                <a:path w="47651" h="47651">
                  <a:moveTo>
                    <a:pt x="23825" y="47651"/>
                  </a:moveTo>
                  <a:cubicBezTo>
                    <a:pt x="36982" y="47651"/>
                    <a:pt x="47651" y="36983"/>
                    <a:pt x="47651" y="23838"/>
                  </a:cubicBezTo>
                  <a:cubicBezTo>
                    <a:pt x="47651" y="10668"/>
                    <a:pt x="36982" y="0"/>
                    <a:pt x="23825" y="0"/>
                  </a:cubicBezTo>
                  <a:cubicBezTo>
                    <a:pt x="10668" y="0"/>
                    <a:pt x="0" y="10668"/>
                    <a:pt x="0" y="23838"/>
                  </a:cubicBezTo>
                  <a:cubicBezTo>
                    <a:pt x="0" y="36983"/>
                    <a:pt x="10668" y="47651"/>
                    <a:pt x="23825" y="47651"/>
                  </a:cubicBezTo>
                  <a:close/>
                </a:path>
              </a:pathLst>
            </a:custGeom>
            <a:ln w="6350" cap="flat">
              <a:miter lim="100000"/>
            </a:ln>
          </p:spPr>
          <p:style>
            <a:lnRef idx="1">
              <a:srgbClr val="ED1C24"/>
            </a:lnRef>
            <a:fillRef idx="0">
              <a:srgbClr val="000000">
                <a:alpha val="0"/>
              </a:srgbClr>
            </a:fillRef>
            <a:effectRef idx="0">
              <a:scrgbClr r="0" g="0" b="0"/>
            </a:effectRef>
            <a:fontRef idx="none"/>
          </p:style>
          <p:txBody>
            <a:bodyPr/>
            <a:lstStyle/>
            <a:p>
              <a:endParaRPr lang="en-US"/>
            </a:p>
          </p:txBody>
        </p:sp>
        <p:sp>
          <p:nvSpPr>
            <p:cNvPr id="118" name="Shape 54660">
              <a:extLst>
                <a:ext uri="{FF2B5EF4-FFF2-40B4-BE49-F238E27FC236}">
                  <a16:creationId xmlns:a16="http://schemas.microsoft.com/office/drawing/2014/main" id="{3FB41109-FBA0-462D-83F0-BF3FC7EE002C}"/>
                </a:ext>
              </a:extLst>
            </p:cNvPr>
            <p:cNvSpPr/>
            <p:nvPr/>
          </p:nvSpPr>
          <p:spPr>
            <a:xfrm>
              <a:off x="787463" y="3202205"/>
              <a:ext cx="47650" cy="47651"/>
            </a:xfrm>
            <a:custGeom>
              <a:avLst/>
              <a:gdLst/>
              <a:ahLst/>
              <a:cxnLst/>
              <a:rect l="0" t="0" r="0" b="0"/>
              <a:pathLst>
                <a:path w="47650" h="47651">
                  <a:moveTo>
                    <a:pt x="23825" y="0"/>
                  </a:moveTo>
                  <a:cubicBezTo>
                    <a:pt x="36982" y="0"/>
                    <a:pt x="47650" y="10668"/>
                    <a:pt x="47650" y="23838"/>
                  </a:cubicBezTo>
                  <a:cubicBezTo>
                    <a:pt x="47650" y="36982"/>
                    <a:pt x="36982" y="47651"/>
                    <a:pt x="23825" y="47651"/>
                  </a:cubicBezTo>
                  <a:cubicBezTo>
                    <a:pt x="10668" y="47651"/>
                    <a:pt x="0" y="36982"/>
                    <a:pt x="0" y="23838"/>
                  </a:cubicBezTo>
                  <a:cubicBezTo>
                    <a:pt x="0" y="10668"/>
                    <a:pt x="10668" y="0"/>
                    <a:pt x="23825" y="0"/>
                  </a:cubicBezTo>
                  <a:close/>
                </a:path>
              </a:pathLst>
            </a:custGeom>
            <a:ln w="0" cap="flat">
              <a:miter lim="100000"/>
            </a:ln>
          </p:spPr>
          <p:style>
            <a:lnRef idx="0">
              <a:srgbClr val="000000">
                <a:alpha val="0"/>
              </a:srgbClr>
            </a:lnRef>
            <a:fillRef idx="1">
              <a:srgbClr val="FFFFFF"/>
            </a:fillRef>
            <a:effectRef idx="0">
              <a:scrgbClr r="0" g="0" b="0"/>
            </a:effectRef>
            <a:fontRef idx="none"/>
          </p:style>
          <p:txBody>
            <a:bodyPr/>
            <a:lstStyle/>
            <a:p>
              <a:endParaRPr lang="en-US"/>
            </a:p>
          </p:txBody>
        </p:sp>
        <p:sp>
          <p:nvSpPr>
            <p:cNvPr id="119" name="Shape 54661">
              <a:extLst>
                <a:ext uri="{FF2B5EF4-FFF2-40B4-BE49-F238E27FC236}">
                  <a16:creationId xmlns:a16="http://schemas.microsoft.com/office/drawing/2014/main" id="{81A99DCE-049E-42D2-97C5-23B8BCC30BDD}"/>
                </a:ext>
              </a:extLst>
            </p:cNvPr>
            <p:cNvSpPr/>
            <p:nvPr/>
          </p:nvSpPr>
          <p:spPr>
            <a:xfrm>
              <a:off x="787463" y="3202205"/>
              <a:ext cx="47650" cy="47651"/>
            </a:xfrm>
            <a:custGeom>
              <a:avLst/>
              <a:gdLst/>
              <a:ahLst/>
              <a:cxnLst/>
              <a:rect l="0" t="0" r="0" b="0"/>
              <a:pathLst>
                <a:path w="47650" h="47651">
                  <a:moveTo>
                    <a:pt x="23825" y="47651"/>
                  </a:moveTo>
                  <a:cubicBezTo>
                    <a:pt x="36982" y="47651"/>
                    <a:pt x="47650" y="36982"/>
                    <a:pt x="47650" y="23838"/>
                  </a:cubicBezTo>
                  <a:cubicBezTo>
                    <a:pt x="47650" y="10668"/>
                    <a:pt x="36982" y="0"/>
                    <a:pt x="23825" y="0"/>
                  </a:cubicBezTo>
                  <a:cubicBezTo>
                    <a:pt x="10668" y="0"/>
                    <a:pt x="0" y="10668"/>
                    <a:pt x="0" y="23838"/>
                  </a:cubicBezTo>
                  <a:cubicBezTo>
                    <a:pt x="0" y="36982"/>
                    <a:pt x="10668" y="47651"/>
                    <a:pt x="23825" y="47651"/>
                  </a:cubicBezTo>
                  <a:close/>
                </a:path>
              </a:pathLst>
            </a:custGeom>
            <a:ln w="6350" cap="flat">
              <a:miter lim="100000"/>
            </a:ln>
          </p:spPr>
          <p:style>
            <a:lnRef idx="1">
              <a:srgbClr val="ED1C24"/>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27831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4175-7198-4C4C-839D-8F3F5A102764}"/>
              </a:ext>
            </a:extLst>
          </p:cNvPr>
          <p:cNvSpPr>
            <a:spLocks noGrp="1"/>
          </p:cNvSpPr>
          <p:nvPr>
            <p:ph type="title"/>
          </p:nvPr>
        </p:nvSpPr>
        <p:spPr/>
        <p:txBody>
          <a:bodyPr>
            <a:normAutofit fontScale="90000"/>
          </a:bodyPr>
          <a:lstStyle/>
          <a:p>
            <a:r>
              <a:rPr lang="vi-VN" dirty="0">
                <a:solidFill>
                  <a:srgbClr val="7030A0"/>
                </a:solidFill>
                <a:latin typeface="Times New Roman" panose="02020603050405020304" pitchFamily="18" charset="0"/>
                <a:cs typeface="Times New Roman" panose="02020603050405020304" pitchFamily="18" charset="0"/>
              </a:rPr>
              <a:t>H3: </a:t>
            </a:r>
            <a:r>
              <a:rPr lang="en-US" dirty="0" err="1">
                <a:solidFill>
                  <a:srgbClr val="7030A0"/>
                </a:solidFill>
                <a:latin typeface="Times New Roman" panose="02020603050405020304" pitchFamily="18" charset="0"/>
                <a:cs typeface="Times New Roman" panose="02020603050405020304" pitchFamily="18" charset="0"/>
              </a:rPr>
              <a:t>Vẽ</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sơ</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đồ</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về</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mối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quan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hệ</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giữa</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tế</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bào</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cơ</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thể</a:t>
            </a:r>
            <a:r>
              <a:rPr lang="en-US" dirty="0">
                <a:solidFill>
                  <a:srgbClr val="7030A0"/>
                </a:solidFill>
                <a:latin typeface="Times New Roman" panose="02020603050405020304" pitchFamily="18" charset="0"/>
                <a:cs typeface="Times New Roman" panose="02020603050405020304" pitchFamily="18" charset="0"/>
              </a:rPr>
              <a:t> – </a:t>
            </a:r>
            <a:r>
              <a:rPr lang="en-US" dirty="0" err="1">
                <a:solidFill>
                  <a:srgbClr val="7030A0"/>
                </a:solidFill>
                <a:latin typeface="Times New Roman" panose="02020603050405020304" pitchFamily="18" charset="0"/>
                <a:cs typeface="Times New Roman" panose="02020603050405020304" pitchFamily="18" charset="0"/>
              </a:rPr>
              <a:t>môi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trường</a:t>
            </a:r>
            <a:endParaRPr lang="en-US" dirty="0"/>
          </a:p>
        </p:txBody>
      </p:sp>
      <p:pic>
        <p:nvPicPr>
          <p:cNvPr id="4" name="Content Placeholder 3" descr="9A4A1svO9vNjBAJLpBxBYc9nqxK5w46zHozGVyE_xtYU2u6VHl31GJtD4BJTAG0Ed0MXWxPkm0lB9PZTJt6ucWQCNQoXtVegEdYdX4yhcvAc12wyuRpRHrsKDfEST7hER3SyrQ8vsuTxXje1XA">
            <a:extLst>
              <a:ext uri="{FF2B5EF4-FFF2-40B4-BE49-F238E27FC236}">
                <a16:creationId xmlns:a16="http://schemas.microsoft.com/office/drawing/2014/main" id="{6777D797-C9B4-4C5B-871E-23548878783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713" y="2103438"/>
            <a:ext cx="7136574" cy="3932237"/>
          </a:xfrm>
          <a:prstGeom prst="rect">
            <a:avLst/>
          </a:prstGeom>
          <a:noFill/>
          <a:ln>
            <a:noFill/>
          </a:ln>
        </p:spPr>
      </p:pic>
    </p:spTree>
    <p:extLst>
      <p:ext uri="{BB962C8B-B14F-4D97-AF65-F5344CB8AC3E}">
        <p14:creationId xmlns:p14="http://schemas.microsoft.com/office/powerpoint/2010/main" val="722566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420</TotalTime>
  <Words>1527</Words>
  <PresentationFormat>Widescreen</PresentationFormat>
  <Paragraphs>114</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Garamond</vt:lpstr>
      <vt:lpstr>Tahoma</vt:lpstr>
      <vt:lpstr>Times New Roman</vt:lpstr>
      <vt:lpstr>Verdana</vt:lpstr>
      <vt:lpstr>Wingdings</vt:lpstr>
      <vt:lpstr>Savon</vt:lpstr>
      <vt:lpstr>BÀI 39. CHỨNG MINH CƠ THỂ SINH VẬT LÀ MỘT THỂ THỐNG NHẤT </vt:lpstr>
      <vt:lpstr>Kiểm tra bài cũ</vt:lpstr>
      <vt:lpstr>PowerPoint Presentation</vt:lpstr>
      <vt:lpstr>PowerPoint Presentation</vt:lpstr>
      <vt:lpstr>PowerPoint Presentation</vt:lpstr>
      <vt:lpstr>I. Mối quan hệ giữa tế bào – cơ thể - môi trường: HS hoạt động nhóm: Đọc thông tin kết hợp với các hình ảnh trên và hoàn thành các câu hỏi sau:     H1. Lấy ví dụ chứng tỏ rằng một tế bào có thể đảm nhận chức năng của một cơ thể sống. </vt:lpstr>
      <vt:lpstr> H2:Lấy ví dụ chứng tỏ rằng một tế bào có thể đảm nhận chức năng của một cơ thể sống.</vt:lpstr>
      <vt:lpstr>Quan sát Hình 39.2, hãy nêu mối quan hệ giữa tế bào – cơ thể – môi trường thông qua hoạt động trao đổi chất ở thực vật</vt:lpstr>
      <vt:lpstr>H3: Vẽ sơ đồ về mối quan hệ giữa tế bào/ cơ thể – môi trường</vt:lpstr>
      <vt:lpstr>H3. Chứng minh rằng cơ thể đơn bào (có cấu tạo tế bào nhân sơ hay nhân thực) là một cơ thể thống nhất. </vt:lpstr>
      <vt:lpstr>PowerPoint Presentation</vt:lpstr>
      <vt:lpstr>          II. . Tìm hiểu mối quan hệ giữa các hoạt động sống trong cơ thể.       H4. Quan sát Hình 39.3, hãy mô tả mối quan hệ giữa các hoạt động sống trong cơ thể. H5. Trong cơ thể sống, hoạt động trao đổi chất diễn ra không bình thường ảnh hưởng như thế nào đến các hoạt động sống khác?</vt:lpstr>
      <vt:lpstr>. </vt:lpstr>
      <vt:lpstr>mô tả mối quan hệ giữa các hoạt động sống trong cơ thể:                con non =&gt;  trải qua quá trình sinh trưởng, phát triển con trưởng thành sinh sản, cảm ứng=&gt; là nhờ các hoạt động Tđc và chuyển hóa năng lượng  + Trong cơ thể sống, hoạt động trao đổi chất diễn ra không bình thường ảnh hưởng như thế nào đến các hoạt động sống khác? == &gt; Sẽ ảnh hưởng đến toàn bộ các hệ cơ quan trong cơ thể.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2022-07-08T15:05:06Z</dcterms:created>
  <dcterms:modified xsi:type="dcterms:W3CDTF">2022-07-21T06:01:34Z</dcterms:modified>
</cp:coreProperties>
</file>