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7" r:id="rId4"/>
    <p:sldId id="265" r:id="rId5"/>
    <p:sldId id="266" r:id="rId6"/>
    <p:sldId id="267" r:id="rId7"/>
    <p:sldId id="268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279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505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461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53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200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93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33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026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49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9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59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52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 tập phép cộng phép trừ trong phạm vi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45" y="604520"/>
            <a:ext cx="11170920" cy="545973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8132445" y="1414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Rectangles 5"/>
          <p:cNvSpPr/>
          <p:nvPr/>
        </p:nvSpPr>
        <p:spPr>
          <a:xfrm>
            <a:off x="9345930" y="1414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10462260" y="1414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s 7"/>
          <p:cNvSpPr/>
          <p:nvPr/>
        </p:nvSpPr>
        <p:spPr>
          <a:xfrm>
            <a:off x="8132445" y="25063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s 8"/>
          <p:cNvSpPr/>
          <p:nvPr/>
        </p:nvSpPr>
        <p:spPr>
          <a:xfrm>
            <a:off x="10462260" y="25063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ectangles 9"/>
          <p:cNvSpPr/>
          <p:nvPr/>
        </p:nvSpPr>
        <p:spPr>
          <a:xfrm>
            <a:off x="9345930" y="25063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8132445" y="360870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9345930" y="360870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10462260" y="360870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8132445" y="4716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9345930" y="4716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10462260" y="4716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5590"/>
            <a:ext cx="10742295" cy="595185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907790" y="4537710"/>
            <a:ext cx="618490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Rectangles 5"/>
          <p:cNvSpPr/>
          <p:nvPr/>
        </p:nvSpPr>
        <p:spPr>
          <a:xfrm>
            <a:off x="4653915" y="4537710"/>
            <a:ext cx="618490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" name="Rectangles 6"/>
          <p:cNvSpPr/>
          <p:nvPr/>
        </p:nvSpPr>
        <p:spPr>
          <a:xfrm>
            <a:off x="5407660" y="4537710"/>
            <a:ext cx="618490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s 7"/>
          <p:cNvSpPr/>
          <p:nvPr/>
        </p:nvSpPr>
        <p:spPr>
          <a:xfrm>
            <a:off x="6434455" y="4537710"/>
            <a:ext cx="648335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ectangles 8"/>
          <p:cNvSpPr/>
          <p:nvPr/>
        </p:nvSpPr>
        <p:spPr>
          <a:xfrm>
            <a:off x="5656580" y="5374005"/>
            <a:ext cx="648335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14319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+ 20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25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36</a:t>
            </a:r>
          </a:p>
        </p:txBody>
      </p:sp>
    </p:spTree>
    <p:extLst>
      <p:ext uri="{BB962C8B-B14F-4D97-AF65-F5344CB8AC3E}">
        <p14:creationId xmlns:p14="http://schemas.microsoft.com/office/powerpoint/2010/main" val="26571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99 - 21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86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85</a:t>
            </a:r>
          </a:p>
        </p:txBody>
      </p:sp>
    </p:spTree>
    <p:extLst>
      <p:ext uri="{BB962C8B-B14F-4D97-AF65-F5344CB8AC3E}">
        <p14:creationId xmlns:p14="http://schemas.microsoft.com/office/powerpoint/2010/main" val="28003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+ 35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54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55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53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51</a:t>
            </a:r>
          </a:p>
        </p:txBody>
      </p:sp>
    </p:spTree>
    <p:extLst>
      <p:ext uri="{BB962C8B-B14F-4D97-AF65-F5344CB8AC3E}">
        <p14:creationId xmlns:p14="http://schemas.microsoft.com/office/powerpoint/2010/main" val="36656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55" y="926465"/>
            <a:ext cx="11219815" cy="47555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337560" y="2174240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337560" y="2757805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975985" y="2174240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19775" y="2757805"/>
            <a:ext cx="1102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502650" y="2174240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502650" y="2757805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908030" y="2174240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908030" y="2668905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926205" y="3962400"/>
            <a:ext cx="1325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926205" y="4545965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712710" y="3962400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712710" y="4545965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965" y="615950"/>
            <a:ext cx="10775315" cy="536130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130425" y="4851400"/>
            <a:ext cx="745490" cy="7607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s 5"/>
          <p:cNvSpPr/>
          <p:nvPr/>
        </p:nvSpPr>
        <p:spPr>
          <a:xfrm>
            <a:off x="2980055" y="4866640"/>
            <a:ext cx="596265" cy="774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Rectangles 6"/>
          <p:cNvSpPr/>
          <p:nvPr/>
        </p:nvSpPr>
        <p:spPr>
          <a:xfrm>
            <a:off x="3665855" y="4851400"/>
            <a:ext cx="745490" cy="7899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s 7"/>
          <p:cNvSpPr/>
          <p:nvPr/>
        </p:nvSpPr>
        <p:spPr>
          <a:xfrm>
            <a:off x="4693920" y="4866005"/>
            <a:ext cx="750570" cy="8375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Rectangles 8"/>
          <p:cNvSpPr/>
          <p:nvPr/>
        </p:nvSpPr>
        <p:spPr>
          <a:xfrm>
            <a:off x="7548245" y="4851400"/>
            <a:ext cx="745490" cy="7899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ectangles 9"/>
          <p:cNvSpPr/>
          <p:nvPr/>
        </p:nvSpPr>
        <p:spPr>
          <a:xfrm>
            <a:off x="8398510" y="4866005"/>
            <a:ext cx="640080" cy="798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9144000" y="4850765"/>
            <a:ext cx="716280" cy="8147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10156825" y="4850765"/>
            <a:ext cx="745490" cy="8147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965" y="732155"/>
            <a:ext cx="10861675" cy="5382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2765"/>
            <a:ext cx="10860405" cy="585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676910"/>
            <a:ext cx="10005695" cy="5526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" y="541020"/>
            <a:ext cx="10444480" cy="58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1_Default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</cp:revision>
  <dcterms:created xsi:type="dcterms:W3CDTF">2020-10-01T10:23:28Z</dcterms:created>
  <dcterms:modified xsi:type="dcterms:W3CDTF">2020-10-05T13:19:56Z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