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8" r:id="rId2"/>
    <p:sldId id="281" r:id="rId3"/>
    <p:sldId id="279" r:id="rId4"/>
    <p:sldId id="256" r:id="rId5"/>
    <p:sldId id="258" r:id="rId6"/>
    <p:sldId id="259" r:id="rId7"/>
    <p:sldId id="260" r:id="rId8"/>
    <p:sldId id="257" r:id="rId9"/>
    <p:sldId id="275" r:id="rId10"/>
    <p:sldId id="261" r:id="rId11"/>
    <p:sldId id="266" r:id="rId12"/>
    <p:sldId id="264" r:id="rId13"/>
    <p:sldId id="262" r:id="rId14"/>
    <p:sldId id="265" r:id="rId15"/>
    <p:sldId id="268" r:id="rId16"/>
    <p:sldId id="270" r:id="rId17"/>
    <p:sldId id="269" r:id="rId18"/>
    <p:sldId id="271" r:id="rId19"/>
    <p:sldId id="272" r:id="rId20"/>
    <p:sldId id="277" r:id="rId21"/>
    <p:sldId id="273" r:id="rId22"/>
    <p:sldId id="274" r:id="rId23"/>
    <p:sldId id="280" r:id="rId24"/>
    <p:sldId id="282" r:id="rId25"/>
    <p:sldId id="284" r:id="rId26"/>
    <p:sldId id="283" r:id="rId27"/>
    <p:sldId id="285" r:id="rId28"/>
    <p:sldId id="286" r:id="rId29"/>
    <p:sldId id="263" r:id="rId30"/>
    <p:sldId id="26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C957"/>
    <a:srgbClr val="5E2324"/>
    <a:srgbClr val="F2E8CF"/>
    <a:srgbClr val="6A994E"/>
    <a:srgbClr val="BC4749"/>
    <a:srgbClr val="386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6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60C4E-7228-44CB-A5BA-1E18DDDE142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EB30D-0641-44B5-A1DA-CB1CA99D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4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EB30D-0641-44B5-A1DA-CB1CA99D14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7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2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FCBB32-1A47-4715-BDB2-45C6EE414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2359" y="913386"/>
            <a:ext cx="5095240" cy="3292853"/>
          </a:xfrm>
          <a:custGeom>
            <a:avLst/>
            <a:gdLst>
              <a:gd name="connsiteX0" fmla="*/ 271199 w 5095240"/>
              <a:gd name="connsiteY0" fmla="*/ 0 h 3292853"/>
              <a:gd name="connsiteX1" fmla="*/ 4824041 w 5095240"/>
              <a:gd name="connsiteY1" fmla="*/ 0 h 3292853"/>
              <a:gd name="connsiteX2" fmla="*/ 5095240 w 5095240"/>
              <a:gd name="connsiteY2" fmla="*/ 271199 h 3292853"/>
              <a:gd name="connsiteX3" fmla="*/ 5095240 w 5095240"/>
              <a:gd name="connsiteY3" fmla="*/ 3021654 h 3292853"/>
              <a:gd name="connsiteX4" fmla="*/ 4824041 w 5095240"/>
              <a:gd name="connsiteY4" fmla="*/ 3292853 h 3292853"/>
              <a:gd name="connsiteX5" fmla="*/ 271199 w 5095240"/>
              <a:gd name="connsiteY5" fmla="*/ 3292853 h 3292853"/>
              <a:gd name="connsiteX6" fmla="*/ 0 w 5095240"/>
              <a:gd name="connsiteY6" fmla="*/ 3021654 h 3292853"/>
              <a:gd name="connsiteX7" fmla="*/ 0 w 5095240"/>
              <a:gd name="connsiteY7" fmla="*/ 271199 h 3292853"/>
              <a:gd name="connsiteX8" fmla="*/ 271199 w 5095240"/>
              <a:gd name="connsiteY8" fmla="*/ 0 h 329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240" h="3292853">
                <a:moveTo>
                  <a:pt x="271199" y="0"/>
                </a:moveTo>
                <a:lnTo>
                  <a:pt x="4824041" y="0"/>
                </a:lnTo>
                <a:cubicBezTo>
                  <a:pt x="4973820" y="0"/>
                  <a:pt x="5095240" y="121420"/>
                  <a:pt x="5095240" y="271199"/>
                </a:cubicBezTo>
                <a:lnTo>
                  <a:pt x="5095240" y="3021654"/>
                </a:lnTo>
                <a:cubicBezTo>
                  <a:pt x="5095240" y="3171433"/>
                  <a:pt x="4973820" y="3292853"/>
                  <a:pt x="4824041" y="3292853"/>
                </a:cubicBezTo>
                <a:lnTo>
                  <a:pt x="271199" y="3292853"/>
                </a:lnTo>
                <a:cubicBezTo>
                  <a:pt x="121420" y="3292853"/>
                  <a:pt x="0" y="3171433"/>
                  <a:pt x="0" y="3021654"/>
                </a:cubicBezTo>
                <a:lnTo>
                  <a:pt x="0" y="271199"/>
                </a:lnTo>
                <a:cubicBezTo>
                  <a:pt x="0" y="121420"/>
                  <a:pt x="121420" y="0"/>
                  <a:pt x="271199" y="0"/>
                </a:cubicBez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2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6B2942-120E-4D77-ADB8-F0E5F24CA7E2}"/>
              </a:ext>
            </a:extLst>
          </p:cNvPr>
          <p:cNvSpPr/>
          <p:nvPr userDrawn="1"/>
        </p:nvSpPr>
        <p:spPr>
          <a:xfrm>
            <a:off x="0" y="5166360"/>
            <a:ext cx="12192000" cy="1691640"/>
          </a:xfrm>
          <a:prstGeom prst="rect">
            <a:avLst/>
          </a:prstGeom>
          <a:solidFill>
            <a:srgbClr val="BC47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43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75D9B6-E9EE-4570-A965-8FD7DCB2A8D6}"/>
              </a:ext>
            </a:extLst>
          </p:cNvPr>
          <p:cNvSpPr/>
          <p:nvPr userDrawn="1"/>
        </p:nvSpPr>
        <p:spPr>
          <a:xfrm>
            <a:off x="-1" y="0"/>
            <a:ext cx="4267197" cy="6858000"/>
          </a:xfrm>
          <a:prstGeom prst="rect">
            <a:avLst/>
          </a:prstGeom>
          <a:solidFill>
            <a:srgbClr val="BC47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0F249D-4AFD-42B6-BC9E-07D32876C039}"/>
              </a:ext>
            </a:extLst>
          </p:cNvPr>
          <p:cNvSpPr/>
          <p:nvPr userDrawn="1"/>
        </p:nvSpPr>
        <p:spPr>
          <a:xfrm>
            <a:off x="914399" y="914399"/>
            <a:ext cx="5181599" cy="5029199"/>
          </a:xfrm>
          <a:prstGeom prst="roundRect">
            <a:avLst>
              <a:gd name="adj" fmla="val 4938"/>
            </a:avLst>
          </a:pr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D58652-A82F-4583-B7AC-2318DC3AA1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4724398" cy="5029200"/>
          </a:xfrm>
          <a:custGeom>
            <a:avLst/>
            <a:gdLst>
              <a:gd name="connsiteX0" fmla="*/ 167622 w 4724398"/>
              <a:gd name="connsiteY0" fmla="*/ 0 h 5029200"/>
              <a:gd name="connsiteX1" fmla="*/ 4556776 w 4724398"/>
              <a:gd name="connsiteY1" fmla="*/ 0 h 5029200"/>
              <a:gd name="connsiteX2" fmla="*/ 4724398 w 4724398"/>
              <a:gd name="connsiteY2" fmla="*/ 167622 h 5029200"/>
              <a:gd name="connsiteX3" fmla="*/ 4724398 w 4724398"/>
              <a:gd name="connsiteY3" fmla="*/ 4861578 h 5029200"/>
              <a:gd name="connsiteX4" fmla="*/ 4556776 w 4724398"/>
              <a:gd name="connsiteY4" fmla="*/ 5029200 h 5029200"/>
              <a:gd name="connsiteX5" fmla="*/ 167622 w 4724398"/>
              <a:gd name="connsiteY5" fmla="*/ 5029200 h 5029200"/>
              <a:gd name="connsiteX6" fmla="*/ 0 w 4724398"/>
              <a:gd name="connsiteY6" fmla="*/ 4861578 h 5029200"/>
              <a:gd name="connsiteX7" fmla="*/ 0 w 4724398"/>
              <a:gd name="connsiteY7" fmla="*/ 167622 h 5029200"/>
              <a:gd name="connsiteX8" fmla="*/ 167622 w 4724398"/>
              <a:gd name="connsiteY8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4398" h="5029200">
                <a:moveTo>
                  <a:pt x="167622" y="0"/>
                </a:moveTo>
                <a:lnTo>
                  <a:pt x="4556776" y="0"/>
                </a:lnTo>
                <a:cubicBezTo>
                  <a:pt x="4649351" y="0"/>
                  <a:pt x="4724398" y="75047"/>
                  <a:pt x="4724398" y="167622"/>
                </a:cubicBezTo>
                <a:lnTo>
                  <a:pt x="4724398" y="4861578"/>
                </a:lnTo>
                <a:cubicBezTo>
                  <a:pt x="4724398" y="4954153"/>
                  <a:pt x="4649351" y="5029200"/>
                  <a:pt x="4556776" y="5029200"/>
                </a:cubicBezTo>
                <a:lnTo>
                  <a:pt x="167622" y="5029200"/>
                </a:lnTo>
                <a:cubicBezTo>
                  <a:pt x="75047" y="5029200"/>
                  <a:pt x="0" y="4954153"/>
                  <a:pt x="0" y="4861578"/>
                </a:cubicBezTo>
                <a:lnTo>
                  <a:pt x="0" y="167622"/>
                </a:lnTo>
                <a:cubicBezTo>
                  <a:pt x="0" y="75047"/>
                  <a:pt x="75047" y="0"/>
                  <a:pt x="167622" y="0"/>
                </a:cubicBez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2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49D18E-5E4B-4FAD-AEA9-20DAD1AF2F8B}"/>
              </a:ext>
            </a:extLst>
          </p:cNvPr>
          <p:cNvSpPr/>
          <p:nvPr userDrawn="1"/>
        </p:nvSpPr>
        <p:spPr>
          <a:xfrm flipH="1">
            <a:off x="0" y="0"/>
            <a:ext cx="7924803" cy="6858000"/>
          </a:xfrm>
          <a:prstGeom prst="rect">
            <a:avLst/>
          </a:prstGeom>
          <a:solidFill>
            <a:srgbClr val="BC47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9EB76C3-3C11-4B6A-97CA-A633F83201F0}"/>
              </a:ext>
            </a:extLst>
          </p:cNvPr>
          <p:cNvSpPr/>
          <p:nvPr userDrawn="1"/>
        </p:nvSpPr>
        <p:spPr>
          <a:xfrm flipV="1">
            <a:off x="6187440" y="914400"/>
            <a:ext cx="6004560" cy="5943600"/>
          </a:xfrm>
          <a:custGeom>
            <a:avLst/>
            <a:gdLst>
              <a:gd name="connsiteX0" fmla="*/ 411475 w 6004560"/>
              <a:gd name="connsiteY0" fmla="*/ 0 h 5943600"/>
              <a:gd name="connsiteX1" fmla="*/ 5593085 w 6004560"/>
              <a:gd name="connsiteY1" fmla="*/ 0 h 5943600"/>
              <a:gd name="connsiteX2" fmla="*/ 5593086 w 6004560"/>
              <a:gd name="connsiteY2" fmla="*/ 0 h 5943600"/>
              <a:gd name="connsiteX3" fmla="*/ 6004560 w 6004560"/>
              <a:gd name="connsiteY3" fmla="*/ 0 h 5943600"/>
              <a:gd name="connsiteX4" fmla="*/ 6004560 w 6004560"/>
              <a:gd name="connsiteY4" fmla="*/ 411475 h 5943600"/>
              <a:gd name="connsiteX5" fmla="*/ 6004560 w 6004560"/>
              <a:gd name="connsiteY5" fmla="*/ 5532125 h 5943600"/>
              <a:gd name="connsiteX6" fmla="*/ 6004560 w 6004560"/>
              <a:gd name="connsiteY6" fmla="*/ 5943600 h 5943600"/>
              <a:gd name="connsiteX7" fmla="*/ 5593085 w 6004560"/>
              <a:gd name="connsiteY7" fmla="*/ 5943600 h 5943600"/>
              <a:gd name="connsiteX8" fmla="*/ 3550920 w 6004560"/>
              <a:gd name="connsiteY8" fmla="*/ 5943600 h 5943600"/>
              <a:gd name="connsiteX9" fmla="*/ 411475 w 6004560"/>
              <a:gd name="connsiteY9" fmla="*/ 5943600 h 5943600"/>
              <a:gd name="connsiteX10" fmla="*/ 0 w 6004560"/>
              <a:gd name="connsiteY10" fmla="*/ 5532125 h 5943600"/>
              <a:gd name="connsiteX11" fmla="*/ 0 w 6004560"/>
              <a:gd name="connsiteY11" fmla="*/ 2514600 h 5943600"/>
              <a:gd name="connsiteX12" fmla="*/ 0 w 6004560"/>
              <a:gd name="connsiteY12" fmla="*/ 411475 h 5943600"/>
              <a:gd name="connsiteX13" fmla="*/ 0 w 6004560"/>
              <a:gd name="connsiteY13" fmla="*/ 0 h 5943600"/>
              <a:gd name="connsiteX14" fmla="*/ 411474 w 6004560"/>
              <a:gd name="connsiteY14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04560" h="5943600">
                <a:moveTo>
                  <a:pt x="411475" y="0"/>
                </a:moveTo>
                <a:lnTo>
                  <a:pt x="5593085" y="0"/>
                </a:lnTo>
                <a:lnTo>
                  <a:pt x="5593086" y="0"/>
                </a:lnTo>
                <a:lnTo>
                  <a:pt x="6004560" y="0"/>
                </a:lnTo>
                <a:lnTo>
                  <a:pt x="6004560" y="411475"/>
                </a:lnTo>
                <a:lnTo>
                  <a:pt x="6004560" y="5532125"/>
                </a:lnTo>
                <a:lnTo>
                  <a:pt x="6004560" y="5943600"/>
                </a:lnTo>
                <a:lnTo>
                  <a:pt x="5593085" y="5943600"/>
                </a:lnTo>
                <a:lnTo>
                  <a:pt x="3550920" y="5943600"/>
                </a:lnTo>
                <a:lnTo>
                  <a:pt x="411475" y="5943600"/>
                </a:lnTo>
                <a:cubicBezTo>
                  <a:pt x="184224" y="5943600"/>
                  <a:pt x="0" y="5759376"/>
                  <a:pt x="0" y="5532125"/>
                </a:cubicBezTo>
                <a:lnTo>
                  <a:pt x="0" y="2514600"/>
                </a:lnTo>
                <a:lnTo>
                  <a:pt x="0" y="411475"/>
                </a:lnTo>
                <a:lnTo>
                  <a:pt x="0" y="0"/>
                </a:lnTo>
                <a:lnTo>
                  <a:pt x="411474" y="0"/>
                </a:lnTo>
                <a:close/>
              </a:path>
            </a:pathLst>
          </a:custGeom>
          <a:solidFill>
            <a:srgbClr val="386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97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31227E-6AEB-4209-95B1-4106D840C4B0}"/>
              </a:ext>
            </a:extLst>
          </p:cNvPr>
          <p:cNvSpPr/>
          <p:nvPr userDrawn="1"/>
        </p:nvSpPr>
        <p:spPr>
          <a:xfrm>
            <a:off x="7924803" y="0"/>
            <a:ext cx="4267197" cy="6858000"/>
          </a:xfrm>
          <a:prstGeom prst="rect">
            <a:avLst/>
          </a:prstGeom>
          <a:solidFill>
            <a:srgbClr val="BC47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321D39B-D8B9-4908-9E36-08466A008146}"/>
              </a:ext>
            </a:extLst>
          </p:cNvPr>
          <p:cNvSpPr/>
          <p:nvPr userDrawn="1"/>
        </p:nvSpPr>
        <p:spPr>
          <a:xfrm>
            <a:off x="6187440" y="0"/>
            <a:ext cx="6004560" cy="5943600"/>
          </a:xfrm>
          <a:custGeom>
            <a:avLst/>
            <a:gdLst>
              <a:gd name="connsiteX0" fmla="*/ 411475 w 6004560"/>
              <a:gd name="connsiteY0" fmla="*/ 0 h 5943600"/>
              <a:gd name="connsiteX1" fmla="*/ 5593085 w 6004560"/>
              <a:gd name="connsiteY1" fmla="*/ 0 h 5943600"/>
              <a:gd name="connsiteX2" fmla="*/ 5593086 w 6004560"/>
              <a:gd name="connsiteY2" fmla="*/ 0 h 5943600"/>
              <a:gd name="connsiteX3" fmla="*/ 6004560 w 6004560"/>
              <a:gd name="connsiteY3" fmla="*/ 0 h 5943600"/>
              <a:gd name="connsiteX4" fmla="*/ 6004560 w 6004560"/>
              <a:gd name="connsiteY4" fmla="*/ 411475 h 5943600"/>
              <a:gd name="connsiteX5" fmla="*/ 6004560 w 6004560"/>
              <a:gd name="connsiteY5" fmla="*/ 5532125 h 5943600"/>
              <a:gd name="connsiteX6" fmla="*/ 6004560 w 6004560"/>
              <a:gd name="connsiteY6" fmla="*/ 5943600 h 5943600"/>
              <a:gd name="connsiteX7" fmla="*/ 5593085 w 6004560"/>
              <a:gd name="connsiteY7" fmla="*/ 5943600 h 5943600"/>
              <a:gd name="connsiteX8" fmla="*/ 3550920 w 6004560"/>
              <a:gd name="connsiteY8" fmla="*/ 5943600 h 5943600"/>
              <a:gd name="connsiteX9" fmla="*/ 411475 w 6004560"/>
              <a:gd name="connsiteY9" fmla="*/ 5943600 h 5943600"/>
              <a:gd name="connsiteX10" fmla="*/ 0 w 6004560"/>
              <a:gd name="connsiteY10" fmla="*/ 5532125 h 5943600"/>
              <a:gd name="connsiteX11" fmla="*/ 0 w 6004560"/>
              <a:gd name="connsiteY11" fmla="*/ 2514600 h 5943600"/>
              <a:gd name="connsiteX12" fmla="*/ 0 w 6004560"/>
              <a:gd name="connsiteY12" fmla="*/ 411475 h 5943600"/>
              <a:gd name="connsiteX13" fmla="*/ 0 w 6004560"/>
              <a:gd name="connsiteY13" fmla="*/ 0 h 5943600"/>
              <a:gd name="connsiteX14" fmla="*/ 411474 w 6004560"/>
              <a:gd name="connsiteY14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04560" h="5943600">
                <a:moveTo>
                  <a:pt x="411475" y="0"/>
                </a:moveTo>
                <a:lnTo>
                  <a:pt x="5593085" y="0"/>
                </a:lnTo>
                <a:lnTo>
                  <a:pt x="5593086" y="0"/>
                </a:lnTo>
                <a:lnTo>
                  <a:pt x="6004560" y="0"/>
                </a:lnTo>
                <a:lnTo>
                  <a:pt x="6004560" y="411475"/>
                </a:lnTo>
                <a:lnTo>
                  <a:pt x="6004560" y="5532125"/>
                </a:lnTo>
                <a:lnTo>
                  <a:pt x="6004560" y="5943600"/>
                </a:lnTo>
                <a:lnTo>
                  <a:pt x="5593085" y="5943600"/>
                </a:lnTo>
                <a:lnTo>
                  <a:pt x="3550920" y="5943600"/>
                </a:lnTo>
                <a:lnTo>
                  <a:pt x="411475" y="5943600"/>
                </a:lnTo>
                <a:cubicBezTo>
                  <a:pt x="184224" y="5943600"/>
                  <a:pt x="0" y="5759376"/>
                  <a:pt x="0" y="5532125"/>
                </a:cubicBezTo>
                <a:lnTo>
                  <a:pt x="0" y="2514600"/>
                </a:lnTo>
                <a:lnTo>
                  <a:pt x="0" y="411475"/>
                </a:lnTo>
                <a:lnTo>
                  <a:pt x="0" y="0"/>
                </a:lnTo>
                <a:lnTo>
                  <a:pt x="411474" y="0"/>
                </a:lnTo>
                <a:close/>
              </a:path>
            </a:pathLst>
          </a:cu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99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683CC6-A2C1-4150-9CA5-13C6A0D954E3}"/>
              </a:ext>
            </a:extLst>
          </p:cNvPr>
          <p:cNvSpPr/>
          <p:nvPr userDrawn="1"/>
        </p:nvSpPr>
        <p:spPr>
          <a:xfrm>
            <a:off x="4267197" y="0"/>
            <a:ext cx="914400" cy="6858000"/>
          </a:xfrm>
          <a:prstGeom prst="rect">
            <a:avLst/>
          </a:prstGeom>
          <a:solidFill>
            <a:srgbClr val="BC47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BB4D51-9488-49B5-A27F-9353B134D48B}"/>
              </a:ext>
            </a:extLst>
          </p:cNvPr>
          <p:cNvSpPr/>
          <p:nvPr userDrawn="1"/>
        </p:nvSpPr>
        <p:spPr>
          <a:xfrm flipH="1">
            <a:off x="4267197" y="0"/>
            <a:ext cx="7924803" cy="6858000"/>
          </a:xfrm>
          <a:prstGeom prst="rect">
            <a:avLst/>
          </a:prstGeom>
          <a:solidFill>
            <a:srgbClr val="BC47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2599D02-53E5-4B6E-AB95-3B97A851D639}"/>
              </a:ext>
            </a:extLst>
          </p:cNvPr>
          <p:cNvSpPr/>
          <p:nvPr userDrawn="1"/>
        </p:nvSpPr>
        <p:spPr>
          <a:xfrm>
            <a:off x="0" y="914397"/>
            <a:ext cx="6093710" cy="5029202"/>
          </a:xfrm>
          <a:custGeom>
            <a:avLst/>
            <a:gdLst>
              <a:gd name="connsiteX0" fmla="*/ 0 w 6093710"/>
              <a:gd name="connsiteY0" fmla="*/ 0 h 5029202"/>
              <a:gd name="connsiteX1" fmla="*/ 1298895 w 6093710"/>
              <a:gd name="connsiteY1" fmla="*/ 0 h 5029202"/>
              <a:gd name="connsiteX2" fmla="*/ 1298895 w 6093710"/>
              <a:gd name="connsiteY2" fmla="*/ 2 h 5029202"/>
              <a:gd name="connsiteX3" fmla="*/ 5880522 w 6093710"/>
              <a:gd name="connsiteY3" fmla="*/ 2 h 5029202"/>
              <a:gd name="connsiteX4" fmla="*/ 6093710 w 6093710"/>
              <a:gd name="connsiteY4" fmla="*/ 213190 h 5029202"/>
              <a:gd name="connsiteX5" fmla="*/ 6093710 w 6093710"/>
              <a:gd name="connsiteY5" fmla="*/ 4816014 h 5029202"/>
              <a:gd name="connsiteX6" fmla="*/ 5880522 w 6093710"/>
              <a:gd name="connsiteY6" fmla="*/ 5029202 h 5029202"/>
              <a:gd name="connsiteX7" fmla="*/ 302338 w 6093710"/>
              <a:gd name="connsiteY7" fmla="*/ 5029202 h 5029202"/>
              <a:gd name="connsiteX8" fmla="*/ 302328 w 6093710"/>
              <a:gd name="connsiteY8" fmla="*/ 5029201 h 5029202"/>
              <a:gd name="connsiteX9" fmla="*/ 0 w 6093710"/>
              <a:gd name="connsiteY9" fmla="*/ 5029201 h 502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3710" h="5029202">
                <a:moveTo>
                  <a:pt x="0" y="0"/>
                </a:moveTo>
                <a:lnTo>
                  <a:pt x="1298895" y="0"/>
                </a:lnTo>
                <a:lnTo>
                  <a:pt x="1298895" y="2"/>
                </a:lnTo>
                <a:lnTo>
                  <a:pt x="5880522" y="2"/>
                </a:lnTo>
                <a:cubicBezTo>
                  <a:pt x="5998262" y="2"/>
                  <a:pt x="6093710" y="95450"/>
                  <a:pt x="6093710" y="213190"/>
                </a:cubicBezTo>
                <a:lnTo>
                  <a:pt x="6093710" y="4816014"/>
                </a:lnTo>
                <a:cubicBezTo>
                  <a:pt x="6093710" y="4933754"/>
                  <a:pt x="5998262" y="5029202"/>
                  <a:pt x="5880522" y="5029202"/>
                </a:cubicBezTo>
                <a:lnTo>
                  <a:pt x="302338" y="5029202"/>
                </a:lnTo>
                <a:lnTo>
                  <a:pt x="302328" y="5029201"/>
                </a:lnTo>
                <a:lnTo>
                  <a:pt x="0" y="5029201"/>
                </a:lnTo>
                <a:close/>
              </a:path>
            </a:pathLst>
          </a:cu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16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FA2D58-D4BB-4A9D-AC46-AD4CA505C930}"/>
              </a:ext>
            </a:extLst>
          </p:cNvPr>
          <p:cNvSpPr/>
          <p:nvPr userDrawn="1"/>
        </p:nvSpPr>
        <p:spPr>
          <a:xfrm flipH="1">
            <a:off x="6186250" y="0"/>
            <a:ext cx="6005750" cy="6858000"/>
          </a:xfrm>
          <a:prstGeom prst="rect">
            <a:avLst/>
          </a:prstGeom>
          <a:solidFill>
            <a:srgbClr val="BC47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3CC447-5DD4-4B4A-AA5D-E1179DDC74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424722"/>
            <a:ext cx="12192002" cy="3433278"/>
          </a:xfrm>
          <a:custGeom>
            <a:avLst/>
            <a:gdLst>
              <a:gd name="connsiteX0" fmla="*/ 411475 w 12192002"/>
              <a:gd name="connsiteY0" fmla="*/ 0 h 3433278"/>
              <a:gd name="connsiteX1" fmla="*/ 3550920 w 12192002"/>
              <a:gd name="connsiteY1" fmla="*/ 0 h 3433278"/>
              <a:gd name="connsiteX2" fmla="*/ 5201923 w 12192002"/>
              <a:gd name="connsiteY2" fmla="*/ 0 h 3433278"/>
              <a:gd name="connsiteX3" fmla="*/ 5593086 w 12192002"/>
              <a:gd name="connsiteY3" fmla="*/ 0 h 3433278"/>
              <a:gd name="connsiteX4" fmla="*/ 6004561 w 12192002"/>
              <a:gd name="connsiteY4" fmla="*/ 0 h 3433278"/>
              <a:gd name="connsiteX5" fmla="*/ 6187443 w 12192002"/>
              <a:gd name="connsiteY5" fmla="*/ 0 h 3433278"/>
              <a:gd name="connsiteX6" fmla="*/ 6598918 w 12192002"/>
              <a:gd name="connsiteY6" fmla="*/ 0 h 3433278"/>
              <a:gd name="connsiteX7" fmla="*/ 6786883 w 12192002"/>
              <a:gd name="connsiteY7" fmla="*/ 0 h 3433278"/>
              <a:gd name="connsiteX8" fmla="*/ 8641082 w 12192002"/>
              <a:gd name="connsiteY8" fmla="*/ 0 h 3433278"/>
              <a:gd name="connsiteX9" fmla="*/ 11780527 w 12192002"/>
              <a:gd name="connsiteY9" fmla="*/ 0 h 3433278"/>
              <a:gd name="connsiteX10" fmla="*/ 12192002 w 12192002"/>
              <a:gd name="connsiteY10" fmla="*/ 411475 h 3433278"/>
              <a:gd name="connsiteX11" fmla="*/ 12192002 w 12192002"/>
              <a:gd name="connsiteY11" fmla="*/ 3429000 h 3433278"/>
              <a:gd name="connsiteX12" fmla="*/ 12192002 w 12192002"/>
              <a:gd name="connsiteY12" fmla="*/ 3433278 h 3433278"/>
              <a:gd name="connsiteX13" fmla="*/ 0 w 12192002"/>
              <a:gd name="connsiteY13" fmla="*/ 3433278 h 3433278"/>
              <a:gd name="connsiteX14" fmla="*/ 0 w 12192002"/>
              <a:gd name="connsiteY14" fmla="*/ 3429000 h 3433278"/>
              <a:gd name="connsiteX15" fmla="*/ 0 w 12192002"/>
              <a:gd name="connsiteY15" fmla="*/ 411475 h 3433278"/>
              <a:gd name="connsiteX16" fmla="*/ 411475 w 12192002"/>
              <a:gd name="connsiteY16" fmla="*/ 0 h 343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2" h="3433278">
                <a:moveTo>
                  <a:pt x="411475" y="0"/>
                </a:moveTo>
                <a:lnTo>
                  <a:pt x="3550920" y="0"/>
                </a:lnTo>
                <a:lnTo>
                  <a:pt x="5201923" y="0"/>
                </a:lnTo>
                <a:lnTo>
                  <a:pt x="5593086" y="0"/>
                </a:lnTo>
                <a:lnTo>
                  <a:pt x="6004561" y="0"/>
                </a:lnTo>
                <a:lnTo>
                  <a:pt x="6187443" y="0"/>
                </a:lnTo>
                <a:lnTo>
                  <a:pt x="6598918" y="0"/>
                </a:lnTo>
                <a:lnTo>
                  <a:pt x="6786883" y="0"/>
                </a:lnTo>
                <a:lnTo>
                  <a:pt x="8641082" y="0"/>
                </a:lnTo>
                <a:lnTo>
                  <a:pt x="11780527" y="0"/>
                </a:lnTo>
                <a:cubicBezTo>
                  <a:pt x="12007778" y="0"/>
                  <a:pt x="12192002" y="184224"/>
                  <a:pt x="12192002" y="411475"/>
                </a:cubicBezTo>
                <a:lnTo>
                  <a:pt x="12192002" y="3429000"/>
                </a:lnTo>
                <a:lnTo>
                  <a:pt x="12192002" y="3433278"/>
                </a:lnTo>
                <a:lnTo>
                  <a:pt x="0" y="3433278"/>
                </a:lnTo>
                <a:lnTo>
                  <a:pt x="0" y="3429000"/>
                </a:lnTo>
                <a:lnTo>
                  <a:pt x="0" y="411475"/>
                </a:lnTo>
                <a:cubicBezTo>
                  <a:pt x="0" y="184224"/>
                  <a:pt x="184224" y="0"/>
                  <a:pt x="411475" y="0"/>
                </a:cubicBez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57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52E5FC-ACEA-4369-A5F1-52442ACA7408}"/>
              </a:ext>
            </a:extLst>
          </p:cNvPr>
          <p:cNvSpPr/>
          <p:nvPr userDrawn="1"/>
        </p:nvSpPr>
        <p:spPr>
          <a:xfrm flipH="1">
            <a:off x="0" y="0"/>
            <a:ext cx="6005750" cy="6858000"/>
          </a:xfrm>
          <a:prstGeom prst="rect">
            <a:avLst/>
          </a:prstGeom>
          <a:solidFill>
            <a:srgbClr val="BC47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5018D0B-AF4D-40E2-83C0-D1B3D6539EBB}"/>
              </a:ext>
            </a:extLst>
          </p:cNvPr>
          <p:cNvSpPr/>
          <p:nvPr userDrawn="1"/>
        </p:nvSpPr>
        <p:spPr>
          <a:xfrm flipH="1">
            <a:off x="0" y="0"/>
            <a:ext cx="12192002" cy="5943600"/>
          </a:xfrm>
          <a:custGeom>
            <a:avLst/>
            <a:gdLst>
              <a:gd name="connsiteX0" fmla="*/ 12192002 w 12192002"/>
              <a:gd name="connsiteY0" fmla="*/ 0 h 5943600"/>
              <a:gd name="connsiteX1" fmla="*/ 11780528 w 12192002"/>
              <a:gd name="connsiteY1" fmla="*/ 0 h 5943600"/>
              <a:gd name="connsiteX2" fmla="*/ 11780527 w 12192002"/>
              <a:gd name="connsiteY2" fmla="*/ 0 h 5943600"/>
              <a:gd name="connsiteX3" fmla="*/ 6598917 w 12192002"/>
              <a:gd name="connsiteY3" fmla="*/ 0 h 5943600"/>
              <a:gd name="connsiteX4" fmla="*/ 6598916 w 12192002"/>
              <a:gd name="connsiteY4" fmla="*/ 0 h 5943600"/>
              <a:gd name="connsiteX5" fmla="*/ 6187442 w 12192002"/>
              <a:gd name="connsiteY5" fmla="*/ 0 h 5943600"/>
              <a:gd name="connsiteX6" fmla="*/ 6187442 w 12192002"/>
              <a:gd name="connsiteY6" fmla="*/ 0 h 5943600"/>
              <a:gd name="connsiteX7" fmla="*/ 6004560 w 12192002"/>
              <a:gd name="connsiteY7" fmla="*/ 0 h 5943600"/>
              <a:gd name="connsiteX8" fmla="*/ 5593086 w 12192002"/>
              <a:gd name="connsiteY8" fmla="*/ 0 h 5943600"/>
              <a:gd name="connsiteX9" fmla="*/ 5593085 w 12192002"/>
              <a:gd name="connsiteY9" fmla="*/ 0 h 5943600"/>
              <a:gd name="connsiteX10" fmla="*/ 5201922 w 12192002"/>
              <a:gd name="connsiteY10" fmla="*/ 0 h 5943600"/>
              <a:gd name="connsiteX11" fmla="*/ 411475 w 12192002"/>
              <a:gd name="connsiteY11" fmla="*/ 0 h 5943600"/>
              <a:gd name="connsiteX12" fmla="*/ 411474 w 12192002"/>
              <a:gd name="connsiteY12" fmla="*/ 0 h 5943600"/>
              <a:gd name="connsiteX13" fmla="*/ 0 w 12192002"/>
              <a:gd name="connsiteY13" fmla="*/ 0 h 5943600"/>
              <a:gd name="connsiteX14" fmla="*/ 0 w 12192002"/>
              <a:gd name="connsiteY14" fmla="*/ 411475 h 5943600"/>
              <a:gd name="connsiteX15" fmla="*/ 0 w 12192002"/>
              <a:gd name="connsiteY15" fmla="*/ 2514600 h 5943600"/>
              <a:gd name="connsiteX16" fmla="*/ 0 w 12192002"/>
              <a:gd name="connsiteY16" fmla="*/ 5532125 h 5943600"/>
              <a:gd name="connsiteX17" fmla="*/ 411475 w 12192002"/>
              <a:gd name="connsiteY17" fmla="*/ 5943600 h 5943600"/>
              <a:gd name="connsiteX18" fmla="*/ 3550920 w 12192002"/>
              <a:gd name="connsiteY18" fmla="*/ 5943600 h 5943600"/>
              <a:gd name="connsiteX19" fmla="*/ 5201922 w 12192002"/>
              <a:gd name="connsiteY19" fmla="*/ 5943600 h 5943600"/>
              <a:gd name="connsiteX20" fmla="*/ 5593085 w 12192002"/>
              <a:gd name="connsiteY20" fmla="*/ 5943600 h 5943600"/>
              <a:gd name="connsiteX21" fmla="*/ 6004560 w 12192002"/>
              <a:gd name="connsiteY21" fmla="*/ 5943600 h 5943600"/>
              <a:gd name="connsiteX22" fmla="*/ 6187442 w 12192002"/>
              <a:gd name="connsiteY22" fmla="*/ 5943600 h 5943600"/>
              <a:gd name="connsiteX23" fmla="*/ 6598917 w 12192002"/>
              <a:gd name="connsiteY23" fmla="*/ 5943600 h 5943600"/>
              <a:gd name="connsiteX24" fmla="*/ 6786882 w 12192002"/>
              <a:gd name="connsiteY24" fmla="*/ 5943600 h 5943600"/>
              <a:gd name="connsiteX25" fmla="*/ 8641082 w 12192002"/>
              <a:gd name="connsiteY25" fmla="*/ 5943600 h 5943600"/>
              <a:gd name="connsiteX26" fmla="*/ 11780527 w 12192002"/>
              <a:gd name="connsiteY26" fmla="*/ 5943600 h 5943600"/>
              <a:gd name="connsiteX27" fmla="*/ 12192002 w 12192002"/>
              <a:gd name="connsiteY27" fmla="*/ 5532125 h 5943600"/>
              <a:gd name="connsiteX28" fmla="*/ 12192002 w 12192002"/>
              <a:gd name="connsiteY28" fmla="*/ 2514600 h 5943600"/>
              <a:gd name="connsiteX29" fmla="*/ 12192002 w 12192002"/>
              <a:gd name="connsiteY29" fmla="*/ 411475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92002" h="5943600">
                <a:moveTo>
                  <a:pt x="12192002" y="0"/>
                </a:moveTo>
                <a:lnTo>
                  <a:pt x="11780528" y="0"/>
                </a:lnTo>
                <a:lnTo>
                  <a:pt x="11780527" y="0"/>
                </a:lnTo>
                <a:lnTo>
                  <a:pt x="6598917" y="0"/>
                </a:lnTo>
                <a:lnTo>
                  <a:pt x="6598916" y="0"/>
                </a:lnTo>
                <a:lnTo>
                  <a:pt x="6187442" y="0"/>
                </a:lnTo>
                <a:lnTo>
                  <a:pt x="6187442" y="0"/>
                </a:lnTo>
                <a:lnTo>
                  <a:pt x="6004560" y="0"/>
                </a:lnTo>
                <a:lnTo>
                  <a:pt x="5593086" y="0"/>
                </a:lnTo>
                <a:lnTo>
                  <a:pt x="5593085" y="0"/>
                </a:lnTo>
                <a:lnTo>
                  <a:pt x="5201922" y="0"/>
                </a:lnTo>
                <a:lnTo>
                  <a:pt x="411475" y="0"/>
                </a:lnTo>
                <a:lnTo>
                  <a:pt x="411474" y="0"/>
                </a:lnTo>
                <a:lnTo>
                  <a:pt x="0" y="0"/>
                </a:lnTo>
                <a:lnTo>
                  <a:pt x="0" y="411475"/>
                </a:lnTo>
                <a:lnTo>
                  <a:pt x="0" y="2514600"/>
                </a:lnTo>
                <a:lnTo>
                  <a:pt x="0" y="5532125"/>
                </a:lnTo>
                <a:cubicBezTo>
                  <a:pt x="0" y="5759376"/>
                  <a:pt x="184224" y="5943600"/>
                  <a:pt x="411475" y="5943600"/>
                </a:cubicBezTo>
                <a:lnTo>
                  <a:pt x="3550920" y="5943600"/>
                </a:lnTo>
                <a:lnTo>
                  <a:pt x="5201922" y="5943600"/>
                </a:lnTo>
                <a:lnTo>
                  <a:pt x="5593085" y="5943600"/>
                </a:lnTo>
                <a:lnTo>
                  <a:pt x="6004560" y="5943600"/>
                </a:lnTo>
                <a:lnTo>
                  <a:pt x="6187442" y="5943600"/>
                </a:lnTo>
                <a:lnTo>
                  <a:pt x="6598917" y="5943600"/>
                </a:lnTo>
                <a:lnTo>
                  <a:pt x="6786882" y="5943600"/>
                </a:lnTo>
                <a:lnTo>
                  <a:pt x="8641082" y="5943600"/>
                </a:lnTo>
                <a:lnTo>
                  <a:pt x="11780527" y="5943600"/>
                </a:lnTo>
                <a:cubicBezTo>
                  <a:pt x="12007778" y="5943600"/>
                  <a:pt x="12192002" y="5759376"/>
                  <a:pt x="12192002" y="5532125"/>
                </a:cubicBezTo>
                <a:lnTo>
                  <a:pt x="12192002" y="2514600"/>
                </a:lnTo>
                <a:lnTo>
                  <a:pt x="12192002" y="411475"/>
                </a:lnTo>
                <a:close/>
              </a:path>
            </a:pathLst>
          </a:cu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12E381-C355-474F-99FA-8274E72171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7440" y="0"/>
            <a:ext cx="6004560" cy="2645986"/>
          </a:xfrm>
          <a:custGeom>
            <a:avLst/>
            <a:gdLst>
              <a:gd name="connsiteX0" fmla="*/ 0 w 6004560"/>
              <a:gd name="connsiteY0" fmla="*/ 0 h 2645986"/>
              <a:gd name="connsiteX1" fmla="*/ 6004560 w 6004560"/>
              <a:gd name="connsiteY1" fmla="*/ 0 h 2645986"/>
              <a:gd name="connsiteX2" fmla="*/ 6004560 w 6004560"/>
              <a:gd name="connsiteY2" fmla="*/ 2234511 h 2645986"/>
              <a:gd name="connsiteX3" fmla="*/ 6004560 w 6004560"/>
              <a:gd name="connsiteY3" fmla="*/ 2645986 h 2645986"/>
              <a:gd name="connsiteX4" fmla="*/ 5593085 w 6004560"/>
              <a:gd name="connsiteY4" fmla="*/ 2645986 h 2645986"/>
              <a:gd name="connsiteX5" fmla="*/ 3550920 w 6004560"/>
              <a:gd name="connsiteY5" fmla="*/ 2645986 h 2645986"/>
              <a:gd name="connsiteX6" fmla="*/ 411475 w 6004560"/>
              <a:gd name="connsiteY6" fmla="*/ 2645986 h 2645986"/>
              <a:gd name="connsiteX7" fmla="*/ 0 w 6004560"/>
              <a:gd name="connsiteY7" fmla="*/ 2234511 h 264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4560" h="2645986">
                <a:moveTo>
                  <a:pt x="0" y="0"/>
                </a:moveTo>
                <a:lnTo>
                  <a:pt x="6004560" y="0"/>
                </a:lnTo>
                <a:lnTo>
                  <a:pt x="6004560" y="2234511"/>
                </a:lnTo>
                <a:lnTo>
                  <a:pt x="6004560" y="2645986"/>
                </a:lnTo>
                <a:lnTo>
                  <a:pt x="5593085" y="2645986"/>
                </a:lnTo>
                <a:lnTo>
                  <a:pt x="3550920" y="2645986"/>
                </a:lnTo>
                <a:lnTo>
                  <a:pt x="411475" y="2645986"/>
                </a:lnTo>
                <a:cubicBezTo>
                  <a:pt x="184225" y="2645986"/>
                  <a:pt x="0" y="2461762"/>
                  <a:pt x="0" y="2234511"/>
                </a:cubicBez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39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85F478-D303-4A0D-8E42-FCF4866474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26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C62F78-7260-47F4-B0F2-286405FCEDAF}"/>
              </a:ext>
            </a:extLst>
          </p:cNvPr>
          <p:cNvSpPr/>
          <p:nvPr userDrawn="1"/>
        </p:nvSpPr>
        <p:spPr>
          <a:xfrm flipH="1">
            <a:off x="7923784" y="0"/>
            <a:ext cx="4268216" cy="6858000"/>
          </a:xfrm>
          <a:prstGeom prst="rect">
            <a:avLst/>
          </a:prstGeom>
          <a:solidFill>
            <a:srgbClr val="BC47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5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299440-8096-4E79-AE60-3E72D78C7B27}"/>
              </a:ext>
            </a:extLst>
          </p:cNvPr>
          <p:cNvSpPr/>
          <p:nvPr userDrawn="1"/>
        </p:nvSpPr>
        <p:spPr>
          <a:xfrm>
            <a:off x="7008040" y="0"/>
            <a:ext cx="5183959" cy="4572000"/>
          </a:xfrm>
          <a:prstGeom prst="rect">
            <a:avLst/>
          </a:prstGeom>
          <a:solidFill>
            <a:srgbClr val="BC47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36FAA-0901-4A48-8AC5-0EA03CD5B9B7}"/>
              </a:ext>
            </a:extLst>
          </p:cNvPr>
          <p:cNvSpPr/>
          <p:nvPr userDrawn="1"/>
        </p:nvSpPr>
        <p:spPr>
          <a:xfrm>
            <a:off x="1" y="4572000"/>
            <a:ext cx="7009218" cy="2286000"/>
          </a:xfrm>
          <a:prstGeom prst="rect">
            <a:avLst/>
          </a:prstGeom>
          <a:solidFill>
            <a:srgbClr val="BC47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383F23-D3AB-4D33-B644-F0832FF59D54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oundRect">
            <a:avLst>
              <a:gd name="adj" fmla="val 7125"/>
            </a:avLst>
          </a:pr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5A1CC5F-ACA5-4720-956F-078AD4347D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9219" y="457200"/>
            <a:ext cx="4725581" cy="5943600"/>
          </a:xfrm>
          <a:custGeom>
            <a:avLst/>
            <a:gdLst>
              <a:gd name="connsiteX0" fmla="*/ 0 w 4725581"/>
              <a:gd name="connsiteY0" fmla="*/ 0 h 5943600"/>
              <a:gd name="connsiteX1" fmla="*/ 4302100 w 4725581"/>
              <a:gd name="connsiteY1" fmla="*/ 0 h 5943600"/>
              <a:gd name="connsiteX2" fmla="*/ 4725581 w 4725581"/>
              <a:gd name="connsiteY2" fmla="*/ 423481 h 5943600"/>
              <a:gd name="connsiteX3" fmla="*/ 4725581 w 4725581"/>
              <a:gd name="connsiteY3" fmla="*/ 5520119 h 5943600"/>
              <a:gd name="connsiteX4" fmla="*/ 4302100 w 4725581"/>
              <a:gd name="connsiteY4" fmla="*/ 5943600 h 5943600"/>
              <a:gd name="connsiteX5" fmla="*/ 0 w 4725581"/>
              <a:gd name="connsiteY5" fmla="*/ 594360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5581" h="5943600">
                <a:moveTo>
                  <a:pt x="0" y="0"/>
                </a:moveTo>
                <a:lnTo>
                  <a:pt x="4302100" y="0"/>
                </a:lnTo>
                <a:cubicBezTo>
                  <a:pt x="4535982" y="0"/>
                  <a:pt x="4725581" y="189599"/>
                  <a:pt x="4725581" y="423481"/>
                </a:cubicBezTo>
                <a:lnTo>
                  <a:pt x="4725581" y="5520119"/>
                </a:lnTo>
                <a:cubicBezTo>
                  <a:pt x="4725581" y="5754001"/>
                  <a:pt x="4535982" y="5943600"/>
                  <a:pt x="4302100" y="5943600"/>
                </a:cubicBezTo>
                <a:lnTo>
                  <a:pt x="0" y="5943600"/>
                </a:ln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23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87E96C-5A8F-41FD-9123-D7863F819E13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BC47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70707B-BE1F-45D7-BC65-0A5BDB8D53D6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oundRect">
            <a:avLst>
              <a:gd name="adj" fmla="val 7125"/>
            </a:avLst>
          </a:prstGeom>
          <a:solidFill>
            <a:srgbClr val="6A9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B946E7B-9FC9-4092-8527-BD652B06B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457200"/>
            <a:ext cx="5638801" cy="5943600"/>
          </a:xfrm>
          <a:custGeom>
            <a:avLst/>
            <a:gdLst>
              <a:gd name="connsiteX0" fmla="*/ 0 w 5638801"/>
              <a:gd name="connsiteY0" fmla="*/ 0 h 5943600"/>
              <a:gd name="connsiteX1" fmla="*/ 5215320 w 5638801"/>
              <a:gd name="connsiteY1" fmla="*/ 0 h 5943600"/>
              <a:gd name="connsiteX2" fmla="*/ 5638801 w 5638801"/>
              <a:gd name="connsiteY2" fmla="*/ 423481 h 5943600"/>
              <a:gd name="connsiteX3" fmla="*/ 5638801 w 5638801"/>
              <a:gd name="connsiteY3" fmla="*/ 5520119 h 5943600"/>
              <a:gd name="connsiteX4" fmla="*/ 5215320 w 5638801"/>
              <a:gd name="connsiteY4" fmla="*/ 5943600 h 5943600"/>
              <a:gd name="connsiteX5" fmla="*/ 0 w 5638801"/>
              <a:gd name="connsiteY5" fmla="*/ 594360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8801" h="5943600">
                <a:moveTo>
                  <a:pt x="0" y="0"/>
                </a:moveTo>
                <a:lnTo>
                  <a:pt x="5215320" y="0"/>
                </a:lnTo>
                <a:cubicBezTo>
                  <a:pt x="5449202" y="0"/>
                  <a:pt x="5638801" y="189599"/>
                  <a:pt x="5638801" y="423481"/>
                </a:cubicBezTo>
                <a:lnTo>
                  <a:pt x="5638801" y="5520119"/>
                </a:lnTo>
                <a:cubicBezTo>
                  <a:pt x="5638801" y="5754001"/>
                  <a:pt x="5449202" y="5943600"/>
                  <a:pt x="5215320" y="5943600"/>
                </a:cubicBezTo>
                <a:lnTo>
                  <a:pt x="0" y="5943600"/>
                </a:ln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44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EBACFD2-9163-433B-B87F-3D5F11796AD2}"/>
              </a:ext>
            </a:extLst>
          </p:cNvPr>
          <p:cNvSpPr/>
          <p:nvPr userDrawn="1"/>
        </p:nvSpPr>
        <p:spPr>
          <a:xfrm flipV="1">
            <a:off x="6187440" y="0"/>
            <a:ext cx="6004560" cy="6857710"/>
          </a:xfrm>
          <a:custGeom>
            <a:avLst/>
            <a:gdLst>
              <a:gd name="connsiteX0" fmla="*/ 411475 w 6004560"/>
              <a:gd name="connsiteY0" fmla="*/ 6857710 h 6857710"/>
              <a:gd name="connsiteX1" fmla="*/ 3550920 w 6004560"/>
              <a:gd name="connsiteY1" fmla="*/ 6857710 h 6857710"/>
              <a:gd name="connsiteX2" fmla="*/ 5593085 w 6004560"/>
              <a:gd name="connsiteY2" fmla="*/ 6857710 h 6857710"/>
              <a:gd name="connsiteX3" fmla="*/ 6004560 w 6004560"/>
              <a:gd name="connsiteY3" fmla="*/ 6857710 h 6857710"/>
              <a:gd name="connsiteX4" fmla="*/ 6004560 w 6004560"/>
              <a:gd name="connsiteY4" fmla="*/ 6446235 h 6857710"/>
              <a:gd name="connsiteX5" fmla="*/ 6004560 w 6004560"/>
              <a:gd name="connsiteY5" fmla="*/ 5943600 h 6857710"/>
              <a:gd name="connsiteX6" fmla="*/ 6004560 w 6004560"/>
              <a:gd name="connsiteY6" fmla="*/ 5532125 h 6857710"/>
              <a:gd name="connsiteX7" fmla="*/ 6004560 w 6004560"/>
              <a:gd name="connsiteY7" fmla="*/ 1325585 h 6857710"/>
              <a:gd name="connsiteX8" fmla="*/ 6004560 w 6004560"/>
              <a:gd name="connsiteY8" fmla="*/ 914110 h 6857710"/>
              <a:gd name="connsiteX9" fmla="*/ 6004560 w 6004560"/>
              <a:gd name="connsiteY9" fmla="*/ 411475 h 6857710"/>
              <a:gd name="connsiteX10" fmla="*/ 6004560 w 6004560"/>
              <a:gd name="connsiteY10" fmla="*/ 0 h 6857710"/>
              <a:gd name="connsiteX11" fmla="*/ 5593085 w 6004560"/>
              <a:gd name="connsiteY11" fmla="*/ 0 h 6857710"/>
              <a:gd name="connsiteX12" fmla="*/ 3550920 w 6004560"/>
              <a:gd name="connsiteY12" fmla="*/ 0 h 6857710"/>
              <a:gd name="connsiteX13" fmla="*/ 411475 w 6004560"/>
              <a:gd name="connsiteY13" fmla="*/ 0 h 6857710"/>
              <a:gd name="connsiteX14" fmla="*/ 0 w 6004560"/>
              <a:gd name="connsiteY14" fmla="*/ 411475 h 6857710"/>
              <a:gd name="connsiteX15" fmla="*/ 0 w 6004560"/>
              <a:gd name="connsiteY15" fmla="*/ 914110 h 6857710"/>
              <a:gd name="connsiteX16" fmla="*/ 0 w 6004560"/>
              <a:gd name="connsiteY16" fmla="*/ 1325585 h 6857710"/>
              <a:gd name="connsiteX17" fmla="*/ 0 w 6004560"/>
              <a:gd name="connsiteY17" fmla="*/ 3428710 h 6857710"/>
              <a:gd name="connsiteX18" fmla="*/ 0 w 6004560"/>
              <a:gd name="connsiteY18" fmla="*/ 3429000 h 6857710"/>
              <a:gd name="connsiteX19" fmla="*/ 0 w 6004560"/>
              <a:gd name="connsiteY19" fmla="*/ 5532125 h 6857710"/>
              <a:gd name="connsiteX20" fmla="*/ 0 w 6004560"/>
              <a:gd name="connsiteY20" fmla="*/ 5943600 h 6857710"/>
              <a:gd name="connsiteX21" fmla="*/ 0 w 6004560"/>
              <a:gd name="connsiteY21" fmla="*/ 6446235 h 6857710"/>
              <a:gd name="connsiteX22" fmla="*/ 411475 w 6004560"/>
              <a:gd name="connsiteY22" fmla="*/ 6857710 h 685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04560" h="6857710">
                <a:moveTo>
                  <a:pt x="411475" y="6857710"/>
                </a:moveTo>
                <a:lnTo>
                  <a:pt x="3550920" y="6857710"/>
                </a:lnTo>
                <a:lnTo>
                  <a:pt x="5593085" y="6857710"/>
                </a:lnTo>
                <a:lnTo>
                  <a:pt x="6004560" y="6857710"/>
                </a:lnTo>
                <a:lnTo>
                  <a:pt x="6004560" y="6446235"/>
                </a:lnTo>
                <a:lnTo>
                  <a:pt x="6004560" y="5943600"/>
                </a:lnTo>
                <a:lnTo>
                  <a:pt x="6004560" y="5532125"/>
                </a:lnTo>
                <a:lnTo>
                  <a:pt x="6004560" y="1325585"/>
                </a:lnTo>
                <a:lnTo>
                  <a:pt x="6004560" y="914110"/>
                </a:lnTo>
                <a:lnTo>
                  <a:pt x="6004560" y="411475"/>
                </a:lnTo>
                <a:lnTo>
                  <a:pt x="6004560" y="0"/>
                </a:lnTo>
                <a:lnTo>
                  <a:pt x="5593085" y="0"/>
                </a:lnTo>
                <a:lnTo>
                  <a:pt x="3550920" y="0"/>
                </a:lnTo>
                <a:lnTo>
                  <a:pt x="411475" y="0"/>
                </a:lnTo>
                <a:cubicBezTo>
                  <a:pt x="184224" y="0"/>
                  <a:pt x="0" y="184224"/>
                  <a:pt x="0" y="411475"/>
                </a:cubicBezTo>
                <a:lnTo>
                  <a:pt x="0" y="914110"/>
                </a:lnTo>
                <a:lnTo>
                  <a:pt x="0" y="1325585"/>
                </a:lnTo>
                <a:lnTo>
                  <a:pt x="0" y="3428710"/>
                </a:lnTo>
                <a:lnTo>
                  <a:pt x="0" y="3429000"/>
                </a:lnTo>
                <a:lnTo>
                  <a:pt x="0" y="5532125"/>
                </a:lnTo>
                <a:lnTo>
                  <a:pt x="0" y="5943600"/>
                </a:lnTo>
                <a:lnTo>
                  <a:pt x="0" y="6446235"/>
                </a:lnTo>
                <a:cubicBezTo>
                  <a:pt x="0" y="6673486"/>
                  <a:pt x="184224" y="6857710"/>
                  <a:pt x="411475" y="6857710"/>
                </a:cubicBezTo>
                <a:close/>
              </a:path>
            </a:pathLst>
          </a:cu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43B44-A02A-4B9F-B315-3B5B6D06F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76" y="914110"/>
            <a:ext cx="2487248" cy="5029199"/>
          </a:xfrm>
          <a:prstGeom prst="rect">
            <a:avLst/>
          </a:prstGeom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FEBFB2-5FC6-462B-97C5-E1C89A21C8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6371" y="1030372"/>
            <a:ext cx="2240618" cy="4805246"/>
          </a:xfrm>
          <a:custGeom>
            <a:avLst/>
            <a:gdLst>
              <a:gd name="connsiteX0" fmla="*/ 271779 w 2240618"/>
              <a:gd name="connsiteY0" fmla="*/ 0 h 4805246"/>
              <a:gd name="connsiteX1" fmla="*/ 494285 w 2240618"/>
              <a:gd name="connsiteY1" fmla="*/ 0 h 4805246"/>
              <a:gd name="connsiteX2" fmla="*/ 524367 w 2240618"/>
              <a:gd name="connsiteY2" fmla="*/ 30394 h 4805246"/>
              <a:gd name="connsiteX3" fmla="*/ 675298 w 2240618"/>
              <a:gd name="connsiteY3" fmla="*/ 180815 h 4805246"/>
              <a:gd name="connsiteX4" fmla="*/ 1565839 w 2240618"/>
              <a:gd name="connsiteY4" fmla="*/ 180815 h 4805246"/>
              <a:gd name="connsiteX5" fmla="*/ 1716770 w 2240618"/>
              <a:gd name="connsiteY5" fmla="*/ 30394 h 4805246"/>
              <a:gd name="connsiteX6" fmla="*/ 1746852 w 2240618"/>
              <a:gd name="connsiteY6" fmla="*/ 0 h 4805246"/>
              <a:gd name="connsiteX7" fmla="*/ 1969358 w 2240618"/>
              <a:gd name="connsiteY7" fmla="*/ 0 h 4805246"/>
              <a:gd name="connsiteX8" fmla="*/ 2240618 w 2240618"/>
              <a:gd name="connsiteY8" fmla="*/ 270965 h 4805246"/>
              <a:gd name="connsiteX9" fmla="*/ 2240618 w 2240618"/>
              <a:gd name="connsiteY9" fmla="*/ 4534797 h 4805246"/>
              <a:gd name="connsiteX10" fmla="*/ 1969358 w 2240618"/>
              <a:gd name="connsiteY10" fmla="*/ 4805246 h 4805246"/>
              <a:gd name="connsiteX11" fmla="*/ 271779 w 2240618"/>
              <a:gd name="connsiteY11" fmla="*/ 4805246 h 4805246"/>
              <a:gd name="connsiteX12" fmla="*/ 0 w 2240618"/>
              <a:gd name="connsiteY12" fmla="*/ 4534797 h 4805246"/>
              <a:gd name="connsiteX13" fmla="*/ 0 w 2240618"/>
              <a:gd name="connsiteY13" fmla="*/ 270965 h 4805246"/>
              <a:gd name="connsiteX14" fmla="*/ 271779 w 2240618"/>
              <a:gd name="connsiteY14" fmla="*/ 0 h 48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0618" h="4805246">
                <a:moveTo>
                  <a:pt x="271779" y="0"/>
                </a:moveTo>
                <a:cubicBezTo>
                  <a:pt x="271779" y="0"/>
                  <a:pt x="271779" y="0"/>
                  <a:pt x="494285" y="0"/>
                </a:cubicBezTo>
                <a:cubicBezTo>
                  <a:pt x="513475" y="0"/>
                  <a:pt x="524367" y="15454"/>
                  <a:pt x="524367" y="30394"/>
                </a:cubicBezTo>
                <a:cubicBezTo>
                  <a:pt x="524367" y="112816"/>
                  <a:pt x="592312" y="180815"/>
                  <a:pt x="675298" y="180815"/>
                </a:cubicBezTo>
                <a:cubicBezTo>
                  <a:pt x="675298" y="180815"/>
                  <a:pt x="675298" y="180815"/>
                  <a:pt x="1565839" y="180815"/>
                </a:cubicBezTo>
                <a:cubicBezTo>
                  <a:pt x="1648825" y="180815"/>
                  <a:pt x="1716770" y="112816"/>
                  <a:pt x="1716770" y="30394"/>
                </a:cubicBezTo>
                <a:cubicBezTo>
                  <a:pt x="1716770" y="15454"/>
                  <a:pt x="1727662" y="0"/>
                  <a:pt x="1746852" y="0"/>
                </a:cubicBezTo>
                <a:cubicBezTo>
                  <a:pt x="1746852" y="0"/>
                  <a:pt x="1746852" y="0"/>
                  <a:pt x="1969358" y="0"/>
                </a:cubicBezTo>
                <a:cubicBezTo>
                  <a:pt x="2120289" y="0"/>
                  <a:pt x="2240618" y="120543"/>
                  <a:pt x="2240618" y="270965"/>
                </a:cubicBezTo>
                <a:cubicBezTo>
                  <a:pt x="2240618" y="270965"/>
                  <a:pt x="2240618" y="270965"/>
                  <a:pt x="2240618" y="4534797"/>
                </a:cubicBezTo>
                <a:cubicBezTo>
                  <a:pt x="2240618" y="4685218"/>
                  <a:pt x="2120289" y="4805246"/>
                  <a:pt x="1969358" y="4805246"/>
                </a:cubicBezTo>
                <a:cubicBezTo>
                  <a:pt x="1969358" y="4805246"/>
                  <a:pt x="1969358" y="4805246"/>
                  <a:pt x="271779" y="4805246"/>
                </a:cubicBezTo>
                <a:cubicBezTo>
                  <a:pt x="120848" y="4805246"/>
                  <a:pt x="0" y="4685218"/>
                  <a:pt x="0" y="4534797"/>
                </a:cubicBezTo>
                <a:cubicBezTo>
                  <a:pt x="0" y="4534797"/>
                  <a:pt x="0" y="4534797"/>
                  <a:pt x="0" y="270965"/>
                </a:cubicBezTo>
                <a:cubicBezTo>
                  <a:pt x="0" y="120543"/>
                  <a:pt x="120848" y="0"/>
                  <a:pt x="271779" y="0"/>
                </a:cubicBez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13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4F1407E-FED0-436F-B2E3-3C637F49BDB4}"/>
              </a:ext>
            </a:extLst>
          </p:cNvPr>
          <p:cNvSpPr/>
          <p:nvPr userDrawn="1"/>
        </p:nvSpPr>
        <p:spPr>
          <a:xfrm rot="10800000">
            <a:off x="457200" y="457200"/>
            <a:ext cx="11277600" cy="3886200"/>
          </a:xfrm>
          <a:custGeom>
            <a:avLst/>
            <a:gdLst>
              <a:gd name="connsiteX0" fmla="*/ 0 w 11277600"/>
              <a:gd name="connsiteY0" fmla="*/ 0 h 3886200"/>
              <a:gd name="connsiteX1" fmla="*/ 11277600 w 11277600"/>
              <a:gd name="connsiteY1" fmla="*/ 0 h 3886200"/>
              <a:gd name="connsiteX2" fmla="*/ 11277600 w 11277600"/>
              <a:gd name="connsiteY2" fmla="*/ 3462719 h 3886200"/>
              <a:gd name="connsiteX3" fmla="*/ 10854119 w 11277600"/>
              <a:gd name="connsiteY3" fmla="*/ 3886200 h 3886200"/>
              <a:gd name="connsiteX4" fmla="*/ 423481 w 11277600"/>
              <a:gd name="connsiteY4" fmla="*/ 3886200 h 3886200"/>
              <a:gd name="connsiteX5" fmla="*/ 0 w 11277600"/>
              <a:gd name="connsiteY5" fmla="*/ 3462719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7600" h="3886200">
                <a:moveTo>
                  <a:pt x="0" y="0"/>
                </a:moveTo>
                <a:lnTo>
                  <a:pt x="11277600" y="0"/>
                </a:lnTo>
                <a:lnTo>
                  <a:pt x="11277600" y="3462719"/>
                </a:lnTo>
                <a:cubicBezTo>
                  <a:pt x="11277600" y="3696601"/>
                  <a:pt x="11088001" y="3886200"/>
                  <a:pt x="10854119" y="3886200"/>
                </a:cubicBezTo>
                <a:lnTo>
                  <a:pt x="423481" y="3886200"/>
                </a:lnTo>
                <a:cubicBezTo>
                  <a:pt x="189599" y="3886200"/>
                  <a:pt x="0" y="3696601"/>
                  <a:pt x="0" y="3462719"/>
                </a:cubicBezTo>
                <a:close/>
              </a:path>
            </a:pathLst>
          </a:custGeom>
          <a:solidFill>
            <a:srgbClr val="BC47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521C03E-4905-4B50-BE8C-630775627E35}"/>
              </a:ext>
            </a:extLst>
          </p:cNvPr>
          <p:cNvSpPr/>
          <p:nvPr userDrawn="1"/>
        </p:nvSpPr>
        <p:spPr>
          <a:xfrm>
            <a:off x="457201" y="457200"/>
            <a:ext cx="4780343" cy="5943600"/>
          </a:xfrm>
          <a:custGeom>
            <a:avLst/>
            <a:gdLst>
              <a:gd name="connsiteX0" fmla="*/ 423481 w 4780343"/>
              <a:gd name="connsiteY0" fmla="*/ 0 h 5943600"/>
              <a:gd name="connsiteX1" fmla="*/ 4780343 w 4780343"/>
              <a:gd name="connsiteY1" fmla="*/ 0 h 5943600"/>
              <a:gd name="connsiteX2" fmla="*/ 4780343 w 4780343"/>
              <a:gd name="connsiteY2" fmla="*/ 5943600 h 5943600"/>
              <a:gd name="connsiteX3" fmla="*/ 423481 w 4780343"/>
              <a:gd name="connsiteY3" fmla="*/ 5943600 h 5943600"/>
              <a:gd name="connsiteX4" fmla="*/ 0 w 4780343"/>
              <a:gd name="connsiteY4" fmla="*/ 5520119 h 5943600"/>
              <a:gd name="connsiteX5" fmla="*/ 0 w 4780343"/>
              <a:gd name="connsiteY5" fmla="*/ 423481 h 5943600"/>
              <a:gd name="connsiteX6" fmla="*/ 423481 w 4780343"/>
              <a:gd name="connsiteY6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0343" h="5943600">
                <a:moveTo>
                  <a:pt x="423481" y="0"/>
                </a:moveTo>
                <a:lnTo>
                  <a:pt x="4780343" y="0"/>
                </a:lnTo>
                <a:lnTo>
                  <a:pt x="4780343" y="5943600"/>
                </a:lnTo>
                <a:lnTo>
                  <a:pt x="423481" y="5943600"/>
                </a:lnTo>
                <a:cubicBezTo>
                  <a:pt x="189599" y="5943600"/>
                  <a:pt x="0" y="5754001"/>
                  <a:pt x="0" y="5520119"/>
                </a:cubicBezTo>
                <a:lnTo>
                  <a:pt x="0" y="423481"/>
                </a:lnTo>
                <a:cubicBezTo>
                  <a:pt x="0" y="189599"/>
                  <a:pt x="189599" y="0"/>
                  <a:pt x="423481" y="0"/>
                </a:cubicBezTo>
                <a:close/>
              </a:path>
            </a:pathLst>
          </a:cu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AF03DB-0D8A-47F5-9DCC-176D1E625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72900"/>
            <a:ext cx="5181600" cy="3260752"/>
          </a:xfrm>
          <a:prstGeom prst="rect">
            <a:avLst/>
          </a:prstGeom>
          <a:effectLst>
            <a:outerShdw blurRad="127000" dist="508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DC91024-C4D8-46E9-AC44-AE0BA5B79F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7067" y="1710000"/>
            <a:ext cx="4428855" cy="2872032"/>
          </a:xfrm>
          <a:custGeom>
            <a:avLst/>
            <a:gdLst>
              <a:gd name="connsiteX0" fmla="*/ 17318 w 4428855"/>
              <a:gd name="connsiteY0" fmla="*/ 0 h 2872032"/>
              <a:gd name="connsiteX1" fmla="*/ 4411537 w 4428855"/>
              <a:gd name="connsiteY1" fmla="*/ 0 h 2872032"/>
              <a:gd name="connsiteX2" fmla="*/ 4428855 w 4428855"/>
              <a:gd name="connsiteY2" fmla="*/ 17318 h 2872032"/>
              <a:gd name="connsiteX3" fmla="*/ 4428855 w 4428855"/>
              <a:gd name="connsiteY3" fmla="*/ 2854714 h 2872032"/>
              <a:gd name="connsiteX4" fmla="*/ 4411537 w 4428855"/>
              <a:gd name="connsiteY4" fmla="*/ 2872032 h 2872032"/>
              <a:gd name="connsiteX5" fmla="*/ 17318 w 4428855"/>
              <a:gd name="connsiteY5" fmla="*/ 2872032 h 2872032"/>
              <a:gd name="connsiteX6" fmla="*/ 0 w 4428855"/>
              <a:gd name="connsiteY6" fmla="*/ 2854714 h 2872032"/>
              <a:gd name="connsiteX7" fmla="*/ 0 w 4428855"/>
              <a:gd name="connsiteY7" fmla="*/ 17318 h 2872032"/>
              <a:gd name="connsiteX8" fmla="*/ 17318 w 4428855"/>
              <a:gd name="connsiteY8" fmla="*/ 0 h 28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8855" h="2872032">
                <a:moveTo>
                  <a:pt x="17318" y="0"/>
                </a:moveTo>
                <a:lnTo>
                  <a:pt x="4411537" y="0"/>
                </a:lnTo>
                <a:cubicBezTo>
                  <a:pt x="4421101" y="0"/>
                  <a:pt x="4428855" y="7754"/>
                  <a:pt x="4428855" y="17318"/>
                </a:cubicBezTo>
                <a:lnTo>
                  <a:pt x="4428855" y="2854714"/>
                </a:lnTo>
                <a:cubicBezTo>
                  <a:pt x="4428855" y="2864278"/>
                  <a:pt x="4421101" y="2872032"/>
                  <a:pt x="4411537" y="2872032"/>
                </a:cubicBezTo>
                <a:lnTo>
                  <a:pt x="17318" y="2872032"/>
                </a:lnTo>
                <a:cubicBezTo>
                  <a:pt x="7754" y="2872032"/>
                  <a:pt x="0" y="2864278"/>
                  <a:pt x="0" y="2854714"/>
                </a:cubicBezTo>
                <a:lnTo>
                  <a:pt x="0" y="17318"/>
                </a:lnTo>
                <a:cubicBezTo>
                  <a:pt x="0" y="7754"/>
                  <a:pt x="7754" y="0"/>
                  <a:pt x="17318" y="0"/>
                </a:cubicBez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96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FF9FA8F-84D3-446B-BB86-57DAB239ED70}"/>
              </a:ext>
            </a:extLst>
          </p:cNvPr>
          <p:cNvSpPr/>
          <p:nvPr userDrawn="1"/>
        </p:nvSpPr>
        <p:spPr>
          <a:xfrm rot="10800000">
            <a:off x="457200" y="457200"/>
            <a:ext cx="11277600" cy="3886200"/>
          </a:xfrm>
          <a:custGeom>
            <a:avLst/>
            <a:gdLst>
              <a:gd name="connsiteX0" fmla="*/ 0 w 11277600"/>
              <a:gd name="connsiteY0" fmla="*/ 0 h 3886200"/>
              <a:gd name="connsiteX1" fmla="*/ 11277600 w 11277600"/>
              <a:gd name="connsiteY1" fmla="*/ 0 h 3886200"/>
              <a:gd name="connsiteX2" fmla="*/ 11277600 w 11277600"/>
              <a:gd name="connsiteY2" fmla="*/ 3462719 h 3886200"/>
              <a:gd name="connsiteX3" fmla="*/ 10854119 w 11277600"/>
              <a:gd name="connsiteY3" fmla="*/ 3886200 h 3886200"/>
              <a:gd name="connsiteX4" fmla="*/ 423481 w 11277600"/>
              <a:gd name="connsiteY4" fmla="*/ 3886200 h 3886200"/>
              <a:gd name="connsiteX5" fmla="*/ 0 w 11277600"/>
              <a:gd name="connsiteY5" fmla="*/ 3462719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7600" h="3886200">
                <a:moveTo>
                  <a:pt x="0" y="0"/>
                </a:moveTo>
                <a:lnTo>
                  <a:pt x="11277600" y="0"/>
                </a:lnTo>
                <a:lnTo>
                  <a:pt x="11277600" y="3462719"/>
                </a:lnTo>
                <a:cubicBezTo>
                  <a:pt x="11277600" y="3696601"/>
                  <a:pt x="11088001" y="3886200"/>
                  <a:pt x="10854119" y="3886200"/>
                </a:cubicBezTo>
                <a:lnTo>
                  <a:pt x="423481" y="3886200"/>
                </a:lnTo>
                <a:cubicBezTo>
                  <a:pt x="189599" y="3886200"/>
                  <a:pt x="0" y="3696601"/>
                  <a:pt x="0" y="3462719"/>
                </a:cubicBezTo>
                <a:close/>
              </a:path>
            </a:pathLst>
          </a:custGeom>
          <a:solidFill>
            <a:srgbClr val="BC47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2F97B61-DE85-4DBA-9103-8F48C4E7EC20}"/>
              </a:ext>
            </a:extLst>
          </p:cNvPr>
          <p:cNvSpPr/>
          <p:nvPr userDrawn="1"/>
        </p:nvSpPr>
        <p:spPr>
          <a:xfrm>
            <a:off x="457200" y="2514600"/>
            <a:ext cx="11277600" cy="3886200"/>
          </a:xfrm>
          <a:custGeom>
            <a:avLst/>
            <a:gdLst>
              <a:gd name="connsiteX0" fmla="*/ 0 w 11277600"/>
              <a:gd name="connsiteY0" fmla="*/ 0 h 3886200"/>
              <a:gd name="connsiteX1" fmla="*/ 11277600 w 11277600"/>
              <a:gd name="connsiteY1" fmla="*/ 0 h 3886200"/>
              <a:gd name="connsiteX2" fmla="*/ 11277600 w 11277600"/>
              <a:gd name="connsiteY2" fmla="*/ 3462719 h 3886200"/>
              <a:gd name="connsiteX3" fmla="*/ 10854119 w 11277600"/>
              <a:gd name="connsiteY3" fmla="*/ 3886200 h 3886200"/>
              <a:gd name="connsiteX4" fmla="*/ 423481 w 11277600"/>
              <a:gd name="connsiteY4" fmla="*/ 3886200 h 3886200"/>
              <a:gd name="connsiteX5" fmla="*/ 0 w 11277600"/>
              <a:gd name="connsiteY5" fmla="*/ 3462719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7600" h="3886200">
                <a:moveTo>
                  <a:pt x="0" y="0"/>
                </a:moveTo>
                <a:lnTo>
                  <a:pt x="11277600" y="0"/>
                </a:lnTo>
                <a:lnTo>
                  <a:pt x="11277600" y="3462719"/>
                </a:lnTo>
                <a:cubicBezTo>
                  <a:pt x="11277600" y="3696601"/>
                  <a:pt x="11088001" y="3886200"/>
                  <a:pt x="10854119" y="3886200"/>
                </a:cubicBezTo>
                <a:lnTo>
                  <a:pt x="423481" y="3886200"/>
                </a:lnTo>
                <a:cubicBezTo>
                  <a:pt x="189599" y="3886200"/>
                  <a:pt x="0" y="3696601"/>
                  <a:pt x="0" y="3462719"/>
                </a:cubicBezTo>
                <a:close/>
              </a:path>
            </a:pathLst>
          </a:custGeom>
          <a:solidFill>
            <a:srgbClr val="6A9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F37C074-3FC4-4539-82EB-CED3AC08B80D}"/>
              </a:ext>
            </a:extLst>
          </p:cNvPr>
          <p:cNvSpPr/>
          <p:nvPr userDrawn="1"/>
        </p:nvSpPr>
        <p:spPr>
          <a:xfrm rot="10800000">
            <a:off x="6954456" y="2514600"/>
            <a:ext cx="4780344" cy="3886200"/>
          </a:xfrm>
          <a:custGeom>
            <a:avLst/>
            <a:gdLst>
              <a:gd name="connsiteX0" fmla="*/ 4780344 w 4780344"/>
              <a:gd name="connsiteY0" fmla="*/ 3886200 h 3886200"/>
              <a:gd name="connsiteX1" fmla="*/ 0 w 4780344"/>
              <a:gd name="connsiteY1" fmla="*/ 3886200 h 3886200"/>
              <a:gd name="connsiteX2" fmla="*/ 0 w 4780344"/>
              <a:gd name="connsiteY2" fmla="*/ 423481 h 3886200"/>
              <a:gd name="connsiteX3" fmla="*/ 423481 w 4780344"/>
              <a:gd name="connsiteY3" fmla="*/ 0 h 3886200"/>
              <a:gd name="connsiteX4" fmla="*/ 4780344 w 4780344"/>
              <a:gd name="connsiteY4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344" h="3886200">
                <a:moveTo>
                  <a:pt x="4780344" y="3886200"/>
                </a:moveTo>
                <a:lnTo>
                  <a:pt x="0" y="3886200"/>
                </a:lnTo>
                <a:lnTo>
                  <a:pt x="0" y="423481"/>
                </a:lnTo>
                <a:cubicBezTo>
                  <a:pt x="0" y="189599"/>
                  <a:pt x="189599" y="0"/>
                  <a:pt x="423481" y="0"/>
                </a:cubicBezTo>
                <a:lnTo>
                  <a:pt x="4780344" y="0"/>
                </a:lnTo>
                <a:close/>
              </a:path>
            </a:pathLst>
          </a:cu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27CF1-58E4-485D-A0D3-1A95C1E688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0" y="1828800"/>
            <a:ext cx="4372882" cy="3200400"/>
          </a:xfrm>
          <a:prstGeom prst="rect">
            <a:avLst/>
          </a:prstGeom>
          <a:effectLst>
            <a:outerShdw blurRad="88900" dist="63500" dir="5400000" algn="t" rotWithShape="0">
              <a:schemeClr val="tx1">
                <a:alpha val="20000"/>
              </a:schemeClr>
            </a:outerShdw>
          </a:effectLst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8AA97E6-ACFB-4CA8-9AA8-9C846E6479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2918" y="1963215"/>
            <a:ext cx="4088294" cy="2931567"/>
          </a:xfrm>
          <a:custGeom>
            <a:avLst/>
            <a:gdLst>
              <a:gd name="connsiteX0" fmla="*/ 66986 w 4088294"/>
              <a:gd name="connsiteY0" fmla="*/ 0 h 2931567"/>
              <a:gd name="connsiteX1" fmla="*/ 4021308 w 4088294"/>
              <a:gd name="connsiteY1" fmla="*/ 0 h 2931567"/>
              <a:gd name="connsiteX2" fmla="*/ 4088294 w 4088294"/>
              <a:gd name="connsiteY2" fmla="*/ 66986 h 2931567"/>
              <a:gd name="connsiteX3" fmla="*/ 4088294 w 4088294"/>
              <a:gd name="connsiteY3" fmla="*/ 2864581 h 2931567"/>
              <a:gd name="connsiteX4" fmla="*/ 4021308 w 4088294"/>
              <a:gd name="connsiteY4" fmla="*/ 2931567 h 2931567"/>
              <a:gd name="connsiteX5" fmla="*/ 66986 w 4088294"/>
              <a:gd name="connsiteY5" fmla="*/ 2931567 h 2931567"/>
              <a:gd name="connsiteX6" fmla="*/ 0 w 4088294"/>
              <a:gd name="connsiteY6" fmla="*/ 2864581 h 2931567"/>
              <a:gd name="connsiteX7" fmla="*/ 0 w 4088294"/>
              <a:gd name="connsiteY7" fmla="*/ 66986 h 2931567"/>
              <a:gd name="connsiteX8" fmla="*/ 66986 w 4088294"/>
              <a:gd name="connsiteY8" fmla="*/ 0 h 293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8294" h="2931567">
                <a:moveTo>
                  <a:pt x="66986" y="0"/>
                </a:moveTo>
                <a:lnTo>
                  <a:pt x="4021308" y="0"/>
                </a:lnTo>
                <a:cubicBezTo>
                  <a:pt x="4058302" y="0"/>
                  <a:pt x="4088294" y="29991"/>
                  <a:pt x="4088294" y="66986"/>
                </a:cubicBezTo>
                <a:lnTo>
                  <a:pt x="4088294" y="2864581"/>
                </a:lnTo>
                <a:cubicBezTo>
                  <a:pt x="4088294" y="2901576"/>
                  <a:pt x="4058302" y="2931567"/>
                  <a:pt x="4021308" y="2931567"/>
                </a:cubicBezTo>
                <a:lnTo>
                  <a:pt x="66986" y="2931567"/>
                </a:lnTo>
                <a:cubicBezTo>
                  <a:pt x="29991" y="2931567"/>
                  <a:pt x="0" y="2901576"/>
                  <a:pt x="0" y="2864581"/>
                </a:cubicBezTo>
                <a:lnTo>
                  <a:pt x="0" y="66986"/>
                </a:lnTo>
                <a:cubicBezTo>
                  <a:pt x="0" y="29991"/>
                  <a:pt x="29991" y="0"/>
                  <a:pt x="66986" y="0"/>
                </a:cubicBez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97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E88798-86AE-484A-BB56-E812AD60E696}"/>
              </a:ext>
            </a:extLst>
          </p:cNvPr>
          <p:cNvSpPr/>
          <p:nvPr userDrawn="1"/>
        </p:nvSpPr>
        <p:spPr>
          <a:xfrm>
            <a:off x="6094822" y="457200"/>
            <a:ext cx="5639977" cy="5943600"/>
          </a:xfrm>
          <a:prstGeom prst="roundRect">
            <a:avLst>
              <a:gd name="adj" fmla="val 6304"/>
            </a:avLst>
          </a:prstGeom>
          <a:solidFill>
            <a:srgbClr val="BC47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517374-9212-44B7-B0AF-5DAD25511E5D}"/>
              </a:ext>
            </a:extLst>
          </p:cNvPr>
          <p:cNvSpPr/>
          <p:nvPr userDrawn="1"/>
        </p:nvSpPr>
        <p:spPr>
          <a:xfrm>
            <a:off x="6094822" y="457200"/>
            <a:ext cx="5639977" cy="5029200"/>
          </a:xfrm>
          <a:prstGeom prst="roundRect">
            <a:avLst>
              <a:gd name="adj" fmla="val 7125"/>
            </a:avLst>
          </a:pr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0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771D96-D927-4EE4-AB85-1FC7E157D7B5}"/>
              </a:ext>
            </a:extLst>
          </p:cNvPr>
          <p:cNvSpPr/>
          <p:nvPr userDrawn="1"/>
        </p:nvSpPr>
        <p:spPr>
          <a:xfrm rot="10800000">
            <a:off x="0" y="914400"/>
            <a:ext cx="12192000" cy="5029200"/>
          </a:xfrm>
          <a:prstGeom prst="rect">
            <a:avLst/>
          </a:prstGeom>
          <a:solidFill>
            <a:srgbClr val="6A994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A997F4-6BAD-4E66-A668-5148D075ABE6}"/>
              </a:ext>
            </a:extLst>
          </p:cNvPr>
          <p:cNvSpPr/>
          <p:nvPr userDrawn="1"/>
        </p:nvSpPr>
        <p:spPr>
          <a:xfrm flipV="1">
            <a:off x="0" y="0"/>
            <a:ext cx="6096000" cy="6858000"/>
          </a:xfrm>
          <a:prstGeom prst="rect">
            <a:avLst/>
          </a:prstGeom>
          <a:solidFill>
            <a:srgbClr val="386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CBD16B9-7B19-43E7-A64F-DD8AAE0F4C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3221" y="914400"/>
            <a:ext cx="5182779" cy="5029200"/>
          </a:xfrm>
          <a:custGeom>
            <a:avLst/>
            <a:gdLst>
              <a:gd name="connsiteX0" fmla="*/ 317041 w 5182779"/>
              <a:gd name="connsiteY0" fmla="*/ 0 h 5029200"/>
              <a:gd name="connsiteX1" fmla="*/ 3140619 w 5182779"/>
              <a:gd name="connsiteY1" fmla="*/ 0 h 5029200"/>
              <a:gd name="connsiteX2" fmla="*/ 4865738 w 5182779"/>
              <a:gd name="connsiteY2" fmla="*/ 0 h 5029200"/>
              <a:gd name="connsiteX3" fmla="*/ 5182779 w 5182779"/>
              <a:gd name="connsiteY3" fmla="*/ 0 h 5029200"/>
              <a:gd name="connsiteX4" fmla="*/ 5182779 w 5182779"/>
              <a:gd name="connsiteY4" fmla="*/ 317041 h 5029200"/>
              <a:gd name="connsiteX5" fmla="*/ 5182779 w 5182779"/>
              <a:gd name="connsiteY5" fmla="*/ 4712159 h 5029200"/>
              <a:gd name="connsiteX6" fmla="*/ 5182779 w 5182779"/>
              <a:gd name="connsiteY6" fmla="*/ 5029200 h 5029200"/>
              <a:gd name="connsiteX7" fmla="*/ 4865738 w 5182779"/>
              <a:gd name="connsiteY7" fmla="*/ 5029200 h 5029200"/>
              <a:gd name="connsiteX8" fmla="*/ 3140619 w 5182779"/>
              <a:gd name="connsiteY8" fmla="*/ 5029200 h 5029200"/>
              <a:gd name="connsiteX9" fmla="*/ 317041 w 5182779"/>
              <a:gd name="connsiteY9" fmla="*/ 5029200 h 5029200"/>
              <a:gd name="connsiteX10" fmla="*/ 0 w 5182779"/>
              <a:gd name="connsiteY10" fmla="*/ 4712159 h 5029200"/>
              <a:gd name="connsiteX11" fmla="*/ 0 w 5182779"/>
              <a:gd name="connsiteY11" fmla="*/ 317041 h 5029200"/>
              <a:gd name="connsiteX12" fmla="*/ 317041 w 5182779"/>
              <a:gd name="connsiteY12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2779" h="5029200">
                <a:moveTo>
                  <a:pt x="317041" y="0"/>
                </a:moveTo>
                <a:lnTo>
                  <a:pt x="3140619" y="0"/>
                </a:lnTo>
                <a:lnTo>
                  <a:pt x="4865738" y="0"/>
                </a:lnTo>
                <a:lnTo>
                  <a:pt x="5182779" y="0"/>
                </a:lnTo>
                <a:lnTo>
                  <a:pt x="5182779" y="317041"/>
                </a:lnTo>
                <a:lnTo>
                  <a:pt x="5182779" y="4712159"/>
                </a:lnTo>
                <a:lnTo>
                  <a:pt x="5182779" y="5029200"/>
                </a:lnTo>
                <a:lnTo>
                  <a:pt x="4865738" y="5029200"/>
                </a:lnTo>
                <a:lnTo>
                  <a:pt x="3140619" y="5029200"/>
                </a:lnTo>
                <a:lnTo>
                  <a:pt x="317041" y="5029200"/>
                </a:lnTo>
                <a:cubicBezTo>
                  <a:pt x="141944" y="5029200"/>
                  <a:pt x="0" y="4887256"/>
                  <a:pt x="0" y="4712159"/>
                </a:cubicBezTo>
                <a:lnTo>
                  <a:pt x="0" y="317041"/>
                </a:lnTo>
                <a:cubicBezTo>
                  <a:pt x="0" y="141944"/>
                  <a:pt x="141944" y="0"/>
                  <a:pt x="317041" y="0"/>
                </a:cubicBez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74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solidFill>
          <a:srgbClr val="A7C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386DA6-5F90-404D-B138-7EBE79767E68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oundRect">
            <a:avLst>
              <a:gd name="adj" fmla="val 7125"/>
            </a:avLst>
          </a:prstGeom>
          <a:gradFill flip="none" rotWithShape="1">
            <a:gsLst>
              <a:gs pos="0">
                <a:srgbClr val="386641"/>
              </a:gs>
              <a:gs pos="100000">
                <a:srgbClr val="6A994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7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3FECE9-60BC-42B8-9429-8341D4DA0C87}"/>
              </a:ext>
            </a:extLst>
          </p:cNvPr>
          <p:cNvSpPr/>
          <p:nvPr userDrawn="1"/>
        </p:nvSpPr>
        <p:spPr>
          <a:xfrm flipH="1">
            <a:off x="7010400" y="0"/>
            <a:ext cx="5181600" cy="6858000"/>
          </a:xfrm>
          <a:prstGeom prst="rect">
            <a:avLst/>
          </a:pr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1B9B9-8912-44EA-BDB3-48F672DD4F5E}"/>
              </a:ext>
            </a:extLst>
          </p:cNvPr>
          <p:cNvSpPr/>
          <p:nvPr userDrawn="1"/>
        </p:nvSpPr>
        <p:spPr>
          <a:xfrm>
            <a:off x="0" y="4080510"/>
            <a:ext cx="12192000" cy="1263814"/>
          </a:xfrm>
          <a:prstGeom prst="rect">
            <a:avLst/>
          </a:prstGeom>
          <a:solidFill>
            <a:srgbClr val="BC47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4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2CEA0E-169B-41F3-91FD-77BA2ADFE878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BC47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AF753A-6A11-4CF9-999B-19933B3624AD}"/>
              </a:ext>
            </a:extLst>
          </p:cNvPr>
          <p:cNvSpPr/>
          <p:nvPr userDrawn="1"/>
        </p:nvSpPr>
        <p:spPr>
          <a:xfrm flipH="1">
            <a:off x="7010400" y="0"/>
            <a:ext cx="5181600" cy="6858000"/>
          </a:xfrm>
          <a:prstGeom prst="rect">
            <a:avLst/>
          </a:pr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8C2321-BDC5-424A-BB63-93341FA9F0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914400"/>
            <a:ext cx="5181472" cy="5029200"/>
          </a:xfrm>
          <a:custGeom>
            <a:avLst/>
            <a:gdLst>
              <a:gd name="connsiteX0" fmla="*/ 178436 w 5181472"/>
              <a:gd name="connsiteY0" fmla="*/ 0 h 5029200"/>
              <a:gd name="connsiteX1" fmla="*/ 5003036 w 5181472"/>
              <a:gd name="connsiteY1" fmla="*/ 0 h 5029200"/>
              <a:gd name="connsiteX2" fmla="*/ 5181472 w 5181472"/>
              <a:gd name="connsiteY2" fmla="*/ 178436 h 5029200"/>
              <a:gd name="connsiteX3" fmla="*/ 5181472 w 5181472"/>
              <a:gd name="connsiteY3" fmla="*/ 4850764 h 5029200"/>
              <a:gd name="connsiteX4" fmla="*/ 5003036 w 5181472"/>
              <a:gd name="connsiteY4" fmla="*/ 5029200 h 5029200"/>
              <a:gd name="connsiteX5" fmla="*/ 178436 w 5181472"/>
              <a:gd name="connsiteY5" fmla="*/ 5029200 h 5029200"/>
              <a:gd name="connsiteX6" fmla="*/ 0 w 5181472"/>
              <a:gd name="connsiteY6" fmla="*/ 4850764 h 5029200"/>
              <a:gd name="connsiteX7" fmla="*/ 0 w 5181472"/>
              <a:gd name="connsiteY7" fmla="*/ 178436 h 5029200"/>
              <a:gd name="connsiteX8" fmla="*/ 178436 w 5181472"/>
              <a:gd name="connsiteY8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472" h="5029200">
                <a:moveTo>
                  <a:pt x="178436" y="0"/>
                </a:moveTo>
                <a:lnTo>
                  <a:pt x="5003036" y="0"/>
                </a:lnTo>
                <a:cubicBezTo>
                  <a:pt x="5101583" y="0"/>
                  <a:pt x="5181472" y="79889"/>
                  <a:pt x="5181472" y="178436"/>
                </a:cubicBezTo>
                <a:lnTo>
                  <a:pt x="5181472" y="4850764"/>
                </a:lnTo>
                <a:cubicBezTo>
                  <a:pt x="5181472" y="4949311"/>
                  <a:pt x="5101583" y="5029200"/>
                  <a:pt x="5003036" y="5029200"/>
                </a:cubicBezTo>
                <a:lnTo>
                  <a:pt x="178436" y="5029200"/>
                </a:lnTo>
                <a:cubicBezTo>
                  <a:pt x="79889" y="5029200"/>
                  <a:pt x="0" y="4949311"/>
                  <a:pt x="0" y="4850764"/>
                </a:cubicBezTo>
                <a:lnTo>
                  <a:pt x="0" y="178436"/>
                </a:lnTo>
                <a:cubicBezTo>
                  <a:pt x="0" y="79889"/>
                  <a:pt x="79889" y="0"/>
                  <a:pt x="178436" y="0"/>
                </a:cubicBez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2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E9CA47-30E5-4508-A0CE-DCFE5B4BC5F0}"/>
              </a:ext>
            </a:extLst>
          </p:cNvPr>
          <p:cNvSpPr/>
          <p:nvPr userDrawn="1"/>
        </p:nvSpPr>
        <p:spPr>
          <a:xfrm>
            <a:off x="6187440" y="914400"/>
            <a:ext cx="5090032" cy="5029200"/>
          </a:xfrm>
          <a:prstGeom prst="roundRect">
            <a:avLst>
              <a:gd name="adj" fmla="val 7980"/>
            </a:avLst>
          </a:pr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66DEF9C-C289-4FC9-9DE5-D23337EF2C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640" y="1366136"/>
            <a:ext cx="4175632" cy="4125728"/>
          </a:xfrm>
          <a:custGeom>
            <a:avLst/>
            <a:gdLst>
              <a:gd name="connsiteX0" fmla="*/ 329233 w 4175632"/>
              <a:gd name="connsiteY0" fmla="*/ 0 h 4125728"/>
              <a:gd name="connsiteX1" fmla="*/ 3846399 w 4175632"/>
              <a:gd name="connsiteY1" fmla="*/ 0 h 4125728"/>
              <a:gd name="connsiteX2" fmla="*/ 4175632 w 4175632"/>
              <a:gd name="connsiteY2" fmla="*/ 329233 h 4125728"/>
              <a:gd name="connsiteX3" fmla="*/ 4175632 w 4175632"/>
              <a:gd name="connsiteY3" fmla="*/ 3796495 h 4125728"/>
              <a:gd name="connsiteX4" fmla="*/ 3846399 w 4175632"/>
              <a:gd name="connsiteY4" fmla="*/ 4125728 h 4125728"/>
              <a:gd name="connsiteX5" fmla="*/ 329233 w 4175632"/>
              <a:gd name="connsiteY5" fmla="*/ 4125728 h 4125728"/>
              <a:gd name="connsiteX6" fmla="*/ 0 w 4175632"/>
              <a:gd name="connsiteY6" fmla="*/ 3796495 h 4125728"/>
              <a:gd name="connsiteX7" fmla="*/ 0 w 4175632"/>
              <a:gd name="connsiteY7" fmla="*/ 329233 h 4125728"/>
              <a:gd name="connsiteX8" fmla="*/ 329233 w 4175632"/>
              <a:gd name="connsiteY8" fmla="*/ 0 h 412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5632" h="4125728">
                <a:moveTo>
                  <a:pt x="329233" y="0"/>
                </a:moveTo>
                <a:lnTo>
                  <a:pt x="3846399" y="0"/>
                </a:lnTo>
                <a:cubicBezTo>
                  <a:pt x="4028229" y="0"/>
                  <a:pt x="4175632" y="147403"/>
                  <a:pt x="4175632" y="329233"/>
                </a:cubicBezTo>
                <a:lnTo>
                  <a:pt x="4175632" y="3796495"/>
                </a:lnTo>
                <a:cubicBezTo>
                  <a:pt x="4175632" y="3978325"/>
                  <a:pt x="4028229" y="4125728"/>
                  <a:pt x="3846399" y="4125728"/>
                </a:cubicBezTo>
                <a:lnTo>
                  <a:pt x="329233" y="4125728"/>
                </a:lnTo>
                <a:cubicBezTo>
                  <a:pt x="147403" y="4125728"/>
                  <a:pt x="0" y="3978325"/>
                  <a:pt x="0" y="3796495"/>
                </a:cubicBezTo>
                <a:lnTo>
                  <a:pt x="0" y="329233"/>
                </a:lnTo>
                <a:cubicBezTo>
                  <a:pt x="0" y="147403"/>
                  <a:pt x="147403" y="0"/>
                  <a:pt x="329233" y="0"/>
                </a:cubicBez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7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EE509B-994D-40D0-AD49-2F6172F89B3D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oundRect">
            <a:avLst>
              <a:gd name="adj" fmla="val 7125"/>
            </a:avLst>
          </a:pr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D57B7C-3622-45E3-A679-6143DF2B29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457200"/>
            <a:ext cx="5181472" cy="5943600"/>
          </a:xfrm>
          <a:custGeom>
            <a:avLst/>
            <a:gdLst>
              <a:gd name="connsiteX0" fmla="*/ 0 w 5181472"/>
              <a:gd name="connsiteY0" fmla="*/ 0 h 5943600"/>
              <a:gd name="connsiteX1" fmla="*/ 5181472 w 5181472"/>
              <a:gd name="connsiteY1" fmla="*/ 0 h 5943600"/>
              <a:gd name="connsiteX2" fmla="*/ 5181472 w 5181472"/>
              <a:gd name="connsiteY2" fmla="*/ 5943600 h 5943600"/>
              <a:gd name="connsiteX3" fmla="*/ 0 w 5181472"/>
              <a:gd name="connsiteY3" fmla="*/ 594360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472" h="5943600">
                <a:moveTo>
                  <a:pt x="0" y="0"/>
                </a:moveTo>
                <a:lnTo>
                  <a:pt x="5181472" y="0"/>
                </a:lnTo>
                <a:lnTo>
                  <a:pt x="5181472" y="5943600"/>
                </a:lnTo>
                <a:lnTo>
                  <a:pt x="0" y="5943600"/>
                </a:ln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0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CA89B9-E891-45D2-8255-610CEF6CCC0F}"/>
              </a:ext>
            </a:extLst>
          </p:cNvPr>
          <p:cNvSpPr/>
          <p:nvPr userDrawn="1"/>
        </p:nvSpPr>
        <p:spPr>
          <a:xfrm>
            <a:off x="10053075" y="0"/>
            <a:ext cx="2138925" cy="6858000"/>
          </a:xfrm>
          <a:prstGeom prst="rect">
            <a:avLst/>
          </a:prstGeom>
          <a:solidFill>
            <a:srgbClr val="BC47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40E994-66F4-44ED-8876-A97C4FA51C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7440" y="914400"/>
            <a:ext cx="2453640" cy="3657600"/>
          </a:xfrm>
          <a:custGeom>
            <a:avLst/>
            <a:gdLst>
              <a:gd name="connsiteX0" fmla="*/ 408948 w 2453640"/>
              <a:gd name="connsiteY0" fmla="*/ 0 h 3657600"/>
              <a:gd name="connsiteX1" fmla="*/ 2044692 w 2453640"/>
              <a:gd name="connsiteY1" fmla="*/ 0 h 3657600"/>
              <a:gd name="connsiteX2" fmla="*/ 2453640 w 2453640"/>
              <a:gd name="connsiteY2" fmla="*/ 408948 h 3657600"/>
              <a:gd name="connsiteX3" fmla="*/ 2453640 w 2453640"/>
              <a:gd name="connsiteY3" fmla="*/ 3657600 h 3657600"/>
              <a:gd name="connsiteX4" fmla="*/ 0 w 2453640"/>
              <a:gd name="connsiteY4" fmla="*/ 3657600 h 3657600"/>
              <a:gd name="connsiteX5" fmla="*/ 0 w 2453640"/>
              <a:gd name="connsiteY5" fmla="*/ 408948 h 3657600"/>
              <a:gd name="connsiteX6" fmla="*/ 408948 w 2453640"/>
              <a:gd name="connsiteY6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3640" h="3657600">
                <a:moveTo>
                  <a:pt x="408948" y="0"/>
                </a:moveTo>
                <a:lnTo>
                  <a:pt x="2044692" y="0"/>
                </a:lnTo>
                <a:cubicBezTo>
                  <a:pt x="2270548" y="0"/>
                  <a:pt x="2453640" y="183092"/>
                  <a:pt x="2453640" y="408948"/>
                </a:cubicBezTo>
                <a:lnTo>
                  <a:pt x="2453640" y="3657600"/>
                </a:lnTo>
                <a:lnTo>
                  <a:pt x="0" y="3657600"/>
                </a:lnTo>
                <a:lnTo>
                  <a:pt x="0" y="408948"/>
                </a:lnTo>
                <a:cubicBezTo>
                  <a:pt x="0" y="183092"/>
                  <a:pt x="183092" y="0"/>
                  <a:pt x="408948" y="0"/>
                </a:cubicBez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944A84D-4C7F-4293-8615-51261C2A14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23832" y="914400"/>
            <a:ext cx="2453640" cy="3657600"/>
          </a:xfrm>
          <a:custGeom>
            <a:avLst/>
            <a:gdLst>
              <a:gd name="connsiteX0" fmla="*/ 408948 w 2453640"/>
              <a:gd name="connsiteY0" fmla="*/ 0 h 3657600"/>
              <a:gd name="connsiteX1" fmla="*/ 2044692 w 2453640"/>
              <a:gd name="connsiteY1" fmla="*/ 0 h 3657600"/>
              <a:gd name="connsiteX2" fmla="*/ 2453640 w 2453640"/>
              <a:gd name="connsiteY2" fmla="*/ 408948 h 3657600"/>
              <a:gd name="connsiteX3" fmla="*/ 2453640 w 2453640"/>
              <a:gd name="connsiteY3" fmla="*/ 3657600 h 3657600"/>
              <a:gd name="connsiteX4" fmla="*/ 0 w 2453640"/>
              <a:gd name="connsiteY4" fmla="*/ 3657600 h 3657600"/>
              <a:gd name="connsiteX5" fmla="*/ 0 w 2453640"/>
              <a:gd name="connsiteY5" fmla="*/ 408948 h 3657600"/>
              <a:gd name="connsiteX6" fmla="*/ 408948 w 2453640"/>
              <a:gd name="connsiteY6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3640" h="3657600">
                <a:moveTo>
                  <a:pt x="408948" y="0"/>
                </a:moveTo>
                <a:lnTo>
                  <a:pt x="2044692" y="0"/>
                </a:lnTo>
                <a:cubicBezTo>
                  <a:pt x="2270548" y="0"/>
                  <a:pt x="2453640" y="183092"/>
                  <a:pt x="2453640" y="408948"/>
                </a:cubicBezTo>
                <a:lnTo>
                  <a:pt x="2453640" y="3657600"/>
                </a:lnTo>
                <a:lnTo>
                  <a:pt x="0" y="3657600"/>
                </a:lnTo>
                <a:lnTo>
                  <a:pt x="0" y="408948"/>
                </a:lnTo>
                <a:cubicBezTo>
                  <a:pt x="0" y="183092"/>
                  <a:pt x="183092" y="0"/>
                  <a:pt x="408948" y="0"/>
                </a:cubicBez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3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D3BEA-111E-4006-9708-2A18D8DB8165}"/>
              </a:ext>
            </a:extLst>
          </p:cNvPr>
          <p:cNvSpPr/>
          <p:nvPr userDrawn="1"/>
        </p:nvSpPr>
        <p:spPr>
          <a:xfrm>
            <a:off x="2133601" y="0"/>
            <a:ext cx="2642762" cy="6858000"/>
          </a:xfrm>
          <a:prstGeom prst="rect">
            <a:avLst/>
          </a:prstGeom>
          <a:solidFill>
            <a:srgbClr val="BC47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88A7E0-28B2-4082-9647-169008F106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1" y="914400"/>
            <a:ext cx="2453640" cy="1508760"/>
          </a:xfrm>
          <a:custGeom>
            <a:avLst/>
            <a:gdLst>
              <a:gd name="connsiteX0" fmla="*/ 251465 w 2453640"/>
              <a:gd name="connsiteY0" fmla="*/ 0 h 1508760"/>
              <a:gd name="connsiteX1" fmla="*/ 2202175 w 2453640"/>
              <a:gd name="connsiteY1" fmla="*/ 0 h 1508760"/>
              <a:gd name="connsiteX2" fmla="*/ 2453640 w 2453640"/>
              <a:gd name="connsiteY2" fmla="*/ 251465 h 1508760"/>
              <a:gd name="connsiteX3" fmla="*/ 2453640 w 2453640"/>
              <a:gd name="connsiteY3" fmla="*/ 1257295 h 1508760"/>
              <a:gd name="connsiteX4" fmla="*/ 2202175 w 2453640"/>
              <a:gd name="connsiteY4" fmla="*/ 1508760 h 1508760"/>
              <a:gd name="connsiteX5" fmla="*/ 251465 w 2453640"/>
              <a:gd name="connsiteY5" fmla="*/ 1508760 h 1508760"/>
              <a:gd name="connsiteX6" fmla="*/ 0 w 2453640"/>
              <a:gd name="connsiteY6" fmla="*/ 1257295 h 1508760"/>
              <a:gd name="connsiteX7" fmla="*/ 0 w 2453640"/>
              <a:gd name="connsiteY7" fmla="*/ 251465 h 1508760"/>
              <a:gd name="connsiteX8" fmla="*/ 251465 w 2453640"/>
              <a:gd name="connsiteY8" fmla="*/ 0 h 15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3640" h="1508760">
                <a:moveTo>
                  <a:pt x="251465" y="0"/>
                </a:moveTo>
                <a:lnTo>
                  <a:pt x="2202175" y="0"/>
                </a:lnTo>
                <a:cubicBezTo>
                  <a:pt x="2341055" y="0"/>
                  <a:pt x="2453640" y="112585"/>
                  <a:pt x="2453640" y="251465"/>
                </a:cubicBezTo>
                <a:lnTo>
                  <a:pt x="2453640" y="1257295"/>
                </a:lnTo>
                <a:cubicBezTo>
                  <a:pt x="2453640" y="1396175"/>
                  <a:pt x="2341055" y="1508760"/>
                  <a:pt x="2202175" y="1508760"/>
                </a:cubicBezTo>
                <a:lnTo>
                  <a:pt x="251465" y="1508760"/>
                </a:lnTo>
                <a:cubicBezTo>
                  <a:pt x="112585" y="1508760"/>
                  <a:pt x="0" y="1396175"/>
                  <a:pt x="0" y="1257295"/>
                </a:cubicBezTo>
                <a:lnTo>
                  <a:pt x="0" y="251465"/>
                </a:lnTo>
                <a:cubicBezTo>
                  <a:pt x="0" y="112585"/>
                  <a:pt x="112585" y="0"/>
                  <a:pt x="251465" y="0"/>
                </a:cubicBez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608EC78-791A-43D1-8CF9-4244EFDEA6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50921" y="914400"/>
            <a:ext cx="2453640" cy="1508760"/>
          </a:xfrm>
          <a:custGeom>
            <a:avLst/>
            <a:gdLst>
              <a:gd name="connsiteX0" fmla="*/ 251465 w 2453640"/>
              <a:gd name="connsiteY0" fmla="*/ 0 h 1508760"/>
              <a:gd name="connsiteX1" fmla="*/ 2202175 w 2453640"/>
              <a:gd name="connsiteY1" fmla="*/ 0 h 1508760"/>
              <a:gd name="connsiteX2" fmla="*/ 2453640 w 2453640"/>
              <a:gd name="connsiteY2" fmla="*/ 251465 h 1508760"/>
              <a:gd name="connsiteX3" fmla="*/ 2453640 w 2453640"/>
              <a:gd name="connsiteY3" fmla="*/ 1257295 h 1508760"/>
              <a:gd name="connsiteX4" fmla="*/ 2202175 w 2453640"/>
              <a:gd name="connsiteY4" fmla="*/ 1508760 h 1508760"/>
              <a:gd name="connsiteX5" fmla="*/ 251465 w 2453640"/>
              <a:gd name="connsiteY5" fmla="*/ 1508760 h 1508760"/>
              <a:gd name="connsiteX6" fmla="*/ 0 w 2453640"/>
              <a:gd name="connsiteY6" fmla="*/ 1257295 h 1508760"/>
              <a:gd name="connsiteX7" fmla="*/ 0 w 2453640"/>
              <a:gd name="connsiteY7" fmla="*/ 251465 h 1508760"/>
              <a:gd name="connsiteX8" fmla="*/ 251465 w 2453640"/>
              <a:gd name="connsiteY8" fmla="*/ 0 h 15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3640" h="1508760">
                <a:moveTo>
                  <a:pt x="251465" y="0"/>
                </a:moveTo>
                <a:lnTo>
                  <a:pt x="2202175" y="0"/>
                </a:lnTo>
                <a:cubicBezTo>
                  <a:pt x="2341055" y="0"/>
                  <a:pt x="2453640" y="112585"/>
                  <a:pt x="2453640" y="251465"/>
                </a:cubicBezTo>
                <a:lnTo>
                  <a:pt x="2453640" y="1257295"/>
                </a:lnTo>
                <a:cubicBezTo>
                  <a:pt x="2453640" y="1396175"/>
                  <a:pt x="2341055" y="1508760"/>
                  <a:pt x="2202175" y="1508760"/>
                </a:cubicBezTo>
                <a:lnTo>
                  <a:pt x="251465" y="1508760"/>
                </a:lnTo>
                <a:cubicBezTo>
                  <a:pt x="112585" y="1508760"/>
                  <a:pt x="0" y="1396175"/>
                  <a:pt x="0" y="1257295"/>
                </a:cubicBezTo>
                <a:lnTo>
                  <a:pt x="0" y="251465"/>
                </a:lnTo>
                <a:cubicBezTo>
                  <a:pt x="0" y="112585"/>
                  <a:pt x="112585" y="0"/>
                  <a:pt x="251465" y="0"/>
                </a:cubicBez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215164B-EE1C-4062-983F-B5E9423111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4401" y="3520440"/>
            <a:ext cx="2453640" cy="1508760"/>
          </a:xfrm>
          <a:custGeom>
            <a:avLst/>
            <a:gdLst>
              <a:gd name="connsiteX0" fmla="*/ 251465 w 2453640"/>
              <a:gd name="connsiteY0" fmla="*/ 0 h 1508760"/>
              <a:gd name="connsiteX1" fmla="*/ 2202175 w 2453640"/>
              <a:gd name="connsiteY1" fmla="*/ 0 h 1508760"/>
              <a:gd name="connsiteX2" fmla="*/ 2453640 w 2453640"/>
              <a:gd name="connsiteY2" fmla="*/ 251465 h 1508760"/>
              <a:gd name="connsiteX3" fmla="*/ 2453640 w 2453640"/>
              <a:gd name="connsiteY3" fmla="*/ 1257295 h 1508760"/>
              <a:gd name="connsiteX4" fmla="*/ 2202175 w 2453640"/>
              <a:gd name="connsiteY4" fmla="*/ 1508760 h 1508760"/>
              <a:gd name="connsiteX5" fmla="*/ 251465 w 2453640"/>
              <a:gd name="connsiteY5" fmla="*/ 1508760 h 1508760"/>
              <a:gd name="connsiteX6" fmla="*/ 0 w 2453640"/>
              <a:gd name="connsiteY6" fmla="*/ 1257295 h 1508760"/>
              <a:gd name="connsiteX7" fmla="*/ 0 w 2453640"/>
              <a:gd name="connsiteY7" fmla="*/ 251465 h 1508760"/>
              <a:gd name="connsiteX8" fmla="*/ 251465 w 2453640"/>
              <a:gd name="connsiteY8" fmla="*/ 0 h 15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3640" h="1508760">
                <a:moveTo>
                  <a:pt x="251465" y="0"/>
                </a:moveTo>
                <a:lnTo>
                  <a:pt x="2202175" y="0"/>
                </a:lnTo>
                <a:cubicBezTo>
                  <a:pt x="2341055" y="0"/>
                  <a:pt x="2453640" y="112585"/>
                  <a:pt x="2453640" y="251465"/>
                </a:cubicBezTo>
                <a:lnTo>
                  <a:pt x="2453640" y="1257295"/>
                </a:lnTo>
                <a:cubicBezTo>
                  <a:pt x="2453640" y="1396175"/>
                  <a:pt x="2341055" y="1508760"/>
                  <a:pt x="2202175" y="1508760"/>
                </a:cubicBezTo>
                <a:lnTo>
                  <a:pt x="251465" y="1508760"/>
                </a:lnTo>
                <a:cubicBezTo>
                  <a:pt x="112585" y="1508760"/>
                  <a:pt x="0" y="1396175"/>
                  <a:pt x="0" y="1257295"/>
                </a:cubicBezTo>
                <a:lnTo>
                  <a:pt x="0" y="251465"/>
                </a:lnTo>
                <a:cubicBezTo>
                  <a:pt x="0" y="112585"/>
                  <a:pt x="112585" y="0"/>
                  <a:pt x="251465" y="0"/>
                </a:cubicBez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4501664-C993-4BFB-ACAE-723B1951B8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0921" y="3520440"/>
            <a:ext cx="2453640" cy="1508760"/>
          </a:xfrm>
          <a:custGeom>
            <a:avLst/>
            <a:gdLst>
              <a:gd name="connsiteX0" fmla="*/ 251465 w 2453640"/>
              <a:gd name="connsiteY0" fmla="*/ 0 h 1508760"/>
              <a:gd name="connsiteX1" fmla="*/ 2202175 w 2453640"/>
              <a:gd name="connsiteY1" fmla="*/ 0 h 1508760"/>
              <a:gd name="connsiteX2" fmla="*/ 2453640 w 2453640"/>
              <a:gd name="connsiteY2" fmla="*/ 251465 h 1508760"/>
              <a:gd name="connsiteX3" fmla="*/ 2453640 w 2453640"/>
              <a:gd name="connsiteY3" fmla="*/ 1257295 h 1508760"/>
              <a:gd name="connsiteX4" fmla="*/ 2202175 w 2453640"/>
              <a:gd name="connsiteY4" fmla="*/ 1508760 h 1508760"/>
              <a:gd name="connsiteX5" fmla="*/ 251465 w 2453640"/>
              <a:gd name="connsiteY5" fmla="*/ 1508760 h 1508760"/>
              <a:gd name="connsiteX6" fmla="*/ 0 w 2453640"/>
              <a:gd name="connsiteY6" fmla="*/ 1257295 h 1508760"/>
              <a:gd name="connsiteX7" fmla="*/ 0 w 2453640"/>
              <a:gd name="connsiteY7" fmla="*/ 251465 h 1508760"/>
              <a:gd name="connsiteX8" fmla="*/ 251465 w 2453640"/>
              <a:gd name="connsiteY8" fmla="*/ 0 h 15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3640" h="1508760">
                <a:moveTo>
                  <a:pt x="251465" y="0"/>
                </a:moveTo>
                <a:lnTo>
                  <a:pt x="2202175" y="0"/>
                </a:lnTo>
                <a:cubicBezTo>
                  <a:pt x="2341055" y="0"/>
                  <a:pt x="2453640" y="112585"/>
                  <a:pt x="2453640" y="251465"/>
                </a:cubicBezTo>
                <a:lnTo>
                  <a:pt x="2453640" y="1257295"/>
                </a:lnTo>
                <a:cubicBezTo>
                  <a:pt x="2453640" y="1396175"/>
                  <a:pt x="2341055" y="1508760"/>
                  <a:pt x="2202175" y="1508760"/>
                </a:cubicBezTo>
                <a:lnTo>
                  <a:pt x="251465" y="1508760"/>
                </a:lnTo>
                <a:cubicBezTo>
                  <a:pt x="112585" y="1508760"/>
                  <a:pt x="0" y="1396175"/>
                  <a:pt x="0" y="1257295"/>
                </a:cubicBezTo>
                <a:lnTo>
                  <a:pt x="0" y="251465"/>
                </a:lnTo>
                <a:cubicBezTo>
                  <a:pt x="0" y="112585"/>
                  <a:pt x="112585" y="0"/>
                  <a:pt x="251465" y="0"/>
                </a:cubicBez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0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5A5AED-8234-4326-AB93-48BB4D1FE9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2453640" cy="2514600"/>
          </a:xfrm>
          <a:custGeom>
            <a:avLst/>
            <a:gdLst>
              <a:gd name="connsiteX0" fmla="*/ 408948 w 2453640"/>
              <a:gd name="connsiteY0" fmla="*/ 0 h 2514600"/>
              <a:gd name="connsiteX1" fmla="*/ 2044692 w 2453640"/>
              <a:gd name="connsiteY1" fmla="*/ 0 h 2514600"/>
              <a:gd name="connsiteX2" fmla="*/ 2453640 w 2453640"/>
              <a:gd name="connsiteY2" fmla="*/ 408948 h 2514600"/>
              <a:gd name="connsiteX3" fmla="*/ 2453640 w 2453640"/>
              <a:gd name="connsiteY3" fmla="*/ 2514600 h 2514600"/>
              <a:gd name="connsiteX4" fmla="*/ 0 w 2453640"/>
              <a:gd name="connsiteY4" fmla="*/ 2514600 h 2514600"/>
              <a:gd name="connsiteX5" fmla="*/ 0 w 2453640"/>
              <a:gd name="connsiteY5" fmla="*/ 408948 h 2514600"/>
              <a:gd name="connsiteX6" fmla="*/ 408948 w 2453640"/>
              <a:gd name="connsiteY6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3640" h="2514600">
                <a:moveTo>
                  <a:pt x="408948" y="0"/>
                </a:moveTo>
                <a:lnTo>
                  <a:pt x="2044692" y="0"/>
                </a:lnTo>
                <a:cubicBezTo>
                  <a:pt x="2270548" y="0"/>
                  <a:pt x="2453640" y="183092"/>
                  <a:pt x="2453640" y="408948"/>
                </a:cubicBezTo>
                <a:lnTo>
                  <a:pt x="2453640" y="2514600"/>
                </a:lnTo>
                <a:lnTo>
                  <a:pt x="0" y="2514600"/>
                </a:lnTo>
                <a:lnTo>
                  <a:pt x="0" y="408948"/>
                </a:lnTo>
                <a:cubicBezTo>
                  <a:pt x="0" y="183092"/>
                  <a:pt x="183092" y="0"/>
                  <a:pt x="408948" y="0"/>
                </a:cubicBez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7400DD2-52C8-4204-B45B-3C12E91D08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50920" y="914400"/>
            <a:ext cx="2453640" cy="2514600"/>
          </a:xfrm>
          <a:custGeom>
            <a:avLst/>
            <a:gdLst>
              <a:gd name="connsiteX0" fmla="*/ 408948 w 2453640"/>
              <a:gd name="connsiteY0" fmla="*/ 0 h 2514600"/>
              <a:gd name="connsiteX1" fmla="*/ 2044692 w 2453640"/>
              <a:gd name="connsiteY1" fmla="*/ 0 h 2514600"/>
              <a:gd name="connsiteX2" fmla="*/ 2453640 w 2453640"/>
              <a:gd name="connsiteY2" fmla="*/ 408948 h 2514600"/>
              <a:gd name="connsiteX3" fmla="*/ 2453640 w 2453640"/>
              <a:gd name="connsiteY3" fmla="*/ 2514600 h 2514600"/>
              <a:gd name="connsiteX4" fmla="*/ 0 w 2453640"/>
              <a:gd name="connsiteY4" fmla="*/ 2514600 h 2514600"/>
              <a:gd name="connsiteX5" fmla="*/ 0 w 2453640"/>
              <a:gd name="connsiteY5" fmla="*/ 408948 h 2514600"/>
              <a:gd name="connsiteX6" fmla="*/ 408948 w 2453640"/>
              <a:gd name="connsiteY6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3640" h="2514600">
                <a:moveTo>
                  <a:pt x="408948" y="0"/>
                </a:moveTo>
                <a:lnTo>
                  <a:pt x="2044692" y="0"/>
                </a:lnTo>
                <a:cubicBezTo>
                  <a:pt x="2270548" y="0"/>
                  <a:pt x="2453640" y="183092"/>
                  <a:pt x="2453640" y="408948"/>
                </a:cubicBezTo>
                <a:lnTo>
                  <a:pt x="2453640" y="2514600"/>
                </a:lnTo>
                <a:lnTo>
                  <a:pt x="0" y="2514600"/>
                </a:lnTo>
                <a:lnTo>
                  <a:pt x="0" y="408948"/>
                </a:lnTo>
                <a:cubicBezTo>
                  <a:pt x="0" y="183092"/>
                  <a:pt x="183092" y="0"/>
                  <a:pt x="408948" y="0"/>
                </a:cubicBez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AD97EA9-7671-449B-9486-0671BAF1C0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7440" y="914400"/>
            <a:ext cx="2453640" cy="2514600"/>
          </a:xfrm>
          <a:custGeom>
            <a:avLst/>
            <a:gdLst>
              <a:gd name="connsiteX0" fmla="*/ 408948 w 2453640"/>
              <a:gd name="connsiteY0" fmla="*/ 0 h 2514600"/>
              <a:gd name="connsiteX1" fmla="*/ 2044692 w 2453640"/>
              <a:gd name="connsiteY1" fmla="*/ 0 h 2514600"/>
              <a:gd name="connsiteX2" fmla="*/ 2453640 w 2453640"/>
              <a:gd name="connsiteY2" fmla="*/ 408948 h 2514600"/>
              <a:gd name="connsiteX3" fmla="*/ 2453640 w 2453640"/>
              <a:gd name="connsiteY3" fmla="*/ 2514600 h 2514600"/>
              <a:gd name="connsiteX4" fmla="*/ 0 w 2453640"/>
              <a:gd name="connsiteY4" fmla="*/ 2514600 h 2514600"/>
              <a:gd name="connsiteX5" fmla="*/ 0 w 2453640"/>
              <a:gd name="connsiteY5" fmla="*/ 408948 h 2514600"/>
              <a:gd name="connsiteX6" fmla="*/ 408948 w 2453640"/>
              <a:gd name="connsiteY6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3640" h="2514600">
                <a:moveTo>
                  <a:pt x="408948" y="0"/>
                </a:moveTo>
                <a:lnTo>
                  <a:pt x="2044692" y="0"/>
                </a:lnTo>
                <a:cubicBezTo>
                  <a:pt x="2270548" y="0"/>
                  <a:pt x="2453640" y="183092"/>
                  <a:pt x="2453640" y="408948"/>
                </a:cubicBezTo>
                <a:lnTo>
                  <a:pt x="2453640" y="2514600"/>
                </a:lnTo>
                <a:lnTo>
                  <a:pt x="0" y="2514600"/>
                </a:lnTo>
                <a:lnTo>
                  <a:pt x="0" y="408948"/>
                </a:lnTo>
                <a:cubicBezTo>
                  <a:pt x="0" y="183092"/>
                  <a:pt x="183092" y="0"/>
                  <a:pt x="408948" y="0"/>
                </a:cubicBez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92F3AC5-D2F8-4B78-B93C-459835D901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23960" y="914400"/>
            <a:ext cx="2453640" cy="2514600"/>
          </a:xfrm>
          <a:custGeom>
            <a:avLst/>
            <a:gdLst>
              <a:gd name="connsiteX0" fmla="*/ 408948 w 2453640"/>
              <a:gd name="connsiteY0" fmla="*/ 0 h 2514600"/>
              <a:gd name="connsiteX1" fmla="*/ 2044692 w 2453640"/>
              <a:gd name="connsiteY1" fmla="*/ 0 h 2514600"/>
              <a:gd name="connsiteX2" fmla="*/ 2453640 w 2453640"/>
              <a:gd name="connsiteY2" fmla="*/ 408948 h 2514600"/>
              <a:gd name="connsiteX3" fmla="*/ 2453640 w 2453640"/>
              <a:gd name="connsiteY3" fmla="*/ 2514600 h 2514600"/>
              <a:gd name="connsiteX4" fmla="*/ 0 w 2453640"/>
              <a:gd name="connsiteY4" fmla="*/ 2514600 h 2514600"/>
              <a:gd name="connsiteX5" fmla="*/ 0 w 2453640"/>
              <a:gd name="connsiteY5" fmla="*/ 408948 h 2514600"/>
              <a:gd name="connsiteX6" fmla="*/ 408948 w 2453640"/>
              <a:gd name="connsiteY6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3640" h="2514600">
                <a:moveTo>
                  <a:pt x="408948" y="0"/>
                </a:moveTo>
                <a:lnTo>
                  <a:pt x="2044692" y="0"/>
                </a:lnTo>
                <a:cubicBezTo>
                  <a:pt x="2270548" y="0"/>
                  <a:pt x="2453640" y="183092"/>
                  <a:pt x="2453640" y="408948"/>
                </a:cubicBezTo>
                <a:lnTo>
                  <a:pt x="2453640" y="2514600"/>
                </a:lnTo>
                <a:lnTo>
                  <a:pt x="0" y="2514600"/>
                </a:lnTo>
                <a:lnTo>
                  <a:pt x="0" y="408948"/>
                </a:lnTo>
                <a:cubicBezTo>
                  <a:pt x="0" y="183092"/>
                  <a:pt x="183092" y="0"/>
                  <a:pt x="408948" y="0"/>
                </a:cubicBezTo>
                <a:close/>
              </a:path>
            </a:pathLst>
          </a:custGeom>
          <a:pattFill prst="pct5">
            <a:fgClr>
              <a:srgbClr val="5E232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1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3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1AF018-15E1-4B44-87EB-1694E828EB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2EC2B9-C45B-4E93-8278-C1ED1DA0B250}"/>
              </a:ext>
            </a:extLst>
          </p:cNvPr>
          <p:cNvSpPr/>
          <p:nvPr/>
        </p:nvSpPr>
        <p:spPr>
          <a:xfrm>
            <a:off x="457200" y="4572000"/>
            <a:ext cx="11277600" cy="1828800"/>
          </a:xfrm>
          <a:custGeom>
            <a:avLst/>
            <a:gdLst>
              <a:gd name="connsiteX0" fmla="*/ 0 w 11277600"/>
              <a:gd name="connsiteY0" fmla="*/ 0 h 1828800"/>
              <a:gd name="connsiteX1" fmla="*/ 11277600 w 11277600"/>
              <a:gd name="connsiteY1" fmla="*/ 0 h 1828800"/>
              <a:gd name="connsiteX2" fmla="*/ 11277600 w 11277600"/>
              <a:gd name="connsiteY2" fmla="*/ 1405319 h 1828800"/>
              <a:gd name="connsiteX3" fmla="*/ 10854119 w 11277600"/>
              <a:gd name="connsiteY3" fmla="*/ 1828800 h 1828800"/>
              <a:gd name="connsiteX4" fmla="*/ 423481 w 11277600"/>
              <a:gd name="connsiteY4" fmla="*/ 1828800 h 1828800"/>
              <a:gd name="connsiteX5" fmla="*/ 0 w 11277600"/>
              <a:gd name="connsiteY5" fmla="*/ 1405319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7600" h="1828800">
                <a:moveTo>
                  <a:pt x="0" y="0"/>
                </a:moveTo>
                <a:lnTo>
                  <a:pt x="11277600" y="0"/>
                </a:lnTo>
                <a:lnTo>
                  <a:pt x="11277600" y="1405319"/>
                </a:lnTo>
                <a:cubicBezTo>
                  <a:pt x="11277600" y="1639201"/>
                  <a:pt x="11088001" y="1828800"/>
                  <a:pt x="10854119" y="1828800"/>
                </a:cubicBezTo>
                <a:lnTo>
                  <a:pt x="423481" y="1828800"/>
                </a:lnTo>
                <a:cubicBezTo>
                  <a:pt x="189599" y="1828800"/>
                  <a:pt x="0" y="1639201"/>
                  <a:pt x="0" y="1405319"/>
                </a:cubicBezTo>
                <a:close/>
              </a:path>
            </a:pathLst>
          </a:custGeom>
          <a:solidFill>
            <a:srgbClr val="5E23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D24D7-B372-41E5-8349-292004FBD948}"/>
              </a:ext>
            </a:extLst>
          </p:cNvPr>
          <p:cNvSpPr txBox="1"/>
          <p:nvPr/>
        </p:nvSpPr>
        <p:spPr>
          <a:xfrm>
            <a:off x="914402" y="1730885"/>
            <a:ext cx="426719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 dirty="0" err="1">
                <a:solidFill>
                  <a:schemeClr val="bg1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Raunds</a:t>
            </a:r>
            <a:endParaRPr lang="en-US" sz="6600" dirty="0">
              <a:solidFill>
                <a:schemeClr val="bg1"/>
              </a:solidFill>
              <a:latin typeface="Quicksand Bold" pitchFamily="2" charset="0"/>
              <a:ea typeface="Zen Maru Gothic Black" pitchFamily="2" charset="-128"/>
              <a:cs typeface="Poppins Medium" panose="00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ED4F7-B0FE-456F-910A-6FD9F6803103}"/>
              </a:ext>
            </a:extLst>
          </p:cNvPr>
          <p:cNvSpPr txBox="1"/>
          <p:nvPr/>
        </p:nvSpPr>
        <p:spPr>
          <a:xfrm>
            <a:off x="914400" y="1313283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The Cover</a:t>
            </a:r>
            <a:endParaRPr lang="en-US" sz="1400" baseline="30000" dirty="0">
              <a:solidFill>
                <a:schemeClr val="bg1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FE6EA-9C69-4486-B06F-F830D466A825}"/>
              </a:ext>
            </a:extLst>
          </p:cNvPr>
          <p:cNvSpPr txBox="1"/>
          <p:nvPr/>
        </p:nvSpPr>
        <p:spPr>
          <a:xfrm>
            <a:off x="914400" y="3071137"/>
            <a:ext cx="51816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Company Profile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B6140-A44D-4500-A2F5-9B5018D1F9E1}"/>
              </a:ext>
            </a:extLst>
          </p:cNvPr>
          <p:cNvSpPr txBox="1"/>
          <p:nvPr/>
        </p:nvSpPr>
        <p:spPr>
          <a:xfrm>
            <a:off x="914400" y="3374266"/>
            <a:ext cx="5181600" cy="991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Suspendisse potenti. Mauris et pharetra nisl. Mauris feugiat lectus </a:t>
            </a:r>
          </a:p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 facilisis mattis. Nam nec ex congue risus pretium vehicula hendrerit et ipsum. Praesent eget maximus nisi. Proin pellentesque eget metus </a:t>
            </a:r>
          </a:p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euismod lacinia.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B058F-AFCD-4CC5-91FF-1AE188E958C4}"/>
              </a:ext>
            </a:extLst>
          </p:cNvPr>
          <p:cNvSpPr txBox="1"/>
          <p:nvPr/>
        </p:nvSpPr>
        <p:spPr>
          <a:xfrm>
            <a:off x="914400" y="4859768"/>
            <a:ext cx="1485242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.pptx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3ED65-8BDF-4CC5-9217-CAD44115FD74}"/>
              </a:ext>
            </a:extLst>
          </p:cNvPr>
          <p:cNvSpPr txBox="1"/>
          <p:nvPr/>
        </p:nvSpPr>
        <p:spPr>
          <a:xfrm>
            <a:off x="914400" y="5141864"/>
            <a:ext cx="19050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9ADB83-4A04-45CA-8242-7D818CD58F12}"/>
              </a:ext>
            </a:extLst>
          </p:cNvPr>
          <p:cNvSpPr txBox="1"/>
          <p:nvPr/>
        </p:nvSpPr>
        <p:spPr>
          <a:xfrm>
            <a:off x="3276599" y="4859768"/>
            <a:ext cx="1485242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30 Slide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E3630C-644F-4C01-AFDD-4948ACD53F8B}"/>
              </a:ext>
            </a:extLst>
          </p:cNvPr>
          <p:cNvSpPr txBox="1"/>
          <p:nvPr/>
        </p:nvSpPr>
        <p:spPr>
          <a:xfrm>
            <a:off x="3276599" y="5141864"/>
            <a:ext cx="19050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</a:t>
            </a:r>
          </a:p>
        </p:txBody>
      </p:sp>
    </p:spTree>
    <p:extLst>
      <p:ext uri="{BB962C8B-B14F-4D97-AF65-F5344CB8AC3E}">
        <p14:creationId xmlns:p14="http://schemas.microsoft.com/office/powerpoint/2010/main" val="1273085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663B2E8-EFCE-463E-99E5-068671EFB539}"/>
              </a:ext>
            </a:extLst>
          </p:cNvPr>
          <p:cNvSpPr/>
          <p:nvPr/>
        </p:nvSpPr>
        <p:spPr>
          <a:xfrm>
            <a:off x="3550919" y="457200"/>
            <a:ext cx="2453640" cy="5943600"/>
          </a:xfrm>
          <a:prstGeom prst="roundRect">
            <a:avLst/>
          </a:prstGeom>
          <a:solidFill>
            <a:srgbClr val="BC47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289D23-4A3A-47C3-BE51-F0D9B1745D6E}"/>
              </a:ext>
            </a:extLst>
          </p:cNvPr>
          <p:cNvSpPr/>
          <p:nvPr/>
        </p:nvSpPr>
        <p:spPr>
          <a:xfrm>
            <a:off x="3550920" y="914400"/>
            <a:ext cx="2453640" cy="5029200"/>
          </a:xfrm>
          <a:prstGeom prst="roundRect">
            <a:avLst/>
          </a:prstGeom>
          <a:solidFill>
            <a:srgbClr val="BC4749"/>
          </a:solidFill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2BB4A6-157F-4624-A552-37B3FE295F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CA5936-26D8-4E94-88FB-4CBA309B6BDB}"/>
              </a:ext>
            </a:extLst>
          </p:cNvPr>
          <p:cNvSpPr/>
          <p:nvPr/>
        </p:nvSpPr>
        <p:spPr>
          <a:xfrm>
            <a:off x="914400" y="914400"/>
            <a:ext cx="2453640" cy="5029200"/>
          </a:xfrm>
          <a:prstGeom prst="roundRect">
            <a:avLst/>
          </a:prstGeom>
          <a:noFill/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4DB1F5-2AE9-4F23-B60D-4DA88041582F}"/>
              </a:ext>
            </a:extLst>
          </p:cNvPr>
          <p:cNvSpPr/>
          <p:nvPr/>
        </p:nvSpPr>
        <p:spPr>
          <a:xfrm>
            <a:off x="6187440" y="914400"/>
            <a:ext cx="2453640" cy="5029200"/>
          </a:xfrm>
          <a:prstGeom prst="roundRect">
            <a:avLst/>
          </a:prstGeom>
          <a:noFill/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8563129-345B-4F97-8D22-0CD536F4469B}"/>
              </a:ext>
            </a:extLst>
          </p:cNvPr>
          <p:cNvSpPr/>
          <p:nvPr/>
        </p:nvSpPr>
        <p:spPr>
          <a:xfrm>
            <a:off x="8823960" y="914400"/>
            <a:ext cx="2453640" cy="5029200"/>
          </a:xfrm>
          <a:prstGeom prst="roundRect">
            <a:avLst/>
          </a:prstGeom>
          <a:noFill/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1E80635-DA6E-41F5-AEB7-513B550502B3}"/>
              </a:ext>
            </a:extLst>
          </p:cNvPr>
          <p:cNvSpPr/>
          <p:nvPr/>
        </p:nvSpPr>
        <p:spPr>
          <a:xfrm>
            <a:off x="4411980" y="3063240"/>
            <a:ext cx="731520" cy="731520"/>
          </a:xfrm>
          <a:prstGeom prst="roundRect">
            <a:avLst/>
          </a:prstGeom>
          <a:solidFill>
            <a:srgbClr val="F2E8CF"/>
          </a:solidFill>
          <a:ln>
            <a:noFill/>
          </a:ln>
          <a:effectLst>
            <a:outerShdw blurRad="1905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59402-616D-468D-86C8-F4351043A94C}"/>
              </a:ext>
            </a:extLst>
          </p:cNvPr>
          <p:cNvSpPr txBox="1"/>
          <p:nvPr/>
        </p:nvSpPr>
        <p:spPr>
          <a:xfrm>
            <a:off x="9098280" y="4212813"/>
            <a:ext cx="1905000" cy="73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dolor et </a:t>
            </a:r>
          </a:p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tempus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egestasamasa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D63BB9-4959-40FE-91CE-F807DF6F40DC}"/>
              </a:ext>
            </a:extLst>
          </p:cNvPr>
          <p:cNvSpPr txBox="1"/>
          <p:nvPr/>
        </p:nvSpPr>
        <p:spPr>
          <a:xfrm>
            <a:off x="9098280" y="3809704"/>
            <a:ext cx="1905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Fourth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0513C3-73CA-4731-A2E6-BEFA2E60C9FD}"/>
              </a:ext>
            </a:extLst>
          </p:cNvPr>
          <p:cNvSpPr txBox="1"/>
          <p:nvPr/>
        </p:nvSpPr>
        <p:spPr>
          <a:xfrm>
            <a:off x="6461760" y="4212813"/>
            <a:ext cx="1905000" cy="73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dolor et </a:t>
            </a:r>
          </a:p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tempus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egestasamasa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2574CF-CF88-4DA9-9C63-0F8A3C43B75C}"/>
              </a:ext>
            </a:extLst>
          </p:cNvPr>
          <p:cNvSpPr txBox="1"/>
          <p:nvPr/>
        </p:nvSpPr>
        <p:spPr>
          <a:xfrm>
            <a:off x="6461760" y="3809704"/>
            <a:ext cx="1905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Third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4CF683-D8A4-4510-8412-DDF663D557AE}"/>
              </a:ext>
            </a:extLst>
          </p:cNvPr>
          <p:cNvSpPr txBox="1"/>
          <p:nvPr/>
        </p:nvSpPr>
        <p:spPr>
          <a:xfrm>
            <a:off x="3825240" y="4593813"/>
            <a:ext cx="1905000" cy="73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dolor et </a:t>
            </a:r>
          </a:p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tempus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egestasamasa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4EA280-764B-4F47-B348-40253DFC4138}"/>
              </a:ext>
            </a:extLst>
          </p:cNvPr>
          <p:cNvSpPr txBox="1"/>
          <p:nvPr/>
        </p:nvSpPr>
        <p:spPr>
          <a:xfrm>
            <a:off x="3825240" y="4190704"/>
            <a:ext cx="1905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Second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655509-C2AC-4187-9FEA-52E45CAF8D53}"/>
              </a:ext>
            </a:extLst>
          </p:cNvPr>
          <p:cNvSpPr txBox="1"/>
          <p:nvPr/>
        </p:nvSpPr>
        <p:spPr>
          <a:xfrm>
            <a:off x="1188720" y="4212813"/>
            <a:ext cx="1905000" cy="73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dolor et </a:t>
            </a:r>
          </a:p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tempus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egestasamasa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CCA057-0214-4DA4-A630-48BF1409AD55}"/>
              </a:ext>
            </a:extLst>
          </p:cNvPr>
          <p:cNvSpPr txBox="1"/>
          <p:nvPr/>
        </p:nvSpPr>
        <p:spPr>
          <a:xfrm>
            <a:off x="1188720" y="3809704"/>
            <a:ext cx="1905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First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ED16F1-FAC7-4362-815B-D08AEB573CF2}"/>
              </a:ext>
            </a:extLst>
          </p:cNvPr>
          <p:cNvGrpSpPr/>
          <p:nvPr/>
        </p:nvGrpSpPr>
        <p:grpSpPr>
          <a:xfrm>
            <a:off x="4576856" y="3264704"/>
            <a:ext cx="401767" cy="362268"/>
            <a:chOff x="4289426" y="3175000"/>
            <a:chExt cx="565150" cy="509588"/>
          </a:xfrm>
          <a:solidFill>
            <a:srgbClr val="A7C957"/>
          </a:solidFill>
        </p:grpSpPr>
        <p:sp>
          <p:nvSpPr>
            <p:cNvPr id="28" name="Freeform 81">
              <a:extLst>
                <a:ext uri="{FF2B5EF4-FFF2-40B4-BE49-F238E27FC236}">
                  <a16:creationId xmlns:a16="http://schemas.microsoft.com/office/drawing/2014/main" id="{D420446F-B9CA-4AE0-8D3A-A77FB0C323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426" y="3175000"/>
              <a:ext cx="565150" cy="509588"/>
            </a:xfrm>
            <a:custGeom>
              <a:avLst/>
              <a:gdLst>
                <a:gd name="T0" fmla="*/ 11132 w 13546"/>
                <a:gd name="T1" fmla="*/ 0 h 12220"/>
                <a:gd name="T2" fmla="*/ 2414 w 13546"/>
                <a:gd name="T3" fmla="*/ 0 h 12220"/>
                <a:gd name="T4" fmla="*/ 0 w 13546"/>
                <a:gd name="T5" fmla="*/ 2415 h 12220"/>
                <a:gd name="T6" fmla="*/ 0 w 13546"/>
                <a:gd name="T7" fmla="*/ 7153 h 12220"/>
                <a:gd name="T8" fmla="*/ 2414 w 13546"/>
                <a:gd name="T9" fmla="*/ 9567 h 12220"/>
                <a:gd name="T10" fmla="*/ 4584 w 13546"/>
                <a:gd name="T11" fmla="*/ 9567 h 12220"/>
                <a:gd name="T12" fmla="*/ 6458 w 13546"/>
                <a:gd name="T13" fmla="*/ 12013 h 12220"/>
                <a:gd name="T14" fmla="*/ 7088 w 13546"/>
                <a:gd name="T15" fmla="*/ 12013 h 12220"/>
                <a:gd name="T16" fmla="*/ 8962 w 13546"/>
                <a:gd name="T17" fmla="*/ 9567 h 12220"/>
                <a:gd name="T18" fmla="*/ 11132 w 13546"/>
                <a:gd name="T19" fmla="*/ 9567 h 12220"/>
                <a:gd name="T20" fmla="*/ 13546 w 13546"/>
                <a:gd name="T21" fmla="*/ 7153 h 12220"/>
                <a:gd name="T22" fmla="*/ 13546 w 13546"/>
                <a:gd name="T23" fmla="*/ 2414 h 12220"/>
                <a:gd name="T24" fmla="*/ 11132 w 13546"/>
                <a:gd name="T25" fmla="*/ 0 h 12220"/>
                <a:gd name="T26" fmla="*/ 9553 w 13546"/>
                <a:gd name="T27" fmla="*/ 5373 h 12220"/>
                <a:gd name="T28" fmla="*/ 7054 w 13546"/>
                <a:gd name="T29" fmla="*/ 7872 h 12220"/>
                <a:gd name="T30" fmla="*/ 6493 w 13546"/>
                <a:gd name="T31" fmla="*/ 7872 h 12220"/>
                <a:gd name="T32" fmla="*/ 3993 w 13546"/>
                <a:gd name="T33" fmla="*/ 5373 h 12220"/>
                <a:gd name="T34" fmla="*/ 3993 w 13546"/>
                <a:gd name="T35" fmla="*/ 2668 h 12220"/>
                <a:gd name="T36" fmla="*/ 6697 w 13546"/>
                <a:gd name="T37" fmla="*/ 2668 h 12220"/>
                <a:gd name="T38" fmla="*/ 6773 w 13546"/>
                <a:gd name="T39" fmla="*/ 2744 h 12220"/>
                <a:gd name="T40" fmla="*/ 6849 w 13546"/>
                <a:gd name="T41" fmla="*/ 2668 h 12220"/>
                <a:gd name="T42" fmla="*/ 8201 w 13546"/>
                <a:gd name="T43" fmla="*/ 2108 h 12220"/>
                <a:gd name="T44" fmla="*/ 9553 w 13546"/>
                <a:gd name="T45" fmla="*/ 2668 h 12220"/>
                <a:gd name="T46" fmla="*/ 9553 w 13546"/>
                <a:gd name="T47" fmla="*/ 5373 h 12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46" h="12220">
                  <a:moveTo>
                    <a:pt x="11132" y="0"/>
                  </a:moveTo>
                  <a:lnTo>
                    <a:pt x="2414" y="0"/>
                  </a:lnTo>
                  <a:cubicBezTo>
                    <a:pt x="1083" y="0"/>
                    <a:pt x="0" y="1083"/>
                    <a:pt x="0" y="2415"/>
                  </a:cubicBezTo>
                  <a:lnTo>
                    <a:pt x="0" y="7153"/>
                  </a:lnTo>
                  <a:cubicBezTo>
                    <a:pt x="0" y="8484"/>
                    <a:pt x="1083" y="9567"/>
                    <a:pt x="2414" y="9567"/>
                  </a:cubicBezTo>
                  <a:lnTo>
                    <a:pt x="4584" y="9567"/>
                  </a:lnTo>
                  <a:lnTo>
                    <a:pt x="6458" y="12013"/>
                  </a:lnTo>
                  <a:cubicBezTo>
                    <a:pt x="6617" y="12220"/>
                    <a:pt x="6929" y="12220"/>
                    <a:pt x="7088" y="12013"/>
                  </a:cubicBezTo>
                  <a:lnTo>
                    <a:pt x="8962" y="9567"/>
                  </a:lnTo>
                  <a:lnTo>
                    <a:pt x="11132" y="9567"/>
                  </a:lnTo>
                  <a:cubicBezTo>
                    <a:pt x="12463" y="9567"/>
                    <a:pt x="13546" y="8484"/>
                    <a:pt x="13546" y="7153"/>
                  </a:cubicBezTo>
                  <a:lnTo>
                    <a:pt x="13546" y="2414"/>
                  </a:lnTo>
                  <a:cubicBezTo>
                    <a:pt x="13546" y="1083"/>
                    <a:pt x="12463" y="0"/>
                    <a:pt x="11132" y="0"/>
                  </a:cubicBezTo>
                  <a:close/>
                  <a:moveTo>
                    <a:pt x="9553" y="5373"/>
                  </a:moveTo>
                  <a:lnTo>
                    <a:pt x="7054" y="7872"/>
                  </a:lnTo>
                  <a:cubicBezTo>
                    <a:pt x="6899" y="8027"/>
                    <a:pt x="6648" y="8027"/>
                    <a:pt x="6493" y="7872"/>
                  </a:cubicBezTo>
                  <a:lnTo>
                    <a:pt x="3993" y="5373"/>
                  </a:lnTo>
                  <a:cubicBezTo>
                    <a:pt x="3246" y="4625"/>
                    <a:pt x="3246" y="3415"/>
                    <a:pt x="3993" y="2668"/>
                  </a:cubicBezTo>
                  <a:cubicBezTo>
                    <a:pt x="4739" y="1923"/>
                    <a:pt x="5952" y="1923"/>
                    <a:pt x="6697" y="2668"/>
                  </a:cubicBezTo>
                  <a:lnTo>
                    <a:pt x="6773" y="2744"/>
                  </a:lnTo>
                  <a:lnTo>
                    <a:pt x="6849" y="2668"/>
                  </a:lnTo>
                  <a:cubicBezTo>
                    <a:pt x="7210" y="2307"/>
                    <a:pt x="7690" y="2108"/>
                    <a:pt x="8201" y="2108"/>
                  </a:cubicBezTo>
                  <a:cubicBezTo>
                    <a:pt x="8712" y="2108"/>
                    <a:pt x="9192" y="2307"/>
                    <a:pt x="9553" y="2668"/>
                  </a:cubicBezTo>
                  <a:cubicBezTo>
                    <a:pt x="10299" y="3414"/>
                    <a:pt x="10299" y="4627"/>
                    <a:pt x="9553" y="5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2">
              <a:extLst>
                <a:ext uri="{FF2B5EF4-FFF2-40B4-BE49-F238E27FC236}">
                  <a16:creationId xmlns:a16="http://schemas.microsoft.com/office/drawing/2014/main" id="{ABB3264E-9290-4A91-B903-4B4A4FBAA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3295650"/>
              <a:ext cx="244475" cy="173038"/>
            </a:xfrm>
            <a:custGeom>
              <a:avLst/>
              <a:gdLst>
                <a:gd name="T0" fmla="*/ 5136 w 5841"/>
                <a:gd name="T1" fmla="*/ 1909 h 4128"/>
                <a:gd name="T2" fmla="*/ 2917 w 5841"/>
                <a:gd name="T3" fmla="*/ 4128 h 4128"/>
                <a:gd name="T4" fmla="*/ 698 w 5841"/>
                <a:gd name="T5" fmla="*/ 1909 h 4128"/>
                <a:gd name="T6" fmla="*/ 1489 w 5841"/>
                <a:gd name="T7" fmla="*/ 0 h 4128"/>
                <a:gd name="T8" fmla="*/ 2280 w 5841"/>
                <a:gd name="T9" fmla="*/ 327 h 4128"/>
                <a:gd name="T10" fmla="*/ 2637 w 5841"/>
                <a:gd name="T11" fmla="*/ 684 h 4128"/>
                <a:gd name="T12" fmla="*/ 3198 w 5841"/>
                <a:gd name="T13" fmla="*/ 684 h 4128"/>
                <a:gd name="T14" fmla="*/ 3554 w 5841"/>
                <a:gd name="T15" fmla="*/ 328 h 4128"/>
                <a:gd name="T16" fmla="*/ 4345 w 5841"/>
                <a:gd name="T17" fmla="*/ 0 h 4128"/>
                <a:gd name="T18" fmla="*/ 5136 w 5841"/>
                <a:gd name="T19" fmla="*/ 1909 h 4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41" h="4128">
                  <a:moveTo>
                    <a:pt x="5136" y="1909"/>
                  </a:moveTo>
                  <a:lnTo>
                    <a:pt x="2917" y="4128"/>
                  </a:lnTo>
                  <a:lnTo>
                    <a:pt x="698" y="1909"/>
                  </a:lnTo>
                  <a:cubicBezTo>
                    <a:pt x="0" y="1212"/>
                    <a:pt x="488" y="0"/>
                    <a:pt x="1489" y="0"/>
                  </a:cubicBezTo>
                  <a:cubicBezTo>
                    <a:pt x="1788" y="0"/>
                    <a:pt x="2069" y="116"/>
                    <a:pt x="2280" y="327"/>
                  </a:cubicBezTo>
                  <a:lnTo>
                    <a:pt x="2637" y="684"/>
                  </a:lnTo>
                  <a:cubicBezTo>
                    <a:pt x="2791" y="839"/>
                    <a:pt x="3043" y="839"/>
                    <a:pt x="3198" y="684"/>
                  </a:cubicBezTo>
                  <a:lnTo>
                    <a:pt x="3554" y="328"/>
                  </a:lnTo>
                  <a:cubicBezTo>
                    <a:pt x="3765" y="116"/>
                    <a:pt x="4046" y="0"/>
                    <a:pt x="4345" y="0"/>
                  </a:cubicBezTo>
                  <a:cubicBezTo>
                    <a:pt x="5334" y="0"/>
                    <a:pt x="5841" y="1204"/>
                    <a:pt x="5136" y="19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C5E636A-55BA-4851-AC99-E133EEC126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EB338F-C25F-46F9-BEFA-28681CAFCB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5EF0315-1661-410E-BFFF-A38BE78AFD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61468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3FAC2D0-32B7-45CA-8A3C-88D916089F59}"/>
              </a:ext>
            </a:extLst>
          </p:cNvPr>
          <p:cNvSpPr/>
          <p:nvPr/>
        </p:nvSpPr>
        <p:spPr>
          <a:xfrm>
            <a:off x="6182359" y="4389120"/>
            <a:ext cx="2453640" cy="2011680"/>
          </a:xfrm>
          <a:prstGeom prst="roundRect">
            <a:avLst/>
          </a:prstGeom>
          <a:solidFill>
            <a:srgbClr val="BC47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41B0F17A-02DE-4E51-A86E-727B43A2E764}"/>
              </a:ext>
            </a:extLst>
          </p:cNvPr>
          <p:cNvSpPr/>
          <p:nvPr/>
        </p:nvSpPr>
        <p:spPr>
          <a:xfrm>
            <a:off x="3550920" y="2651760"/>
            <a:ext cx="2453640" cy="2011680"/>
          </a:xfrm>
          <a:prstGeom prst="roundRect">
            <a:avLst/>
          </a:prstGeom>
          <a:solidFill>
            <a:srgbClr val="6A99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0427DC-6750-4A95-B3A9-4EF60EE4A203}"/>
              </a:ext>
            </a:extLst>
          </p:cNvPr>
          <p:cNvSpPr txBox="1"/>
          <p:nvPr/>
        </p:nvSpPr>
        <p:spPr>
          <a:xfrm>
            <a:off x="914402" y="1330989"/>
            <a:ext cx="42671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Problem Asked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3D6CF2-5707-448A-B114-93D685E2FFFA}"/>
              </a:ext>
            </a:extLst>
          </p:cNvPr>
          <p:cNvSpPr txBox="1"/>
          <p:nvPr/>
        </p:nvSpPr>
        <p:spPr>
          <a:xfrm>
            <a:off x="914528" y="2236492"/>
            <a:ext cx="42682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6FD71E-B037-44D2-9728-1C075E3C6C2D}"/>
              </a:ext>
            </a:extLst>
          </p:cNvPr>
          <p:cNvSpPr txBox="1"/>
          <p:nvPr/>
        </p:nvSpPr>
        <p:spPr>
          <a:xfrm>
            <a:off x="914400" y="913387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5C9131B-CF74-4A63-B3E3-6EACA8C40AB8}"/>
              </a:ext>
            </a:extLst>
          </p:cNvPr>
          <p:cNvSpPr/>
          <p:nvPr/>
        </p:nvSpPr>
        <p:spPr>
          <a:xfrm>
            <a:off x="914400" y="2651760"/>
            <a:ext cx="2453640" cy="1554480"/>
          </a:xfrm>
          <a:prstGeom prst="roundRect">
            <a:avLst/>
          </a:prstGeom>
          <a:solidFill>
            <a:srgbClr val="F2E8CF"/>
          </a:solidFill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E2324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2A32DB4-F4FB-4D24-85C3-86AE5F340D86}"/>
              </a:ext>
            </a:extLst>
          </p:cNvPr>
          <p:cNvSpPr/>
          <p:nvPr/>
        </p:nvSpPr>
        <p:spPr>
          <a:xfrm>
            <a:off x="3550920" y="2651760"/>
            <a:ext cx="2453640" cy="1554480"/>
          </a:xfrm>
          <a:prstGeom prst="roundRect">
            <a:avLst/>
          </a:prstGeom>
          <a:solidFill>
            <a:srgbClr val="6A9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D0AB915-1E9D-49EC-82DD-2677ED1181D9}"/>
              </a:ext>
            </a:extLst>
          </p:cNvPr>
          <p:cNvSpPr/>
          <p:nvPr/>
        </p:nvSpPr>
        <p:spPr>
          <a:xfrm>
            <a:off x="6187440" y="4389120"/>
            <a:ext cx="2453640" cy="1554480"/>
          </a:xfrm>
          <a:prstGeom prst="roundRect">
            <a:avLst/>
          </a:pr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1F2F2AD-6926-4EBB-920D-FBCDF2434185}"/>
              </a:ext>
            </a:extLst>
          </p:cNvPr>
          <p:cNvSpPr/>
          <p:nvPr/>
        </p:nvSpPr>
        <p:spPr>
          <a:xfrm>
            <a:off x="8823960" y="4389120"/>
            <a:ext cx="2453640" cy="1554480"/>
          </a:xfrm>
          <a:prstGeom prst="roundRect">
            <a:avLst/>
          </a:prstGeom>
          <a:solidFill>
            <a:srgbClr val="F2E8CF"/>
          </a:solidFill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CA705F1-0AEC-483B-8A93-24652A045003}"/>
              </a:ext>
            </a:extLst>
          </p:cNvPr>
          <p:cNvSpPr txBox="1"/>
          <p:nvPr/>
        </p:nvSpPr>
        <p:spPr>
          <a:xfrm>
            <a:off x="1188718" y="3052041"/>
            <a:ext cx="1905000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Solution One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CBEBAC7-A633-4437-A4DA-B280E3A703F7}"/>
              </a:ext>
            </a:extLst>
          </p:cNvPr>
          <p:cNvSpPr txBox="1"/>
          <p:nvPr/>
        </p:nvSpPr>
        <p:spPr>
          <a:xfrm>
            <a:off x="1188718" y="3327751"/>
            <a:ext cx="1905001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D51B2B1-5AB5-4907-9222-5D402FB4D0B2}"/>
              </a:ext>
            </a:extLst>
          </p:cNvPr>
          <p:cNvSpPr txBox="1"/>
          <p:nvPr/>
        </p:nvSpPr>
        <p:spPr>
          <a:xfrm>
            <a:off x="3825239" y="3052041"/>
            <a:ext cx="1905000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Solution One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B949CE9-8675-45AB-859B-F4CC9AC62005}"/>
              </a:ext>
            </a:extLst>
          </p:cNvPr>
          <p:cNvSpPr txBox="1"/>
          <p:nvPr/>
        </p:nvSpPr>
        <p:spPr>
          <a:xfrm>
            <a:off x="3825239" y="3327751"/>
            <a:ext cx="1905001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B53E827-C921-41AA-B7E1-B8AA3D2A2C06}"/>
              </a:ext>
            </a:extLst>
          </p:cNvPr>
          <p:cNvSpPr txBox="1"/>
          <p:nvPr/>
        </p:nvSpPr>
        <p:spPr>
          <a:xfrm>
            <a:off x="6456679" y="4789401"/>
            <a:ext cx="1905000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Solution One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96C48A6-C066-4CF8-B798-04E988ACAF53}"/>
              </a:ext>
            </a:extLst>
          </p:cNvPr>
          <p:cNvSpPr txBox="1"/>
          <p:nvPr/>
        </p:nvSpPr>
        <p:spPr>
          <a:xfrm>
            <a:off x="6456679" y="5065111"/>
            <a:ext cx="1905001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D1647A8-E265-4621-92E8-120601B4C13A}"/>
              </a:ext>
            </a:extLst>
          </p:cNvPr>
          <p:cNvSpPr txBox="1"/>
          <p:nvPr/>
        </p:nvSpPr>
        <p:spPr>
          <a:xfrm>
            <a:off x="9098279" y="4789401"/>
            <a:ext cx="1905000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Solution One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1A863B0-E1BB-49AD-9318-918B6A033356}"/>
              </a:ext>
            </a:extLst>
          </p:cNvPr>
          <p:cNvSpPr txBox="1"/>
          <p:nvPr/>
        </p:nvSpPr>
        <p:spPr>
          <a:xfrm>
            <a:off x="9098279" y="5065111"/>
            <a:ext cx="1905001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43127AB-C666-4591-BB0F-66F6CC01D5DF}"/>
              </a:ext>
            </a:extLst>
          </p:cNvPr>
          <p:cNvSpPr txBox="1"/>
          <p:nvPr/>
        </p:nvSpPr>
        <p:spPr>
          <a:xfrm>
            <a:off x="3825239" y="4313758"/>
            <a:ext cx="1905000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frequently asked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84E9B5E-AD39-44B7-870D-4696D88BD914}"/>
              </a:ext>
            </a:extLst>
          </p:cNvPr>
          <p:cNvSpPr txBox="1"/>
          <p:nvPr/>
        </p:nvSpPr>
        <p:spPr>
          <a:xfrm>
            <a:off x="6456679" y="6064968"/>
            <a:ext cx="1905000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frequently asked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B15DB68-FFCC-4DF0-95C9-511FBFAD1CC1}"/>
              </a:ext>
            </a:extLst>
          </p:cNvPr>
          <p:cNvSpPr txBox="1"/>
          <p:nvPr/>
        </p:nvSpPr>
        <p:spPr>
          <a:xfrm>
            <a:off x="914400" y="5189682"/>
            <a:ext cx="3352800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Solution One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BCA4B9F-ED67-4F44-8D8D-94B2794987A5}"/>
              </a:ext>
            </a:extLst>
          </p:cNvPr>
          <p:cNvSpPr txBox="1"/>
          <p:nvPr/>
        </p:nvSpPr>
        <p:spPr>
          <a:xfrm>
            <a:off x="914401" y="5465392"/>
            <a:ext cx="3352800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Sed pharetra eu tellus eget fringilla. Mauris ex nisi, convallis id finibus quis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777C719-0FCA-4EB4-9F60-0FE51410A5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497288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A1513BB-4913-4651-BD63-84A62E25B320}"/>
              </a:ext>
            </a:extLst>
          </p:cNvPr>
          <p:cNvSpPr/>
          <p:nvPr/>
        </p:nvSpPr>
        <p:spPr>
          <a:xfrm>
            <a:off x="6187440" y="2971800"/>
            <a:ext cx="2453640" cy="3429000"/>
          </a:xfrm>
          <a:prstGeom prst="roundRect">
            <a:avLst/>
          </a:prstGeom>
          <a:solidFill>
            <a:srgbClr val="BC47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E98C0A-1D3F-429A-AD6E-B087B9FF113F}"/>
              </a:ext>
            </a:extLst>
          </p:cNvPr>
          <p:cNvCxnSpPr>
            <a:cxnSpLocks/>
          </p:cNvCxnSpPr>
          <p:nvPr/>
        </p:nvCxnSpPr>
        <p:spPr>
          <a:xfrm>
            <a:off x="0" y="3887986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9D0AADA-450D-4068-8F62-71577D225038}"/>
              </a:ext>
            </a:extLst>
          </p:cNvPr>
          <p:cNvSpPr/>
          <p:nvPr/>
        </p:nvSpPr>
        <p:spPr>
          <a:xfrm>
            <a:off x="3550920" y="2971800"/>
            <a:ext cx="2453640" cy="3429000"/>
          </a:xfrm>
          <a:prstGeom prst="roundRect">
            <a:avLst/>
          </a:prstGeom>
          <a:solidFill>
            <a:srgbClr val="6A99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F6A2C94-8A25-4F70-A798-A5AFC7DA07B5}"/>
              </a:ext>
            </a:extLst>
          </p:cNvPr>
          <p:cNvSpPr/>
          <p:nvPr/>
        </p:nvSpPr>
        <p:spPr>
          <a:xfrm>
            <a:off x="914400" y="3429000"/>
            <a:ext cx="2453640" cy="2514600"/>
          </a:xfrm>
          <a:prstGeom prst="roundRect">
            <a:avLst/>
          </a:prstGeom>
          <a:solidFill>
            <a:srgbClr val="F2E8CF"/>
          </a:solidFill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E2324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B76B97-9001-457D-AA48-E8B516EE03E4}"/>
              </a:ext>
            </a:extLst>
          </p:cNvPr>
          <p:cNvSpPr/>
          <p:nvPr/>
        </p:nvSpPr>
        <p:spPr>
          <a:xfrm>
            <a:off x="3550920" y="3429000"/>
            <a:ext cx="2453640" cy="2514600"/>
          </a:xfrm>
          <a:prstGeom prst="roundRect">
            <a:avLst/>
          </a:prstGeom>
          <a:solidFill>
            <a:srgbClr val="6A9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F6DF18-D18F-4128-8459-128B9D66777E}"/>
              </a:ext>
            </a:extLst>
          </p:cNvPr>
          <p:cNvSpPr/>
          <p:nvPr/>
        </p:nvSpPr>
        <p:spPr>
          <a:xfrm>
            <a:off x="6187440" y="3429000"/>
            <a:ext cx="2453640" cy="2514600"/>
          </a:xfrm>
          <a:prstGeom prst="roundRect">
            <a:avLst/>
          </a:pr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1202DCE-D065-4273-9187-B10F7DF0A8F3}"/>
              </a:ext>
            </a:extLst>
          </p:cNvPr>
          <p:cNvSpPr/>
          <p:nvPr/>
        </p:nvSpPr>
        <p:spPr>
          <a:xfrm>
            <a:off x="8823960" y="3429000"/>
            <a:ext cx="2453640" cy="2514600"/>
          </a:xfrm>
          <a:prstGeom prst="roundRect">
            <a:avLst/>
          </a:prstGeom>
          <a:solidFill>
            <a:srgbClr val="F2E8CF"/>
          </a:solidFill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F59DBA-218E-4007-9F1F-529EE27E7971}"/>
              </a:ext>
            </a:extLst>
          </p:cNvPr>
          <p:cNvSpPr/>
          <p:nvPr/>
        </p:nvSpPr>
        <p:spPr>
          <a:xfrm>
            <a:off x="1188718" y="3703320"/>
            <a:ext cx="30938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01</a:t>
            </a:r>
            <a:endParaRPr lang="en-US" sz="14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1C2D8-194F-40EC-9321-3ABF0C38C0D9}"/>
              </a:ext>
            </a:extLst>
          </p:cNvPr>
          <p:cNvSpPr txBox="1"/>
          <p:nvPr/>
        </p:nvSpPr>
        <p:spPr>
          <a:xfrm>
            <a:off x="1188718" y="4224360"/>
            <a:ext cx="1485242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Solution One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C05A89-F2F9-4DB3-A0AA-04913012F6E9}"/>
              </a:ext>
            </a:extLst>
          </p:cNvPr>
          <p:cNvSpPr txBox="1"/>
          <p:nvPr/>
        </p:nvSpPr>
        <p:spPr>
          <a:xfrm>
            <a:off x="1188718" y="4506456"/>
            <a:ext cx="1905001" cy="73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462B89-7078-495F-AA6C-DCA2F34924B6}"/>
              </a:ext>
            </a:extLst>
          </p:cNvPr>
          <p:cNvSpPr/>
          <p:nvPr/>
        </p:nvSpPr>
        <p:spPr>
          <a:xfrm>
            <a:off x="1188717" y="5305508"/>
            <a:ext cx="83970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82</a:t>
            </a:r>
            <a:r>
              <a:rPr lang="en-US" sz="2400" baseline="300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%</a:t>
            </a:r>
            <a:endParaRPr lang="en-US" sz="1400" baseline="300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3DFB47-ADDA-415D-A071-1E43E2748B66}"/>
              </a:ext>
            </a:extLst>
          </p:cNvPr>
          <p:cNvSpPr/>
          <p:nvPr/>
        </p:nvSpPr>
        <p:spPr>
          <a:xfrm>
            <a:off x="3825240" y="3703320"/>
            <a:ext cx="36388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Quicksand Bold" pitchFamily="2" charset="0"/>
                <a:cs typeface="Poppins Light" panose="00000400000000000000" pitchFamily="2" charset="0"/>
              </a:rPr>
              <a:t>02</a:t>
            </a:r>
            <a:endParaRPr lang="en-US" sz="1400" dirty="0">
              <a:solidFill>
                <a:schemeClr val="bg1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1C9492-9009-4741-AF23-DA1D8A214747}"/>
              </a:ext>
            </a:extLst>
          </p:cNvPr>
          <p:cNvSpPr txBox="1"/>
          <p:nvPr/>
        </p:nvSpPr>
        <p:spPr>
          <a:xfrm>
            <a:off x="3825240" y="4224360"/>
            <a:ext cx="1485242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Solution Two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23F16A-5971-41F9-A213-117415969F6F}"/>
              </a:ext>
            </a:extLst>
          </p:cNvPr>
          <p:cNvSpPr txBox="1"/>
          <p:nvPr/>
        </p:nvSpPr>
        <p:spPr>
          <a:xfrm>
            <a:off x="3825240" y="4506456"/>
            <a:ext cx="1905001" cy="73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E5D91A6-04B1-4511-9883-5225CCD1AAF8}"/>
              </a:ext>
            </a:extLst>
          </p:cNvPr>
          <p:cNvSpPr/>
          <p:nvPr/>
        </p:nvSpPr>
        <p:spPr>
          <a:xfrm>
            <a:off x="3825239" y="5305508"/>
            <a:ext cx="83970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Quicksand Bold" pitchFamily="2" charset="0"/>
                <a:cs typeface="Poppins Light" panose="00000400000000000000" pitchFamily="2" charset="0"/>
              </a:rPr>
              <a:t>98</a:t>
            </a:r>
            <a:r>
              <a:rPr lang="en-US" sz="2400" baseline="30000" dirty="0">
                <a:solidFill>
                  <a:schemeClr val="bg1"/>
                </a:solidFill>
                <a:latin typeface="Quicksand Bold" pitchFamily="2" charset="0"/>
                <a:cs typeface="Poppins Light" panose="00000400000000000000" pitchFamily="2" charset="0"/>
              </a:rPr>
              <a:t>%</a:t>
            </a:r>
            <a:endParaRPr lang="en-US" sz="1400" baseline="30000" dirty="0">
              <a:solidFill>
                <a:schemeClr val="bg1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EC4BF4-F0D9-480E-B4A8-4FFB1314CD6B}"/>
              </a:ext>
            </a:extLst>
          </p:cNvPr>
          <p:cNvSpPr/>
          <p:nvPr/>
        </p:nvSpPr>
        <p:spPr>
          <a:xfrm>
            <a:off x="6461760" y="3703320"/>
            <a:ext cx="35426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Quicksand Bold" pitchFamily="2" charset="0"/>
                <a:cs typeface="Poppins Light" panose="00000400000000000000" pitchFamily="2" charset="0"/>
              </a:rPr>
              <a:t>03</a:t>
            </a:r>
            <a:endParaRPr lang="en-US" sz="1400" dirty="0">
              <a:solidFill>
                <a:schemeClr val="bg1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8A8B0B-36B9-48D6-ABEE-CE1270E2EDDA}"/>
              </a:ext>
            </a:extLst>
          </p:cNvPr>
          <p:cNvSpPr txBox="1"/>
          <p:nvPr/>
        </p:nvSpPr>
        <p:spPr>
          <a:xfrm>
            <a:off x="6461760" y="4224360"/>
            <a:ext cx="1485242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Solution Three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D1375A-8031-4A48-A65B-9C8BBC3A2DFC}"/>
              </a:ext>
            </a:extLst>
          </p:cNvPr>
          <p:cNvSpPr txBox="1"/>
          <p:nvPr/>
        </p:nvSpPr>
        <p:spPr>
          <a:xfrm>
            <a:off x="6461760" y="4506456"/>
            <a:ext cx="1905001" cy="73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B1B8BC-3CB4-481E-8C6A-362C3A19BB42}"/>
              </a:ext>
            </a:extLst>
          </p:cNvPr>
          <p:cNvSpPr/>
          <p:nvPr/>
        </p:nvSpPr>
        <p:spPr>
          <a:xfrm>
            <a:off x="6461759" y="5305508"/>
            <a:ext cx="83970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Quicksand Bold" pitchFamily="2" charset="0"/>
                <a:cs typeface="Poppins Light" panose="00000400000000000000" pitchFamily="2" charset="0"/>
              </a:rPr>
              <a:t>54</a:t>
            </a:r>
            <a:r>
              <a:rPr lang="en-US" sz="2400" baseline="30000" dirty="0">
                <a:solidFill>
                  <a:schemeClr val="bg1"/>
                </a:solidFill>
                <a:latin typeface="Quicksand Bold" pitchFamily="2" charset="0"/>
                <a:cs typeface="Poppins Light" panose="00000400000000000000" pitchFamily="2" charset="0"/>
              </a:rPr>
              <a:t>%</a:t>
            </a:r>
            <a:endParaRPr lang="en-US" sz="1400" baseline="30000" dirty="0">
              <a:solidFill>
                <a:schemeClr val="bg1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B69483-3424-4FE7-B75F-16BC578AB832}"/>
              </a:ext>
            </a:extLst>
          </p:cNvPr>
          <p:cNvSpPr/>
          <p:nvPr/>
        </p:nvSpPr>
        <p:spPr>
          <a:xfrm>
            <a:off x="9098281" y="3703320"/>
            <a:ext cx="37029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04</a:t>
            </a:r>
            <a:endParaRPr lang="en-US" sz="14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D2AF35-52A9-4118-9A43-715D3AE5DDA5}"/>
              </a:ext>
            </a:extLst>
          </p:cNvPr>
          <p:cNvSpPr txBox="1"/>
          <p:nvPr/>
        </p:nvSpPr>
        <p:spPr>
          <a:xfrm>
            <a:off x="9098281" y="4224360"/>
            <a:ext cx="1485242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Solution Four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525F47-6519-45FE-BFAC-E14C3164DF93}"/>
              </a:ext>
            </a:extLst>
          </p:cNvPr>
          <p:cNvSpPr txBox="1"/>
          <p:nvPr/>
        </p:nvSpPr>
        <p:spPr>
          <a:xfrm>
            <a:off x="9098281" y="4506456"/>
            <a:ext cx="1905001" cy="73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406A042-7015-45FE-89BA-30FAECDCDF8B}"/>
              </a:ext>
            </a:extLst>
          </p:cNvPr>
          <p:cNvSpPr/>
          <p:nvPr/>
        </p:nvSpPr>
        <p:spPr>
          <a:xfrm>
            <a:off x="9098280" y="5305508"/>
            <a:ext cx="83970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67</a:t>
            </a:r>
            <a:r>
              <a:rPr lang="en-US" sz="2400" baseline="300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%</a:t>
            </a:r>
            <a:endParaRPr lang="en-US" sz="1400" baseline="300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AA76BE-E2B7-444C-A857-D1B2CC435644}"/>
              </a:ext>
            </a:extLst>
          </p:cNvPr>
          <p:cNvCxnSpPr>
            <a:cxnSpLocks/>
          </p:cNvCxnSpPr>
          <p:nvPr/>
        </p:nvCxnSpPr>
        <p:spPr>
          <a:xfrm>
            <a:off x="1680977" y="3887986"/>
            <a:ext cx="141274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C77778-82D6-421F-950B-0A4F2955FDD0}"/>
              </a:ext>
            </a:extLst>
          </p:cNvPr>
          <p:cNvCxnSpPr>
            <a:cxnSpLocks/>
          </p:cNvCxnSpPr>
          <p:nvPr/>
        </p:nvCxnSpPr>
        <p:spPr>
          <a:xfrm>
            <a:off x="4317499" y="3887986"/>
            <a:ext cx="14127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ED2F4D5-163B-438C-A941-62143DF70075}"/>
              </a:ext>
            </a:extLst>
          </p:cNvPr>
          <p:cNvCxnSpPr>
            <a:cxnSpLocks/>
          </p:cNvCxnSpPr>
          <p:nvPr/>
        </p:nvCxnSpPr>
        <p:spPr>
          <a:xfrm>
            <a:off x="6954019" y="3887986"/>
            <a:ext cx="14127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98E0E9A-50F7-407F-90A4-A48828C9315B}"/>
              </a:ext>
            </a:extLst>
          </p:cNvPr>
          <p:cNvCxnSpPr>
            <a:cxnSpLocks/>
          </p:cNvCxnSpPr>
          <p:nvPr/>
        </p:nvCxnSpPr>
        <p:spPr>
          <a:xfrm>
            <a:off x="9590540" y="3887986"/>
            <a:ext cx="141274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1C42DAC-DC01-46C0-AB97-4C219AAA9A90}"/>
              </a:ext>
            </a:extLst>
          </p:cNvPr>
          <p:cNvSpPr txBox="1"/>
          <p:nvPr/>
        </p:nvSpPr>
        <p:spPr>
          <a:xfrm>
            <a:off x="914402" y="1330989"/>
            <a:ext cx="42671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Our Solutions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C97853-08E0-4E4F-B167-02DF656D9ECB}"/>
              </a:ext>
            </a:extLst>
          </p:cNvPr>
          <p:cNvSpPr txBox="1"/>
          <p:nvPr/>
        </p:nvSpPr>
        <p:spPr>
          <a:xfrm>
            <a:off x="914528" y="2186875"/>
            <a:ext cx="4268216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dictum 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vel fermentum.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sagittis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6AA0647-DC08-41BF-91D8-A10B7AFD5CAC}"/>
              </a:ext>
            </a:extLst>
          </p:cNvPr>
          <p:cNvSpPr txBox="1"/>
          <p:nvPr/>
        </p:nvSpPr>
        <p:spPr>
          <a:xfrm>
            <a:off x="914400" y="913387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31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FF1034B4-0735-43AF-8A46-D083B8CF3A9E}"/>
              </a:ext>
            </a:extLst>
          </p:cNvPr>
          <p:cNvSpPr/>
          <p:nvPr/>
        </p:nvSpPr>
        <p:spPr>
          <a:xfrm>
            <a:off x="0" y="5166360"/>
            <a:ext cx="12192000" cy="1691640"/>
          </a:xfrm>
          <a:prstGeom prst="rect">
            <a:avLst/>
          </a:prstGeom>
          <a:solidFill>
            <a:srgbClr val="BC47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D16A34-50B4-44B8-86C9-BC6EB2DB6088}"/>
              </a:ext>
            </a:extLst>
          </p:cNvPr>
          <p:cNvSpPr txBox="1"/>
          <p:nvPr/>
        </p:nvSpPr>
        <p:spPr>
          <a:xfrm>
            <a:off x="914401" y="1332002"/>
            <a:ext cx="657092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Long – Term Planning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5A26F0-2968-4D95-B866-70E0B4CFC45A}"/>
              </a:ext>
            </a:extLst>
          </p:cNvPr>
          <p:cNvSpPr txBox="1"/>
          <p:nvPr/>
        </p:nvSpPr>
        <p:spPr>
          <a:xfrm>
            <a:off x="914528" y="2187888"/>
            <a:ext cx="4268216" cy="224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Pellentesque</a:t>
            </a:r>
            <a:endParaRPr lang="en-US" sz="11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5410C-4D75-43C9-9560-F702739BC0A7}"/>
              </a:ext>
            </a:extLst>
          </p:cNvPr>
          <p:cNvSpPr txBox="1"/>
          <p:nvPr/>
        </p:nvSpPr>
        <p:spPr>
          <a:xfrm>
            <a:off x="914400" y="914400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967622-F898-4DFB-BBB4-17AF9D61FF02}"/>
              </a:ext>
            </a:extLst>
          </p:cNvPr>
          <p:cNvSpPr/>
          <p:nvPr/>
        </p:nvSpPr>
        <p:spPr>
          <a:xfrm>
            <a:off x="914400" y="4389120"/>
            <a:ext cx="3332480" cy="1554480"/>
          </a:xfrm>
          <a:prstGeom prst="roundRect">
            <a:avLst/>
          </a:prstGeom>
          <a:solidFill>
            <a:srgbClr val="6A9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B880F7-3947-4D18-A466-5854F83D8A5D}"/>
              </a:ext>
            </a:extLst>
          </p:cNvPr>
          <p:cNvSpPr/>
          <p:nvPr/>
        </p:nvSpPr>
        <p:spPr>
          <a:xfrm>
            <a:off x="4429760" y="4389120"/>
            <a:ext cx="3332480" cy="1554480"/>
          </a:xfrm>
          <a:prstGeom prst="roundRect">
            <a:avLst/>
          </a:prstGeom>
          <a:solidFill>
            <a:srgbClr val="386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AAE17CF-4220-46EE-A860-EBE6F459EC32}"/>
              </a:ext>
            </a:extLst>
          </p:cNvPr>
          <p:cNvSpPr/>
          <p:nvPr/>
        </p:nvSpPr>
        <p:spPr>
          <a:xfrm>
            <a:off x="7945120" y="4389120"/>
            <a:ext cx="3332480" cy="1554480"/>
          </a:xfrm>
          <a:prstGeom prst="roundRect">
            <a:avLst/>
          </a:prstGeom>
          <a:solidFill>
            <a:srgbClr val="F2E8CF"/>
          </a:solidFill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2D860C-216B-43A0-BE36-67BAAE3B3A5D}"/>
              </a:ext>
            </a:extLst>
          </p:cNvPr>
          <p:cNvSpPr/>
          <p:nvPr/>
        </p:nvSpPr>
        <p:spPr>
          <a:xfrm>
            <a:off x="914400" y="2651760"/>
            <a:ext cx="3332480" cy="1554480"/>
          </a:xfrm>
          <a:prstGeom prst="roundRect">
            <a:avLst/>
          </a:prstGeom>
          <a:solidFill>
            <a:srgbClr val="F2E8CF"/>
          </a:solidFill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A6800E-D8D9-461F-B5AF-152A05345408}"/>
              </a:ext>
            </a:extLst>
          </p:cNvPr>
          <p:cNvSpPr/>
          <p:nvPr/>
        </p:nvSpPr>
        <p:spPr>
          <a:xfrm>
            <a:off x="4429760" y="2651760"/>
            <a:ext cx="3332480" cy="1554480"/>
          </a:xfrm>
          <a:prstGeom prst="roundRect">
            <a:avLst/>
          </a:pr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1CBFBE8-AB9B-41F2-AFF9-ED6F413AEDE3}"/>
              </a:ext>
            </a:extLst>
          </p:cNvPr>
          <p:cNvSpPr/>
          <p:nvPr/>
        </p:nvSpPr>
        <p:spPr>
          <a:xfrm>
            <a:off x="7945120" y="2651760"/>
            <a:ext cx="3332480" cy="1554480"/>
          </a:xfrm>
          <a:prstGeom prst="roundRect">
            <a:avLst/>
          </a:prstGeom>
          <a:solidFill>
            <a:srgbClr val="F2E8CF"/>
          </a:solidFill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6F8C91-E688-4DCF-990F-73C9D639550F}"/>
              </a:ext>
            </a:extLst>
          </p:cNvPr>
          <p:cNvSpPr txBox="1"/>
          <p:nvPr/>
        </p:nvSpPr>
        <p:spPr>
          <a:xfrm>
            <a:off x="1188720" y="2826358"/>
            <a:ext cx="2778656" cy="483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dolor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etansas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tempus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egestas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01AAD4-4AA9-47EC-9A4E-7421C18EC6CA}"/>
              </a:ext>
            </a:extLst>
          </p:cNvPr>
          <p:cNvSpPr txBox="1"/>
          <p:nvPr/>
        </p:nvSpPr>
        <p:spPr>
          <a:xfrm>
            <a:off x="1188720" y="3429000"/>
            <a:ext cx="27786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Description Plan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2E1177-5D6C-4CA3-B897-90E92C099105}"/>
              </a:ext>
            </a:extLst>
          </p:cNvPr>
          <p:cNvCxnSpPr>
            <a:cxnSpLocks/>
          </p:cNvCxnSpPr>
          <p:nvPr/>
        </p:nvCxnSpPr>
        <p:spPr>
          <a:xfrm flipH="1">
            <a:off x="1191004" y="3843242"/>
            <a:ext cx="1820420" cy="0"/>
          </a:xfrm>
          <a:prstGeom prst="line">
            <a:avLst/>
          </a:prstGeom>
          <a:ln>
            <a:solidFill>
              <a:srgbClr val="BC47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C4E9D-7462-4277-A44A-682D2E18AC01}"/>
              </a:ext>
            </a:extLst>
          </p:cNvPr>
          <p:cNvSpPr/>
          <p:nvPr/>
        </p:nvSpPr>
        <p:spPr>
          <a:xfrm>
            <a:off x="3041904" y="3658576"/>
            <a:ext cx="92547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2021</a:t>
            </a:r>
            <a:endParaRPr lang="en-US" sz="14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4458F2-667A-4442-885D-82E521462F17}"/>
              </a:ext>
            </a:extLst>
          </p:cNvPr>
          <p:cNvSpPr txBox="1"/>
          <p:nvPr/>
        </p:nvSpPr>
        <p:spPr>
          <a:xfrm>
            <a:off x="4706672" y="2826358"/>
            <a:ext cx="2778656" cy="483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dolor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etansas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tempus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egestas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B31FFF-97A2-4E54-A514-6292AF07D24C}"/>
              </a:ext>
            </a:extLst>
          </p:cNvPr>
          <p:cNvSpPr txBox="1"/>
          <p:nvPr/>
        </p:nvSpPr>
        <p:spPr>
          <a:xfrm>
            <a:off x="4706672" y="3429000"/>
            <a:ext cx="27786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Description Plan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1E5BC8-A5AE-4511-A5DB-222E88286F50}"/>
              </a:ext>
            </a:extLst>
          </p:cNvPr>
          <p:cNvCxnSpPr>
            <a:cxnSpLocks/>
          </p:cNvCxnSpPr>
          <p:nvPr/>
        </p:nvCxnSpPr>
        <p:spPr>
          <a:xfrm flipH="1">
            <a:off x="4708956" y="3843242"/>
            <a:ext cx="18204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BC9FB36-3486-40C4-BC14-EAE0668F2953}"/>
              </a:ext>
            </a:extLst>
          </p:cNvPr>
          <p:cNvSpPr/>
          <p:nvPr/>
        </p:nvSpPr>
        <p:spPr>
          <a:xfrm>
            <a:off x="6559856" y="3658576"/>
            <a:ext cx="92547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Quicksand Bold" pitchFamily="2" charset="0"/>
                <a:cs typeface="Poppins Light" panose="00000400000000000000" pitchFamily="2" charset="0"/>
              </a:rPr>
              <a:t>2022</a:t>
            </a:r>
            <a:endParaRPr lang="en-US" sz="1400" dirty="0">
              <a:solidFill>
                <a:schemeClr val="bg1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C75B3D-9A51-4137-9019-FA82F4763BD0}"/>
              </a:ext>
            </a:extLst>
          </p:cNvPr>
          <p:cNvSpPr txBox="1"/>
          <p:nvPr/>
        </p:nvSpPr>
        <p:spPr>
          <a:xfrm>
            <a:off x="8222032" y="2826358"/>
            <a:ext cx="2778656" cy="483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dolor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etansas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tempus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egestas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D65A97-1CC8-4098-B5A0-978EB676EFCC}"/>
              </a:ext>
            </a:extLst>
          </p:cNvPr>
          <p:cNvSpPr txBox="1"/>
          <p:nvPr/>
        </p:nvSpPr>
        <p:spPr>
          <a:xfrm>
            <a:off x="8222032" y="3429000"/>
            <a:ext cx="27786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Description Plan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59E257-AA6A-43EC-AC6F-E4A454842877}"/>
              </a:ext>
            </a:extLst>
          </p:cNvPr>
          <p:cNvCxnSpPr>
            <a:cxnSpLocks/>
          </p:cNvCxnSpPr>
          <p:nvPr/>
        </p:nvCxnSpPr>
        <p:spPr>
          <a:xfrm flipH="1">
            <a:off x="8224316" y="3843242"/>
            <a:ext cx="1820420" cy="0"/>
          </a:xfrm>
          <a:prstGeom prst="line">
            <a:avLst/>
          </a:prstGeom>
          <a:ln>
            <a:solidFill>
              <a:srgbClr val="BC47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D7A04C8-75AB-4251-A223-248F29A831A8}"/>
              </a:ext>
            </a:extLst>
          </p:cNvPr>
          <p:cNvSpPr/>
          <p:nvPr/>
        </p:nvSpPr>
        <p:spPr>
          <a:xfrm>
            <a:off x="10075216" y="3658576"/>
            <a:ext cx="92547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2023</a:t>
            </a:r>
            <a:endParaRPr lang="en-US" sz="14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7755E1-0684-40E8-930D-72972785E69A}"/>
              </a:ext>
            </a:extLst>
          </p:cNvPr>
          <p:cNvSpPr txBox="1"/>
          <p:nvPr/>
        </p:nvSpPr>
        <p:spPr>
          <a:xfrm>
            <a:off x="1188720" y="4565585"/>
            <a:ext cx="2778656" cy="483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dolor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etansas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tempus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egestas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142275-864B-4898-A481-9F3DEE03C514}"/>
              </a:ext>
            </a:extLst>
          </p:cNvPr>
          <p:cNvSpPr txBox="1"/>
          <p:nvPr/>
        </p:nvSpPr>
        <p:spPr>
          <a:xfrm>
            <a:off x="1188720" y="5168227"/>
            <a:ext cx="27786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Description Plan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260020D-E5D6-4BCB-9E0C-01039D7270AC}"/>
              </a:ext>
            </a:extLst>
          </p:cNvPr>
          <p:cNvCxnSpPr>
            <a:cxnSpLocks/>
          </p:cNvCxnSpPr>
          <p:nvPr/>
        </p:nvCxnSpPr>
        <p:spPr>
          <a:xfrm flipH="1">
            <a:off x="1191004" y="5582469"/>
            <a:ext cx="18204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E519FB1B-7EB1-4BFF-9A98-C7EFBB003EA5}"/>
              </a:ext>
            </a:extLst>
          </p:cNvPr>
          <p:cNvSpPr/>
          <p:nvPr/>
        </p:nvSpPr>
        <p:spPr>
          <a:xfrm>
            <a:off x="3041904" y="5397803"/>
            <a:ext cx="92547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Quicksand Bold" pitchFamily="2" charset="0"/>
                <a:cs typeface="Poppins Light" panose="00000400000000000000" pitchFamily="2" charset="0"/>
              </a:rPr>
              <a:t>2024</a:t>
            </a:r>
            <a:endParaRPr lang="en-US" sz="1400" dirty="0">
              <a:solidFill>
                <a:schemeClr val="bg1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D3D447-A1E1-4E10-A4D4-0F5A8274CC51}"/>
              </a:ext>
            </a:extLst>
          </p:cNvPr>
          <p:cNvSpPr txBox="1"/>
          <p:nvPr/>
        </p:nvSpPr>
        <p:spPr>
          <a:xfrm>
            <a:off x="4706672" y="4565585"/>
            <a:ext cx="2778656" cy="483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dolor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etansas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tempus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egestas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3682B5-053F-483C-81A2-BD9AF47682F1}"/>
              </a:ext>
            </a:extLst>
          </p:cNvPr>
          <p:cNvSpPr txBox="1"/>
          <p:nvPr/>
        </p:nvSpPr>
        <p:spPr>
          <a:xfrm>
            <a:off x="4706672" y="5168227"/>
            <a:ext cx="27786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Description Plan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714B143-1E15-40A4-A2F2-EDABF81061C7}"/>
              </a:ext>
            </a:extLst>
          </p:cNvPr>
          <p:cNvCxnSpPr>
            <a:cxnSpLocks/>
          </p:cNvCxnSpPr>
          <p:nvPr/>
        </p:nvCxnSpPr>
        <p:spPr>
          <a:xfrm flipH="1">
            <a:off x="4708956" y="5582469"/>
            <a:ext cx="18204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B74EC3DF-3291-46C6-8306-4D052D32FEEF}"/>
              </a:ext>
            </a:extLst>
          </p:cNvPr>
          <p:cNvSpPr/>
          <p:nvPr/>
        </p:nvSpPr>
        <p:spPr>
          <a:xfrm>
            <a:off x="6559856" y="5397803"/>
            <a:ext cx="92547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Quicksand Bold" pitchFamily="2" charset="0"/>
                <a:cs typeface="Poppins Light" panose="00000400000000000000" pitchFamily="2" charset="0"/>
              </a:rPr>
              <a:t>2025</a:t>
            </a:r>
            <a:endParaRPr lang="en-US" sz="1400" dirty="0">
              <a:solidFill>
                <a:schemeClr val="bg1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B4C947-6E39-4038-A4E2-8A92A8EE2D5E}"/>
              </a:ext>
            </a:extLst>
          </p:cNvPr>
          <p:cNvSpPr txBox="1"/>
          <p:nvPr/>
        </p:nvSpPr>
        <p:spPr>
          <a:xfrm>
            <a:off x="8222032" y="4565585"/>
            <a:ext cx="2778656" cy="483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dolor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etansas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tempus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egestas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B517C3-8E5D-4AD5-8EE4-F05FB8679BDE}"/>
              </a:ext>
            </a:extLst>
          </p:cNvPr>
          <p:cNvSpPr txBox="1"/>
          <p:nvPr/>
        </p:nvSpPr>
        <p:spPr>
          <a:xfrm>
            <a:off x="8222032" y="5168227"/>
            <a:ext cx="27786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Description Plan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FFF88A-6F49-45E8-8B6E-CD6F695D6996}"/>
              </a:ext>
            </a:extLst>
          </p:cNvPr>
          <p:cNvCxnSpPr>
            <a:cxnSpLocks/>
          </p:cNvCxnSpPr>
          <p:nvPr/>
        </p:nvCxnSpPr>
        <p:spPr>
          <a:xfrm flipH="1">
            <a:off x="8224316" y="5582469"/>
            <a:ext cx="1820420" cy="0"/>
          </a:xfrm>
          <a:prstGeom prst="line">
            <a:avLst/>
          </a:prstGeom>
          <a:ln>
            <a:solidFill>
              <a:srgbClr val="BC47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2E7EDA17-6C41-4A9E-A3A6-53E1D33D4D64}"/>
              </a:ext>
            </a:extLst>
          </p:cNvPr>
          <p:cNvSpPr/>
          <p:nvPr/>
        </p:nvSpPr>
        <p:spPr>
          <a:xfrm>
            <a:off x="10075216" y="5397803"/>
            <a:ext cx="92547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2026</a:t>
            </a:r>
            <a:endParaRPr lang="en-US" sz="14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07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5B0E4CA-0F56-48AD-8D84-AF6FF0CC3D4F}"/>
              </a:ext>
            </a:extLst>
          </p:cNvPr>
          <p:cNvSpPr/>
          <p:nvPr/>
        </p:nvSpPr>
        <p:spPr>
          <a:xfrm>
            <a:off x="5638801" y="3520440"/>
            <a:ext cx="6095998" cy="1120140"/>
          </a:xfrm>
          <a:prstGeom prst="roundRect">
            <a:avLst/>
          </a:prstGeom>
          <a:solidFill>
            <a:srgbClr val="BC47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4B6560-B4D0-4A6C-BB6F-4686A74D1C55}"/>
              </a:ext>
            </a:extLst>
          </p:cNvPr>
          <p:cNvSpPr/>
          <p:nvPr/>
        </p:nvSpPr>
        <p:spPr>
          <a:xfrm>
            <a:off x="6096000" y="3520440"/>
            <a:ext cx="5181600" cy="1120140"/>
          </a:xfrm>
          <a:prstGeom prst="roundRect">
            <a:avLst/>
          </a:pr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D06278-402B-4D71-BAAA-27AFDC737C54}"/>
              </a:ext>
            </a:extLst>
          </p:cNvPr>
          <p:cNvSpPr/>
          <p:nvPr/>
        </p:nvSpPr>
        <p:spPr>
          <a:xfrm>
            <a:off x="6410598" y="3748366"/>
            <a:ext cx="664288" cy="664288"/>
          </a:xfrm>
          <a:prstGeom prst="roundRect">
            <a:avLst/>
          </a:prstGeom>
          <a:solidFill>
            <a:srgbClr val="F2E8C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BA3567-AC70-48A0-978B-F7A6375C0AB8}"/>
              </a:ext>
            </a:extLst>
          </p:cNvPr>
          <p:cNvSpPr/>
          <p:nvPr/>
        </p:nvSpPr>
        <p:spPr>
          <a:xfrm>
            <a:off x="6096000" y="4823460"/>
            <a:ext cx="5181600" cy="1120140"/>
          </a:xfrm>
          <a:prstGeom prst="roundRect">
            <a:avLst/>
          </a:prstGeom>
          <a:solidFill>
            <a:srgbClr val="F2E8CF"/>
          </a:solidFill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F2705C-2087-4824-97F5-47B0FF2792B2}"/>
              </a:ext>
            </a:extLst>
          </p:cNvPr>
          <p:cNvSpPr/>
          <p:nvPr/>
        </p:nvSpPr>
        <p:spPr>
          <a:xfrm>
            <a:off x="6096000" y="2217420"/>
            <a:ext cx="5181600" cy="1120140"/>
          </a:xfrm>
          <a:prstGeom prst="roundRect">
            <a:avLst/>
          </a:prstGeom>
          <a:solidFill>
            <a:srgbClr val="F2E8CF"/>
          </a:solidFill>
          <a:ln>
            <a:solidFill>
              <a:srgbClr val="6A99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9E6F34-855C-487D-83AC-08FA4237C87E}"/>
              </a:ext>
            </a:extLst>
          </p:cNvPr>
          <p:cNvSpPr/>
          <p:nvPr/>
        </p:nvSpPr>
        <p:spPr>
          <a:xfrm>
            <a:off x="6096000" y="914400"/>
            <a:ext cx="5181600" cy="1120140"/>
          </a:xfrm>
          <a:prstGeom prst="roundRect">
            <a:avLst/>
          </a:prstGeom>
          <a:solidFill>
            <a:srgbClr val="F2E8CF"/>
          </a:solidFill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5">
            <a:extLst>
              <a:ext uri="{FF2B5EF4-FFF2-40B4-BE49-F238E27FC236}">
                <a16:creationId xmlns:a16="http://schemas.microsoft.com/office/drawing/2014/main" id="{2E7B2C9C-1A9A-4654-917D-12E1973CE787}"/>
              </a:ext>
            </a:extLst>
          </p:cNvPr>
          <p:cNvSpPr>
            <a:spLocks noEditPoints="1"/>
          </p:cNvSpPr>
          <p:nvPr/>
        </p:nvSpPr>
        <p:spPr bwMode="auto">
          <a:xfrm>
            <a:off x="6553200" y="3942080"/>
            <a:ext cx="379086" cy="276860"/>
          </a:xfrm>
          <a:custGeom>
            <a:avLst/>
            <a:gdLst>
              <a:gd name="T0" fmla="*/ 11630 w 13547"/>
              <a:gd name="T1" fmla="*/ 0 h 9912"/>
              <a:gd name="T2" fmla="*/ 1917 w 13547"/>
              <a:gd name="T3" fmla="*/ 0 h 9912"/>
              <a:gd name="T4" fmla="*/ 0 w 13547"/>
              <a:gd name="T5" fmla="*/ 1918 h 9912"/>
              <a:gd name="T6" fmla="*/ 0 w 13547"/>
              <a:gd name="T7" fmla="*/ 7994 h 9912"/>
              <a:gd name="T8" fmla="*/ 1917 w 13547"/>
              <a:gd name="T9" fmla="*/ 9912 h 9912"/>
              <a:gd name="T10" fmla="*/ 11630 w 13547"/>
              <a:gd name="T11" fmla="*/ 9912 h 9912"/>
              <a:gd name="T12" fmla="*/ 13547 w 13547"/>
              <a:gd name="T13" fmla="*/ 7994 h 9912"/>
              <a:gd name="T14" fmla="*/ 13547 w 13547"/>
              <a:gd name="T15" fmla="*/ 1918 h 9912"/>
              <a:gd name="T16" fmla="*/ 11630 w 13547"/>
              <a:gd name="T17" fmla="*/ 0 h 9912"/>
              <a:gd name="T18" fmla="*/ 4916 w 13547"/>
              <a:gd name="T19" fmla="*/ 3051 h 9912"/>
              <a:gd name="T20" fmla="*/ 2899 w 13547"/>
              <a:gd name="T21" fmla="*/ 5068 h 9912"/>
              <a:gd name="T22" fmla="*/ 4693 w 13547"/>
              <a:gd name="T23" fmla="*/ 6861 h 9912"/>
              <a:gd name="T24" fmla="*/ 4693 w 13547"/>
              <a:gd name="T25" fmla="*/ 7423 h 9912"/>
              <a:gd name="T26" fmla="*/ 4132 w 13547"/>
              <a:gd name="T27" fmla="*/ 7423 h 9912"/>
              <a:gd name="T28" fmla="*/ 2058 w 13547"/>
              <a:gd name="T29" fmla="*/ 5348 h 9912"/>
              <a:gd name="T30" fmla="*/ 2058 w 13547"/>
              <a:gd name="T31" fmla="*/ 4787 h 9912"/>
              <a:gd name="T32" fmla="*/ 4355 w 13547"/>
              <a:gd name="T33" fmla="*/ 2490 h 9912"/>
              <a:gd name="T34" fmla="*/ 4916 w 13547"/>
              <a:gd name="T35" fmla="*/ 2490 h 9912"/>
              <a:gd name="T36" fmla="*/ 4916 w 13547"/>
              <a:gd name="T37" fmla="*/ 3051 h 9912"/>
              <a:gd name="T38" fmla="*/ 8190 w 13547"/>
              <a:gd name="T39" fmla="*/ 2117 h 9912"/>
              <a:gd name="T40" fmla="*/ 6091 w 13547"/>
              <a:gd name="T41" fmla="*/ 8060 h 9912"/>
              <a:gd name="T42" fmla="*/ 5585 w 13547"/>
              <a:gd name="T43" fmla="*/ 8302 h 9912"/>
              <a:gd name="T44" fmla="*/ 5343 w 13547"/>
              <a:gd name="T45" fmla="*/ 7795 h 9912"/>
              <a:gd name="T46" fmla="*/ 7442 w 13547"/>
              <a:gd name="T47" fmla="*/ 1853 h 9912"/>
              <a:gd name="T48" fmla="*/ 7948 w 13547"/>
              <a:gd name="T49" fmla="*/ 1611 h 9912"/>
              <a:gd name="T50" fmla="*/ 8190 w 13547"/>
              <a:gd name="T51" fmla="*/ 2117 h 9912"/>
              <a:gd name="T52" fmla="*/ 11489 w 13547"/>
              <a:gd name="T53" fmla="*/ 5125 h 9912"/>
              <a:gd name="T54" fmla="*/ 9192 w 13547"/>
              <a:gd name="T55" fmla="*/ 7423 h 9912"/>
              <a:gd name="T56" fmla="*/ 8631 w 13547"/>
              <a:gd name="T57" fmla="*/ 7423 h 9912"/>
              <a:gd name="T58" fmla="*/ 8631 w 13547"/>
              <a:gd name="T59" fmla="*/ 6861 h 9912"/>
              <a:gd name="T60" fmla="*/ 10648 w 13547"/>
              <a:gd name="T61" fmla="*/ 4845 h 9912"/>
              <a:gd name="T62" fmla="*/ 8854 w 13547"/>
              <a:gd name="T63" fmla="*/ 3051 h 9912"/>
              <a:gd name="T64" fmla="*/ 8854 w 13547"/>
              <a:gd name="T65" fmla="*/ 2490 h 9912"/>
              <a:gd name="T66" fmla="*/ 9415 w 13547"/>
              <a:gd name="T67" fmla="*/ 2490 h 9912"/>
              <a:gd name="T68" fmla="*/ 11489 w 13547"/>
              <a:gd name="T69" fmla="*/ 4564 h 9912"/>
              <a:gd name="T70" fmla="*/ 11489 w 13547"/>
              <a:gd name="T71" fmla="*/ 5125 h 9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547" h="9912">
                <a:moveTo>
                  <a:pt x="11630" y="0"/>
                </a:moveTo>
                <a:lnTo>
                  <a:pt x="1917" y="0"/>
                </a:lnTo>
                <a:cubicBezTo>
                  <a:pt x="860" y="0"/>
                  <a:pt x="0" y="861"/>
                  <a:pt x="0" y="1918"/>
                </a:cubicBezTo>
                <a:lnTo>
                  <a:pt x="0" y="7994"/>
                </a:lnTo>
                <a:cubicBezTo>
                  <a:pt x="0" y="9052"/>
                  <a:pt x="860" y="9912"/>
                  <a:pt x="1917" y="9912"/>
                </a:cubicBezTo>
                <a:lnTo>
                  <a:pt x="11630" y="9912"/>
                </a:lnTo>
                <a:cubicBezTo>
                  <a:pt x="12687" y="9912"/>
                  <a:pt x="13547" y="9052"/>
                  <a:pt x="13547" y="7994"/>
                </a:cubicBezTo>
                <a:lnTo>
                  <a:pt x="13547" y="1918"/>
                </a:lnTo>
                <a:cubicBezTo>
                  <a:pt x="13547" y="861"/>
                  <a:pt x="12687" y="0"/>
                  <a:pt x="11630" y="0"/>
                </a:cubicBezTo>
                <a:close/>
                <a:moveTo>
                  <a:pt x="4916" y="3051"/>
                </a:moveTo>
                <a:lnTo>
                  <a:pt x="2899" y="5068"/>
                </a:lnTo>
                <a:lnTo>
                  <a:pt x="4693" y="6861"/>
                </a:lnTo>
                <a:cubicBezTo>
                  <a:pt x="4848" y="7016"/>
                  <a:pt x="4848" y="7268"/>
                  <a:pt x="4693" y="7423"/>
                </a:cubicBezTo>
                <a:cubicBezTo>
                  <a:pt x="4538" y="7578"/>
                  <a:pt x="4287" y="7578"/>
                  <a:pt x="4132" y="7423"/>
                </a:cubicBezTo>
                <a:lnTo>
                  <a:pt x="2058" y="5348"/>
                </a:lnTo>
                <a:cubicBezTo>
                  <a:pt x="1903" y="5193"/>
                  <a:pt x="1903" y="4942"/>
                  <a:pt x="2058" y="4787"/>
                </a:cubicBezTo>
                <a:lnTo>
                  <a:pt x="4355" y="2490"/>
                </a:lnTo>
                <a:cubicBezTo>
                  <a:pt x="4510" y="2335"/>
                  <a:pt x="4761" y="2335"/>
                  <a:pt x="4916" y="2490"/>
                </a:cubicBezTo>
                <a:cubicBezTo>
                  <a:pt x="5071" y="2645"/>
                  <a:pt x="5071" y="2896"/>
                  <a:pt x="4916" y="3051"/>
                </a:cubicBezTo>
                <a:close/>
                <a:moveTo>
                  <a:pt x="8190" y="2117"/>
                </a:moveTo>
                <a:lnTo>
                  <a:pt x="6091" y="8060"/>
                </a:lnTo>
                <a:cubicBezTo>
                  <a:pt x="6018" y="8266"/>
                  <a:pt x="5792" y="8375"/>
                  <a:pt x="5585" y="8302"/>
                </a:cubicBezTo>
                <a:cubicBezTo>
                  <a:pt x="5378" y="8229"/>
                  <a:pt x="5270" y="8002"/>
                  <a:pt x="5343" y="7795"/>
                </a:cubicBezTo>
                <a:lnTo>
                  <a:pt x="7442" y="1853"/>
                </a:lnTo>
                <a:cubicBezTo>
                  <a:pt x="7515" y="1646"/>
                  <a:pt x="7741" y="1538"/>
                  <a:pt x="7948" y="1611"/>
                </a:cubicBezTo>
                <a:cubicBezTo>
                  <a:pt x="8155" y="1684"/>
                  <a:pt x="8263" y="1911"/>
                  <a:pt x="8190" y="2117"/>
                </a:cubicBezTo>
                <a:close/>
                <a:moveTo>
                  <a:pt x="11489" y="5125"/>
                </a:moveTo>
                <a:lnTo>
                  <a:pt x="9192" y="7423"/>
                </a:lnTo>
                <a:cubicBezTo>
                  <a:pt x="9037" y="7578"/>
                  <a:pt x="8786" y="7578"/>
                  <a:pt x="8631" y="7423"/>
                </a:cubicBezTo>
                <a:cubicBezTo>
                  <a:pt x="8476" y="7268"/>
                  <a:pt x="8476" y="7016"/>
                  <a:pt x="8631" y="6861"/>
                </a:cubicBezTo>
                <a:lnTo>
                  <a:pt x="10648" y="4845"/>
                </a:lnTo>
                <a:lnTo>
                  <a:pt x="8854" y="3051"/>
                </a:lnTo>
                <a:cubicBezTo>
                  <a:pt x="8699" y="2896"/>
                  <a:pt x="8699" y="2645"/>
                  <a:pt x="8854" y="2490"/>
                </a:cubicBezTo>
                <a:cubicBezTo>
                  <a:pt x="9009" y="2335"/>
                  <a:pt x="9260" y="2335"/>
                  <a:pt x="9415" y="2490"/>
                </a:cubicBezTo>
                <a:lnTo>
                  <a:pt x="11489" y="4564"/>
                </a:lnTo>
                <a:cubicBezTo>
                  <a:pt x="11644" y="4719"/>
                  <a:pt x="11644" y="4970"/>
                  <a:pt x="11489" y="5125"/>
                </a:cubicBezTo>
                <a:close/>
              </a:path>
            </a:pathLst>
          </a:custGeom>
          <a:solidFill>
            <a:srgbClr val="F2E8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A0CD01-2749-432C-8184-87A1045B4A53}"/>
              </a:ext>
            </a:extLst>
          </p:cNvPr>
          <p:cNvGrpSpPr/>
          <p:nvPr/>
        </p:nvGrpSpPr>
        <p:grpSpPr>
          <a:xfrm>
            <a:off x="6553200" y="2612439"/>
            <a:ext cx="379086" cy="330102"/>
            <a:chOff x="9369426" y="3182938"/>
            <a:chExt cx="565150" cy="492125"/>
          </a:xfrm>
          <a:solidFill>
            <a:srgbClr val="6A994E"/>
          </a:solidFill>
        </p:grpSpPr>
        <p:sp>
          <p:nvSpPr>
            <p:cNvPr id="14" name="Freeform 77">
              <a:extLst>
                <a:ext uri="{FF2B5EF4-FFF2-40B4-BE49-F238E27FC236}">
                  <a16:creationId xmlns:a16="http://schemas.microsoft.com/office/drawing/2014/main" id="{5A777271-A10D-493C-8351-2B28F035D4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69426" y="3182938"/>
              <a:ext cx="565150" cy="492125"/>
            </a:xfrm>
            <a:custGeom>
              <a:avLst/>
              <a:gdLst>
                <a:gd name="T0" fmla="*/ 11741 w 13547"/>
                <a:gd name="T1" fmla="*/ 0 h 11763"/>
                <a:gd name="T2" fmla="*/ 1806 w 13547"/>
                <a:gd name="T3" fmla="*/ 0 h 11763"/>
                <a:gd name="T4" fmla="*/ 0 w 13547"/>
                <a:gd name="T5" fmla="*/ 1805 h 11763"/>
                <a:gd name="T6" fmla="*/ 0 w 13547"/>
                <a:gd name="T7" fmla="*/ 9957 h 11763"/>
                <a:gd name="T8" fmla="*/ 1806 w 13547"/>
                <a:gd name="T9" fmla="*/ 11763 h 11763"/>
                <a:gd name="T10" fmla="*/ 11741 w 13547"/>
                <a:gd name="T11" fmla="*/ 11763 h 11763"/>
                <a:gd name="T12" fmla="*/ 13547 w 13547"/>
                <a:gd name="T13" fmla="*/ 9957 h 11763"/>
                <a:gd name="T14" fmla="*/ 13547 w 13547"/>
                <a:gd name="T15" fmla="*/ 1805 h 11763"/>
                <a:gd name="T16" fmla="*/ 11741 w 13547"/>
                <a:gd name="T17" fmla="*/ 0 h 11763"/>
                <a:gd name="T18" fmla="*/ 3718 w 13547"/>
                <a:gd name="T19" fmla="*/ 5696 h 11763"/>
                <a:gd name="T20" fmla="*/ 3718 w 13547"/>
                <a:gd name="T21" fmla="*/ 9778 h 11763"/>
                <a:gd name="T22" fmla="*/ 3321 w 13547"/>
                <a:gd name="T23" fmla="*/ 10175 h 11763"/>
                <a:gd name="T24" fmla="*/ 2924 w 13547"/>
                <a:gd name="T25" fmla="*/ 9778 h 11763"/>
                <a:gd name="T26" fmla="*/ 2924 w 13547"/>
                <a:gd name="T27" fmla="*/ 5696 h 11763"/>
                <a:gd name="T28" fmla="*/ 2115 w 13547"/>
                <a:gd name="T29" fmla="*/ 4557 h 11763"/>
                <a:gd name="T30" fmla="*/ 2924 w 13547"/>
                <a:gd name="T31" fmla="*/ 3419 h 11763"/>
                <a:gd name="T32" fmla="*/ 2924 w 13547"/>
                <a:gd name="T33" fmla="*/ 1984 h 11763"/>
                <a:gd name="T34" fmla="*/ 3321 w 13547"/>
                <a:gd name="T35" fmla="*/ 1587 h 11763"/>
                <a:gd name="T36" fmla="*/ 3718 w 13547"/>
                <a:gd name="T37" fmla="*/ 1984 h 11763"/>
                <a:gd name="T38" fmla="*/ 3718 w 13547"/>
                <a:gd name="T39" fmla="*/ 3419 h 11763"/>
                <a:gd name="T40" fmla="*/ 4527 w 13547"/>
                <a:gd name="T41" fmla="*/ 4557 h 11763"/>
                <a:gd name="T42" fmla="*/ 3718 w 13547"/>
                <a:gd name="T43" fmla="*/ 5696 h 11763"/>
                <a:gd name="T44" fmla="*/ 7170 w 13547"/>
                <a:gd name="T45" fmla="*/ 8343 h 11763"/>
                <a:gd name="T46" fmla="*/ 7170 w 13547"/>
                <a:gd name="T47" fmla="*/ 9778 h 11763"/>
                <a:gd name="T48" fmla="*/ 6774 w 13547"/>
                <a:gd name="T49" fmla="*/ 10175 h 11763"/>
                <a:gd name="T50" fmla="*/ 6377 w 13547"/>
                <a:gd name="T51" fmla="*/ 9778 h 11763"/>
                <a:gd name="T52" fmla="*/ 6377 w 13547"/>
                <a:gd name="T53" fmla="*/ 8343 h 11763"/>
                <a:gd name="T54" fmla="*/ 5568 w 13547"/>
                <a:gd name="T55" fmla="*/ 7205 h 11763"/>
                <a:gd name="T56" fmla="*/ 6377 w 13547"/>
                <a:gd name="T57" fmla="*/ 6066 h 11763"/>
                <a:gd name="T58" fmla="*/ 6377 w 13547"/>
                <a:gd name="T59" fmla="*/ 1984 h 11763"/>
                <a:gd name="T60" fmla="*/ 6774 w 13547"/>
                <a:gd name="T61" fmla="*/ 1587 h 11763"/>
                <a:gd name="T62" fmla="*/ 7170 w 13547"/>
                <a:gd name="T63" fmla="*/ 1984 h 11763"/>
                <a:gd name="T64" fmla="*/ 7170 w 13547"/>
                <a:gd name="T65" fmla="*/ 6066 h 11763"/>
                <a:gd name="T66" fmla="*/ 7979 w 13547"/>
                <a:gd name="T67" fmla="*/ 7205 h 11763"/>
                <a:gd name="T68" fmla="*/ 7170 w 13547"/>
                <a:gd name="T69" fmla="*/ 8343 h 11763"/>
                <a:gd name="T70" fmla="*/ 10623 w 13547"/>
                <a:gd name="T71" fmla="*/ 5696 h 11763"/>
                <a:gd name="T72" fmla="*/ 10623 w 13547"/>
                <a:gd name="T73" fmla="*/ 9778 h 11763"/>
                <a:gd name="T74" fmla="*/ 10226 w 13547"/>
                <a:gd name="T75" fmla="*/ 10175 h 11763"/>
                <a:gd name="T76" fmla="*/ 9829 w 13547"/>
                <a:gd name="T77" fmla="*/ 9778 h 11763"/>
                <a:gd name="T78" fmla="*/ 9829 w 13547"/>
                <a:gd name="T79" fmla="*/ 5696 h 11763"/>
                <a:gd name="T80" fmla="*/ 9020 w 13547"/>
                <a:gd name="T81" fmla="*/ 4557 h 11763"/>
                <a:gd name="T82" fmla="*/ 9829 w 13547"/>
                <a:gd name="T83" fmla="*/ 3419 h 11763"/>
                <a:gd name="T84" fmla="*/ 9829 w 13547"/>
                <a:gd name="T85" fmla="*/ 1984 h 11763"/>
                <a:gd name="T86" fmla="*/ 10226 w 13547"/>
                <a:gd name="T87" fmla="*/ 1587 h 11763"/>
                <a:gd name="T88" fmla="*/ 10623 w 13547"/>
                <a:gd name="T89" fmla="*/ 1984 h 11763"/>
                <a:gd name="T90" fmla="*/ 10623 w 13547"/>
                <a:gd name="T91" fmla="*/ 3419 h 11763"/>
                <a:gd name="T92" fmla="*/ 11432 w 13547"/>
                <a:gd name="T93" fmla="*/ 4557 h 11763"/>
                <a:gd name="T94" fmla="*/ 10623 w 13547"/>
                <a:gd name="T95" fmla="*/ 5696 h 1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47" h="11763">
                  <a:moveTo>
                    <a:pt x="11741" y="0"/>
                  </a:moveTo>
                  <a:lnTo>
                    <a:pt x="1806" y="0"/>
                  </a:lnTo>
                  <a:cubicBezTo>
                    <a:pt x="810" y="0"/>
                    <a:pt x="0" y="810"/>
                    <a:pt x="0" y="1805"/>
                  </a:cubicBezTo>
                  <a:lnTo>
                    <a:pt x="0" y="9957"/>
                  </a:lnTo>
                  <a:cubicBezTo>
                    <a:pt x="0" y="10953"/>
                    <a:pt x="810" y="11763"/>
                    <a:pt x="1806" y="11763"/>
                  </a:cubicBezTo>
                  <a:lnTo>
                    <a:pt x="11741" y="11763"/>
                  </a:lnTo>
                  <a:cubicBezTo>
                    <a:pt x="12737" y="11763"/>
                    <a:pt x="13547" y="10953"/>
                    <a:pt x="13547" y="9957"/>
                  </a:cubicBezTo>
                  <a:lnTo>
                    <a:pt x="13547" y="1805"/>
                  </a:lnTo>
                  <a:cubicBezTo>
                    <a:pt x="13547" y="810"/>
                    <a:pt x="12737" y="0"/>
                    <a:pt x="11741" y="0"/>
                  </a:cubicBezTo>
                  <a:close/>
                  <a:moveTo>
                    <a:pt x="3718" y="5696"/>
                  </a:moveTo>
                  <a:lnTo>
                    <a:pt x="3718" y="9778"/>
                  </a:lnTo>
                  <a:cubicBezTo>
                    <a:pt x="3718" y="9998"/>
                    <a:pt x="3540" y="10175"/>
                    <a:pt x="3321" y="10175"/>
                  </a:cubicBezTo>
                  <a:cubicBezTo>
                    <a:pt x="3102" y="10175"/>
                    <a:pt x="2924" y="9998"/>
                    <a:pt x="2924" y="9778"/>
                  </a:cubicBezTo>
                  <a:lnTo>
                    <a:pt x="2924" y="5696"/>
                  </a:lnTo>
                  <a:cubicBezTo>
                    <a:pt x="2453" y="5531"/>
                    <a:pt x="2115" y="5083"/>
                    <a:pt x="2115" y="4557"/>
                  </a:cubicBezTo>
                  <a:cubicBezTo>
                    <a:pt x="2115" y="4031"/>
                    <a:pt x="2453" y="3583"/>
                    <a:pt x="2924" y="3419"/>
                  </a:cubicBezTo>
                  <a:lnTo>
                    <a:pt x="2924" y="1984"/>
                  </a:lnTo>
                  <a:cubicBezTo>
                    <a:pt x="2924" y="1765"/>
                    <a:pt x="3102" y="1587"/>
                    <a:pt x="3321" y="1587"/>
                  </a:cubicBezTo>
                  <a:cubicBezTo>
                    <a:pt x="3540" y="1587"/>
                    <a:pt x="3718" y="1765"/>
                    <a:pt x="3718" y="1984"/>
                  </a:cubicBezTo>
                  <a:lnTo>
                    <a:pt x="3718" y="3419"/>
                  </a:lnTo>
                  <a:cubicBezTo>
                    <a:pt x="4188" y="3583"/>
                    <a:pt x="4527" y="4031"/>
                    <a:pt x="4527" y="4557"/>
                  </a:cubicBezTo>
                  <a:cubicBezTo>
                    <a:pt x="4527" y="5083"/>
                    <a:pt x="4188" y="5531"/>
                    <a:pt x="3718" y="5696"/>
                  </a:cubicBezTo>
                  <a:close/>
                  <a:moveTo>
                    <a:pt x="7170" y="8343"/>
                  </a:moveTo>
                  <a:lnTo>
                    <a:pt x="7170" y="9778"/>
                  </a:lnTo>
                  <a:cubicBezTo>
                    <a:pt x="7170" y="9998"/>
                    <a:pt x="6993" y="10175"/>
                    <a:pt x="6774" y="10175"/>
                  </a:cubicBezTo>
                  <a:cubicBezTo>
                    <a:pt x="6554" y="10175"/>
                    <a:pt x="6377" y="9998"/>
                    <a:pt x="6377" y="9778"/>
                  </a:cubicBezTo>
                  <a:lnTo>
                    <a:pt x="6377" y="8343"/>
                  </a:lnTo>
                  <a:cubicBezTo>
                    <a:pt x="5906" y="8179"/>
                    <a:pt x="5568" y="7731"/>
                    <a:pt x="5568" y="7205"/>
                  </a:cubicBezTo>
                  <a:cubicBezTo>
                    <a:pt x="5568" y="6679"/>
                    <a:pt x="5906" y="6231"/>
                    <a:pt x="6377" y="6066"/>
                  </a:cubicBezTo>
                  <a:lnTo>
                    <a:pt x="6377" y="1984"/>
                  </a:lnTo>
                  <a:cubicBezTo>
                    <a:pt x="6377" y="1765"/>
                    <a:pt x="6554" y="1587"/>
                    <a:pt x="6774" y="1587"/>
                  </a:cubicBezTo>
                  <a:cubicBezTo>
                    <a:pt x="6993" y="1587"/>
                    <a:pt x="7170" y="1765"/>
                    <a:pt x="7170" y="1984"/>
                  </a:cubicBezTo>
                  <a:lnTo>
                    <a:pt x="7170" y="6066"/>
                  </a:lnTo>
                  <a:cubicBezTo>
                    <a:pt x="7641" y="6231"/>
                    <a:pt x="7979" y="6679"/>
                    <a:pt x="7979" y="7205"/>
                  </a:cubicBezTo>
                  <a:cubicBezTo>
                    <a:pt x="7979" y="7731"/>
                    <a:pt x="7641" y="8179"/>
                    <a:pt x="7170" y="8343"/>
                  </a:cubicBezTo>
                  <a:close/>
                  <a:moveTo>
                    <a:pt x="10623" y="5696"/>
                  </a:moveTo>
                  <a:lnTo>
                    <a:pt x="10623" y="9778"/>
                  </a:lnTo>
                  <a:cubicBezTo>
                    <a:pt x="10623" y="9998"/>
                    <a:pt x="10445" y="10175"/>
                    <a:pt x="10226" y="10175"/>
                  </a:cubicBezTo>
                  <a:cubicBezTo>
                    <a:pt x="10007" y="10175"/>
                    <a:pt x="9829" y="9998"/>
                    <a:pt x="9829" y="9778"/>
                  </a:cubicBezTo>
                  <a:lnTo>
                    <a:pt x="9829" y="5696"/>
                  </a:lnTo>
                  <a:cubicBezTo>
                    <a:pt x="9359" y="5531"/>
                    <a:pt x="9020" y="5083"/>
                    <a:pt x="9020" y="4557"/>
                  </a:cubicBezTo>
                  <a:cubicBezTo>
                    <a:pt x="9020" y="4031"/>
                    <a:pt x="9359" y="3583"/>
                    <a:pt x="9829" y="3419"/>
                  </a:cubicBezTo>
                  <a:lnTo>
                    <a:pt x="9829" y="1984"/>
                  </a:lnTo>
                  <a:cubicBezTo>
                    <a:pt x="9829" y="1765"/>
                    <a:pt x="10007" y="1587"/>
                    <a:pt x="10226" y="1587"/>
                  </a:cubicBezTo>
                  <a:cubicBezTo>
                    <a:pt x="10445" y="1587"/>
                    <a:pt x="10623" y="1765"/>
                    <a:pt x="10623" y="1984"/>
                  </a:cubicBezTo>
                  <a:lnTo>
                    <a:pt x="10623" y="3419"/>
                  </a:lnTo>
                  <a:cubicBezTo>
                    <a:pt x="11094" y="3583"/>
                    <a:pt x="11432" y="4031"/>
                    <a:pt x="11432" y="4557"/>
                  </a:cubicBezTo>
                  <a:cubicBezTo>
                    <a:pt x="11432" y="5083"/>
                    <a:pt x="11094" y="5531"/>
                    <a:pt x="10623" y="56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8">
              <a:extLst>
                <a:ext uri="{FF2B5EF4-FFF2-40B4-BE49-F238E27FC236}">
                  <a16:creationId xmlns:a16="http://schemas.microsoft.com/office/drawing/2014/main" id="{B39F9F80-3C76-4A9D-902A-0BD6F3A16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538" y="3467100"/>
              <a:ext cx="34925" cy="34925"/>
            </a:xfrm>
            <a:custGeom>
              <a:avLst/>
              <a:gdLst>
                <a:gd name="T0" fmla="*/ 413 w 825"/>
                <a:gd name="T1" fmla="*/ 0 h 825"/>
                <a:gd name="T2" fmla="*/ 0 w 825"/>
                <a:gd name="T3" fmla="*/ 413 h 825"/>
                <a:gd name="T4" fmla="*/ 412 w 825"/>
                <a:gd name="T5" fmla="*/ 825 h 825"/>
                <a:gd name="T6" fmla="*/ 413 w 825"/>
                <a:gd name="T7" fmla="*/ 825 h 825"/>
                <a:gd name="T8" fmla="*/ 825 w 825"/>
                <a:gd name="T9" fmla="*/ 413 h 825"/>
                <a:gd name="T10" fmla="*/ 413 w 825"/>
                <a:gd name="T11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5" h="825">
                  <a:moveTo>
                    <a:pt x="413" y="0"/>
                  </a:moveTo>
                  <a:cubicBezTo>
                    <a:pt x="185" y="0"/>
                    <a:pt x="0" y="186"/>
                    <a:pt x="0" y="413"/>
                  </a:cubicBezTo>
                  <a:cubicBezTo>
                    <a:pt x="0" y="640"/>
                    <a:pt x="185" y="825"/>
                    <a:pt x="412" y="825"/>
                  </a:cubicBezTo>
                  <a:lnTo>
                    <a:pt x="413" y="825"/>
                  </a:lnTo>
                  <a:cubicBezTo>
                    <a:pt x="640" y="825"/>
                    <a:pt x="825" y="640"/>
                    <a:pt x="825" y="413"/>
                  </a:cubicBezTo>
                  <a:cubicBezTo>
                    <a:pt x="825" y="186"/>
                    <a:pt x="640" y="0"/>
                    <a:pt x="4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id="{F7600870-4D91-4293-B618-0E5A397E7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076" y="3355975"/>
              <a:ext cx="34925" cy="34925"/>
            </a:xfrm>
            <a:custGeom>
              <a:avLst/>
              <a:gdLst>
                <a:gd name="T0" fmla="*/ 412 w 824"/>
                <a:gd name="T1" fmla="*/ 0 h 825"/>
                <a:gd name="T2" fmla="*/ 411 w 824"/>
                <a:gd name="T3" fmla="*/ 0 h 825"/>
                <a:gd name="T4" fmla="*/ 0 w 824"/>
                <a:gd name="T5" fmla="*/ 412 h 825"/>
                <a:gd name="T6" fmla="*/ 412 w 824"/>
                <a:gd name="T7" fmla="*/ 825 h 825"/>
                <a:gd name="T8" fmla="*/ 824 w 824"/>
                <a:gd name="T9" fmla="*/ 412 h 825"/>
                <a:gd name="T10" fmla="*/ 412 w 824"/>
                <a:gd name="T11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4" h="825">
                  <a:moveTo>
                    <a:pt x="412" y="0"/>
                  </a:moveTo>
                  <a:lnTo>
                    <a:pt x="411" y="0"/>
                  </a:lnTo>
                  <a:cubicBezTo>
                    <a:pt x="184" y="0"/>
                    <a:pt x="0" y="185"/>
                    <a:pt x="0" y="412"/>
                  </a:cubicBezTo>
                  <a:cubicBezTo>
                    <a:pt x="0" y="640"/>
                    <a:pt x="185" y="825"/>
                    <a:pt x="412" y="825"/>
                  </a:cubicBezTo>
                  <a:cubicBezTo>
                    <a:pt x="639" y="825"/>
                    <a:pt x="824" y="640"/>
                    <a:pt x="824" y="412"/>
                  </a:cubicBezTo>
                  <a:cubicBezTo>
                    <a:pt x="824" y="185"/>
                    <a:pt x="639" y="0"/>
                    <a:pt x="4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0">
              <a:extLst>
                <a:ext uri="{FF2B5EF4-FFF2-40B4-BE49-F238E27FC236}">
                  <a16:creationId xmlns:a16="http://schemas.microsoft.com/office/drawing/2014/main" id="{8CA8D1CB-0C38-4478-B39F-76C8A9A88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001" y="3355975"/>
              <a:ext cx="34925" cy="34925"/>
            </a:xfrm>
            <a:custGeom>
              <a:avLst/>
              <a:gdLst>
                <a:gd name="T0" fmla="*/ 413 w 825"/>
                <a:gd name="T1" fmla="*/ 0 h 825"/>
                <a:gd name="T2" fmla="*/ 412 w 825"/>
                <a:gd name="T3" fmla="*/ 0 h 825"/>
                <a:gd name="T4" fmla="*/ 0 w 825"/>
                <a:gd name="T5" fmla="*/ 412 h 825"/>
                <a:gd name="T6" fmla="*/ 412 w 825"/>
                <a:gd name="T7" fmla="*/ 825 h 825"/>
                <a:gd name="T8" fmla="*/ 825 w 825"/>
                <a:gd name="T9" fmla="*/ 412 h 825"/>
                <a:gd name="T10" fmla="*/ 413 w 825"/>
                <a:gd name="T11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5" h="825">
                  <a:moveTo>
                    <a:pt x="413" y="0"/>
                  </a:moveTo>
                  <a:lnTo>
                    <a:pt x="412" y="0"/>
                  </a:lnTo>
                  <a:cubicBezTo>
                    <a:pt x="185" y="0"/>
                    <a:pt x="0" y="185"/>
                    <a:pt x="0" y="412"/>
                  </a:cubicBezTo>
                  <a:cubicBezTo>
                    <a:pt x="0" y="640"/>
                    <a:pt x="185" y="825"/>
                    <a:pt x="412" y="825"/>
                  </a:cubicBezTo>
                  <a:cubicBezTo>
                    <a:pt x="640" y="825"/>
                    <a:pt x="825" y="640"/>
                    <a:pt x="825" y="412"/>
                  </a:cubicBezTo>
                  <a:cubicBezTo>
                    <a:pt x="825" y="185"/>
                    <a:pt x="640" y="0"/>
                    <a:pt x="4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6304FD-4B6F-4507-80CB-B1E37F30017F}"/>
              </a:ext>
            </a:extLst>
          </p:cNvPr>
          <p:cNvGrpSpPr/>
          <p:nvPr/>
        </p:nvGrpSpPr>
        <p:grpSpPr>
          <a:xfrm>
            <a:off x="6553200" y="1337637"/>
            <a:ext cx="379086" cy="273666"/>
            <a:chOff x="3273426" y="2114550"/>
            <a:chExt cx="565150" cy="407988"/>
          </a:xfrm>
          <a:solidFill>
            <a:srgbClr val="BC4749"/>
          </a:solidFill>
        </p:grpSpPr>
        <p:sp>
          <p:nvSpPr>
            <p:cNvPr id="23" name="Freeform 99">
              <a:extLst>
                <a:ext uri="{FF2B5EF4-FFF2-40B4-BE49-F238E27FC236}">
                  <a16:creationId xmlns:a16="http://schemas.microsoft.com/office/drawing/2014/main" id="{D81B36CF-E1B2-4E88-81A9-861AFB0E6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426" y="2324100"/>
              <a:ext cx="565150" cy="198438"/>
            </a:xfrm>
            <a:custGeom>
              <a:avLst/>
              <a:gdLst>
                <a:gd name="T0" fmla="*/ 0 w 13547"/>
                <a:gd name="T1" fmla="*/ 0 h 4782"/>
                <a:gd name="T2" fmla="*/ 0 w 13547"/>
                <a:gd name="T3" fmla="*/ 3083 h 4782"/>
                <a:gd name="T4" fmla="*/ 1698 w 13547"/>
                <a:gd name="T5" fmla="*/ 4782 h 4782"/>
                <a:gd name="T6" fmla="*/ 11848 w 13547"/>
                <a:gd name="T7" fmla="*/ 4782 h 4782"/>
                <a:gd name="T8" fmla="*/ 13547 w 13547"/>
                <a:gd name="T9" fmla="*/ 3083 h 4782"/>
                <a:gd name="T10" fmla="*/ 13547 w 13547"/>
                <a:gd name="T11" fmla="*/ 0 h 4782"/>
                <a:gd name="T12" fmla="*/ 0 w 13547"/>
                <a:gd name="T13" fmla="*/ 0 h 4782"/>
                <a:gd name="T14" fmla="*/ 11562 w 13547"/>
                <a:gd name="T15" fmla="*/ 2513 h 4782"/>
                <a:gd name="T16" fmla="*/ 1985 w 13547"/>
                <a:gd name="T17" fmla="*/ 2513 h 4782"/>
                <a:gd name="T18" fmla="*/ 1588 w 13547"/>
                <a:gd name="T19" fmla="*/ 2116 h 4782"/>
                <a:gd name="T20" fmla="*/ 1985 w 13547"/>
                <a:gd name="T21" fmla="*/ 1720 h 4782"/>
                <a:gd name="T22" fmla="*/ 11562 w 13547"/>
                <a:gd name="T23" fmla="*/ 1720 h 4782"/>
                <a:gd name="T24" fmla="*/ 11959 w 13547"/>
                <a:gd name="T25" fmla="*/ 2116 h 4782"/>
                <a:gd name="T26" fmla="*/ 11562 w 13547"/>
                <a:gd name="T27" fmla="*/ 2513 h 4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47" h="4782">
                  <a:moveTo>
                    <a:pt x="0" y="0"/>
                  </a:moveTo>
                  <a:lnTo>
                    <a:pt x="0" y="3083"/>
                  </a:lnTo>
                  <a:cubicBezTo>
                    <a:pt x="0" y="4020"/>
                    <a:pt x="762" y="4782"/>
                    <a:pt x="1698" y="4782"/>
                  </a:cubicBezTo>
                  <a:lnTo>
                    <a:pt x="11848" y="4782"/>
                  </a:lnTo>
                  <a:cubicBezTo>
                    <a:pt x="12785" y="4782"/>
                    <a:pt x="13547" y="4020"/>
                    <a:pt x="13547" y="3083"/>
                  </a:cubicBezTo>
                  <a:lnTo>
                    <a:pt x="13547" y="0"/>
                  </a:lnTo>
                  <a:lnTo>
                    <a:pt x="0" y="0"/>
                  </a:lnTo>
                  <a:close/>
                  <a:moveTo>
                    <a:pt x="11562" y="2513"/>
                  </a:moveTo>
                  <a:lnTo>
                    <a:pt x="1985" y="2513"/>
                  </a:lnTo>
                  <a:cubicBezTo>
                    <a:pt x="1765" y="2513"/>
                    <a:pt x="1588" y="2336"/>
                    <a:pt x="1588" y="2116"/>
                  </a:cubicBezTo>
                  <a:cubicBezTo>
                    <a:pt x="1588" y="1897"/>
                    <a:pt x="1765" y="1720"/>
                    <a:pt x="1985" y="1720"/>
                  </a:cubicBezTo>
                  <a:lnTo>
                    <a:pt x="11562" y="1720"/>
                  </a:lnTo>
                  <a:cubicBezTo>
                    <a:pt x="11782" y="1720"/>
                    <a:pt x="11959" y="1897"/>
                    <a:pt x="11959" y="2116"/>
                  </a:cubicBezTo>
                  <a:cubicBezTo>
                    <a:pt x="11959" y="2336"/>
                    <a:pt x="11782" y="2513"/>
                    <a:pt x="11562" y="25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0">
              <a:extLst>
                <a:ext uri="{FF2B5EF4-FFF2-40B4-BE49-F238E27FC236}">
                  <a16:creationId xmlns:a16="http://schemas.microsoft.com/office/drawing/2014/main" id="{FDD2BEB4-FF98-4DEE-A06E-F9C0FAB517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426" y="2114550"/>
              <a:ext cx="565150" cy="109538"/>
            </a:xfrm>
            <a:custGeom>
              <a:avLst/>
              <a:gdLst>
                <a:gd name="T0" fmla="*/ 11848 w 13547"/>
                <a:gd name="T1" fmla="*/ 0 h 2627"/>
                <a:gd name="T2" fmla="*/ 1698 w 13547"/>
                <a:gd name="T3" fmla="*/ 0 h 2627"/>
                <a:gd name="T4" fmla="*/ 0 w 13547"/>
                <a:gd name="T5" fmla="*/ 1698 h 2627"/>
                <a:gd name="T6" fmla="*/ 0 w 13547"/>
                <a:gd name="T7" fmla="*/ 2627 h 2627"/>
                <a:gd name="T8" fmla="*/ 13547 w 13547"/>
                <a:gd name="T9" fmla="*/ 2627 h 2627"/>
                <a:gd name="T10" fmla="*/ 13547 w 13547"/>
                <a:gd name="T11" fmla="*/ 1698 h 2627"/>
                <a:gd name="T12" fmla="*/ 11848 w 13547"/>
                <a:gd name="T13" fmla="*/ 0 h 2627"/>
                <a:gd name="T14" fmla="*/ 4334 w 13547"/>
                <a:gd name="T15" fmla="*/ 1833 h 2627"/>
                <a:gd name="T16" fmla="*/ 1985 w 13547"/>
                <a:gd name="T17" fmla="*/ 1833 h 2627"/>
                <a:gd name="T18" fmla="*/ 1588 w 13547"/>
                <a:gd name="T19" fmla="*/ 1436 h 2627"/>
                <a:gd name="T20" fmla="*/ 1985 w 13547"/>
                <a:gd name="T21" fmla="*/ 1039 h 2627"/>
                <a:gd name="T22" fmla="*/ 4334 w 13547"/>
                <a:gd name="T23" fmla="*/ 1039 h 2627"/>
                <a:gd name="T24" fmla="*/ 4731 w 13547"/>
                <a:gd name="T25" fmla="*/ 1436 h 2627"/>
                <a:gd name="T26" fmla="*/ 4334 w 13547"/>
                <a:gd name="T27" fmla="*/ 1833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47" h="2627">
                  <a:moveTo>
                    <a:pt x="11848" y="0"/>
                  </a:moveTo>
                  <a:lnTo>
                    <a:pt x="1698" y="0"/>
                  </a:lnTo>
                  <a:cubicBezTo>
                    <a:pt x="762" y="0"/>
                    <a:pt x="0" y="762"/>
                    <a:pt x="0" y="1698"/>
                  </a:cubicBezTo>
                  <a:lnTo>
                    <a:pt x="0" y="2627"/>
                  </a:lnTo>
                  <a:lnTo>
                    <a:pt x="13547" y="2627"/>
                  </a:lnTo>
                  <a:lnTo>
                    <a:pt x="13547" y="1698"/>
                  </a:lnTo>
                  <a:cubicBezTo>
                    <a:pt x="13547" y="762"/>
                    <a:pt x="12785" y="0"/>
                    <a:pt x="11848" y="0"/>
                  </a:cubicBezTo>
                  <a:close/>
                  <a:moveTo>
                    <a:pt x="4334" y="1833"/>
                  </a:moveTo>
                  <a:lnTo>
                    <a:pt x="1985" y="1833"/>
                  </a:lnTo>
                  <a:cubicBezTo>
                    <a:pt x="1765" y="1833"/>
                    <a:pt x="1588" y="1655"/>
                    <a:pt x="1588" y="1436"/>
                  </a:cubicBezTo>
                  <a:cubicBezTo>
                    <a:pt x="1588" y="1217"/>
                    <a:pt x="1765" y="1039"/>
                    <a:pt x="1985" y="1039"/>
                  </a:cubicBezTo>
                  <a:lnTo>
                    <a:pt x="4334" y="1039"/>
                  </a:lnTo>
                  <a:cubicBezTo>
                    <a:pt x="4553" y="1039"/>
                    <a:pt x="4731" y="1217"/>
                    <a:pt x="4731" y="1436"/>
                  </a:cubicBezTo>
                  <a:cubicBezTo>
                    <a:pt x="4731" y="1655"/>
                    <a:pt x="4553" y="1833"/>
                    <a:pt x="4334" y="18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01">
              <a:extLst>
                <a:ext uri="{FF2B5EF4-FFF2-40B4-BE49-F238E27FC236}">
                  <a16:creationId xmlns:a16="http://schemas.microsoft.com/office/drawing/2014/main" id="{429C3495-F2E6-40C2-8196-9CA85C754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426" y="2257425"/>
              <a:ext cx="565150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1925C3-E765-4C9D-9382-509C2D1F00C7}"/>
              </a:ext>
            </a:extLst>
          </p:cNvPr>
          <p:cNvGrpSpPr/>
          <p:nvPr/>
        </p:nvGrpSpPr>
        <p:grpSpPr>
          <a:xfrm>
            <a:off x="6553201" y="5206913"/>
            <a:ext cx="379084" cy="305610"/>
            <a:chOff x="9369426" y="4311650"/>
            <a:chExt cx="565150" cy="455613"/>
          </a:xfrm>
          <a:solidFill>
            <a:srgbClr val="BC4749"/>
          </a:solidFill>
        </p:grpSpPr>
        <p:sp>
          <p:nvSpPr>
            <p:cNvPr id="27" name="Freeform 138">
              <a:extLst>
                <a:ext uri="{FF2B5EF4-FFF2-40B4-BE49-F238E27FC236}">
                  <a16:creationId xmlns:a16="http://schemas.microsoft.com/office/drawing/2014/main" id="{FA97E978-4CA2-4F8A-B591-A3D5E7D9CA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69426" y="4311650"/>
              <a:ext cx="565150" cy="455613"/>
            </a:xfrm>
            <a:custGeom>
              <a:avLst/>
              <a:gdLst>
                <a:gd name="T0" fmla="*/ 12029 w 13547"/>
                <a:gd name="T1" fmla="*/ 1921 h 10901"/>
                <a:gd name="T2" fmla="*/ 12026 w 13547"/>
                <a:gd name="T3" fmla="*/ 1921 h 10901"/>
                <a:gd name="T4" fmla="*/ 11693 w 13547"/>
                <a:gd name="T5" fmla="*/ 1139 h 10901"/>
                <a:gd name="T6" fmla="*/ 9970 w 13547"/>
                <a:gd name="T7" fmla="*/ 0 h 10901"/>
                <a:gd name="T8" fmla="*/ 5694 w 13547"/>
                <a:gd name="T9" fmla="*/ 0 h 10901"/>
                <a:gd name="T10" fmla="*/ 3971 w 13547"/>
                <a:gd name="T11" fmla="*/ 1139 h 10901"/>
                <a:gd name="T12" fmla="*/ 3637 w 13547"/>
                <a:gd name="T13" fmla="*/ 1921 h 10901"/>
                <a:gd name="T14" fmla="*/ 1518 w 13547"/>
                <a:gd name="T15" fmla="*/ 1921 h 10901"/>
                <a:gd name="T16" fmla="*/ 0 w 13547"/>
                <a:gd name="T17" fmla="*/ 3439 h 10901"/>
                <a:gd name="T18" fmla="*/ 0 w 13547"/>
                <a:gd name="T19" fmla="*/ 9383 h 10901"/>
                <a:gd name="T20" fmla="*/ 1518 w 13547"/>
                <a:gd name="T21" fmla="*/ 10901 h 10901"/>
                <a:gd name="T22" fmla="*/ 12029 w 13547"/>
                <a:gd name="T23" fmla="*/ 10901 h 10901"/>
                <a:gd name="T24" fmla="*/ 13547 w 13547"/>
                <a:gd name="T25" fmla="*/ 9383 h 10901"/>
                <a:gd name="T26" fmla="*/ 13547 w 13547"/>
                <a:gd name="T27" fmla="*/ 3439 h 10901"/>
                <a:gd name="T28" fmla="*/ 12029 w 13547"/>
                <a:gd name="T29" fmla="*/ 1921 h 10901"/>
                <a:gd name="T30" fmla="*/ 2907 w 13547"/>
                <a:gd name="T31" fmla="*/ 8689 h 10901"/>
                <a:gd name="T32" fmla="*/ 2511 w 13547"/>
                <a:gd name="T33" fmla="*/ 9086 h 10901"/>
                <a:gd name="T34" fmla="*/ 2114 w 13547"/>
                <a:gd name="T35" fmla="*/ 8689 h 10901"/>
                <a:gd name="T36" fmla="*/ 2114 w 13547"/>
                <a:gd name="T37" fmla="*/ 7107 h 10901"/>
                <a:gd name="T38" fmla="*/ 2511 w 13547"/>
                <a:gd name="T39" fmla="*/ 6710 h 10901"/>
                <a:gd name="T40" fmla="*/ 2907 w 13547"/>
                <a:gd name="T41" fmla="*/ 7107 h 10901"/>
                <a:gd name="T42" fmla="*/ 2907 w 13547"/>
                <a:gd name="T43" fmla="*/ 8689 h 10901"/>
                <a:gd name="T44" fmla="*/ 2907 w 13547"/>
                <a:gd name="T45" fmla="*/ 5488 h 10901"/>
                <a:gd name="T46" fmla="*/ 2511 w 13547"/>
                <a:gd name="T47" fmla="*/ 5885 h 10901"/>
                <a:gd name="T48" fmla="*/ 2114 w 13547"/>
                <a:gd name="T49" fmla="*/ 5488 h 10901"/>
                <a:gd name="T50" fmla="*/ 2114 w 13547"/>
                <a:gd name="T51" fmla="*/ 3906 h 10901"/>
                <a:gd name="T52" fmla="*/ 2511 w 13547"/>
                <a:gd name="T53" fmla="*/ 3509 h 10901"/>
                <a:gd name="T54" fmla="*/ 2907 w 13547"/>
                <a:gd name="T55" fmla="*/ 3906 h 10901"/>
                <a:gd name="T56" fmla="*/ 2907 w 13547"/>
                <a:gd name="T57" fmla="*/ 5488 h 10901"/>
                <a:gd name="T58" fmla="*/ 7832 w 13547"/>
                <a:gd name="T59" fmla="*/ 9313 h 10901"/>
                <a:gd name="T60" fmla="*/ 4227 w 13547"/>
                <a:gd name="T61" fmla="*/ 5709 h 10901"/>
                <a:gd name="T62" fmla="*/ 7832 w 13547"/>
                <a:gd name="T63" fmla="*/ 2104 h 10901"/>
                <a:gd name="T64" fmla="*/ 11437 w 13547"/>
                <a:gd name="T65" fmla="*/ 5709 h 10901"/>
                <a:gd name="T66" fmla="*/ 7832 w 13547"/>
                <a:gd name="T67" fmla="*/ 9313 h 10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47" h="10901">
                  <a:moveTo>
                    <a:pt x="12029" y="1921"/>
                  </a:moveTo>
                  <a:lnTo>
                    <a:pt x="12026" y="1921"/>
                  </a:lnTo>
                  <a:lnTo>
                    <a:pt x="11693" y="1139"/>
                  </a:lnTo>
                  <a:cubicBezTo>
                    <a:pt x="11398" y="447"/>
                    <a:pt x="10722" y="0"/>
                    <a:pt x="9970" y="0"/>
                  </a:cubicBezTo>
                  <a:lnTo>
                    <a:pt x="5694" y="0"/>
                  </a:lnTo>
                  <a:cubicBezTo>
                    <a:pt x="4942" y="0"/>
                    <a:pt x="4266" y="447"/>
                    <a:pt x="3971" y="1139"/>
                  </a:cubicBezTo>
                  <a:lnTo>
                    <a:pt x="3637" y="1921"/>
                  </a:lnTo>
                  <a:lnTo>
                    <a:pt x="1518" y="1921"/>
                  </a:lnTo>
                  <a:cubicBezTo>
                    <a:pt x="681" y="1921"/>
                    <a:pt x="0" y="2602"/>
                    <a:pt x="0" y="3439"/>
                  </a:cubicBezTo>
                  <a:lnTo>
                    <a:pt x="0" y="9383"/>
                  </a:lnTo>
                  <a:cubicBezTo>
                    <a:pt x="0" y="10220"/>
                    <a:pt x="681" y="10901"/>
                    <a:pt x="1518" y="10901"/>
                  </a:cubicBezTo>
                  <a:lnTo>
                    <a:pt x="12029" y="10901"/>
                  </a:lnTo>
                  <a:cubicBezTo>
                    <a:pt x="12866" y="10901"/>
                    <a:pt x="13547" y="10220"/>
                    <a:pt x="13547" y="9383"/>
                  </a:cubicBezTo>
                  <a:lnTo>
                    <a:pt x="13547" y="3439"/>
                  </a:lnTo>
                  <a:cubicBezTo>
                    <a:pt x="13547" y="2602"/>
                    <a:pt x="12866" y="1921"/>
                    <a:pt x="12029" y="1921"/>
                  </a:cubicBezTo>
                  <a:close/>
                  <a:moveTo>
                    <a:pt x="2907" y="8689"/>
                  </a:moveTo>
                  <a:cubicBezTo>
                    <a:pt x="2907" y="8908"/>
                    <a:pt x="2730" y="9086"/>
                    <a:pt x="2511" y="9086"/>
                  </a:cubicBezTo>
                  <a:cubicBezTo>
                    <a:pt x="2291" y="9086"/>
                    <a:pt x="2114" y="8908"/>
                    <a:pt x="2114" y="8689"/>
                  </a:cubicBezTo>
                  <a:lnTo>
                    <a:pt x="2114" y="7107"/>
                  </a:lnTo>
                  <a:cubicBezTo>
                    <a:pt x="2114" y="6888"/>
                    <a:pt x="2291" y="6710"/>
                    <a:pt x="2511" y="6710"/>
                  </a:cubicBezTo>
                  <a:cubicBezTo>
                    <a:pt x="2730" y="6710"/>
                    <a:pt x="2907" y="6888"/>
                    <a:pt x="2907" y="7107"/>
                  </a:cubicBezTo>
                  <a:lnTo>
                    <a:pt x="2907" y="8689"/>
                  </a:lnTo>
                  <a:close/>
                  <a:moveTo>
                    <a:pt x="2907" y="5488"/>
                  </a:moveTo>
                  <a:cubicBezTo>
                    <a:pt x="2907" y="5707"/>
                    <a:pt x="2730" y="5885"/>
                    <a:pt x="2511" y="5885"/>
                  </a:cubicBezTo>
                  <a:cubicBezTo>
                    <a:pt x="2291" y="5885"/>
                    <a:pt x="2114" y="5707"/>
                    <a:pt x="2114" y="5488"/>
                  </a:cubicBezTo>
                  <a:lnTo>
                    <a:pt x="2114" y="3906"/>
                  </a:lnTo>
                  <a:cubicBezTo>
                    <a:pt x="2114" y="3687"/>
                    <a:pt x="2291" y="3509"/>
                    <a:pt x="2511" y="3509"/>
                  </a:cubicBezTo>
                  <a:cubicBezTo>
                    <a:pt x="2730" y="3509"/>
                    <a:pt x="2907" y="3687"/>
                    <a:pt x="2907" y="3906"/>
                  </a:cubicBezTo>
                  <a:lnTo>
                    <a:pt x="2907" y="5488"/>
                  </a:lnTo>
                  <a:close/>
                  <a:moveTo>
                    <a:pt x="7832" y="9313"/>
                  </a:moveTo>
                  <a:cubicBezTo>
                    <a:pt x="5844" y="9313"/>
                    <a:pt x="4227" y="7696"/>
                    <a:pt x="4227" y="5709"/>
                  </a:cubicBezTo>
                  <a:cubicBezTo>
                    <a:pt x="4227" y="3721"/>
                    <a:pt x="5844" y="2104"/>
                    <a:pt x="7832" y="2104"/>
                  </a:cubicBezTo>
                  <a:cubicBezTo>
                    <a:pt x="9819" y="2104"/>
                    <a:pt x="11437" y="3721"/>
                    <a:pt x="11437" y="5709"/>
                  </a:cubicBezTo>
                  <a:cubicBezTo>
                    <a:pt x="11437" y="7696"/>
                    <a:pt x="9819" y="9313"/>
                    <a:pt x="7832" y="9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9">
              <a:extLst>
                <a:ext uri="{FF2B5EF4-FFF2-40B4-BE49-F238E27FC236}">
                  <a16:creationId xmlns:a16="http://schemas.microsoft.com/office/drawing/2014/main" id="{116B0733-6EB9-4541-A183-2DC37999B9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8976" y="4432300"/>
              <a:ext cx="234950" cy="234950"/>
            </a:xfrm>
            <a:custGeom>
              <a:avLst/>
              <a:gdLst>
                <a:gd name="T0" fmla="*/ 2811 w 5622"/>
                <a:gd name="T1" fmla="*/ 0 h 5622"/>
                <a:gd name="T2" fmla="*/ 0 w 5622"/>
                <a:gd name="T3" fmla="*/ 2811 h 5622"/>
                <a:gd name="T4" fmla="*/ 2811 w 5622"/>
                <a:gd name="T5" fmla="*/ 5622 h 5622"/>
                <a:gd name="T6" fmla="*/ 5622 w 5622"/>
                <a:gd name="T7" fmla="*/ 2811 h 5622"/>
                <a:gd name="T8" fmla="*/ 2811 w 5622"/>
                <a:gd name="T9" fmla="*/ 0 h 5622"/>
                <a:gd name="T10" fmla="*/ 1946 w 5622"/>
                <a:gd name="T11" fmla="*/ 3676 h 5622"/>
                <a:gd name="T12" fmla="*/ 1946 w 5622"/>
                <a:gd name="T13" fmla="*/ 4237 h 5622"/>
                <a:gd name="T14" fmla="*/ 1384 w 5622"/>
                <a:gd name="T15" fmla="*/ 4237 h 5622"/>
                <a:gd name="T16" fmla="*/ 794 w 5622"/>
                <a:gd name="T17" fmla="*/ 2811 h 5622"/>
                <a:gd name="T18" fmla="*/ 1384 w 5622"/>
                <a:gd name="T19" fmla="*/ 1384 h 5622"/>
                <a:gd name="T20" fmla="*/ 1946 w 5622"/>
                <a:gd name="T21" fmla="*/ 1384 h 5622"/>
                <a:gd name="T22" fmla="*/ 1946 w 5622"/>
                <a:gd name="T23" fmla="*/ 1946 h 5622"/>
                <a:gd name="T24" fmla="*/ 1587 w 5622"/>
                <a:gd name="T25" fmla="*/ 2811 h 5622"/>
                <a:gd name="T26" fmla="*/ 1946 w 5622"/>
                <a:gd name="T27" fmla="*/ 3676 h 5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22" h="5622">
                  <a:moveTo>
                    <a:pt x="2811" y="0"/>
                  </a:moveTo>
                  <a:cubicBezTo>
                    <a:pt x="1261" y="0"/>
                    <a:pt x="0" y="1261"/>
                    <a:pt x="0" y="2811"/>
                  </a:cubicBezTo>
                  <a:cubicBezTo>
                    <a:pt x="0" y="4361"/>
                    <a:pt x="1261" y="5622"/>
                    <a:pt x="2811" y="5622"/>
                  </a:cubicBezTo>
                  <a:cubicBezTo>
                    <a:pt x="4361" y="5622"/>
                    <a:pt x="5622" y="4361"/>
                    <a:pt x="5622" y="2811"/>
                  </a:cubicBezTo>
                  <a:cubicBezTo>
                    <a:pt x="5622" y="1261"/>
                    <a:pt x="4361" y="0"/>
                    <a:pt x="2811" y="0"/>
                  </a:cubicBezTo>
                  <a:close/>
                  <a:moveTo>
                    <a:pt x="1946" y="3676"/>
                  </a:moveTo>
                  <a:cubicBezTo>
                    <a:pt x="2101" y="3831"/>
                    <a:pt x="2101" y="4082"/>
                    <a:pt x="1946" y="4237"/>
                  </a:cubicBezTo>
                  <a:cubicBezTo>
                    <a:pt x="1791" y="4392"/>
                    <a:pt x="1539" y="4392"/>
                    <a:pt x="1384" y="4237"/>
                  </a:cubicBezTo>
                  <a:cubicBezTo>
                    <a:pt x="1003" y="3856"/>
                    <a:pt x="794" y="3349"/>
                    <a:pt x="794" y="2811"/>
                  </a:cubicBezTo>
                  <a:cubicBezTo>
                    <a:pt x="794" y="2272"/>
                    <a:pt x="1003" y="1766"/>
                    <a:pt x="1384" y="1384"/>
                  </a:cubicBezTo>
                  <a:cubicBezTo>
                    <a:pt x="1539" y="1230"/>
                    <a:pt x="1791" y="1230"/>
                    <a:pt x="1946" y="1384"/>
                  </a:cubicBezTo>
                  <a:cubicBezTo>
                    <a:pt x="2101" y="1539"/>
                    <a:pt x="2101" y="1791"/>
                    <a:pt x="1946" y="1946"/>
                  </a:cubicBezTo>
                  <a:cubicBezTo>
                    <a:pt x="1715" y="2177"/>
                    <a:pt x="1587" y="2484"/>
                    <a:pt x="1587" y="2811"/>
                  </a:cubicBezTo>
                  <a:cubicBezTo>
                    <a:pt x="1587" y="3138"/>
                    <a:pt x="1715" y="3445"/>
                    <a:pt x="1946" y="36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2B9D67A-613A-4466-B6ED-C00C5D8F3CEC}"/>
              </a:ext>
            </a:extLst>
          </p:cNvPr>
          <p:cNvSpPr txBox="1"/>
          <p:nvPr/>
        </p:nvSpPr>
        <p:spPr>
          <a:xfrm>
            <a:off x="7389484" y="1094318"/>
            <a:ext cx="2437267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Solution Three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2CA176-27DF-40DD-A99D-68963F0E4BD4}"/>
              </a:ext>
            </a:extLst>
          </p:cNvPr>
          <p:cNvSpPr txBox="1"/>
          <p:nvPr/>
        </p:nvSpPr>
        <p:spPr>
          <a:xfrm>
            <a:off x="7389486" y="1376414"/>
            <a:ext cx="2437266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3A90B4-44F8-42AB-9903-F8A333422DC7}"/>
              </a:ext>
            </a:extLst>
          </p:cNvPr>
          <p:cNvSpPr txBox="1"/>
          <p:nvPr/>
        </p:nvSpPr>
        <p:spPr>
          <a:xfrm>
            <a:off x="10015728" y="1289804"/>
            <a:ext cx="8046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34</a:t>
            </a:r>
            <a:r>
              <a:rPr lang="en-US" sz="2400" baseline="300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E5B5BB-CA10-47AE-A1A5-12F9E77B00D4}"/>
              </a:ext>
            </a:extLst>
          </p:cNvPr>
          <p:cNvSpPr txBox="1"/>
          <p:nvPr/>
        </p:nvSpPr>
        <p:spPr>
          <a:xfrm>
            <a:off x="914402" y="1330989"/>
            <a:ext cx="426719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Market Product Campaign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5A48D3-99A7-408D-9943-6D7C53587260}"/>
              </a:ext>
            </a:extLst>
          </p:cNvPr>
          <p:cNvSpPr txBox="1"/>
          <p:nvPr/>
        </p:nvSpPr>
        <p:spPr>
          <a:xfrm>
            <a:off x="914528" y="2803046"/>
            <a:ext cx="4268216" cy="2763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dictum 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vel fermentum.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sagittis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Nulla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urna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mi,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bibendum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tempor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imperdiet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massa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rgbClr val="5E2324"/>
              </a:solidFill>
              <a:latin typeface="Quicksand Medium" panose="000006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Cras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metus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sagittis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est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eleifend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sapien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, vel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ornare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risus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diam. Maecenas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nunc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purus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, dictum et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et,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Nunc mi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sapien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venenatis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erat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sed,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sodales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pharetra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justo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Donec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at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iaculis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diam.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risus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magna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viverra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consequat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ac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augue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Aliquam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est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E72C35-30BE-41E9-8EF3-9EF89B5B4B2E}"/>
              </a:ext>
            </a:extLst>
          </p:cNvPr>
          <p:cNvSpPr txBox="1"/>
          <p:nvPr/>
        </p:nvSpPr>
        <p:spPr>
          <a:xfrm>
            <a:off x="914400" y="913387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3EBF06-3D64-4A14-B9E9-471948B0BD9D}"/>
              </a:ext>
            </a:extLst>
          </p:cNvPr>
          <p:cNvSpPr txBox="1"/>
          <p:nvPr/>
        </p:nvSpPr>
        <p:spPr>
          <a:xfrm>
            <a:off x="7389484" y="2397338"/>
            <a:ext cx="2437267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Solution Three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0BC566-CC31-4759-A04E-542A5614BE92}"/>
              </a:ext>
            </a:extLst>
          </p:cNvPr>
          <p:cNvSpPr txBox="1"/>
          <p:nvPr/>
        </p:nvSpPr>
        <p:spPr>
          <a:xfrm>
            <a:off x="7389486" y="2679434"/>
            <a:ext cx="2437266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2AF91-A375-4F49-8402-C4CAA00FA8A7}"/>
              </a:ext>
            </a:extLst>
          </p:cNvPr>
          <p:cNvSpPr txBox="1"/>
          <p:nvPr/>
        </p:nvSpPr>
        <p:spPr>
          <a:xfrm>
            <a:off x="10015728" y="2592824"/>
            <a:ext cx="8046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46</a:t>
            </a:r>
            <a:r>
              <a:rPr lang="en-US" sz="2400" baseline="300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040636-54A0-4A00-B94D-26CF5DC161EC}"/>
              </a:ext>
            </a:extLst>
          </p:cNvPr>
          <p:cNvSpPr txBox="1"/>
          <p:nvPr/>
        </p:nvSpPr>
        <p:spPr>
          <a:xfrm>
            <a:off x="7389484" y="3700358"/>
            <a:ext cx="2437267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Solution Three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0F22086-94F1-42EF-8982-CFC1E04D6310}"/>
              </a:ext>
            </a:extLst>
          </p:cNvPr>
          <p:cNvSpPr txBox="1"/>
          <p:nvPr/>
        </p:nvSpPr>
        <p:spPr>
          <a:xfrm>
            <a:off x="7389486" y="3982454"/>
            <a:ext cx="2437266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83C46E-6397-43FD-88FE-C4B39D1CC2F4}"/>
              </a:ext>
            </a:extLst>
          </p:cNvPr>
          <p:cNvSpPr txBox="1"/>
          <p:nvPr/>
        </p:nvSpPr>
        <p:spPr>
          <a:xfrm>
            <a:off x="10015728" y="3895844"/>
            <a:ext cx="8046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94</a:t>
            </a:r>
            <a:r>
              <a:rPr lang="en-US" sz="2400" baseline="300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2B1363-C6C6-4A53-947E-E93ACEFB8A3C}"/>
              </a:ext>
            </a:extLst>
          </p:cNvPr>
          <p:cNvSpPr txBox="1"/>
          <p:nvPr/>
        </p:nvSpPr>
        <p:spPr>
          <a:xfrm>
            <a:off x="7389484" y="5003378"/>
            <a:ext cx="2437267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Solution Three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D7FF74-F66F-404D-94AF-E5856E7E5ADE}"/>
              </a:ext>
            </a:extLst>
          </p:cNvPr>
          <p:cNvSpPr txBox="1"/>
          <p:nvPr/>
        </p:nvSpPr>
        <p:spPr>
          <a:xfrm>
            <a:off x="7389486" y="5285474"/>
            <a:ext cx="2437266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9B6626-F0E9-4E67-B6ED-BFA117BE30B2}"/>
              </a:ext>
            </a:extLst>
          </p:cNvPr>
          <p:cNvSpPr txBox="1"/>
          <p:nvPr/>
        </p:nvSpPr>
        <p:spPr>
          <a:xfrm>
            <a:off x="10015728" y="5198864"/>
            <a:ext cx="8046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85</a:t>
            </a:r>
            <a:r>
              <a:rPr lang="en-US" sz="2400" baseline="300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40593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7F2D5C0-D2DB-4D94-908D-5AEED4365E22}"/>
              </a:ext>
            </a:extLst>
          </p:cNvPr>
          <p:cNvSpPr txBox="1"/>
          <p:nvPr/>
        </p:nvSpPr>
        <p:spPr>
          <a:xfrm>
            <a:off x="7009258" y="1730885"/>
            <a:ext cx="42671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Snapshot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F30416-53C5-4F2C-B078-92B254BC7B9D}"/>
              </a:ext>
            </a:extLst>
          </p:cNvPr>
          <p:cNvSpPr txBox="1"/>
          <p:nvPr/>
        </p:nvSpPr>
        <p:spPr>
          <a:xfrm>
            <a:off x="7009384" y="2586771"/>
            <a:ext cx="4268216" cy="12399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dictum 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vel fermentum.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sagittis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Aliquam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est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justo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accumsan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ante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tincidunt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nulla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ante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iaculis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tortor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et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auctor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purus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nunc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metus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Sed pharetra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tellus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fringilla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D925B5-6F10-42D0-815D-8AFD8D24478F}"/>
              </a:ext>
            </a:extLst>
          </p:cNvPr>
          <p:cNvSpPr txBox="1"/>
          <p:nvPr/>
        </p:nvSpPr>
        <p:spPr>
          <a:xfrm>
            <a:off x="7009256" y="1313283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8C99DB-C262-4D9A-AFFB-B0A05E3BE46A}"/>
              </a:ext>
            </a:extLst>
          </p:cNvPr>
          <p:cNvSpPr txBox="1"/>
          <p:nvPr/>
        </p:nvSpPr>
        <p:spPr>
          <a:xfrm rot="16200000">
            <a:off x="5303872" y="4358438"/>
            <a:ext cx="1127053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Snapshot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88F198-31A3-49A9-A2E2-756817B859B0}"/>
              </a:ext>
            </a:extLst>
          </p:cNvPr>
          <p:cNvSpPr txBox="1"/>
          <p:nvPr/>
        </p:nvSpPr>
        <p:spPr>
          <a:xfrm rot="16200000">
            <a:off x="4913537" y="2696659"/>
            <a:ext cx="19050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D2478E-7F9C-488A-9EBD-6E0F8958DD7A}"/>
              </a:ext>
            </a:extLst>
          </p:cNvPr>
          <p:cNvSpPr txBox="1"/>
          <p:nvPr/>
        </p:nvSpPr>
        <p:spPr>
          <a:xfrm>
            <a:off x="7009256" y="4224360"/>
            <a:ext cx="1485242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First Column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BFC3AE-10E5-451C-A46C-81577D6FAD80}"/>
              </a:ext>
            </a:extLst>
          </p:cNvPr>
          <p:cNvSpPr txBox="1"/>
          <p:nvPr/>
        </p:nvSpPr>
        <p:spPr>
          <a:xfrm>
            <a:off x="7009256" y="4506456"/>
            <a:ext cx="1905001" cy="73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A9F059-1C74-4DD9-9150-6A46360D6DB5}"/>
              </a:ext>
            </a:extLst>
          </p:cNvPr>
          <p:cNvSpPr txBox="1"/>
          <p:nvPr/>
        </p:nvSpPr>
        <p:spPr>
          <a:xfrm>
            <a:off x="9371455" y="4224360"/>
            <a:ext cx="1485242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Second Column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AE4630A-FB6E-408D-9030-1BA8B4704DDF}"/>
              </a:ext>
            </a:extLst>
          </p:cNvPr>
          <p:cNvSpPr txBox="1"/>
          <p:nvPr/>
        </p:nvSpPr>
        <p:spPr>
          <a:xfrm>
            <a:off x="9371455" y="4506456"/>
            <a:ext cx="1905001" cy="73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D697B1D-0F5E-425A-99AC-CCDFD53F73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8139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AD5D682-1B30-4F17-A104-C988831642CA}"/>
              </a:ext>
            </a:extLst>
          </p:cNvPr>
          <p:cNvSpPr txBox="1"/>
          <p:nvPr/>
        </p:nvSpPr>
        <p:spPr>
          <a:xfrm>
            <a:off x="914402" y="1730885"/>
            <a:ext cx="426719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Platform Marketing Slide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CEE8FD-161E-4521-B649-E478AF5AD58E}"/>
              </a:ext>
            </a:extLst>
          </p:cNvPr>
          <p:cNvSpPr txBox="1"/>
          <p:nvPr/>
        </p:nvSpPr>
        <p:spPr>
          <a:xfrm>
            <a:off x="914528" y="3202942"/>
            <a:ext cx="4268216" cy="22556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Proin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vitae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nibh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Morbi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volutpat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dignissim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dolor non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accumsan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ante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tincidunt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nulla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ante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iaculis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tortor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et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auctor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purus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nunc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metus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Sed pharetra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tellus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fringilla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ex nisi, convallis id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finibus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100" dirty="0">
              <a:solidFill>
                <a:srgbClr val="5E2324"/>
              </a:solidFill>
              <a:latin typeface="Quicksand Medium" panose="000006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accumsan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, ante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tincidunt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nulla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ante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iaculis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tortor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, et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auctor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purus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nunc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metus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. Sed pharetra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tellus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fringilla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ex nisi, convallis id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finibus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sollicitudin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vel magna.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euismod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lacinia.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B77FF6-1CB8-42A4-9E56-705BE9D173C5}"/>
              </a:ext>
            </a:extLst>
          </p:cNvPr>
          <p:cNvSpPr txBox="1"/>
          <p:nvPr/>
        </p:nvSpPr>
        <p:spPr>
          <a:xfrm>
            <a:off x="914400" y="1313283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36CFBF-8E90-47D4-A603-9D28970059BE}"/>
              </a:ext>
            </a:extLst>
          </p:cNvPr>
          <p:cNvSpPr txBox="1"/>
          <p:nvPr/>
        </p:nvSpPr>
        <p:spPr>
          <a:xfrm>
            <a:off x="8381997" y="1919417"/>
            <a:ext cx="25298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Facebook Analysis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F7F7EA-C5D4-405B-AE15-AC17BB0389C0}"/>
              </a:ext>
            </a:extLst>
          </p:cNvPr>
          <p:cNvSpPr txBox="1"/>
          <p:nvPr/>
        </p:nvSpPr>
        <p:spPr>
          <a:xfrm>
            <a:off x="8381997" y="2159582"/>
            <a:ext cx="2895601" cy="483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Sed pharetra eu tellus eget fringilla. Mauris ex nisi convallis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2EB7BF-6682-4539-BD17-56BDA8A83DA8}"/>
              </a:ext>
            </a:extLst>
          </p:cNvPr>
          <p:cNvSpPr txBox="1"/>
          <p:nvPr/>
        </p:nvSpPr>
        <p:spPr>
          <a:xfrm>
            <a:off x="8381997" y="2969250"/>
            <a:ext cx="25298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Twitter Analysis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CB1489-83D9-4F53-BE2C-3F86AF5DD1F8}"/>
              </a:ext>
            </a:extLst>
          </p:cNvPr>
          <p:cNvSpPr txBox="1"/>
          <p:nvPr/>
        </p:nvSpPr>
        <p:spPr>
          <a:xfrm>
            <a:off x="8381997" y="3209415"/>
            <a:ext cx="2895601" cy="483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Sed pharetra eu tellus eget fringilla. Mauris ex nisi convallis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E90AF1-7005-4208-8849-3DDBAC9BE4C3}"/>
              </a:ext>
            </a:extLst>
          </p:cNvPr>
          <p:cNvSpPr txBox="1"/>
          <p:nvPr/>
        </p:nvSpPr>
        <p:spPr>
          <a:xfrm>
            <a:off x="8381997" y="4019083"/>
            <a:ext cx="25298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Instagram Analysis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FBC4E6-2C9C-4A74-9991-8767ED1271DB}"/>
              </a:ext>
            </a:extLst>
          </p:cNvPr>
          <p:cNvSpPr txBox="1"/>
          <p:nvPr/>
        </p:nvSpPr>
        <p:spPr>
          <a:xfrm>
            <a:off x="8381997" y="4259248"/>
            <a:ext cx="2895601" cy="483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Sed pharetra eu tellus eget fringilla. Mauris ex nisi convallis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04BCF3-42BC-4F4E-A5D0-E541E8911666}"/>
              </a:ext>
            </a:extLst>
          </p:cNvPr>
          <p:cNvSpPr txBox="1"/>
          <p:nvPr/>
        </p:nvSpPr>
        <p:spPr>
          <a:xfrm>
            <a:off x="8381997" y="5068917"/>
            <a:ext cx="25298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LinkedIn Analysis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571B50-2FE0-44BE-AD99-849E84980D1B}"/>
              </a:ext>
            </a:extLst>
          </p:cNvPr>
          <p:cNvSpPr txBox="1"/>
          <p:nvPr/>
        </p:nvSpPr>
        <p:spPr>
          <a:xfrm>
            <a:off x="8381997" y="5309082"/>
            <a:ext cx="2895601" cy="483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Sed pharetra eu tellus eget fringilla. Mauris ex nisi convallis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9A35F97-0DD6-4837-BE99-0041CE0DF5C3}"/>
              </a:ext>
            </a:extLst>
          </p:cNvPr>
          <p:cNvSpPr/>
          <p:nvPr/>
        </p:nvSpPr>
        <p:spPr>
          <a:xfrm>
            <a:off x="7010397" y="2874057"/>
            <a:ext cx="914400" cy="914400"/>
          </a:xfrm>
          <a:prstGeom prst="roundRect">
            <a:avLst/>
          </a:prstGeom>
          <a:solidFill>
            <a:srgbClr val="F2E8CF">
              <a:alpha val="10000"/>
            </a:srgbClr>
          </a:solidFill>
          <a:ln>
            <a:solidFill>
              <a:srgbClr val="A7C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4114BD5-3878-46FD-90F2-6402CD54AAEA}"/>
              </a:ext>
            </a:extLst>
          </p:cNvPr>
          <p:cNvSpPr/>
          <p:nvPr/>
        </p:nvSpPr>
        <p:spPr>
          <a:xfrm>
            <a:off x="7010397" y="1824224"/>
            <a:ext cx="914400" cy="914400"/>
          </a:xfrm>
          <a:prstGeom prst="roundRect">
            <a:avLst/>
          </a:prstGeom>
          <a:solidFill>
            <a:srgbClr val="F2E8CF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F48EA35-80A6-45FE-A42C-ACDB778FD440}"/>
              </a:ext>
            </a:extLst>
          </p:cNvPr>
          <p:cNvSpPr/>
          <p:nvPr/>
        </p:nvSpPr>
        <p:spPr>
          <a:xfrm>
            <a:off x="7010397" y="3923890"/>
            <a:ext cx="914400" cy="914400"/>
          </a:xfrm>
          <a:prstGeom prst="roundRect">
            <a:avLst/>
          </a:prstGeom>
          <a:solidFill>
            <a:srgbClr val="F2E8CF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A89308F-B9F4-4C29-AC6C-86966F425FD5}"/>
              </a:ext>
            </a:extLst>
          </p:cNvPr>
          <p:cNvSpPr/>
          <p:nvPr/>
        </p:nvSpPr>
        <p:spPr>
          <a:xfrm>
            <a:off x="7010397" y="4973724"/>
            <a:ext cx="914400" cy="914400"/>
          </a:xfrm>
          <a:prstGeom prst="roundRect">
            <a:avLst/>
          </a:prstGeom>
          <a:solidFill>
            <a:srgbClr val="F2E8CF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AF77BE19-7AAA-4C7D-8647-BC3DECEF7DAF}"/>
              </a:ext>
            </a:extLst>
          </p:cNvPr>
          <p:cNvSpPr>
            <a:spLocks/>
          </p:cNvSpPr>
          <p:nvPr/>
        </p:nvSpPr>
        <p:spPr bwMode="auto">
          <a:xfrm>
            <a:off x="7298928" y="2127917"/>
            <a:ext cx="347498" cy="349208"/>
          </a:xfrm>
          <a:custGeom>
            <a:avLst/>
            <a:gdLst>
              <a:gd name="T0" fmla="*/ 4473 w 4473"/>
              <a:gd name="T1" fmla="*/ 745 h 4473"/>
              <a:gd name="T2" fmla="*/ 3728 w 4473"/>
              <a:gd name="T3" fmla="*/ 0 h 4473"/>
              <a:gd name="T4" fmla="*/ 746 w 4473"/>
              <a:gd name="T5" fmla="*/ 0 h 4473"/>
              <a:gd name="T6" fmla="*/ 0 w 4473"/>
              <a:gd name="T7" fmla="*/ 745 h 4473"/>
              <a:gd name="T8" fmla="*/ 0 w 4473"/>
              <a:gd name="T9" fmla="*/ 3727 h 4473"/>
              <a:gd name="T10" fmla="*/ 746 w 4473"/>
              <a:gd name="T11" fmla="*/ 4473 h 4473"/>
              <a:gd name="T12" fmla="*/ 2237 w 4473"/>
              <a:gd name="T13" fmla="*/ 4473 h 4473"/>
              <a:gd name="T14" fmla="*/ 2237 w 4473"/>
              <a:gd name="T15" fmla="*/ 2783 h 4473"/>
              <a:gd name="T16" fmla="*/ 1690 w 4473"/>
              <a:gd name="T17" fmla="*/ 2783 h 4473"/>
              <a:gd name="T18" fmla="*/ 1690 w 4473"/>
              <a:gd name="T19" fmla="*/ 2037 h 4473"/>
              <a:gd name="T20" fmla="*/ 2237 w 4473"/>
              <a:gd name="T21" fmla="*/ 2037 h 4473"/>
              <a:gd name="T22" fmla="*/ 2237 w 4473"/>
              <a:gd name="T23" fmla="*/ 1747 h 4473"/>
              <a:gd name="T24" fmla="*/ 3075 w 4473"/>
              <a:gd name="T25" fmla="*/ 795 h 4473"/>
              <a:gd name="T26" fmla="*/ 3678 w 4473"/>
              <a:gd name="T27" fmla="*/ 795 h 4473"/>
              <a:gd name="T28" fmla="*/ 3678 w 4473"/>
              <a:gd name="T29" fmla="*/ 1540 h 4473"/>
              <a:gd name="T30" fmla="*/ 3075 w 4473"/>
              <a:gd name="T31" fmla="*/ 1540 h 4473"/>
              <a:gd name="T32" fmla="*/ 2932 w 4473"/>
              <a:gd name="T33" fmla="*/ 1740 h 4473"/>
              <a:gd name="T34" fmla="*/ 2932 w 4473"/>
              <a:gd name="T35" fmla="*/ 2037 h 4473"/>
              <a:gd name="T36" fmla="*/ 3678 w 4473"/>
              <a:gd name="T37" fmla="*/ 2037 h 4473"/>
              <a:gd name="T38" fmla="*/ 3678 w 4473"/>
              <a:gd name="T39" fmla="*/ 2783 h 4473"/>
              <a:gd name="T40" fmla="*/ 2932 w 4473"/>
              <a:gd name="T41" fmla="*/ 2783 h 4473"/>
              <a:gd name="T42" fmla="*/ 2932 w 4473"/>
              <a:gd name="T43" fmla="*/ 4473 h 4473"/>
              <a:gd name="T44" fmla="*/ 3728 w 4473"/>
              <a:gd name="T45" fmla="*/ 4473 h 4473"/>
              <a:gd name="T46" fmla="*/ 4473 w 4473"/>
              <a:gd name="T47" fmla="*/ 3727 h 4473"/>
              <a:gd name="T48" fmla="*/ 4473 w 4473"/>
              <a:gd name="T49" fmla="*/ 745 h 4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73" h="4473">
                <a:moveTo>
                  <a:pt x="4473" y="745"/>
                </a:moveTo>
                <a:cubicBezTo>
                  <a:pt x="4473" y="353"/>
                  <a:pt x="4120" y="0"/>
                  <a:pt x="3728" y="0"/>
                </a:cubicBezTo>
                <a:lnTo>
                  <a:pt x="746" y="0"/>
                </a:lnTo>
                <a:cubicBezTo>
                  <a:pt x="354" y="0"/>
                  <a:pt x="0" y="353"/>
                  <a:pt x="0" y="745"/>
                </a:cubicBezTo>
                <a:lnTo>
                  <a:pt x="0" y="3727"/>
                </a:lnTo>
                <a:cubicBezTo>
                  <a:pt x="0" y="4119"/>
                  <a:pt x="354" y="4473"/>
                  <a:pt x="746" y="4473"/>
                </a:cubicBezTo>
                <a:lnTo>
                  <a:pt x="2237" y="4473"/>
                </a:lnTo>
                <a:lnTo>
                  <a:pt x="2237" y="2783"/>
                </a:lnTo>
                <a:lnTo>
                  <a:pt x="1690" y="2783"/>
                </a:lnTo>
                <a:lnTo>
                  <a:pt x="1690" y="2037"/>
                </a:lnTo>
                <a:lnTo>
                  <a:pt x="2237" y="2037"/>
                </a:lnTo>
                <a:lnTo>
                  <a:pt x="2237" y="1747"/>
                </a:lnTo>
                <a:cubicBezTo>
                  <a:pt x="2237" y="1246"/>
                  <a:pt x="2613" y="795"/>
                  <a:pt x="3075" y="795"/>
                </a:cubicBezTo>
                <a:lnTo>
                  <a:pt x="3678" y="795"/>
                </a:lnTo>
                <a:lnTo>
                  <a:pt x="3678" y="1540"/>
                </a:lnTo>
                <a:lnTo>
                  <a:pt x="3075" y="1540"/>
                </a:lnTo>
                <a:cubicBezTo>
                  <a:pt x="3009" y="1540"/>
                  <a:pt x="2932" y="1620"/>
                  <a:pt x="2932" y="1740"/>
                </a:cubicBezTo>
                <a:lnTo>
                  <a:pt x="2932" y="2037"/>
                </a:lnTo>
                <a:lnTo>
                  <a:pt x="3678" y="2037"/>
                </a:lnTo>
                <a:lnTo>
                  <a:pt x="3678" y="2783"/>
                </a:lnTo>
                <a:lnTo>
                  <a:pt x="2932" y="2783"/>
                </a:lnTo>
                <a:lnTo>
                  <a:pt x="2932" y="4473"/>
                </a:lnTo>
                <a:lnTo>
                  <a:pt x="3728" y="4473"/>
                </a:lnTo>
                <a:cubicBezTo>
                  <a:pt x="4120" y="4473"/>
                  <a:pt x="4473" y="4119"/>
                  <a:pt x="4473" y="3727"/>
                </a:cubicBezTo>
                <a:lnTo>
                  <a:pt x="4473" y="7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5F170AB3-0CA2-4C3F-A67A-C4283E1ADFE5}"/>
              </a:ext>
            </a:extLst>
          </p:cNvPr>
          <p:cNvSpPr>
            <a:spLocks noEditPoints="1"/>
          </p:cNvSpPr>
          <p:nvPr/>
        </p:nvSpPr>
        <p:spPr bwMode="auto">
          <a:xfrm>
            <a:off x="7298928" y="4227583"/>
            <a:ext cx="347498" cy="349208"/>
          </a:xfrm>
          <a:custGeom>
            <a:avLst/>
            <a:gdLst>
              <a:gd name="T0" fmla="*/ 3239 w 4473"/>
              <a:gd name="T1" fmla="*/ 0 h 4473"/>
              <a:gd name="T2" fmla="*/ 1235 w 4473"/>
              <a:gd name="T3" fmla="*/ 0 h 4473"/>
              <a:gd name="T4" fmla="*/ 0 w 4473"/>
              <a:gd name="T5" fmla="*/ 1234 h 4473"/>
              <a:gd name="T6" fmla="*/ 0 w 4473"/>
              <a:gd name="T7" fmla="*/ 3238 h 4473"/>
              <a:gd name="T8" fmla="*/ 1235 w 4473"/>
              <a:gd name="T9" fmla="*/ 4473 h 4473"/>
              <a:gd name="T10" fmla="*/ 3239 w 4473"/>
              <a:gd name="T11" fmla="*/ 4473 h 4473"/>
              <a:gd name="T12" fmla="*/ 4473 w 4473"/>
              <a:gd name="T13" fmla="*/ 3238 h 4473"/>
              <a:gd name="T14" fmla="*/ 4473 w 4473"/>
              <a:gd name="T15" fmla="*/ 1234 h 4473"/>
              <a:gd name="T16" fmla="*/ 3239 w 4473"/>
              <a:gd name="T17" fmla="*/ 0 h 4473"/>
              <a:gd name="T18" fmla="*/ 3438 w 4473"/>
              <a:gd name="T19" fmla="*/ 747 h 4473"/>
              <a:gd name="T20" fmla="*/ 3232 w 4473"/>
              <a:gd name="T21" fmla="*/ 832 h 4473"/>
              <a:gd name="T22" fmla="*/ 3147 w 4473"/>
              <a:gd name="T23" fmla="*/ 1038 h 4473"/>
              <a:gd name="T24" fmla="*/ 3232 w 4473"/>
              <a:gd name="T25" fmla="*/ 1244 h 4473"/>
              <a:gd name="T26" fmla="*/ 3438 w 4473"/>
              <a:gd name="T27" fmla="*/ 1329 h 4473"/>
              <a:gd name="T28" fmla="*/ 3643 w 4473"/>
              <a:gd name="T29" fmla="*/ 1244 h 4473"/>
              <a:gd name="T30" fmla="*/ 3729 w 4473"/>
              <a:gd name="T31" fmla="*/ 1038 h 4473"/>
              <a:gd name="T32" fmla="*/ 3643 w 4473"/>
              <a:gd name="T33" fmla="*/ 832 h 4473"/>
              <a:gd name="T34" fmla="*/ 3438 w 4473"/>
              <a:gd name="T35" fmla="*/ 747 h 4473"/>
              <a:gd name="T36" fmla="*/ 2237 w 4473"/>
              <a:gd name="T37" fmla="*/ 1084 h 4473"/>
              <a:gd name="T38" fmla="*/ 1084 w 4473"/>
              <a:gd name="T39" fmla="*/ 2236 h 4473"/>
              <a:gd name="T40" fmla="*/ 2237 w 4473"/>
              <a:gd name="T41" fmla="*/ 3389 h 4473"/>
              <a:gd name="T42" fmla="*/ 3389 w 4473"/>
              <a:gd name="T43" fmla="*/ 2236 h 4473"/>
              <a:gd name="T44" fmla="*/ 2237 w 4473"/>
              <a:gd name="T45" fmla="*/ 1084 h 4473"/>
              <a:gd name="T46" fmla="*/ 2237 w 4473"/>
              <a:gd name="T47" fmla="*/ 2992 h 4473"/>
              <a:gd name="T48" fmla="*/ 1481 w 4473"/>
              <a:gd name="T49" fmla="*/ 2236 h 4473"/>
              <a:gd name="T50" fmla="*/ 2237 w 4473"/>
              <a:gd name="T51" fmla="*/ 1480 h 4473"/>
              <a:gd name="T52" fmla="*/ 2992 w 4473"/>
              <a:gd name="T53" fmla="*/ 2236 h 4473"/>
              <a:gd name="T54" fmla="*/ 2237 w 4473"/>
              <a:gd name="T55" fmla="*/ 2992 h 4473"/>
              <a:gd name="T56" fmla="*/ 4076 w 4473"/>
              <a:gd name="T57" fmla="*/ 3238 h 4473"/>
              <a:gd name="T58" fmla="*/ 3239 w 4473"/>
              <a:gd name="T59" fmla="*/ 4076 h 4473"/>
              <a:gd name="T60" fmla="*/ 1235 w 4473"/>
              <a:gd name="T61" fmla="*/ 4076 h 4473"/>
              <a:gd name="T62" fmla="*/ 397 w 4473"/>
              <a:gd name="T63" fmla="*/ 3238 h 4473"/>
              <a:gd name="T64" fmla="*/ 397 w 4473"/>
              <a:gd name="T65" fmla="*/ 1234 h 4473"/>
              <a:gd name="T66" fmla="*/ 1235 w 4473"/>
              <a:gd name="T67" fmla="*/ 396 h 4473"/>
              <a:gd name="T68" fmla="*/ 3239 w 4473"/>
              <a:gd name="T69" fmla="*/ 396 h 4473"/>
              <a:gd name="T70" fmla="*/ 4076 w 4473"/>
              <a:gd name="T71" fmla="*/ 1234 h 4473"/>
              <a:gd name="T72" fmla="*/ 4076 w 4473"/>
              <a:gd name="T73" fmla="*/ 3238 h 4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73" h="4473">
                <a:moveTo>
                  <a:pt x="3239" y="0"/>
                </a:moveTo>
                <a:lnTo>
                  <a:pt x="1235" y="0"/>
                </a:lnTo>
                <a:cubicBezTo>
                  <a:pt x="554" y="0"/>
                  <a:pt x="0" y="553"/>
                  <a:pt x="0" y="1234"/>
                </a:cubicBezTo>
                <a:lnTo>
                  <a:pt x="0" y="3238"/>
                </a:lnTo>
                <a:cubicBezTo>
                  <a:pt x="0" y="3919"/>
                  <a:pt x="554" y="4473"/>
                  <a:pt x="1235" y="4473"/>
                </a:cubicBezTo>
                <a:lnTo>
                  <a:pt x="3239" y="4473"/>
                </a:lnTo>
                <a:cubicBezTo>
                  <a:pt x="3919" y="4473"/>
                  <a:pt x="4473" y="3919"/>
                  <a:pt x="4473" y="3238"/>
                </a:cubicBezTo>
                <a:lnTo>
                  <a:pt x="4473" y="1234"/>
                </a:lnTo>
                <a:cubicBezTo>
                  <a:pt x="4473" y="553"/>
                  <a:pt x="3919" y="0"/>
                  <a:pt x="3239" y="0"/>
                </a:cubicBezTo>
                <a:close/>
                <a:moveTo>
                  <a:pt x="3438" y="747"/>
                </a:moveTo>
                <a:cubicBezTo>
                  <a:pt x="3361" y="747"/>
                  <a:pt x="3286" y="778"/>
                  <a:pt x="3232" y="832"/>
                </a:cubicBezTo>
                <a:cubicBezTo>
                  <a:pt x="3178" y="886"/>
                  <a:pt x="3147" y="961"/>
                  <a:pt x="3147" y="1038"/>
                </a:cubicBezTo>
                <a:cubicBezTo>
                  <a:pt x="3147" y="1115"/>
                  <a:pt x="3178" y="1190"/>
                  <a:pt x="3232" y="1244"/>
                </a:cubicBezTo>
                <a:cubicBezTo>
                  <a:pt x="3286" y="1298"/>
                  <a:pt x="3361" y="1329"/>
                  <a:pt x="3438" y="1329"/>
                </a:cubicBezTo>
                <a:cubicBezTo>
                  <a:pt x="3514" y="1329"/>
                  <a:pt x="3589" y="1298"/>
                  <a:pt x="3643" y="1244"/>
                </a:cubicBezTo>
                <a:cubicBezTo>
                  <a:pt x="3698" y="1190"/>
                  <a:pt x="3729" y="1115"/>
                  <a:pt x="3729" y="1038"/>
                </a:cubicBezTo>
                <a:cubicBezTo>
                  <a:pt x="3729" y="961"/>
                  <a:pt x="3698" y="886"/>
                  <a:pt x="3643" y="832"/>
                </a:cubicBezTo>
                <a:cubicBezTo>
                  <a:pt x="3589" y="778"/>
                  <a:pt x="3514" y="747"/>
                  <a:pt x="3438" y="747"/>
                </a:cubicBezTo>
                <a:close/>
                <a:moveTo>
                  <a:pt x="2237" y="1084"/>
                </a:moveTo>
                <a:cubicBezTo>
                  <a:pt x="1601" y="1084"/>
                  <a:pt x="1084" y="1601"/>
                  <a:pt x="1084" y="2236"/>
                </a:cubicBezTo>
                <a:cubicBezTo>
                  <a:pt x="1084" y="2872"/>
                  <a:pt x="1601" y="3389"/>
                  <a:pt x="2237" y="3389"/>
                </a:cubicBezTo>
                <a:cubicBezTo>
                  <a:pt x="2872" y="3389"/>
                  <a:pt x="3389" y="2872"/>
                  <a:pt x="3389" y="2236"/>
                </a:cubicBezTo>
                <a:cubicBezTo>
                  <a:pt x="3389" y="1601"/>
                  <a:pt x="2872" y="1084"/>
                  <a:pt x="2237" y="1084"/>
                </a:cubicBezTo>
                <a:close/>
                <a:moveTo>
                  <a:pt x="2237" y="2992"/>
                </a:moveTo>
                <a:cubicBezTo>
                  <a:pt x="1820" y="2992"/>
                  <a:pt x="1481" y="2653"/>
                  <a:pt x="1481" y="2236"/>
                </a:cubicBezTo>
                <a:cubicBezTo>
                  <a:pt x="1481" y="1819"/>
                  <a:pt x="1820" y="1480"/>
                  <a:pt x="2237" y="1480"/>
                </a:cubicBezTo>
                <a:cubicBezTo>
                  <a:pt x="2653" y="1480"/>
                  <a:pt x="2992" y="1819"/>
                  <a:pt x="2992" y="2236"/>
                </a:cubicBezTo>
                <a:cubicBezTo>
                  <a:pt x="2992" y="2653"/>
                  <a:pt x="2653" y="2992"/>
                  <a:pt x="2237" y="2992"/>
                </a:cubicBezTo>
                <a:close/>
                <a:moveTo>
                  <a:pt x="4076" y="3238"/>
                </a:moveTo>
                <a:cubicBezTo>
                  <a:pt x="4076" y="3700"/>
                  <a:pt x="3701" y="4076"/>
                  <a:pt x="3239" y="4076"/>
                </a:cubicBezTo>
                <a:lnTo>
                  <a:pt x="1235" y="4076"/>
                </a:lnTo>
                <a:cubicBezTo>
                  <a:pt x="773" y="4076"/>
                  <a:pt x="397" y="3700"/>
                  <a:pt x="397" y="3238"/>
                </a:cubicBezTo>
                <a:lnTo>
                  <a:pt x="397" y="1234"/>
                </a:lnTo>
                <a:cubicBezTo>
                  <a:pt x="397" y="772"/>
                  <a:pt x="773" y="396"/>
                  <a:pt x="1235" y="396"/>
                </a:cubicBezTo>
                <a:lnTo>
                  <a:pt x="3239" y="396"/>
                </a:lnTo>
                <a:cubicBezTo>
                  <a:pt x="3701" y="396"/>
                  <a:pt x="4076" y="772"/>
                  <a:pt x="4076" y="1234"/>
                </a:cubicBezTo>
                <a:lnTo>
                  <a:pt x="4076" y="32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459B4729-A15A-43C1-BBCD-B088F41826FA}"/>
              </a:ext>
            </a:extLst>
          </p:cNvPr>
          <p:cNvSpPr>
            <a:spLocks noEditPoints="1"/>
          </p:cNvSpPr>
          <p:nvPr/>
        </p:nvSpPr>
        <p:spPr bwMode="auto">
          <a:xfrm>
            <a:off x="7298928" y="5277417"/>
            <a:ext cx="347498" cy="349208"/>
          </a:xfrm>
          <a:custGeom>
            <a:avLst/>
            <a:gdLst>
              <a:gd name="T0" fmla="*/ 4069 w 4473"/>
              <a:gd name="T1" fmla="*/ 0 h 4473"/>
              <a:gd name="T2" fmla="*/ 405 w 4473"/>
              <a:gd name="T3" fmla="*/ 0 h 4473"/>
              <a:gd name="T4" fmla="*/ 0 w 4473"/>
              <a:gd name="T5" fmla="*/ 404 h 4473"/>
              <a:gd name="T6" fmla="*/ 0 w 4473"/>
              <a:gd name="T7" fmla="*/ 4068 h 4473"/>
              <a:gd name="T8" fmla="*/ 405 w 4473"/>
              <a:gd name="T9" fmla="*/ 4473 h 4473"/>
              <a:gd name="T10" fmla="*/ 4069 w 4473"/>
              <a:gd name="T11" fmla="*/ 4473 h 4473"/>
              <a:gd name="T12" fmla="*/ 4473 w 4473"/>
              <a:gd name="T13" fmla="*/ 4068 h 4473"/>
              <a:gd name="T14" fmla="*/ 4473 w 4473"/>
              <a:gd name="T15" fmla="*/ 404 h 4473"/>
              <a:gd name="T16" fmla="*/ 4069 w 4473"/>
              <a:gd name="T17" fmla="*/ 0 h 4473"/>
              <a:gd name="T18" fmla="*/ 1384 w 4473"/>
              <a:gd name="T19" fmla="*/ 3862 h 4473"/>
              <a:gd name="T20" fmla="*/ 1267 w 4473"/>
              <a:gd name="T21" fmla="*/ 3980 h 4473"/>
              <a:gd name="T22" fmla="*/ 765 w 4473"/>
              <a:gd name="T23" fmla="*/ 3980 h 4473"/>
              <a:gd name="T24" fmla="*/ 648 w 4473"/>
              <a:gd name="T25" fmla="*/ 3862 h 4473"/>
              <a:gd name="T26" fmla="*/ 648 w 4473"/>
              <a:gd name="T27" fmla="*/ 1761 h 4473"/>
              <a:gd name="T28" fmla="*/ 765 w 4473"/>
              <a:gd name="T29" fmla="*/ 1643 h 4473"/>
              <a:gd name="T30" fmla="*/ 1267 w 4473"/>
              <a:gd name="T31" fmla="*/ 1643 h 4473"/>
              <a:gd name="T32" fmla="*/ 1384 w 4473"/>
              <a:gd name="T33" fmla="*/ 1761 h 4473"/>
              <a:gd name="T34" fmla="*/ 1384 w 4473"/>
              <a:gd name="T35" fmla="*/ 3862 h 4473"/>
              <a:gd name="T36" fmla="*/ 1016 w 4473"/>
              <a:gd name="T37" fmla="*/ 1445 h 4473"/>
              <a:gd name="T38" fmla="*/ 540 w 4473"/>
              <a:gd name="T39" fmla="*/ 969 h 4473"/>
              <a:gd name="T40" fmla="*/ 1016 w 4473"/>
              <a:gd name="T41" fmla="*/ 493 h 4473"/>
              <a:gd name="T42" fmla="*/ 1492 w 4473"/>
              <a:gd name="T43" fmla="*/ 969 h 4473"/>
              <a:gd name="T44" fmla="*/ 1016 w 4473"/>
              <a:gd name="T45" fmla="*/ 1445 h 4473"/>
              <a:gd name="T46" fmla="*/ 4004 w 4473"/>
              <a:gd name="T47" fmla="*/ 3871 h 4473"/>
              <a:gd name="T48" fmla="*/ 3896 w 4473"/>
              <a:gd name="T49" fmla="*/ 3980 h 4473"/>
              <a:gd name="T50" fmla="*/ 3358 w 4473"/>
              <a:gd name="T51" fmla="*/ 3980 h 4473"/>
              <a:gd name="T52" fmla="*/ 3249 w 4473"/>
              <a:gd name="T53" fmla="*/ 3871 h 4473"/>
              <a:gd name="T54" fmla="*/ 3249 w 4473"/>
              <a:gd name="T55" fmla="*/ 2886 h 4473"/>
              <a:gd name="T56" fmla="*/ 2865 w 4473"/>
              <a:gd name="T57" fmla="*/ 2242 h 4473"/>
              <a:gd name="T58" fmla="*/ 2453 w 4473"/>
              <a:gd name="T59" fmla="*/ 2735 h 4473"/>
              <a:gd name="T60" fmla="*/ 2453 w 4473"/>
              <a:gd name="T61" fmla="*/ 3871 h 4473"/>
              <a:gd name="T62" fmla="*/ 2345 w 4473"/>
              <a:gd name="T63" fmla="*/ 3980 h 4473"/>
              <a:gd name="T64" fmla="*/ 1824 w 4473"/>
              <a:gd name="T65" fmla="*/ 3980 h 4473"/>
              <a:gd name="T66" fmla="*/ 1716 w 4473"/>
              <a:gd name="T67" fmla="*/ 3871 h 4473"/>
              <a:gd name="T68" fmla="*/ 1716 w 4473"/>
              <a:gd name="T69" fmla="*/ 1751 h 4473"/>
              <a:gd name="T70" fmla="*/ 1824 w 4473"/>
              <a:gd name="T71" fmla="*/ 1643 h 4473"/>
              <a:gd name="T72" fmla="*/ 2345 w 4473"/>
              <a:gd name="T73" fmla="*/ 1643 h 4473"/>
              <a:gd name="T74" fmla="*/ 2453 w 4473"/>
              <a:gd name="T75" fmla="*/ 1751 h 4473"/>
              <a:gd name="T76" fmla="*/ 2453 w 4473"/>
              <a:gd name="T77" fmla="*/ 1935 h 4473"/>
              <a:gd name="T78" fmla="*/ 3147 w 4473"/>
              <a:gd name="T79" fmla="*/ 1608 h 4473"/>
              <a:gd name="T80" fmla="*/ 4004 w 4473"/>
              <a:gd name="T81" fmla="*/ 2855 h 4473"/>
              <a:gd name="T82" fmla="*/ 4004 w 4473"/>
              <a:gd name="T83" fmla="*/ 3871 h 4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473" h="4473">
                <a:moveTo>
                  <a:pt x="4069" y="0"/>
                </a:moveTo>
                <a:lnTo>
                  <a:pt x="405" y="0"/>
                </a:lnTo>
                <a:cubicBezTo>
                  <a:pt x="181" y="0"/>
                  <a:pt x="0" y="181"/>
                  <a:pt x="0" y="404"/>
                </a:cubicBezTo>
                <a:lnTo>
                  <a:pt x="0" y="4068"/>
                </a:lnTo>
                <a:cubicBezTo>
                  <a:pt x="0" y="4292"/>
                  <a:pt x="181" y="4473"/>
                  <a:pt x="405" y="4473"/>
                </a:cubicBezTo>
                <a:lnTo>
                  <a:pt x="4069" y="4473"/>
                </a:lnTo>
                <a:cubicBezTo>
                  <a:pt x="4292" y="4473"/>
                  <a:pt x="4473" y="4292"/>
                  <a:pt x="4473" y="4068"/>
                </a:cubicBezTo>
                <a:lnTo>
                  <a:pt x="4473" y="404"/>
                </a:lnTo>
                <a:cubicBezTo>
                  <a:pt x="4473" y="181"/>
                  <a:pt x="4292" y="0"/>
                  <a:pt x="4069" y="0"/>
                </a:cubicBezTo>
                <a:close/>
                <a:moveTo>
                  <a:pt x="1384" y="3862"/>
                </a:moveTo>
                <a:cubicBezTo>
                  <a:pt x="1384" y="3927"/>
                  <a:pt x="1332" y="3980"/>
                  <a:pt x="1267" y="3980"/>
                </a:cubicBezTo>
                <a:lnTo>
                  <a:pt x="765" y="3980"/>
                </a:lnTo>
                <a:cubicBezTo>
                  <a:pt x="700" y="3980"/>
                  <a:pt x="648" y="3927"/>
                  <a:pt x="648" y="3862"/>
                </a:cubicBezTo>
                <a:lnTo>
                  <a:pt x="648" y="1761"/>
                </a:lnTo>
                <a:cubicBezTo>
                  <a:pt x="648" y="1696"/>
                  <a:pt x="700" y="1643"/>
                  <a:pt x="765" y="1643"/>
                </a:cubicBezTo>
                <a:lnTo>
                  <a:pt x="1267" y="1643"/>
                </a:lnTo>
                <a:cubicBezTo>
                  <a:pt x="1332" y="1643"/>
                  <a:pt x="1384" y="1696"/>
                  <a:pt x="1384" y="1761"/>
                </a:cubicBezTo>
                <a:lnTo>
                  <a:pt x="1384" y="3862"/>
                </a:lnTo>
                <a:close/>
                <a:moveTo>
                  <a:pt x="1016" y="1445"/>
                </a:moveTo>
                <a:cubicBezTo>
                  <a:pt x="753" y="1445"/>
                  <a:pt x="540" y="1232"/>
                  <a:pt x="540" y="969"/>
                </a:cubicBezTo>
                <a:cubicBezTo>
                  <a:pt x="540" y="706"/>
                  <a:pt x="753" y="493"/>
                  <a:pt x="1016" y="493"/>
                </a:cubicBezTo>
                <a:cubicBezTo>
                  <a:pt x="1279" y="493"/>
                  <a:pt x="1492" y="706"/>
                  <a:pt x="1492" y="969"/>
                </a:cubicBezTo>
                <a:cubicBezTo>
                  <a:pt x="1492" y="1232"/>
                  <a:pt x="1279" y="1445"/>
                  <a:pt x="1016" y="1445"/>
                </a:cubicBezTo>
                <a:close/>
                <a:moveTo>
                  <a:pt x="4004" y="3871"/>
                </a:moveTo>
                <a:cubicBezTo>
                  <a:pt x="4004" y="3931"/>
                  <a:pt x="3955" y="3980"/>
                  <a:pt x="3896" y="3980"/>
                </a:cubicBezTo>
                <a:lnTo>
                  <a:pt x="3358" y="3980"/>
                </a:lnTo>
                <a:cubicBezTo>
                  <a:pt x="3298" y="3980"/>
                  <a:pt x="3249" y="3931"/>
                  <a:pt x="3249" y="3871"/>
                </a:cubicBezTo>
                <a:lnTo>
                  <a:pt x="3249" y="2886"/>
                </a:lnTo>
                <a:cubicBezTo>
                  <a:pt x="3249" y="2739"/>
                  <a:pt x="3293" y="2242"/>
                  <a:pt x="2865" y="2242"/>
                </a:cubicBezTo>
                <a:cubicBezTo>
                  <a:pt x="2534" y="2242"/>
                  <a:pt x="2466" y="2582"/>
                  <a:pt x="2453" y="2735"/>
                </a:cubicBezTo>
                <a:lnTo>
                  <a:pt x="2453" y="3871"/>
                </a:lnTo>
                <a:cubicBezTo>
                  <a:pt x="2453" y="3931"/>
                  <a:pt x="2404" y="3980"/>
                  <a:pt x="2345" y="3980"/>
                </a:cubicBezTo>
                <a:lnTo>
                  <a:pt x="1824" y="3980"/>
                </a:lnTo>
                <a:cubicBezTo>
                  <a:pt x="1765" y="3980"/>
                  <a:pt x="1716" y="3931"/>
                  <a:pt x="1716" y="3871"/>
                </a:cubicBezTo>
                <a:lnTo>
                  <a:pt x="1716" y="1751"/>
                </a:lnTo>
                <a:cubicBezTo>
                  <a:pt x="1716" y="1692"/>
                  <a:pt x="1765" y="1643"/>
                  <a:pt x="1824" y="1643"/>
                </a:cubicBezTo>
                <a:lnTo>
                  <a:pt x="2345" y="1643"/>
                </a:lnTo>
                <a:cubicBezTo>
                  <a:pt x="2404" y="1643"/>
                  <a:pt x="2453" y="1692"/>
                  <a:pt x="2453" y="1751"/>
                </a:cubicBezTo>
                <a:lnTo>
                  <a:pt x="2453" y="1935"/>
                </a:lnTo>
                <a:cubicBezTo>
                  <a:pt x="2576" y="1750"/>
                  <a:pt x="2759" y="1608"/>
                  <a:pt x="3147" y="1608"/>
                </a:cubicBezTo>
                <a:cubicBezTo>
                  <a:pt x="4009" y="1608"/>
                  <a:pt x="4004" y="2412"/>
                  <a:pt x="4004" y="2855"/>
                </a:cubicBezTo>
                <a:lnTo>
                  <a:pt x="4004" y="38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F380A085-9AC9-4E71-BADA-415795C1407B}"/>
              </a:ext>
            </a:extLst>
          </p:cNvPr>
          <p:cNvSpPr>
            <a:spLocks/>
          </p:cNvSpPr>
          <p:nvPr/>
        </p:nvSpPr>
        <p:spPr bwMode="auto">
          <a:xfrm>
            <a:off x="7298760" y="3210961"/>
            <a:ext cx="346640" cy="282786"/>
          </a:xfrm>
          <a:custGeom>
            <a:avLst/>
            <a:gdLst>
              <a:gd name="T0" fmla="*/ 1326 w 1326"/>
              <a:gd name="T1" fmla="*/ 128 h 1078"/>
              <a:gd name="T2" fmla="*/ 1170 w 1326"/>
              <a:gd name="T3" fmla="*/ 171 h 1078"/>
              <a:gd name="T4" fmla="*/ 1290 w 1326"/>
              <a:gd name="T5" fmla="*/ 20 h 1078"/>
              <a:gd name="T6" fmla="*/ 1117 w 1326"/>
              <a:gd name="T7" fmla="*/ 86 h 1078"/>
              <a:gd name="T8" fmla="*/ 918 w 1326"/>
              <a:gd name="T9" fmla="*/ 0 h 1078"/>
              <a:gd name="T10" fmla="*/ 646 w 1326"/>
              <a:gd name="T11" fmla="*/ 272 h 1078"/>
              <a:gd name="T12" fmla="*/ 653 w 1326"/>
              <a:gd name="T13" fmla="*/ 334 h 1078"/>
              <a:gd name="T14" fmla="*/ 92 w 1326"/>
              <a:gd name="T15" fmla="*/ 50 h 1078"/>
              <a:gd name="T16" fmla="*/ 56 w 1326"/>
              <a:gd name="T17" fmla="*/ 187 h 1078"/>
              <a:gd name="T18" fmla="*/ 177 w 1326"/>
              <a:gd name="T19" fmla="*/ 413 h 1078"/>
              <a:gd name="T20" fmla="*/ 53 w 1326"/>
              <a:gd name="T21" fmla="*/ 379 h 1078"/>
              <a:gd name="T22" fmla="*/ 53 w 1326"/>
              <a:gd name="T23" fmla="*/ 383 h 1078"/>
              <a:gd name="T24" fmla="*/ 272 w 1326"/>
              <a:gd name="T25" fmla="*/ 649 h 1078"/>
              <a:gd name="T26" fmla="*/ 200 w 1326"/>
              <a:gd name="T27" fmla="*/ 659 h 1078"/>
              <a:gd name="T28" fmla="*/ 149 w 1326"/>
              <a:gd name="T29" fmla="*/ 654 h 1078"/>
              <a:gd name="T30" fmla="*/ 403 w 1326"/>
              <a:gd name="T31" fmla="*/ 843 h 1078"/>
              <a:gd name="T32" fmla="*/ 65 w 1326"/>
              <a:gd name="T33" fmla="*/ 959 h 1078"/>
              <a:gd name="T34" fmla="*/ 0 w 1326"/>
              <a:gd name="T35" fmla="*/ 956 h 1078"/>
              <a:gd name="T36" fmla="*/ 417 w 1326"/>
              <a:gd name="T37" fmla="*/ 1078 h 1078"/>
              <a:gd name="T38" fmla="*/ 1191 w 1326"/>
              <a:gd name="T39" fmla="*/ 304 h 1078"/>
              <a:gd name="T40" fmla="*/ 1191 w 1326"/>
              <a:gd name="T41" fmla="*/ 269 h 1078"/>
              <a:gd name="T42" fmla="*/ 1326 w 1326"/>
              <a:gd name="T43" fmla="*/ 128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26" h="1078">
                <a:moveTo>
                  <a:pt x="1326" y="128"/>
                </a:moveTo>
                <a:cubicBezTo>
                  <a:pt x="1277" y="149"/>
                  <a:pt x="1225" y="164"/>
                  <a:pt x="1170" y="171"/>
                </a:cubicBezTo>
                <a:cubicBezTo>
                  <a:pt x="1226" y="137"/>
                  <a:pt x="1269" y="84"/>
                  <a:pt x="1290" y="20"/>
                </a:cubicBezTo>
                <a:cubicBezTo>
                  <a:pt x="1237" y="51"/>
                  <a:pt x="1179" y="74"/>
                  <a:pt x="1117" y="86"/>
                </a:cubicBezTo>
                <a:cubicBezTo>
                  <a:pt x="1067" y="33"/>
                  <a:pt x="996" y="0"/>
                  <a:pt x="918" y="0"/>
                </a:cubicBezTo>
                <a:cubicBezTo>
                  <a:pt x="768" y="0"/>
                  <a:pt x="646" y="122"/>
                  <a:pt x="646" y="272"/>
                </a:cubicBezTo>
                <a:cubicBezTo>
                  <a:pt x="646" y="293"/>
                  <a:pt x="649" y="314"/>
                  <a:pt x="653" y="334"/>
                </a:cubicBezTo>
                <a:cubicBezTo>
                  <a:pt x="427" y="323"/>
                  <a:pt x="227" y="214"/>
                  <a:pt x="92" y="50"/>
                </a:cubicBezTo>
                <a:cubicBezTo>
                  <a:pt x="69" y="90"/>
                  <a:pt x="56" y="137"/>
                  <a:pt x="56" y="187"/>
                </a:cubicBezTo>
                <a:cubicBezTo>
                  <a:pt x="56" y="281"/>
                  <a:pt x="104" y="364"/>
                  <a:pt x="177" y="413"/>
                </a:cubicBezTo>
                <a:cubicBezTo>
                  <a:pt x="132" y="412"/>
                  <a:pt x="90" y="399"/>
                  <a:pt x="53" y="379"/>
                </a:cubicBezTo>
                <a:cubicBezTo>
                  <a:pt x="53" y="380"/>
                  <a:pt x="53" y="381"/>
                  <a:pt x="53" y="383"/>
                </a:cubicBezTo>
                <a:cubicBezTo>
                  <a:pt x="53" y="514"/>
                  <a:pt x="147" y="624"/>
                  <a:pt x="272" y="649"/>
                </a:cubicBezTo>
                <a:cubicBezTo>
                  <a:pt x="249" y="656"/>
                  <a:pt x="225" y="659"/>
                  <a:pt x="200" y="659"/>
                </a:cubicBezTo>
                <a:cubicBezTo>
                  <a:pt x="182" y="659"/>
                  <a:pt x="165" y="657"/>
                  <a:pt x="149" y="654"/>
                </a:cubicBezTo>
                <a:cubicBezTo>
                  <a:pt x="183" y="762"/>
                  <a:pt x="284" y="841"/>
                  <a:pt x="403" y="843"/>
                </a:cubicBezTo>
                <a:cubicBezTo>
                  <a:pt x="310" y="916"/>
                  <a:pt x="192" y="959"/>
                  <a:pt x="65" y="959"/>
                </a:cubicBezTo>
                <a:cubicBezTo>
                  <a:pt x="43" y="959"/>
                  <a:pt x="21" y="958"/>
                  <a:pt x="0" y="956"/>
                </a:cubicBezTo>
                <a:cubicBezTo>
                  <a:pt x="120" y="1033"/>
                  <a:pt x="263" y="1078"/>
                  <a:pt x="417" y="1078"/>
                </a:cubicBezTo>
                <a:cubicBezTo>
                  <a:pt x="918" y="1078"/>
                  <a:pt x="1191" y="663"/>
                  <a:pt x="1191" y="304"/>
                </a:cubicBezTo>
                <a:cubicBezTo>
                  <a:pt x="1191" y="292"/>
                  <a:pt x="1191" y="280"/>
                  <a:pt x="1191" y="269"/>
                </a:cubicBezTo>
                <a:cubicBezTo>
                  <a:pt x="1244" y="230"/>
                  <a:pt x="1290" y="182"/>
                  <a:pt x="1326" y="128"/>
                </a:cubicBezTo>
                <a:close/>
              </a:path>
            </a:pathLst>
          </a:custGeom>
          <a:solidFill>
            <a:srgbClr val="A7C9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5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AD5D682-1B30-4F17-A104-C988831642CA}"/>
              </a:ext>
            </a:extLst>
          </p:cNvPr>
          <p:cNvSpPr txBox="1"/>
          <p:nvPr/>
        </p:nvSpPr>
        <p:spPr>
          <a:xfrm>
            <a:off x="914402" y="1330989"/>
            <a:ext cx="426719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Content</a:t>
            </a:r>
          </a:p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Marketing Slide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CEE8FD-161E-4521-B649-E478AF5AD58E}"/>
              </a:ext>
            </a:extLst>
          </p:cNvPr>
          <p:cNvSpPr txBox="1"/>
          <p:nvPr/>
        </p:nvSpPr>
        <p:spPr>
          <a:xfrm>
            <a:off x="914528" y="2803046"/>
            <a:ext cx="4268216" cy="2001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Proin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vitae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nibh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Morbi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volutpat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dignissim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dolor non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accumsan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ante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tincidunt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nulla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ante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iaculis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tortor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et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auctor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purus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nunc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metus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Sed pharetra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tellus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fringilla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ex nisi, convallis id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finibus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Cras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metus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sagittis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est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eleifend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sapien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, vel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ornare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risus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diam. Maecenas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nunc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purus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, dictum et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et,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B77FF6-1CB8-42A4-9E56-705BE9D173C5}"/>
              </a:ext>
            </a:extLst>
          </p:cNvPr>
          <p:cNvSpPr txBox="1"/>
          <p:nvPr/>
        </p:nvSpPr>
        <p:spPr>
          <a:xfrm>
            <a:off x="914400" y="913387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9044D2-FA93-4130-BD7A-884B4B8EC19B}"/>
              </a:ext>
            </a:extLst>
          </p:cNvPr>
          <p:cNvSpPr txBox="1"/>
          <p:nvPr/>
        </p:nvSpPr>
        <p:spPr>
          <a:xfrm>
            <a:off x="7010399" y="1386693"/>
            <a:ext cx="3255265" cy="483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Sed pharetra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tellus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fringilla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ex nisi, convallis id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finibus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1E1631-8C03-451C-829A-A6D7FE90BEA0}"/>
              </a:ext>
            </a:extLst>
          </p:cNvPr>
          <p:cNvSpPr txBox="1"/>
          <p:nvPr/>
        </p:nvSpPr>
        <p:spPr>
          <a:xfrm>
            <a:off x="7010398" y="1042214"/>
            <a:ext cx="42671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Our Tagline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62A9A5-DFC2-48A4-A5AD-41C55981276B}"/>
              </a:ext>
            </a:extLst>
          </p:cNvPr>
          <p:cNvSpPr txBox="1"/>
          <p:nvPr/>
        </p:nvSpPr>
        <p:spPr>
          <a:xfrm>
            <a:off x="7010387" y="2211013"/>
            <a:ext cx="4267199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WORKING EFFICIENTLY IN CHALLENGING TIMES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B09BC6-BCC1-44D4-BFD2-B7AD6847B7B3}"/>
              </a:ext>
            </a:extLst>
          </p:cNvPr>
          <p:cNvSpPr txBox="1"/>
          <p:nvPr/>
        </p:nvSpPr>
        <p:spPr>
          <a:xfrm>
            <a:off x="7010388" y="3429000"/>
            <a:ext cx="1806050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Global Expand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8809FC-B879-4E45-A359-5AB199D3786A}"/>
              </a:ext>
            </a:extLst>
          </p:cNvPr>
          <p:cNvSpPr txBox="1"/>
          <p:nvPr/>
        </p:nvSpPr>
        <p:spPr>
          <a:xfrm>
            <a:off x="7010388" y="3779862"/>
            <a:ext cx="42671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2395538" algn="l"/>
              </a:tabLst>
            </a:pPr>
            <a:r>
              <a:rPr lang="en-US" sz="40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14000 - 25000+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91E83C-E35A-450F-8BD6-EE9B0F510FF6}"/>
              </a:ext>
            </a:extLst>
          </p:cNvPr>
          <p:cNvSpPr txBox="1"/>
          <p:nvPr/>
        </p:nvSpPr>
        <p:spPr>
          <a:xfrm>
            <a:off x="7010388" y="4548995"/>
            <a:ext cx="2316476" cy="483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1E60CF9-A190-40FA-893D-A1DCB58E86B1}"/>
              </a:ext>
            </a:extLst>
          </p:cNvPr>
          <p:cNvSpPr/>
          <p:nvPr/>
        </p:nvSpPr>
        <p:spPr>
          <a:xfrm>
            <a:off x="914400" y="5486400"/>
            <a:ext cx="1814309" cy="457200"/>
          </a:xfrm>
          <a:prstGeom prst="roundRect">
            <a:avLst>
              <a:gd name="adj" fmla="val 45313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E944BE-A05C-40A8-B612-A775AB604CB4}"/>
              </a:ext>
            </a:extLst>
          </p:cNvPr>
          <p:cNvSpPr txBox="1"/>
          <p:nvPr/>
        </p:nvSpPr>
        <p:spPr>
          <a:xfrm>
            <a:off x="960416" y="5607278"/>
            <a:ext cx="171961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BC4749"/>
                </a:solidFill>
                <a:latin typeface="Quicksand Bold" pitchFamily="2" charset="0"/>
                <a:cs typeface="Poppins Medium" panose="00000600000000000000" pitchFamily="2" charset="0"/>
              </a:rPr>
              <a:t>Best Choice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FFD75-8B9B-4602-928A-FEEC24894952}"/>
              </a:ext>
            </a:extLst>
          </p:cNvPr>
          <p:cNvSpPr txBox="1"/>
          <p:nvPr/>
        </p:nvSpPr>
        <p:spPr>
          <a:xfrm>
            <a:off x="2996480" y="5607278"/>
            <a:ext cx="171961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BC4749"/>
                </a:solidFill>
                <a:latin typeface="Quicksand" panose="00000500000000000000" pitchFamily="2" charset="0"/>
                <a:cs typeface="Poppins Medium" panose="00000600000000000000" pitchFamily="2" charset="0"/>
              </a:rPr>
              <a:t>Creative Way</a:t>
            </a:r>
          </a:p>
        </p:txBody>
      </p:sp>
    </p:spTree>
    <p:extLst>
      <p:ext uri="{BB962C8B-B14F-4D97-AF65-F5344CB8AC3E}">
        <p14:creationId xmlns:p14="http://schemas.microsoft.com/office/powerpoint/2010/main" val="2907759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93A5782A-E5D8-4059-BE14-1075260BB659}"/>
              </a:ext>
            </a:extLst>
          </p:cNvPr>
          <p:cNvSpPr txBox="1"/>
          <p:nvPr/>
        </p:nvSpPr>
        <p:spPr>
          <a:xfrm>
            <a:off x="7009258" y="1730885"/>
            <a:ext cx="42671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Our Method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4D6573-4A10-484D-A142-D22B6004C0FE}"/>
              </a:ext>
            </a:extLst>
          </p:cNvPr>
          <p:cNvSpPr txBox="1"/>
          <p:nvPr/>
        </p:nvSpPr>
        <p:spPr>
          <a:xfrm>
            <a:off x="7009384" y="2586771"/>
            <a:ext cx="4268216" cy="1493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dictum 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fermentum.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sagittis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Aliquam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est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justo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accumsan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ante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tincidunt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nulla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ante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iaculis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tortor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et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auctor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purus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nunc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metus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Sed pharetra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tellus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fringilla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7A0405-F85F-4470-AA0D-2F1DF5AB2548}"/>
              </a:ext>
            </a:extLst>
          </p:cNvPr>
          <p:cNvSpPr txBox="1"/>
          <p:nvPr/>
        </p:nvSpPr>
        <p:spPr>
          <a:xfrm>
            <a:off x="7009256" y="1313283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54B5D7-D491-455E-99D8-9E47B5226601}"/>
              </a:ext>
            </a:extLst>
          </p:cNvPr>
          <p:cNvSpPr txBox="1"/>
          <p:nvPr/>
        </p:nvSpPr>
        <p:spPr>
          <a:xfrm>
            <a:off x="1859279" y="1464343"/>
            <a:ext cx="32308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First Method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D583E0-866B-420B-89F0-409B0B823683}"/>
              </a:ext>
            </a:extLst>
          </p:cNvPr>
          <p:cNvSpPr txBox="1"/>
          <p:nvPr/>
        </p:nvSpPr>
        <p:spPr>
          <a:xfrm>
            <a:off x="1859279" y="1767472"/>
            <a:ext cx="3230879" cy="73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Mauris eu nisl sed diam imperdiet iaculis</a:t>
            </a:r>
          </a:p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vitae ut metus. Nam condimentum magna a tellus accumsan, vel varius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E47D2A-5483-4BC3-B98D-D6422CDE89CB}"/>
              </a:ext>
            </a:extLst>
          </p:cNvPr>
          <p:cNvSpPr txBox="1"/>
          <p:nvPr/>
        </p:nvSpPr>
        <p:spPr>
          <a:xfrm>
            <a:off x="914397" y="1377026"/>
            <a:ext cx="6936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1.0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855FD6-1D63-4E2C-A214-789C02835154}"/>
              </a:ext>
            </a:extLst>
          </p:cNvPr>
          <p:cNvSpPr txBox="1"/>
          <p:nvPr/>
        </p:nvSpPr>
        <p:spPr>
          <a:xfrm>
            <a:off x="1859279" y="4440839"/>
            <a:ext cx="32308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Third Method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7302D2-732F-4454-8B47-A678CCEC1B10}"/>
              </a:ext>
            </a:extLst>
          </p:cNvPr>
          <p:cNvSpPr txBox="1"/>
          <p:nvPr/>
        </p:nvSpPr>
        <p:spPr>
          <a:xfrm>
            <a:off x="1859279" y="4743968"/>
            <a:ext cx="3230879" cy="73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Mauris eu nisl sed diam imperdiet iaculis</a:t>
            </a:r>
          </a:p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vitae ut metus. Nam condimentum magna a tellus accumsan, vel varius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2267DB-1526-4855-AD01-9B37CBF0F3F9}"/>
              </a:ext>
            </a:extLst>
          </p:cNvPr>
          <p:cNvSpPr txBox="1"/>
          <p:nvPr/>
        </p:nvSpPr>
        <p:spPr>
          <a:xfrm>
            <a:off x="914397" y="4353522"/>
            <a:ext cx="6936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3.0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3782BD-286E-4AF0-BBC4-715B166F94EC}"/>
              </a:ext>
            </a:extLst>
          </p:cNvPr>
          <p:cNvSpPr txBox="1"/>
          <p:nvPr/>
        </p:nvSpPr>
        <p:spPr>
          <a:xfrm>
            <a:off x="1859279" y="2952591"/>
            <a:ext cx="32308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Second Method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92B2A6-5A41-49D1-BB08-611B731ECF33}"/>
              </a:ext>
            </a:extLst>
          </p:cNvPr>
          <p:cNvSpPr txBox="1"/>
          <p:nvPr/>
        </p:nvSpPr>
        <p:spPr>
          <a:xfrm>
            <a:off x="1859279" y="3255720"/>
            <a:ext cx="3230879" cy="73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Mauris eu nisl sed diam imperdiet iaculis</a:t>
            </a:r>
          </a:p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vitae ut metus. Nam condimentum magna a tellus accumsan, vel varius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A05F90-E403-45DE-B8A8-7B8AB1FBA511}"/>
              </a:ext>
            </a:extLst>
          </p:cNvPr>
          <p:cNvSpPr txBox="1"/>
          <p:nvPr/>
        </p:nvSpPr>
        <p:spPr>
          <a:xfrm>
            <a:off x="914397" y="2865274"/>
            <a:ext cx="6936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2.0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C16462C-2743-4A16-B38D-6C044EA56F6F}"/>
              </a:ext>
            </a:extLst>
          </p:cNvPr>
          <p:cNvSpPr txBox="1"/>
          <p:nvPr/>
        </p:nvSpPr>
        <p:spPr>
          <a:xfrm>
            <a:off x="7009256" y="4287681"/>
            <a:ext cx="117987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BC4749"/>
                </a:solidFill>
                <a:latin typeface="Quicksand Bold" pitchFamily="2" charset="0"/>
                <a:cs typeface="Poppins Medium" panose="00000600000000000000" pitchFamily="2" charset="0"/>
              </a:rPr>
              <a:t>3.0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65D954-998E-4B39-B3BC-805CBD686C0E}"/>
              </a:ext>
            </a:extLst>
          </p:cNvPr>
          <p:cNvSpPr txBox="1"/>
          <p:nvPr/>
        </p:nvSpPr>
        <p:spPr>
          <a:xfrm>
            <a:off x="8189128" y="4280433"/>
            <a:ext cx="308732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Bold" pitchFamily="2" charset="0"/>
                <a:cs typeface="Poppins Medium" panose="00000600000000000000" pitchFamily="2" charset="0"/>
              </a:rPr>
              <a:t>Based Data Building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6A46386-D2C9-4C44-BFE4-C96C5C5BB42E}"/>
              </a:ext>
            </a:extLst>
          </p:cNvPr>
          <p:cNvSpPr txBox="1"/>
          <p:nvPr/>
        </p:nvSpPr>
        <p:spPr>
          <a:xfrm>
            <a:off x="8189127" y="4562529"/>
            <a:ext cx="3087327" cy="483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 purus nunc euannassa</a:t>
            </a:r>
          </a:p>
        </p:txBody>
      </p:sp>
    </p:spTree>
    <p:extLst>
      <p:ext uri="{BB962C8B-B14F-4D97-AF65-F5344CB8AC3E}">
        <p14:creationId xmlns:p14="http://schemas.microsoft.com/office/powerpoint/2010/main" val="2848544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8F563DC-01B2-45B6-BEE1-552B90E18BDD}"/>
              </a:ext>
            </a:extLst>
          </p:cNvPr>
          <p:cNvSpPr/>
          <p:nvPr/>
        </p:nvSpPr>
        <p:spPr>
          <a:xfrm>
            <a:off x="914400" y="4820498"/>
            <a:ext cx="5090160" cy="1577340"/>
          </a:xfrm>
          <a:prstGeom prst="roundRect">
            <a:avLst>
              <a:gd name="adj" fmla="val 12802"/>
            </a:avLst>
          </a:prstGeom>
          <a:solidFill>
            <a:srgbClr val="BC47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252F13-1212-4C85-98DD-D56D2D1C8295}"/>
              </a:ext>
            </a:extLst>
          </p:cNvPr>
          <p:cNvSpPr/>
          <p:nvPr/>
        </p:nvSpPr>
        <p:spPr>
          <a:xfrm>
            <a:off x="6187440" y="3063240"/>
            <a:ext cx="5090160" cy="1577340"/>
          </a:xfrm>
          <a:prstGeom prst="roundRect">
            <a:avLst>
              <a:gd name="adj" fmla="val 12802"/>
            </a:avLst>
          </a:prstGeom>
          <a:solidFill>
            <a:srgbClr val="38664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0792A2-EC1D-4B92-9B50-EDDE6E235C95}"/>
              </a:ext>
            </a:extLst>
          </p:cNvPr>
          <p:cNvSpPr/>
          <p:nvPr/>
        </p:nvSpPr>
        <p:spPr>
          <a:xfrm>
            <a:off x="914400" y="4823460"/>
            <a:ext cx="5090160" cy="1120140"/>
          </a:xfrm>
          <a:prstGeom prst="roundRect">
            <a:avLst/>
          </a:pr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927EFB-0096-4AF4-ABDE-B511E62BD6A6}"/>
              </a:ext>
            </a:extLst>
          </p:cNvPr>
          <p:cNvSpPr/>
          <p:nvPr/>
        </p:nvSpPr>
        <p:spPr>
          <a:xfrm>
            <a:off x="914400" y="3520440"/>
            <a:ext cx="5090160" cy="1120140"/>
          </a:xfrm>
          <a:prstGeom prst="roundRect">
            <a:avLst/>
          </a:prstGeom>
          <a:solidFill>
            <a:srgbClr val="F2E8CF"/>
          </a:solidFill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BE96640-5034-4A65-9DDC-429307D7550A}"/>
              </a:ext>
            </a:extLst>
          </p:cNvPr>
          <p:cNvSpPr/>
          <p:nvPr/>
        </p:nvSpPr>
        <p:spPr>
          <a:xfrm>
            <a:off x="6187440" y="4823460"/>
            <a:ext cx="5090160" cy="1120140"/>
          </a:xfrm>
          <a:prstGeom prst="roundRect">
            <a:avLst/>
          </a:prstGeom>
          <a:solidFill>
            <a:srgbClr val="F2E8CF"/>
          </a:solidFill>
          <a:ln>
            <a:solidFill>
              <a:srgbClr val="386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C04597B-273A-4BF9-90EA-FF87F2CEAE2B}"/>
              </a:ext>
            </a:extLst>
          </p:cNvPr>
          <p:cNvSpPr/>
          <p:nvPr/>
        </p:nvSpPr>
        <p:spPr>
          <a:xfrm>
            <a:off x="6187440" y="3520440"/>
            <a:ext cx="5090160" cy="1120140"/>
          </a:xfrm>
          <a:prstGeom prst="roundRect">
            <a:avLst/>
          </a:prstGeom>
          <a:solidFill>
            <a:srgbClr val="386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AB07D6-DB48-41E7-A3B1-1EAD666C978C}"/>
              </a:ext>
            </a:extLst>
          </p:cNvPr>
          <p:cNvSpPr txBox="1"/>
          <p:nvPr/>
        </p:nvSpPr>
        <p:spPr>
          <a:xfrm>
            <a:off x="914402" y="1332002"/>
            <a:ext cx="100075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Influencer Marketing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B5A113-222D-435C-9760-9804B7C7FD4C}"/>
              </a:ext>
            </a:extLst>
          </p:cNvPr>
          <p:cNvSpPr txBox="1"/>
          <p:nvPr/>
        </p:nvSpPr>
        <p:spPr>
          <a:xfrm>
            <a:off x="914528" y="2187888"/>
            <a:ext cx="6827392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dictum 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vel fermentum.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sagittis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Aliquam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est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justo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DF009C-3B4A-4D41-BB40-5FDD76DAA4A5}"/>
              </a:ext>
            </a:extLst>
          </p:cNvPr>
          <p:cNvSpPr txBox="1"/>
          <p:nvPr/>
        </p:nvSpPr>
        <p:spPr>
          <a:xfrm>
            <a:off x="914400" y="914400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3C565C-C643-445C-B167-762A7FBC2EF7}"/>
              </a:ext>
            </a:extLst>
          </p:cNvPr>
          <p:cNvSpPr/>
          <p:nvPr/>
        </p:nvSpPr>
        <p:spPr>
          <a:xfrm>
            <a:off x="1188720" y="3794760"/>
            <a:ext cx="1280160" cy="571500"/>
          </a:xfrm>
          <a:prstGeom prst="roundRect">
            <a:avLst/>
          </a:prstGeom>
          <a:solidFill>
            <a:srgbClr val="BC47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BBB6B2-FC3F-4885-AAAE-9FF2ABC47A1A}"/>
              </a:ext>
            </a:extLst>
          </p:cNvPr>
          <p:cNvSpPr txBox="1"/>
          <p:nvPr/>
        </p:nvSpPr>
        <p:spPr>
          <a:xfrm>
            <a:off x="2926080" y="3700358"/>
            <a:ext cx="2621279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Solution Three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4CECAA-D9DF-4ABA-89ED-D277632C7A16}"/>
              </a:ext>
            </a:extLst>
          </p:cNvPr>
          <p:cNvSpPr txBox="1"/>
          <p:nvPr/>
        </p:nvSpPr>
        <p:spPr>
          <a:xfrm>
            <a:off x="2926082" y="3982454"/>
            <a:ext cx="2621278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5A97A53-6944-49BE-A237-54E192DA91CC}"/>
              </a:ext>
            </a:extLst>
          </p:cNvPr>
          <p:cNvSpPr/>
          <p:nvPr/>
        </p:nvSpPr>
        <p:spPr>
          <a:xfrm>
            <a:off x="1188720" y="5097780"/>
            <a:ext cx="1280160" cy="571500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58BFC3-449E-4FFF-865D-5019FA6F7462}"/>
              </a:ext>
            </a:extLst>
          </p:cNvPr>
          <p:cNvSpPr txBox="1"/>
          <p:nvPr/>
        </p:nvSpPr>
        <p:spPr>
          <a:xfrm>
            <a:off x="2926080" y="5003378"/>
            <a:ext cx="2621279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Solution Three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675AA5-A295-48BF-AA9C-F0957691F46C}"/>
              </a:ext>
            </a:extLst>
          </p:cNvPr>
          <p:cNvSpPr txBox="1"/>
          <p:nvPr/>
        </p:nvSpPr>
        <p:spPr>
          <a:xfrm>
            <a:off x="2926082" y="5285474"/>
            <a:ext cx="2621278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6B70499-11A9-43E4-94D8-688ECEA809CF}"/>
              </a:ext>
            </a:extLst>
          </p:cNvPr>
          <p:cNvSpPr/>
          <p:nvPr/>
        </p:nvSpPr>
        <p:spPr>
          <a:xfrm>
            <a:off x="6461760" y="3794760"/>
            <a:ext cx="1280160" cy="571500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BDA695-10C9-4C72-B278-A783F46A266F}"/>
              </a:ext>
            </a:extLst>
          </p:cNvPr>
          <p:cNvSpPr txBox="1"/>
          <p:nvPr/>
        </p:nvSpPr>
        <p:spPr>
          <a:xfrm>
            <a:off x="8199120" y="3700358"/>
            <a:ext cx="2621279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Solution Three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8C4724-DEB3-4210-A306-EE70A2C30262}"/>
              </a:ext>
            </a:extLst>
          </p:cNvPr>
          <p:cNvSpPr txBox="1"/>
          <p:nvPr/>
        </p:nvSpPr>
        <p:spPr>
          <a:xfrm>
            <a:off x="8199122" y="3982454"/>
            <a:ext cx="2621278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A9ABEB4-A7A0-4D24-8DD9-51DD2C12B2CD}"/>
              </a:ext>
            </a:extLst>
          </p:cNvPr>
          <p:cNvSpPr/>
          <p:nvPr/>
        </p:nvSpPr>
        <p:spPr>
          <a:xfrm>
            <a:off x="6461760" y="5097780"/>
            <a:ext cx="1280160" cy="571500"/>
          </a:xfrm>
          <a:prstGeom prst="roundRect">
            <a:avLst/>
          </a:prstGeom>
          <a:solidFill>
            <a:srgbClr val="38664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BE598A-A1E1-45DD-8250-4954D9044FEC}"/>
              </a:ext>
            </a:extLst>
          </p:cNvPr>
          <p:cNvSpPr txBox="1"/>
          <p:nvPr/>
        </p:nvSpPr>
        <p:spPr>
          <a:xfrm>
            <a:off x="8199120" y="5003378"/>
            <a:ext cx="2621279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Solution Three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584CD4-5E2C-4931-94C1-B3EE7A0FF343}"/>
              </a:ext>
            </a:extLst>
          </p:cNvPr>
          <p:cNvSpPr txBox="1"/>
          <p:nvPr/>
        </p:nvSpPr>
        <p:spPr>
          <a:xfrm>
            <a:off x="8199122" y="5285474"/>
            <a:ext cx="2621278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ED0CE2-77AB-48E2-8108-94DC09FDE884}"/>
              </a:ext>
            </a:extLst>
          </p:cNvPr>
          <p:cNvSpPr txBox="1"/>
          <p:nvPr/>
        </p:nvSpPr>
        <p:spPr>
          <a:xfrm>
            <a:off x="1188720" y="3895844"/>
            <a:ext cx="12801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5E2324"/>
                </a:solidFill>
                <a:latin typeface="Quicksand Bold" pitchFamily="2" charset="0"/>
                <a:cs typeface="Poppins Medium" panose="00000600000000000000" pitchFamily="2" charset="0"/>
              </a:rPr>
              <a:t>2500+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FD8625-2B9B-4CBF-85BC-A844822B1B92}"/>
              </a:ext>
            </a:extLst>
          </p:cNvPr>
          <p:cNvSpPr txBox="1"/>
          <p:nvPr/>
        </p:nvSpPr>
        <p:spPr>
          <a:xfrm>
            <a:off x="1188720" y="5198864"/>
            <a:ext cx="12801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5000+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320459-C38E-4ED8-86A9-EA51D234105C}"/>
              </a:ext>
            </a:extLst>
          </p:cNvPr>
          <p:cNvSpPr txBox="1"/>
          <p:nvPr/>
        </p:nvSpPr>
        <p:spPr>
          <a:xfrm>
            <a:off x="6461760" y="3895844"/>
            <a:ext cx="12801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3700+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CDCA6C-F84C-4F62-9721-37B72FB7A738}"/>
              </a:ext>
            </a:extLst>
          </p:cNvPr>
          <p:cNvSpPr txBox="1"/>
          <p:nvPr/>
        </p:nvSpPr>
        <p:spPr>
          <a:xfrm>
            <a:off x="6461760" y="5198864"/>
            <a:ext cx="12801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5E2324"/>
                </a:solidFill>
                <a:latin typeface="Quicksand Bold" pitchFamily="2" charset="0"/>
                <a:cs typeface="Poppins Medium" panose="00000600000000000000" pitchFamily="2" charset="0"/>
              </a:rPr>
              <a:t>1600+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1DBE41-62FA-48BC-BFCA-7FCBA79FAF3A}"/>
              </a:ext>
            </a:extLst>
          </p:cNvPr>
          <p:cNvSpPr txBox="1"/>
          <p:nvPr/>
        </p:nvSpPr>
        <p:spPr>
          <a:xfrm>
            <a:off x="1188720" y="6059088"/>
            <a:ext cx="2621279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Most Valuable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4624E50-0539-47DD-B7DD-7745F7B2B293}"/>
              </a:ext>
            </a:extLst>
          </p:cNvPr>
          <p:cNvSpPr txBox="1"/>
          <p:nvPr/>
        </p:nvSpPr>
        <p:spPr>
          <a:xfrm>
            <a:off x="6461760" y="3182202"/>
            <a:ext cx="2621279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Most Valuable</a:t>
            </a:r>
          </a:p>
        </p:txBody>
      </p:sp>
    </p:spTree>
    <p:extLst>
      <p:ext uri="{BB962C8B-B14F-4D97-AF65-F5344CB8AC3E}">
        <p14:creationId xmlns:p14="http://schemas.microsoft.com/office/powerpoint/2010/main" val="173531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258252-286B-4CBE-BA4A-F26DDF3C736B}"/>
              </a:ext>
            </a:extLst>
          </p:cNvPr>
          <p:cNvSpPr/>
          <p:nvPr/>
        </p:nvSpPr>
        <p:spPr>
          <a:xfrm>
            <a:off x="3550920" y="4823460"/>
            <a:ext cx="2453640" cy="1572693"/>
          </a:xfrm>
          <a:prstGeom prst="roundRect">
            <a:avLst>
              <a:gd name="adj" fmla="val 11176"/>
            </a:avLst>
          </a:prstGeom>
          <a:solidFill>
            <a:srgbClr val="6A99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471FBF-2970-4E90-9EB1-9132A2247906}"/>
              </a:ext>
            </a:extLst>
          </p:cNvPr>
          <p:cNvSpPr/>
          <p:nvPr/>
        </p:nvSpPr>
        <p:spPr>
          <a:xfrm>
            <a:off x="3550920" y="3067887"/>
            <a:ext cx="2453640" cy="1572693"/>
          </a:xfrm>
          <a:prstGeom prst="roundRect">
            <a:avLst>
              <a:gd name="adj" fmla="val 11176"/>
            </a:avLst>
          </a:prstGeom>
          <a:solidFill>
            <a:srgbClr val="BC47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35961E-FC10-41AB-BB15-26EB56CB1653}"/>
              </a:ext>
            </a:extLst>
          </p:cNvPr>
          <p:cNvSpPr txBox="1"/>
          <p:nvPr/>
        </p:nvSpPr>
        <p:spPr>
          <a:xfrm>
            <a:off x="914402" y="1332002"/>
            <a:ext cx="42671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Content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125B8-CE0A-45D4-916B-A7BEC3B2C2E8}"/>
              </a:ext>
            </a:extLst>
          </p:cNvPr>
          <p:cNvSpPr txBox="1"/>
          <p:nvPr/>
        </p:nvSpPr>
        <p:spPr>
          <a:xfrm>
            <a:off x="914528" y="2187888"/>
            <a:ext cx="4268216" cy="732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dictum 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vel fermentum.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sagittis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Sed pharetra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tellus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fringilla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ex nisi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800048-B384-4547-8D5D-EA06232D2F82}"/>
              </a:ext>
            </a:extLst>
          </p:cNvPr>
          <p:cNvSpPr txBox="1"/>
          <p:nvPr/>
        </p:nvSpPr>
        <p:spPr>
          <a:xfrm>
            <a:off x="914400" y="914400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D54983-E102-433C-91D1-1D4FA0B501D1}"/>
              </a:ext>
            </a:extLst>
          </p:cNvPr>
          <p:cNvSpPr/>
          <p:nvPr/>
        </p:nvSpPr>
        <p:spPr>
          <a:xfrm>
            <a:off x="914400" y="4823460"/>
            <a:ext cx="2453640" cy="1120140"/>
          </a:xfrm>
          <a:prstGeom prst="roundRect">
            <a:avLst/>
          </a:prstGeom>
          <a:solidFill>
            <a:srgbClr val="F2E8CF"/>
          </a:solidFill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E620F5-6D31-4F4C-824B-ECD425D7761F}"/>
              </a:ext>
            </a:extLst>
          </p:cNvPr>
          <p:cNvSpPr/>
          <p:nvPr/>
        </p:nvSpPr>
        <p:spPr>
          <a:xfrm>
            <a:off x="914400" y="3520440"/>
            <a:ext cx="2453640" cy="1120140"/>
          </a:xfrm>
          <a:prstGeom prst="roundRect">
            <a:avLst/>
          </a:prstGeom>
          <a:solidFill>
            <a:srgbClr val="F2E8CF"/>
          </a:solidFill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13CC49-BFE5-46FD-BEE1-7ABFDC1E3761}"/>
              </a:ext>
            </a:extLst>
          </p:cNvPr>
          <p:cNvSpPr/>
          <p:nvPr/>
        </p:nvSpPr>
        <p:spPr>
          <a:xfrm>
            <a:off x="3550920" y="4823460"/>
            <a:ext cx="2453640" cy="1120140"/>
          </a:xfrm>
          <a:prstGeom prst="roundRect">
            <a:avLst/>
          </a:prstGeom>
          <a:solidFill>
            <a:srgbClr val="6A994E"/>
          </a:solidFill>
          <a:ln>
            <a:solidFill>
              <a:srgbClr val="6A99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4D5107-9191-4C61-ABD5-CBDC284A9BC7}"/>
              </a:ext>
            </a:extLst>
          </p:cNvPr>
          <p:cNvSpPr/>
          <p:nvPr/>
        </p:nvSpPr>
        <p:spPr>
          <a:xfrm>
            <a:off x="3550920" y="3520440"/>
            <a:ext cx="2453640" cy="1120140"/>
          </a:xfrm>
          <a:prstGeom prst="roundRect">
            <a:avLst/>
          </a:prstGeom>
          <a:solidFill>
            <a:srgbClr val="BC4749"/>
          </a:solidFill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AAD1E6-F72B-4697-BFAE-AA12D047AE43}"/>
              </a:ext>
            </a:extLst>
          </p:cNvPr>
          <p:cNvSpPr/>
          <p:nvPr/>
        </p:nvSpPr>
        <p:spPr>
          <a:xfrm>
            <a:off x="6187440" y="4823460"/>
            <a:ext cx="2453640" cy="1120140"/>
          </a:xfrm>
          <a:prstGeom prst="roundRect">
            <a:avLst/>
          </a:prstGeom>
          <a:solidFill>
            <a:srgbClr val="F2E8CF"/>
          </a:solidFill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BB95EA-7BDE-4FFD-80F9-D4B1A9C7EDAF}"/>
              </a:ext>
            </a:extLst>
          </p:cNvPr>
          <p:cNvSpPr/>
          <p:nvPr/>
        </p:nvSpPr>
        <p:spPr>
          <a:xfrm>
            <a:off x="6187440" y="3520440"/>
            <a:ext cx="2453640" cy="1120140"/>
          </a:xfrm>
          <a:prstGeom prst="roundRect">
            <a:avLst/>
          </a:prstGeom>
          <a:solidFill>
            <a:srgbClr val="F2E8CF"/>
          </a:solidFill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345A81-D284-48AA-98B5-C7449EEE3B1A}"/>
              </a:ext>
            </a:extLst>
          </p:cNvPr>
          <p:cNvSpPr/>
          <p:nvPr/>
        </p:nvSpPr>
        <p:spPr>
          <a:xfrm>
            <a:off x="8823960" y="4823460"/>
            <a:ext cx="2453640" cy="1120140"/>
          </a:xfrm>
          <a:prstGeom prst="roundRect">
            <a:avLst/>
          </a:prstGeom>
          <a:solidFill>
            <a:srgbClr val="F2E8CF"/>
          </a:solidFill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B58AC0-6D8C-4521-B0DD-264F157A81D8}"/>
              </a:ext>
            </a:extLst>
          </p:cNvPr>
          <p:cNvSpPr/>
          <p:nvPr/>
        </p:nvSpPr>
        <p:spPr>
          <a:xfrm>
            <a:off x="8823960" y="3520440"/>
            <a:ext cx="2453640" cy="1120140"/>
          </a:xfrm>
          <a:prstGeom prst="roundRect">
            <a:avLst/>
          </a:prstGeom>
          <a:solidFill>
            <a:srgbClr val="F2E8CF"/>
          </a:solidFill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4B4173-583E-448F-AFE9-6141F46F0D0C}"/>
              </a:ext>
            </a:extLst>
          </p:cNvPr>
          <p:cNvSpPr/>
          <p:nvPr/>
        </p:nvSpPr>
        <p:spPr>
          <a:xfrm>
            <a:off x="6461760" y="3669567"/>
            <a:ext cx="1905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Cc</a:t>
            </a:r>
            <a:endParaRPr lang="en-US" sz="14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971A73-12D0-4ED0-A915-25579400522E}"/>
              </a:ext>
            </a:extLst>
          </p:cNvPr>
          <p:cNvSpPr txBox="1"/>
          <p:nvPr/>
        </p:nvSpPr>
        <p:spPr>
          <a:xfrm>
            <a:off x="6461760" y="4296922"/>
            <a:ext cx="1905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dolo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CF7C3B-6C96-4097-81F8-87BDBF1BB312}"/>
              </a:ext>
            </a:extLst>
          </p:cNvPr>
          <p:cNvSpPr txBox="1"/>
          <p:nvPr/>
        </p:nvSpPr>
        <p:spPr>
          <a:xfrm>
            <a:off x="6461760" y="4091075"/>
            <a:ext cx="1905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First Content Section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9F3784-CD90-4B6B-9580-AA545AED1F88}"/>
              </a:ext>
            </a:extLst>
          </p:cNvPr>
          <p:cNvSpPr/>
          <p:nvPr/>
        </p:nvSpPr>
        <p:spPr>
          <a:xfrm>
            <a:off x="9098280" y="3669567"/>
            <a:ext cx="1905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Dd</a:t>
            </a:r>
            <a:endParaRPr lang="en-US" sz="14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5575C2-02E5-4004-B33C-87EAB2B16D6F}"/>
              </a:ext>
            </a:extLst>
          </p:cNvPr>
          <p:cNvSpPr txBox="1"/>
          <p:nvPr/>
        </p:nvSpPr>
        <p:spPr>
          <a:xfrm>
            <a:off x="9098280" y="4296922"/>
            <a:ext cx="1905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dolo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398BF7-59CF-4F62-9B33-15000FF4F880}"/>
              </a:ext>
            </a:extLst>
          </p:cNvPr>
          <p:cNvSpPr txBox="1"/>
          <p:nvPr/>
        </p:nvSpPr>
        <p:spPr>
          <a:xfrm>
            <a:off x="9098280" y="4091075"/>
            <a:ext cx="1905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First Content Section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5F451-6809-4EEA-A05A-6A62A57EDC60}"/>
              </a:ext>
            </a:extLst>
          </p:cNvPr>
          <p:cNvSpPr/>
          <p:nvPr/>
        </p:nvSpPr>
        <p:spPr>
          <a:xfrm>
            <a:off x="3825240" y="3669567"/>
            <a:ext cx="1905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Quicksand Bold" pitchFamily="2" charset="0"/>
                <a:cs typeface="Poppins Light" panose="00000400000000000000" pitchFamily="2" charset="0"/>
              </a:rPr>
              <a:t>Bb</a:t>
            </a:r>
            <a:endParaRPr lang="en-US" sz="1400" dirty="0">
              <a:solidFill>
                <a:schemeClr val="bg1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606C2B-FE52-4CB6-BA41-75D764AF74F0}"/>
              </a:ext>
            </a:extLst>
          </p:cNvPr>
          <p:cNvSpPr txBox="1"/>
          <p:nvPr/>
        </p:nvSpPr>
        <p:spPr>
          <a:xfrm>
            <a:off x="3825240" y="4296922"/>
            <a:ext cx="1905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dolo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EC2698-8728-4040-BFBB-18B6DB30ACD5}"/>
              </a:ext>
            </a:extLst>
          </p:cNvPr>
          <p:cNvSpPr txBox="1"/>
          <p:nvPr/>
        </p:nvSpPr>
        <p:spPr>
          <a:xfrm>
            <a:off x="3825240" y="4091075"/>
            <a:ext cx="1905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First Content Section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FC79B9-CAED-4C9E-AFBF-4B465B5B439C}"/>
              </a:ext>
            </a:extLst>
          </p:cNvPr>
          <p:cNvSpPr/>
          <p:nvPr/>
        </p:nvSpPr>
        <p:spPr>
          <a:xfrm>
            <a:off x="1188720" y="3669567"/>
            <a:ext cx="1905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Aa</a:t>
            </a:r>
            <a:endParaRPr lang="en-US" sz="14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E94E65-7F42-4738-8A5A-7CE4C44EEA89}"/>
              </a:ext>
            </a:extLst>
          </p:cNvPr>
          <p:cNvSpPr txBox="1"/>
          <p:nvPr/>
        </p:nvSpPr>
        <p:spPr>
          <a:xfrm>
            <a:off x="1188720" y="4296922"/>
            <a:ext cx="1905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dolo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30B5B3-1238-4AC8-850F-947F0E8C325A}"/>
              </a:ext>
            </a:extLst>
          </p:cNvPr>
          <p:cNvSpPr txBox="1"/>
          <p:nvPr/>
        </p:nvSpPr>
        <p:spPr>
          <a:xfrm>
            <a:off x="1188720" y="4091075"/>
            <a:ext cx="1905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First Content Section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3F3DD8-A3A6-4FC7-AFC6-D4C355E71347}"/>
              </a:ext>
            </a:extLst>
          </p:cNvPr>
          <p:cNvSpPr/>
          <p:nvPr/>
        </p:nvSpPr>
        <p:spPr>
          <a:xfrm>
            <a:off x="6461760" y="4946008"/>
            <a:ext cx="1905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01</a:t>
            </a:r>
            <a:endParaRPr lang="en-US" sz="14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D4A8C53-3252-4F5C-A2D3-491E96BEE674}"/>
              </a:ext>
            </a:extLst>
          </p:cNvPr>
          <p:cNvSpPr txBox="1"/>
          <p:nvPr/>
        </p:nvSpPr>
        <p:spPr>
          <a:xfrm>
            <a:off x="6461760" y="5573363"/>
            <a:ext cx="1905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dolo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DF6413-375B-405E-BE61-C93C6C0CAD20}"/>
              </a:ext>
            </a:extLst>
          </p:cNvPr>
          <p:cNvSpPr txBox="1"/>
          <p:nvPr/>
        </p:nvSpPr>
        <p:spPr>
          <a:xfrm>
            <a:off x="6461760" y="5367516"/>
            <a:ext cx="1905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First Content Section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7415AD8-E2C5-4003-9064-C530C7530A23}"/>
              </a:ext>
            </a:extLst>
          </p:cNvPr>
          <p:cNvSpPr/>
          <p:nvPr/>
        </p:nvSpPr>
        <p:spPr>
          <a:xfrm>
            <a:off x="9098280" y="4946008"/>
            <a:ext cx="1905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01</a:t>
            </a:r>
            <a:endParaRPr lang="en-US" sz="14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BB72EF-2909-47EE-A0AB-6815FD8B5078}"/>
              </a:ext>
            </a:extLst>
          </p:cNvPr>
          <p:cNvSpPr txBox="1"/>
          <p:nvPr/>
        </p:nvSpPr>
        <p:spPr>
          <a:xfrm>
            <a:off x="9098280" y="5573363"/>
            <a:ext cx="1905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dolo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C75937-D1D0-4B59-8E89-E8D397AAC035}"/>
              </a:ext>
            </a:extLst>
          </p:cNvPr>
          <p:cNvSpPr txBox="1"/>
          <p:nvPr/>
        </p:nvSpPr>
        <p:spPr>
          <a:xfrm>
            <a:off x="9098280" y="5367516"/>
            <a:ext cx="1905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First Content Section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BF3D78-3130-4AAE-9114-52D411ED65DA}"/>
              </a:ext>
            </a:extLst>
          </p:cNvPr>
          <p:cNvSpPr/>
          <p:nvPr/>
        </p:nvSpPr>
        <p:spPr>
          <a:xfrm>
            <a:off x="3825240" y="4946008"/>
            <a:ext cx="1905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Quicksand Bold" pitchFamily="2" charset="0"/>
                <a:cs typeface="Poppins Light" panose="00000400000000000000" pitchFamily="2" charset="0"/>
              </a:rPr>
              <a:t>01</a:t>
            </a:r>
            <a:endParaRPr lang="en-US" sz="1400" dirty="0">
              <a:solidFill>
                <a:schemeClr val="bg1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78AEF7-9BB1-4F16-9D92-300EBE8D8375}"/>
              </a:ext>
            </a:extLst>
          </p:cNvPr>
          <p:cNvSpPr txBox="1"/>
          <p:nvPr/>
        </p:nvSpPr>
        <p:spPr>
          <a:xfrm>
            <a:off x="3825240" y="5573363"/>
            <a:ext cx="1905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dolo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8F063A0-8194-44A5-B683-B341B81F769F}"/>
              </a:ext>
            </a:extLst>
          </p:cNvPr>
          <p:cNvSpPr txBox="1"/>
          <p:nvPr/>
        </p:nvSpPr>
        <p:spPr>
          <a:xfrm>
            <a:off x="3825240" y="5367516"/>
            <a:ext cx="1905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First Content Section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C3B3D86-2E6E-4B44-B6E7-6D87E1A2122B}"/>
              </a:ext>
            </a:extLst>
          </p:cNvPr>
          <p:cNvSpPr/>
          <p:nvPr/>
        </p:nvSpPr>
        <p:spPr>
          <a:xfrm>
            <a:off x="1188720" y="4946008"/>
            <a:ext cx="1905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01</a:t>
            </a:r>
            <a:endParaRPr lang="en-US" sz="14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2695D3-A064-4D03-BD64-AC0F5E62E824}"/>
              </a:ext>
            </a:extLst>
          </p:cNvPr>
          <p:cNvSpPr txBox="1"/>
          <p:nvPr/>
        </p:nvSpPr>
        <p:spPr>
          <a:xfrm>
            <a:off x="1188720" y="5573363"/>
            <a:ext cx="1905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dolo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3DB74E-733C-4216-A270-5FD7EE43A9BB}"/>
              </a:ext>
            </a:extLst>
          </p:cNvPr>
          <p:cNvSpPr txBox="1"/>
          <p:nvPr/>
        </p:nvSpPr>
        <p:spPr>
          <a:xfrm>
            <a:off x="1188720" y="5367516"/>
            <a:ext cx="1905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First Content Section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6DDE62-2886-4ED9-8DA2-D6BDED0AB9FE}"/>
              </a:ext>
            </a:extLst>
          </p:cNvPr>
          <p:cNvSpPr txBox="1"/>
          <p:nvPr/>
        </p:nvSpPr>
        <p:spPr>
          <a:xfrm>
            <a:off x="3825240" y="3201831"/>
            <a:ext cx="1905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Highlighted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BFBB409-D548-48C7-964A-DE745413E2C9}"/>
              </a:ext>
            </a:extLst>
          </p:cNvPr>
          <p:cNvSpPr txBox="1"/>
          <p:nvPr/>
        </p:nvSpPr>
        <p:spPr>
          <a:xfrm>
            <a:off x="3825240" y="6059861"/>
            <a:ext cx="1905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Highlighted</a:t>
            </a:r>
          </a:p>
        </p:txBody>
      </p:sp>
    </p:spTree>
    <p:extLst>
      <p:ext uri="{BB962C8B-B14F-4D97-AF65-F5344CB8AC3E}">
        <p14:creationId xmlns:p14="http://schemas.microsoft.com/office/powerpoint/2010/main" val="935793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4E7DB9-E6EF-46AA-A968-D675404A45EB}"/>
              </a:ext>
            </a:extLst>
          </p:cNvPr>
          <p:cNvSpPr txBox="1"/>
          <p:nvPr/>
        </p:nvSpPr>
        <p:spPr>
          <a:xfrm>
            <a:off x="914402" y="1330989"/>
            <a:ext cx="42671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Snapshot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1700B6-D9E7-427B-B46D-5FC896E97755}"/>
              </a:ext>
            </a:extLst>
          </p:cNvPr>
          <p:cNvSpPr txBox="1"/>
          <p:nvPr/>
        </p:nvSpPr>
        <p:spPr>
          <a:xfrm>
            <a:off x="914528" y="2186875"/>
            <a:ext cx="4268216" cy="732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dicnisl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vel fermentum.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sagittisNam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nec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ex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congue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risus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pretium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vehicula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hendrerit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et ipsum.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AB1BB3-CD15-4B63-B735-4F297C71132D}"/>
              </a:ext>
            </a:extLst>
          </p:cNvPr>
          <p:cNvSpPr txBox="1"/>
          <p:nvPr/>
        </p:nvSpPr>
        <p:spPr>
          <a:xfrm>
            <a:off x="914400" y="913387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7A9584-0288-48B7-9CAE-783F9C2F47E6}"/>
              </a:ext>
            </a:extLst>
          </p:cNvPr>
          <p:cNvSpPr txBox="1"/>
          <p:nvPr/>
        </p:nvSpPr>
        <p:spPr>
          <a:xfrm>
            <a:off x="7009256" y="2187579"/>
            <a:ext cx="1905001" cy="73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7ABE7-0C6B-4565-85F4-A04EF9D18F90}"/>
              </a:ext>
            </a:extLst>
          </p:cNvPr>
          <p:cNvSpPr txBox="1"/>
          <p:nvPr/>
        </p:nvSpPr>
        <p:spPr>
          <a:xfrm>
            <a:off x="9371455" y="2187579"/>
            <a:ext cx="1905001" cy="73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7D6D26-B693-4165-B178-4DC7EEE476BA}"/>
              </a:ext>
            </a:extLst>
          </p:cNvPr>
          <p:cNvSpPr txBox="1"/>
          <p:nvPr/>
        </p:nvSpPr>
        <p:spPr>
          <a:xfrm>
            <a:off x="7009256" y="1330989"/>
            <a:ext cx="190500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Aa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6C344E-407A-4EA8-ADF5-F7CD8A93F1C3}"/>
              </a:ext>
            </a:extLst>
          </p:cNvPr>
          <p:cNvSpPr txBox="1"/>
          <p:nvPr/>
        </p:nvSpPr>
        <p:spPr>
          <a:xfrm>
            <a:off x="9371455" y="1330989"/>
            <a:ext cx="190500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Bb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4310F6-40B7-4B7B-8292-79201352B9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750376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B1984B17-C43B-441F-AB5D-72262A9E7BAF}"/>
              </a:ext>
            </a:extLst>
          </p:cNvPr>
          <p:cNvSpPr txBox="1"/>
          <p:nvPr/>
        </p:nvSpPr>
        <p:spPr>
          <a:xfrm>
            <a:off x="914402" y="1332002"/>
            <a:ext cx="42671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Analysis Focus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770E80-5D3C-44E5-B0F4-F856C7EF8345}"/>
              </a:ext>
            </a:extLst>
          </p:cNvPr>
          <p:cNvSpPr txBox="1"/>
          <p:nvPr/>
        </p:nvSpPr>
        <p:spPr>
          <a:xfrm>
            <a:off x="914400" y="914400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chemeClr val="bg1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7748FB-365A-46E4-8E2C-F19EF55F0085}"/>
              </a:ext>
            </a:extLst>
          </p:cNvPr>
          <p:cNvSpPr txBox="1"/>
          <p:nvPr/>
        </p:nvSpPr>
        <p:spPr>
          <a:xfrm>
            <a:off x="914399" y="2147577"/>
            <a:ext cx="4267199" cy="1009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User behavior</a:t>
            </a:r>
          </a:p>
          <a:p>
            <a:pPr marL="174625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Cras vel fermentum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metus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Integer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convallis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massa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rutrum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lectus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dictum ac. Maecenas ligula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feugiat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suscipi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purus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sed,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lacinia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tortor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BE07B-6EDA-4728-AB46-EAF7F9C43B28}"/>
              </a:ext>
            </a:extLst>
          </p:cNvPr>
          <p:cNvSpPr txBox="1"/>
          <p:nvPr/>
        </p:nvSpPr>
        <p:spPr>
          <a:xfrm>
            <a:off x="914411" y="3826337"/>
            <a:ext cx="42671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/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vivamus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anm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phasellus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B3100F-EC3C-4D78-97B9-35BFC90F05DA}"/>
              </a:ext>
            </a:extLst>
          </p:cNvPr>
          <p:cNvSpPr txBox="1"/>
          <p:nvPr/>
        </p:nvSpPr>
        <p:spPr>
          <a:xfrm>
            <a:off x="914410" y="3481858"/>
            <a:ext cx="42671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Tagline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9C107F-0FCB-48F7-9CFD-63743304F841}"/>
              </a:ext>
            </a:extLst>
          </p:cNvPr>
          <p:cNvSpPr txBox="1"/>
          <p:nvPr/>
        </p:nvSpPr>
        <p:spPr>
          <a:xfrm>
            <a:off x="914400" y="4343397"/>
            <a:ext cx="426718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DATA &amp; FACT STRONG AND BEAUTIFUL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83D602-1EA5-4AF4-A16B-B502E1DA88ED}"/>
              </a:ext>
            </a:extLst>
          </p:cNvPr>
          <p:cNvSpPr txBox="1"/>
          <p:nvPr/>
        </p:nvSpPr>
        <p:spPr>
          <a:xfrm>
            <a:off x="6187440" y="3786155"/>
            <a:ext cx="1991376" cy="73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varius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nisi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mattis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Cras in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D1875E-77CD-4006-A62B-54743CAADE69}"/>
              </a:ext>
            </a:extLst>
          </p:cNvPr>
          <p:cNvSpPr txBox="1"/>
          <p:nvPr/>
        </p:nvSpPr>
        <p:spPr>
          <a:xfrm>
            <a:off x="6014716" y="3481858"/>
            <a:ext cx="19913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Data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6399A1-23DC-4375-A4F4-2377E6FF1C57}"/>
              </a:ext>
            </a:extLst>
          </p:cNvPr>
          <p:cNvSpPr txBox="1"/>
          <p:nvPr/>
        </p:nvSpPr>
        <p:spPr>
          <a:xfrm>
            <a:off x="9286210" y="3786155"/>
            <a:ext cx="1991376" cy="1451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vivamus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anmans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phasellus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euismod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1"/>
                </a:solidFill>
                <a:latin typeface="Quicksand" panose="00000500000000000000" pitchFamily="2" charset="0"/>
                <a:cs typeface="Poppins Medium" panose="00000600000000000000" pitchFamily="2" charset="0"/>
              </a:rPr>
              <a:t>Tellusan</a:t>
            </a:r>
            <a:r>
              <a:rPr lang="en-US" sz="1200" dirty="0">
                <a:solidFill>
                  <a:schemeClr val="bg1"/>
                </a:solidFill>
                <a:latin typeface="Quicksand" panose="000005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Quicksand" panose="00000500000000000000" pitchFamily="2" charset="0"/>
                <a:cs typeface="Poppins Medium" panose="00000600000000000000" pitchFamily="2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Quicksand" panose="000005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Quicksand" panose="00000500000000000000" pitchFamily="2" charset="0"/>
                <a:cs typeface="Poppins Medium" panose="00000600000000000000" pitchFamily="2" charset="0"/>
              </a:rPr>
              <a:t>maurisa</a:t>
            </a:r>
            <a:r>
              <a:rPr lang="en-US" sz="1200" dirty="0">
                <a:solidFill>
                  <a:schemeClr val="bg1"/>
                </a:solidFill>
                <a:latin typeface="Quicksand" panose="00000500000000000000" pitchFamily="2" charset="0"/>
                <a:cs typeface="Poppins Medium" panose="00000600000000000000" pitchFamily="2" charset="0"/>
              </a:rPr>
              <a:t> 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Quicksand" panose="00000500000000000000" pitchFamily="2" charset="0"/>
                <a:cs typeface="Poppins Medium" panose="00000600000000000000" pitchFamily="2" charset="0"/>
              </a:rPr>
              <a:t>Pharetra </a:t>
            </a:r>
            <a:r>
              <a:rPr lang="en-US" sz="1200" dirty="0" err="1">
                <a:solidFill>
                  <a:schemeClr val="bg1"/>
                </a:solidFill>
                <a:latin typeface="Quicksand" panose="00000500000000000000" pitchFamily="2" charset="0"/>
                <a:cs typeface="Poppins Medium" panose="00000600000000000000" pitchFamily="2" charset="0"/>
              </a:rPr>
              <a:t>enu</a:t>
            </a:r>
            <a:endParaRPr lang="en-US" sz="1200" dirty="0">
              <a:solidFill>
                <a:schemeClr val="bg1"/>
              </a:solidFill>
              <a:latin typeface="Quicksand" panose="000005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57628F-6058-4FF0-9014-D694F0D534D3}"/>
              </a:ext>
            </a:extLst>
          </p:cNvPr>
          <p:cNvSpPr txBox="1"/>
          <p:nvPr/>
        </p:nvSpPr>
        <p:spPr>
          <a:xfrm>
            <a:off x="9113486" y="3481858"/>
            <a:ext cx="19913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Fact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0B82F5-2267-44AD-81D6-993EF6925CE4}"/>
              </a:ext>
            </a:extLst>
          </p:cNvPr>
          <p:cNvSpPr txBox="1"/>
          <p:nvPr/>
        </p:nvSpPr>
        <p:spPr>
          <a:xfrm>
            <a:off x="6187440" y="4709036"/>
            <a:ext cx="19913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4000+</a:t>
            </a:r>
            <a:endParaRPr lang="en-US" sz="3600" baseline="30000" dirty="0">
              <a:solidFill>
                <a:schemeClr val="bg1"/>
              </a:solidFill>
              <a:latin typeface="Quicksand Bold" pitchFamily="2" charset="0"/>
              <a:cs typeface="Poppins Medium" panose="00000600000000000000" pitchFamily="2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DFFFA23-0615-4E5A-BA8C-AA7F5522DC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815726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D136D4E-D809-46F2-93DB-57ADF900D996}"/>
              </a:ext>
            </a:extLst>
          </p:cNvPr>
          <p:cNvSpPr/>
          <p:nvPr/>
        </p:nvSpPr>
        <p:spPr>
          <a:xfrm>
            <a:off x="457200" y="3520440"/>
            <a:ext cx="5181598" cy="1120140"/>
          </a:xfrm>
          <a:prstGeom prst="roundRect">
            <a:avLst/>
          </a:prstGeom>
          <a:solidFill>
            <a:srgbClr val="6A99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47C2F1C-47F8-4F53-A6BE-C56EC6569F05}"/>
              </a:ext>
            </a:extLst>
          </p:cNvPr>
          <p:cNvSpPr/>
          <p:nvPr/>
        </p:nvSpPr>
        <p:spPr>
          <a:xfrm>
            <a:off x="914400" y="4823460"/>
            <a:ext cx="4267198" cy="1120140"/>
          </a:xfrm>
          <a:prstGeom prst="roundRect">
            <a:avLst/>
          </a:prstGeom>
          <a:solidFill>
            <a:srgbClr val="F2E8CF"/>
          </a:solidFill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44C4C4-42EC-4F29-8411-52EEA26ACE3B}"/>
              </a:ext>
            </a:extLst>
          </p:cNvPr>
          <p:cNvSpPr txBox="1"/>
          <p:nvPr/>
        </p:nvSpPr>
        <p:spPr>
          <a:xfrm>
            <a:off x="914402" y="1330989"/>
            <a:ext cx="42671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Data Report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4A79C4-2DE6-4D1C-892A-D998EAFA7C90}"/>
              </a:ext>
            </a:extLst>
          </p:cNvPr>
          <p:cNvSpPr txBox="1"/>
          <p:nvPr/>
        </p:nvSpPr>
        <p:spPr>
          <a:xfrm>
            <a:off x="914528" y="2186875"/>
            <a:ext cx="4268216" cy="986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dicnisl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vel fermentum.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sagittisNam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nec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ex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congue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risus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pretium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vehicula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hendrerit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et ipsum.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Praesent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maximus nisi.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Proin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metus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euismod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lacinia.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C5DAA6-2C66-4DB8-9A79-8BF24223D956}"/>
              </a:ext>
            </a:extLst>
          </p:cNvPr>
          <p:cNvSpPr txBox="1"/>
          <p:nvPr/>
        </p:nvSpPr>
        <p:spPr>
          <a:xfrm>
            <a:off x="914400" y="913387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D10DB1-9CB7-46EA-AF9F-DB6B9A79C1E3}"/>
              </a:ext>
            </a:extLst>
          </p:cNvPr>
          <p:cNvSpPr/>
          <p:nvPr/>
        </p:nvSpPr>
        <p:spPr>
          <a:xfrm>
            <a:off x="914400" y="3520440"/>
            <a:ext cx="4267198" cy="1120140"/>
          </a:xfrm>
          <a:prstGeom prst="roundRect">
            <a:avLst/>
          </a:prstGeom>
          <a:solidFill>
            <a:srgbClr val="6A9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03CAD29-DB3C-4E11-9FC5-8AFDA39790F1}"/>
              </a:ext>
            </a:extLst>
          </p:cNvPr>
          <p:cNvSpPr/>
          <p:nvPr/>
        </p:nvSpPr>
        <p:spPr>
          <a:xfrm>
            <a:off x="1228998" y="3748366"/>
            <a:ext cx="664288" cy="664288"/>
          </a:xfrm>
          <a:prstGeom prst="roundRect">
            <a:avLst/>
          </a:prstGeom>
          <a:solidFill>
            <a:srgbClr val="F2E8C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5">
            <a:extLst>
              <a:ext uri="{FF2B5EF4-FFF2-40B4-BE49-F238E27FC236}">
                <a16:creationId xmlns:a16="http://schemas.microsoft.com/office/drawing/2014/main" id="{347426CB-802F-4C63-8B48-825BA5D535BA}"/>
              </a:ext>
            </a:extLst>
          </p:cNvPr>
          <p:cNvSpPr>
            <a:spLocks noEditPoints="1"/>
          </p:cNvSpPr>
          <p:nvPr/>
        </p:nvSpPr>
        <p:spPr bwMode="auto">
          <a:xfrm>
            <a:off x="1371600" y="3942080"/>
            <a:ext cx="379086" cy="276860"/>
          </a:xfrm>
          <a:custGeom>
            <a:avLst/>
            <a:gdLst>
              <a:gd name="T0" fmla="*/ 11630 w 13547"/>
              <a:gd name="T1" fmla="*/ 0 h 9912"/>
              <a:gd name="T2" fmla="*/ 1917 w 13547"/>
              <a:gd name="T3" fmla="*/ 0 h 9912"/>
              <a:gd name="T4" fmla="*/ 0 w 13547"/>
              <a:gd name="T5" fmla="*/ 1918 h 9912"/>
              <a:gd name="T6" fmla="*/ 0 w 13547"/>
              <a:gd name="T7" fmla="*/ 7994 h 9912"/>
              <a:gd name="T8" fmla="*/ 1917 w 13547"/>
              <a:gd name="T9" fmla="*/ 9912 h 9912"/>
              <a:gd name="T10" fmla="*/ 11630 w 13547"/>
              <a:gd name="T11" fmla="*/ 9912 h 9912"/>
              <a:gd name="T12" fmla="*/ 13547 w 13547"/>
              <a:gd name="T13" fmla="*/ 7994 h 9912"/>
              <a:gd name="T14" fmla="*/ 13547 w 13547"/>
              <a:gd name="T15" fmla="*/ 1918 h 9912"/>
              <a:gd name="T16" fmla="*/ 11630 w 13547"/>
              <a:gd name="T17" fmla="*/ 0 h 9912"/>
              <a:gd name="T18" fmla="*/ 4916 w 13547"/>
              <a:gd name="T19" fmla="*/ 3051 h 9912"/>
              <a:gd name="T20" fmla="*/ 2899 w 13547"/>
              <a:gd name="T21" fmla="*/ 5068 h 9912"/>
              <a:gd name="T22" fmla="*/ 4693 w 13547"/>
              <a:gd name="T23" fmla="*/ 6861 h 9912"/>
              <a:gd name="T24" fmla="*/ 4693 w 13547"/>
              <a:gd name="T25" fmla="*/ 7423 h 9912"/>
              <a:gd name="T26" fmla="*/ 4132 w 13547"/>
              <a:gd name="T27" fmla="*/ 7423 h 9912"/>
              <a:gd name="T28" fmla="*/ 2058 w 13547"/>
              <a:gd name="T29" fmla="*/ 5348 h 9912"/>
              <a:gd name="T30" fmla="*/ 2058 w 13547"/>
              <a:gd name="T31" fmla="*/ 4787 h 9912"/>
              <a:gd name="T32" fmla="*/ 4355 w 13547"/>
              <a:gd name="T33" fmla="*/ 2490 h 9912"/>
              <a:gd name="T34" fmla="*/ 4916 w 13547"/>
              <a:gd name="T35" fmla="*/ 2490 h 9912"/>
              <a:gd name="T36" fmla="*/ 4916 w 13547"/>
              <a:gd name="T37" fmla="*/ 3051 h 9912"/>
              <a:gd name="T38" fmla="*/ 8190 w 13547"/>
              <a:gd name="T39" fmla="*/ 2117 h 9912"/>
              <a:gd name="T40" fmla="*/ 6091 w 13547"/>
              <a:gd name="T41" fmla="*/ 8060 h 9912"/>
              <a:gd name="T42" fmla="*/ 5585 w 13547"/>
              <a:gd name="T43" fmla="*/ 8302 h 9912"/>
              <a:gd name="T44" fmla="*/ 5343 w 13547"/>
              <a:gd name="T45" fmla="*/ 7795 h 9912"/>
              <a:gd name="T46" fmla="*/ 7442 w 13547"/>
              <a:gd name="T47" fmla="*/ 1853 h 9912"/>
              <a:gd name="T48" fmla="*/ 7948 w 13547"/>
              <a:gd name="T49" fmla="*/ 1611 h 9912"/>
              <a:gd name="T50" fmla="*/ 8190 w 13547"/>
              <a:gd name="T51" fmla="*/ 2117 h 9912"/>
              <a:gd name="T52" fmla="*/ 11489 w 13547"/>
              <a:gd name="T53" fmla="*/ 5125 h 9912"/>
              <a:gd name="T54" fmla="*/ 9192 w 13547"/>
              <a:gd name="T55" fmla="*/ 7423 h 9912"/>
              <a:gd name="T56" fmla="*/ 8631 w 13547"/>
              <a:gd name="T57" fmla="*/ 7423 h 9912"/>
              <a:gd name="T58" fmla="*/ 8631 w 13547"/>
              <a:gd name="T59" fmla="*/ 6861 h 9912"/>
              <a:gd name="T60" fmla="*/ 10648 w 13547"/>
              <a:gd name="T61" fmla="*/ 4845 h 9912"/>
              <a:gd name="T62" fmla="*/ 8854 w 13547"/>
              <a:gd name="T63" fmla="*/ 3051 h 9912"/>
              <a:gd name="T64" fmla="*/ 8854 w 13547"/>
              <a:gd name="T65" fmla="*/ 2490 h 9912"/>
              <a:gd name="T66" fmla="*/ 9415 w 13547"/>
              <a:gd name="T67" fmla="*/ 2490 h 9912"/>
              <a:gd name="T68" fmla="*/ 11489 w 13547"/>
              <a:gd name="T69" fmla="*/ 4564 h 9912"/>
              <a:gd name="T70" fmla="*/ 11489 w 13547"/>
              <a:gd name="T71" fmla="*/ 5125 h 9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547" h="9912">
                <a:moveTo>
                  <a:pt x="11630" y="0"/>
                </a:moveTo>
                <a:lnTo>
                  <a:pt x="1917" y="0"/>
                </a:lnTo>
                <a:cubicBezTo>
                  <a:pt x="860" y="0"/>
                  <a:pt x="0" y="861"/>
                  <a:pt x="0" y="1918"/>
                </a:cubicBezTo>
                <a:lnTo>
                  <a:pt x="0" y="7994"/>
                </a:lnTo>
                <a:cubicBezTo>
                  <a:pt x="0" y="9052"/>
                  <a:pt x="860" y="9912"/>
                  <a:pt x="1917" y="9912"/>
                </a:cubicBezTo>
                <a:lnTo>
                  <a:pt x="11630" y="9912"/>
                </a:lnTo>
                <a:cubicBezTo>
                  <a:pt x="12687" y="9912"/>
                  <a:pt x="13547" y="9052"/>
                  <a:pt x="13547" y="7994"/>
                </a:cubicBezTo>
                <a:lnTo>
                  <a:pt x="13547" y="1918"/>
                </a:lnTo>
                <a:cubicBezTo>
                  <a:pt x="13547" y="861"/>
                  <a:pt x="12687" y="0"/>
                  <a:pt x="11630" y="0"/>
                </a:cubicBezTo>
                <a:close/>
                <a:moveTo>
                  <a:pt x="4916" y="3051"/>
                </a:moveTo>
                <a:lnTo>
                  <a:pt x="2899" y="5068"/>
                </a:lnTo>
                <a:lnTo>
                  <a:pt x="4693" y="6861"/>
                </a:lnTo>
                <a:cubicBezTo>
                  <a:pt x="4848" y="7016"/>
                  <a:pt x="4848" y="7268"/>
                  <a:pt x="4693" y="7423"/>
                </a:cubicBezTo>
                <a:cubicBezTo>
                  <a:pt x="4538" y="7578"/>
                  <a:pt x="4287" y="7578"/>
                  <a:pt x="4132" y="7423"/>
                </a:cubicBezTo>
                <a:lnTo>
                  <a:pt x="2058" y="5348"/>
                </a:lnTo>
                <a:cubicBezTo>
                  <a:pt x="1903" y="5193"/>
                  <a:pt x="1903" y="4942"/>
                  <a:pt x="2058" y="4787"/>
                </a:cubicBezTo>
                <a:lnTo>
                  <a:pt x="4355" y="2490"/>
                </a:lnTo>
                <a:cubicBezTo>
                  <a:pt x="4510" y="2335"/>
                  <a:pt x="4761" y="2335"/>
                  <a:pt x="4916" y="2490"/>
                </a:cubicBezTo>
                <a:cubicBezTo>
                  <a:pt x="5071" y="2645"/>
                  <a:pt x="5071" y="2896"/>
                  <a:pt x="4916" y="3051"/>
                </a:cubicBezTo>
                <a:close/>
                <a:moveTo>
                  <a:pt x="8190" y="2117"/>
                </a:moveTo>
                <a:lnTo>
                  <a:pt x="6091" y="8060"/>
                </a:lnTo>
                <a:cubicBezTo>
                  <a:pt x="6018" y="8266"/>
                  <a:pt x="5792" y="8375"/>
                  <a:pt x="5585" y="8302"/>
                </a:cubicBezTo>
                <a:cubicBezTo>
                  <a:pt x="5378" y="8229"/>
                  <a:pt x="5270" y="8002"/>
                  <a:pt x="5343" y="7795"/>
                </a:cubicBezTo>
                <a:lnTo>
                  <a:pt x="7442" y="1853"/>
                </a:lnTo>
                <a:cubicBezTo>
                  <a:pt x="7515" y="1646"/>
                  <a:pt x="7741" y="1538"/>
                  <a:pt x="7948" y="1611"/>
                </a:cubicBezTo>
                <a:cubicBezTo>
                  <a:pt x="8155" y="1684"/>
                  <a:pt x="8263" y="1911"/>
                  <a:pt x="8190" y="2117"/>
                </a:cubicBezTo>
                <a:close/>
                <a:moveTo>
                  <a:pt x="11489" y="5125"/>
                </a:moveTo>
                <a:lnTo>
                  <a:pt x="9192" y="7423"/>
                </a:lnTo>
                <a:cubicBezTo>
                  <a:pt x="9037" y="7578"/>
                  <a:pt x="8786" y="7578"/>
                  <a:pt x="8631" y="7423"/>
                </a:cubicBezTo>
                <a:cubicBezTo>
                  <a:pt x="8476" y="7268"/>
                  <a:pt x="8476" y="7016"/>
                  <a:pt x="8631" y="6861"/>
                </a:cubicBezTo>
                <a:lnTo>
                  <a:pt x="10648" y="4845"/>
                </a:lnTo>
                <a:lnTo>
                  <a:pt x="8854" y="3051"/>
                </a:lnTo>
                <a:cubicBezTo>
                  <a:pt x="8699" y="2896"/>
                  <a:pt x="8699" y="2645"/>
                  <a:pt x="8854" y="2490"/>
                </a:cubicBezTo>
                <a:cubicBezTo>
                  <a:pt x="9009" y="2335"/>
                  <a:pt x="9260" y="2335"/>
                  <a:pt x="9415" y="2490"/>
                </a:cubicBezTo>
                <a:lnTo>
                  <a:pt x="11489" y="4564"/>
                </a:lnTo>
                <a:cubicBezTo>
                  <a:pt x="11644" y="4719"/>
                  <a:pt x="11644" y="4970"/>
                  <a:pt x="11489" y="5125"/>
                </a:cubicBezTo>
                <a:close/>
              </a:path>
            </a:pathLst>
          </a:custGeom>
          <a:solidFill>
            <a:srgbClr val="F2E8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FFA78A-A276-4973-B969-5E933BDFEB11}"/>
              </a:ext>
            </a:extLst>
          </p:cNvPr>
          <p:cNvSpPr txBox="1"/>
          <p:nvPr/>
        </p:nvSpPr>
        <p:spPr>
          <a:xfrm>
            <a:off x="2207884" y="3700358"/>
            <a:ext cx="2437267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Solution Three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DF1035-E7F2-44B0-83A1-D295F92170E8}"/>
              </a:ext>
            </a:extLst>
          </p:cNvPr>
          <p:cNvSpPr txBox="1"/>
          <p:nvPr/>
        </p:nvSpPr>
        <p:spPr>
          <a:xfrm>
            <a:off x="2207886" y="3982454"/>
            <a:ext cx="2437266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EA15643-DFFD-47D4-B70E-8A204E03219E}"/>
              </a:ext>
            </a:extLst>
          </p:cNvPr>
          <p:cNvGrpSpPr/>
          <p:nvPr/>
        </p:nvGrpSpPr>
        <p:grpSpPr>
          <a:xfrm>
            <a:off x="1371601" y="5206913"/>
            <a:ext cx="379084" cy="305610"/>
            <a:chOff x="9369426" y="4311650"/>
            <a:chExt cx="565150" cy="455613"/>
          </a:xfrm>
          <a:solidFill>
            <a:srgbClr val="BC4749"/>
          </a:solidFill>
        </p:grpSpPr>
        <p:sp>
          <p:nvSpPr>
            <p:cNvPr id="24" name="Freeform 138">
              <a:extLst>
                <a:ext uri="{FF2B5EF4-FFF2-40B4-BE49-F238E27FC236}">
                  <a16:creationId xmlns:a16="http://schemas.microsoft.com/office/drawing/2014/main" id="{1B30F82C-B9C6-4162-8110-FB569BB0F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69426" y="4311650"/>
              <a:ext cx="565150" cy="455613"/>
            </a:xfrm>
            <a:custGeom>
              <a:avLst/>
              <a:gdLst>
                <a:gd name="T0" fmla="*/ 12029 w 13547"/>
                <a:gd name="T1" fmla="*/ 1921 h 10901"/>
                <a:gd name="T2" fmla="*/ 12026 w 13547"/>
                <a:gd name="T3" fmla="*/ 1921 h 10901"/>
                <a:gd name="T4" fmla="*/ 11693 w 13547"/>
                <a:gd name="T5" fmla="*/ 1139 h 10901"/>
                <a:gd name="T6" fmla="*/ 9970 w 13547"/>
                <a:gd name="T7" fmla="*/ 0 h 10901"/>
                <a:gd name="T8" fmla="*/ 5694 w 13547"/>
                <a:gd name="T9" fmla="*/ 0 h 10901"/>
                <a:gd name="T10" fmla="*/ 3971 w 13547"/>
                <a:gd name="T11" fmla="*/ 1139 h 10901"/>
                <a:gd name="T12" fmla="*/ 3637 w 13547"/>
                <a:gd name="T13" fmla="*/ 1921 h 10901"/>
                <a:gd name="T14" fmla="*/ 1518 w 13547"/>
                <a:gd name="T15" fmla="*/ 1921 h 10901"/>
                <a:gd name="T16" fmla="*/ 0 w 13547"/>
                <a:gd name="T17" fmla="*/ 3439 h 10901"/>
                <a:gd name="T18" fmla="*/ 0 w 13547"/>
                <a:gd name="T19" fmla="*/ 9383 h 10901"/>
                <a:gd name="T20" fmla="*/ 1518 w 13547"/>
                <a:gd name="T21" fmla="*/ 10901 h 10901"/>
                <a:gd name="T22" fmla="*/ 12029 w 13547"/>
                <a:gd name="T23" fmla="*/ 10901 h 10901"/>
                <a:gd name="T24" fmla="*/ 13547 w 13547"/>
                <a:gd name="T25" fmla="*/ 9383 h 10901"/>
                <a:gd name="T26" fmla="*/ 13547 w 13547"/>
                <a:gd name="T27" fmla="*/ 3439 h 10901"/>
                <a:gd name="T28" fmla="*/ 12029 w 13547"/>
                <a:gd name="T29" fmla="*/ 1921 h 10901"/>
                <a:gd name="T30" fmla="*/ 2907 w 13547"/>
                <a:gd name="T31" fmla="*/ 8689 h 10901"/>
                <a:gd name="T32" fmla="*/ 2511 w 13547"/>
                <a:gd name="T33" fmla="*/ 9086 h 10901"/>
                <a:gd name="T34" fmla="*/ 2114 w 13547"/>
                <a:gd name="T35" fmla="*/ 8689 h 10901"/>
                <a:gd name="T36" fmla="*/ 2114 w 13547"/>
                <a:gd name="T37" fmla="*/ 7107 h 10901"/>
                <a:gd name="T38" fmla="*/ 2511 w 13547"/>
                <a:gd name="T39" fmla="*/ 6710 h 10901"/>
                <a:gd name="T40" fmla="*/ 2907 w 13547"/>
                <a:gd name="T41" fmla="*/ 7107 h 10901"/>
                <a:gd name="T42" fmla="*/ 2907 w 13547"/>
                <a:gd name="T43" fmla="*/ 8689 h 10901"/>
                <a:gd name="T44" fmla="*/ 2907 w 13547"/>
                <a:gd name="T45" fmla="*/ 5488 h 10901"/>
                <a:gd name="T46" fmla="*/ 2511 w 13547"/>
                <a:gd name="T47" fmla="*/ 5885 h 10901"/>
                <a:gd name="T48" fmla="*/ 2114 w 13547"/>
                <a:gd name="T49" fmla="*/ 5488 h 10901"/>
                <a:gd name="T50" fmla="*/ 2114 w 13547"/>
                <a:gd name="T51" fmla="*/ 3906 h 10901"/>
                <a:gd name="T52" fmla="*/ 2511 w 13547"/>
                <a:gd name="T53" fmla="*/ 3509 h 10901"/>
                <a:gd name="T54" fmla="*/ 2907 w 13547"/>
                <a:gd name="T55" fmla="*/ 3906 h 10901"/>
                <a:gd name="T56" fmla="*/ 2907 w 13547"/>
                <a:gd name="T57" fmla="*/ 5488 h 10901"/>
                <a:gd name="T58" fmla="*/ 7832 w 13547"/>
                <a:gd name="T59" fmla="*/ 9313 h 10901"/>
                <a:gd name="T60" fmla="*/ 4227 w 13547"/>
                <a:gd name="T61" fmla="*/ 5709 h 10901"/>
                <a:gd name="T62" fmla="*/ 7832 w 13547"/>
                <a:gd name="T63" fmla="*/ 2104 h 10901"/>
                <a:gd name="T64" fmla="*/ 11437 w 13547"/>
                <a:gd name="T65" fmla="*/ 5709 h 10901"/>
                <a:gd name="T66" fmla="*/ 7832 w 13547"/>
                <a:gd name="T67" fmla="*/ 9313 h 10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47" h="10901">
                  <a:moveTo>
                    <a:pt x="12029" y="1921"/>
                  </a:moveTo>
                  <a:lnTo>
                    <a:pt x="12026" y="1921"/>
                  </a:lnTo>
                  <a:lnTo>
                    <a:pt x="11693" y="1139"/>
                  </a:lnTo>
                  <a:cubicBezTo>
                    <a:pt x="11398" y="447"/>
                    <a:pt x="10722" y="0"/>
                    <a:pt x="9970" y="0"/>
                  </a:cubicBezTo>
                  <a:lnTo>
                    <a:pt x="5694" y="0"/>
                  </a:lnTo>
                  <a:cubicBezTo>
                    <a:pt x="4942" y="0"/>
                    <a:pt x="4266" y="447"/>
                    <a:pt x="3971" y="1139"/>
                  </a:cubicBezTo>
                  <a:lnTo>
                    <a:pt x="3637" y="1921"/>
                  </a:lnTo>
                  <a:lnTo>
                    <a:pt x="1518" y="1921"/>
                  </a:lnTo>
                  <a:cubicBezTo>
                    <a:pt x="681" y="1921"/>
                    <a:pt x="0" y="2602"/>
                    <a:pt x="0" y="3439"/>
                  </a:cubicBezTo>
                  <a:lnTo>
                    <a:pt x="0" y="9383"/>
                  </a:lnTo>
                  <a:cubicBezTo>
                    <a:pt x="0" y="10220"/>
                    <a:pt x="681" y="10901"/>
                    <a:pt x="1518" y="10901"/>
                  </a:cubicBezTo>
                  <a:lnTo>
                    <a:pt x="12029" y="10901"/>
                  </a:lnTo>
                  <a:cubicBezTo>
                    <a:pt x="12866" y="10901"/>
                    <a:pt x="13547" y="10220"/>
                    <a:pt x="13547" y="9383"/>
                  </a:cubicBezTo>
                  <a:lnTo>
                    <a:pt x="13547" y="3439"/>
                  </a:lnTo>
                  <a:cubicBezTo>
                    <a:pt x="13547" y="2602"/>
                    <a:pt x="12866" y="1921"/>
                    <a:pt x="12029" y="1921"/>
                  </a:cubicBezTo>
                  <a:close/>
                  <a:moveTo>
                    <a:pt x="2907" y="8689"/>
                  </a:moveTo>
                  <a:cubicBezTo>
                    <a:pt x="2907" y="8908"/>
                    <a:pt x="2730" y="9086"/>
                    <a:pt x="2511" y="9086"/>
                  </a:cubicBezTo>
                  <a:cubicBezTo>
                    <a:pt x="2291" y="9086"/>
                    <a:pt x="2114" y="8908"/>
                    <a:pt x="2114" y="8689"/>
                  </a:cubicBezTo>
                  <a:lnTo>
                    <a:pt x="2114" y="7107"/>
                  </a:lnTo>
                  <a:cubicBezTo>
                    <a:pt x="2114" y="6888"/>
                    <a:pt x="2291" y="6710"/>
                    <a:pt x="2511" y="6710"/>
                  </a:cubicBezTo>
                  <a:cubicBezTo>
                    <a:pt x="2730" y="6710"/>
                    <a:pt x="2907" y="6888"/>
                    <a:pt x="2907" y="7107"/>
                  </a:cubicBezTo>
                  <a:lnTo>
                    <a:pt x="2907" y="8689"/>
                  </a:lnTo>
                  <a:close/>
                  <a:moveTo>
                    <a:pt x="2907" y="5488"/>
                  </a:moveTo>
                  <a:cubicBezTo>
                    <a:pt x="2907" y="5707"/>
                    <a:pt x="2730" y="5885"/>
                    <a:pt x="2511" y="5885"/>
                  </a:cubicBezTo>
                  <a:cubicBezTo>
                    <a:pt x="2291" y="5885"/>
                    <a:pt x="2114" y="5707"/>
                    <a:pt x="2114" y="5488"/>
                  </a:cubicBezTo>
                  <a:lnTo>
                    <a:pt x="2114" y="3906"/>
                  </a:lnTo>
                  <a:cubicBezTo>
                    <a:pt x="2114" y="3687"/>
                    <a:pt x="2291" y="3509"/>
                    <a:pt x="2511" y="3509"/>
                  </a:cubicBezTo>
                  <a:cubicBezTo>
                    <a:pt x="2730" y="3509"/>
                    <a:pt x="2907" y="3687"/>
                    <a:pt x="2907" y="3906"/>
                  </a:cubicBezTo>
                  <a:lnTo>
                    <a:pt x="2907" y="5488"/>
                  </a:lnTo>
                  <a:close/>
                  <a:moveTo>
                    <a:pt x="7832" y="9313"/>
                  </a:moveTo>
                  <a:cubicBezTo>
                    <a:pt x="5844" y="9313"/>
                    <a:pt x="4227" y="7696"/>
                    <a:pt x="4227" y="5709"/>
                  </a:cubicBezTo>
                  <a:cubicBezTo>
                    <a:pt x="4227" y="3721"/>
                    <a:pt x="5844" y="2104"/>
                    <a:pt x="7832" y="2104"/>
                  </a:cubicBezTo>
                  <a:cubicBezTo>
                    <a:pt x="9819" y="2104"/>
                    <a:pt x="11437" y="3721"/>
                    <a:pt x="11437" y="5709"/>
                  </a:cubicBezTo>
                  <a:cubicBezTo>
                    <a:pt x="11437" y="7696"/>
                    <a:pt x="9819" y="9313"/>
                    <a:pt x="7832" y="9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9">
              <a:extLst>
                <a:ext uri="{FF2B5EF4-FFF2-40B4-BE49-F238E27FC236}">
                  <a16:creationId xmlns:a16="http://schemas.microsoft.com/office/drawing/2014/main" id="{889584BD-2A33-4CA4-B076-673CE5758C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8976" y="4432300"/>
              <a:ext cx="234950" cy="234950"/>
            </a:xfrm>
            <a:custGeom>
              <a:avLst/>
              <a:gdLst>
                <a:gd name="T0" fmla="*/ 2811 w 5622"/>
                <a:gd name="T1" fmla="*/ 0 h 5622"/>
                <a:gd name="T2" fmla="*/ 0 w 5622"/>
                <a:gd name="T3" fmla="*/ 2811 h 5622"/>
                <a:gd name="T4" fmla="*/ 2811 w 5622"/>
                <a:gd name="T5" fmla="*/ 5622 h 5622"/>
                <a:gd name="T6" fmla="*/ 5622 w 5622"/>
                <a:gd name="T7" fmla="*/ 2811 h 5622"/>
                <a:gd name="T8" fmla="*/ 2811 w 5622"/>
                <a:gd name="T9" fmla="*/ 0 h 5622"/>
                <a:gd name="T10" fmla="*/ 1946 w 5622"/>
                <a:gd name="T11" fmla="*/ 3676 h 5622"/>
                <a:gd name="T12" fmla="*/ 1946 w 5622"/>
                <a:gd name="T13" fmla="*/ 4237 h 5622"/>
                <a:gd name="T14" fmla="*/ 1384 w 5622"/>
                <a:gd name="T15" fmla="*/ 4237 h 5622"/>
                <a:gd name="T16" fmla="*/ 794 w 5622"/>
                <a:gd name="T17" fmla="*/ 2811 h 5622"/>
                <a:gd name="T18" fmla="*/ 1384 w 5622"/>
                <a:gd name="T19" fmla="*/ 1384 h 5622"/>
                <a:gd name="T20" fmla="*/ 1946 w 5622"/>
                <a:gd name="T21" fmla="*/ 1384 h 5622"/>
                <a:gd name="T22" fmla="*/ 1946 w 5622"/>
                <a:gd name="T23" fmla="*/ 1946 h 5622"/>
                <a:gd name="T24" fmla="*/ 1587 w 5622"/>
                <a:gd name="T25" fmla="*/ 2811 h 5622"/>
                <a:gd name="T26" fmla="*/ 1946 w 5622"/>
                <a:gd name="T27" fmla="*/ 3676 h 5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22" h="5622">
                  <a:moveTo>
                    <a:pt x="2811" y="0"/>
                  </a:moveTo>
                  <a:cubicBezTo>
                    <a:pt x="1261" y="0"/>
                    <a:pt x="0" y="1261"/>
                    <a:pt x="0" y="2811"/>
                  </a:cubicBezTo>
                  <a:cubicBezTo>
                    <a:pt x="0" y="4361"/>
                    <a:pt x="1261" y="5622"/>
                    <a:pt x="2811" y="5622"/>
                  </a:cubicBezTo>
                  <a:cubicBezTo>
                    <a:pt x="4361" y="5622"/>
                    <a:pt x="5622" y="4361"/>
                    <a:pt x="5622" y="2811"/>
                  </a:cubicBezTo>
                  <a:cubicBezTo>
                    <a:pt x="5622" y="1261"/>
                    <a:pt x="4361" y="0"/>
                    <a:pt x="2811" y="0"/>
                  </a:cubicBezTo>
                  <a:close/>
                  <a:moveTo>
                    <a:pt x="1946" y="3676"/>
                  </a:moveTo>
                  <a:cubicBezTo>
                    <a:pt x="2101" y="3831"/>
                    <a:pt x="2101" y="4082"/>
                    <a:pt x="1946" y="4237"/>
                  </a:cubicBezTo>
                  <a:cubicBezTo>
                    <a:pt x="1791" y="4392"/>
                    <a:pt x="1539" y="4392"/>
                    <a:pt x="1384" y="4237"/>
                  </a:cubicBezTo>
                  <a:cubicBezTo>
                    <a:pt x="1003" y="3856"/>
                    <a:pt x="794" y="3349"/>
                    <a:pt x="794" y="2811"/>
                  </a:cubicBezTo>
                  <a:cubicBezTo>
                    <a:pt x="794" y="2272"/>
                    <a:pt x="1003" y="1766"/>
                    <a:pt x="1384" y="1384"/>
                  </a:cubicBezTo>
                  <a:cubicBezTo>
                    <a:pt x="1539" y="1230"/>
                    <a:pt x="1791" y="1230"/>
                    <a:pt x="1946" y="1384"/>
                  </a:cubicBezTo>
                  <a:cubicBezTo>
                    <a:pt x="2101" y="1539"/>
                    <a:pt x="2101" y="1791"/>
                    <a:pt x="1946" y="1946"/>
                  </a:cubicBezTo>
                  <a:cubicBezTo>
                    <a:pt x="1715" y="2177"/>
                    <a:pt x="1587" y="2484"/>
                    <a:pt x="1587" y="2811"/>
                  </a:cubicBezTo>
                  <a:cubicBezTo>
                    <a:pt x="1587" y="3138"/>
                    <a:pt x="1715" y="3445"/>
                    <a:pt x="1946" y="36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341430E-0261-4E83-A4FE-86D88C482632}"/>
              </a:ext>
            </a:extLst>
          </p:cNvPr>
          <p:cNvSpPr txBox="1"/>
          <p:nvPr/>
        </p:nvSpPr>
        <p:spPr>
          <a:xfrm>
            <a:off x="2207884" y="5003378"/>
            <a:ext cx="2437267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Solution Three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372738-E3FA-4EE5-8360-A333396EE457}"/>
              </a:ext>
            </a:extLst>
          </p:cNvPr>
          <p:cNvSpPr txBox="1"/>
          <p:nvPr/>
        </p:nvSpPr>
        <p:spPr>
          <a:xfrm>
            <a:off x="2207886" y="5285474"/>
            <a:ext cx="2437266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36878C8-FF55-4B58-91EC-F92B22272D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412512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B5777D-DC16-4ACA-AFB1-9DF3B0E96DC0}"/>
              </a:ext>
            </a:extLst>
          </p:cNvPr>
          <p:cNvSpPr/>
          <p:nvPr/>
        </p:nvSpPr>
        <p:spPr>
          <a:xfrm>
            <a:off x="5730112" y="914400"/>
            <a:ext cx="6004560" cy="2423160"/>
          </a:xfrm>
          <a:prstGeom prst="roundRect">
            <a:avLst>
              <a:gd name="adj" fmla="val 10587"/>
            </a:avLst>
          </a:prstGeom>
          <a:solidFill>
            <a:srgbClr val="6A99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582F7-3495-44F9-A6A6-E5EF2D433CB2}"/>
              </a:ext>
            </a:extLst>
          </p:cNvPr>
          <p:cNvSpPr txBox="1"/>
          <p:nvPr/>
        </p:nvSpPr>
        <p:spPr>
          <a:xfrm>
            <a:off x="914402" y="1330989"/>
            <a:ext cx="42671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1B889B-BE86-4321-A597-5945B52C82CA}"/>
              </a:ext>
            </a:extLst>
          </p:cNvPr>
          <p:cNvSpPr txBox="1"/>
          <p:nvPr/>
        </p:nvSpPr>
        <p:spPr>
          <a:xfrm>
            <a:off x="914528" y="2186875"/>
            <a:ext cx="4268216" cy="3525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dicnisl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vel fermentum.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sagittisNam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nec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ex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congue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risus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pretium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vehicula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hendrerit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et ipsum.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Praesent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maximus nisi.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Proin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metus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euismod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lacinia.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Nulla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non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tortor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at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augue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tincidunt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elementum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Donec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sollicitudin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sollicitudin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risus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Aliquam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erat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vitae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dignissim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semper et vitae diam.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Aliquam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rhoncus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fringilla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tempor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Maecenas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rhoncus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augue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nec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tempor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convallis, 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est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efficitur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tincidunt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urna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risus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sit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amet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libero. Cras vel fermentum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metus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Integer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convallis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massa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rutrum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lectus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dictum ac. Maecenas ligula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feugiat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suscipit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purus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sed,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suscipit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lacinia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tortor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2443E-0E99-4074-AE8E-A56C12772BE3}"/>
              </a:ext>
            </a:extLst>
          </p:cNvPr>
          <p:cNvSpPr txBox="1"/>
          <p:nvPr/>
        </p:nvSpPr>
        <p:spPr>
          <a:xfrm>
            <a:off x="914400" y="913387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D37743-6D09-4168-BBC2-AEB9D5B50F50}"/>
              </a:ext>
            </a:extLst>
          </p:cNvPr>
          <p:cNvSpPr/>
          <p:nvPr/>
        </p:nvSpPr>
        <p:spPr>
          <a:xfrm>
            <a:off x="6187312" y="914400"/>
            <a:ext cx="5090160" cy="2423160"/>
          </a:xfrm>
          <a:prstGeom prst="roundRect">
            <a:avLst>
              <a:gd name="adj" fmla="val 10587"/>
            </a:avLst>
          </a:prstGeom>
          <a:solidFill>
            <a:srgbClr val="6A9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383379-2BC4-4BF3-8571-7F4DCC59E18E}"/>
              </a:ext>
            </a:extLst>
          </p:cNvPr>
          <p:cNvSpPr/>
          <p:nvPr/>
        </p:nvSpPr>
        <p:spPr>
          <a:xfrm>
            <a:off x="6187312" y="3520440"/>
            <a:ext cx="5090160" cy="2423160"/>
          </a:xfrm>
          <a:prstGeom prst="roundRect">
            <a:avLst>
              <a:gd name="adj" fmla="val 10587"/>
            </a:avLst>
          </a:prstGeom>
          <a:solidFill>
            <a:srgbClr val="F2E8CF"/>
          </a:solidFill>
          <a:ln>
            <a:solidFill>
              <a:srgbClr val="6A99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6FDFA5-F3B5-40A2-9E37-6A95C698F2D3}"/>
              </a:ext>
            </a:extLst>
          </p:cNvPr>
          <p:cNvSpPr txBox="1"/>
          <p:nvPr/>
        </p:nvSpPr>
        <p:spPr>
          <a:xfrm>
            <a:off x="7589393" y="1608706"/>
            <a:ext cx="32308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First Information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CF65D8-5AA2-4010-85EE-D97A3B557969}"/>
              </a:ext>
            </a:extLst>
          </p:cNvPr>
          <p:cNvSpPr txBox="1"/>
          <p:nvPr/>
        </p:nvSpPr>
        <p:spPr>
          <a:xfrm>
            <a:off x="7589393" y="1911835"/>
            <a:ext cx="3230879" cy="73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Mauris eu nisl sed diam imperdiet iaculis</a:t>
            </a:r>
          </a:p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vitae ut metus. Nam condimentum magna a tellus accumsan, vel varius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D07602-342C-4C92-9877-2C54B66F177B}"/>
              </a:ext>
            </a:extLst>
          </p:cNvPr>
          <p:cNvSpPr txBox="1"/>
          <p:nvPr/>
        </p:nvSpPr>
        <p:spPr>
          <a:xfrm>
            <a:off x="7589393" y="4215759"/>
            <a:ext cx="32308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First Information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14BAE1-DED7-4807-8B84-5F77AC8533C2}"/>
              </a:ext>
            </a:extLst>
          </p:cNvPr>
          <p:cNvSpPr txBox="1"/>
          <p:nvPr/>
        </p:nvSpPr>
        <p:spPr>
          <a:xfrm>
            <a:off x="7589393" y="4518888"/>
            <a:ext cx="3230879" cy="73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5E2324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Mauris eu nisl sed diam imperdiet iaculis</a:t>
            </a:r>
          </a:p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5E2324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vitae ut metus. Nam condimentum magna a tellus accumsan, vel varius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A9280A-9022-4B04-92DE-8C1F2A6776C3}"/>
              </a:ext>
            </a:extLst>
          </p:cNvPr>
          <p:cNvSpPr txBox="1"/>
          <p:nvPr/>
        </p:nvSpPr>
        <p:spPr>
          <a:xfrm>
            <a:off x="6638289" y="1510427"/>
            <a:ext cx="67679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20</a:t>
            </a:r>
          </a:p>
          <a:p>
            <a:r>
              <a:rPr lang="en-US" sz="4000" dirty="0">
                <a:solidFill>
                  <a:schemeClr val="bg1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E62368-C1AD-4AA6-9B47-1CA7BD1C8FCB}"/>
              </a:ext>
            </a:extLst>
          </p:cNvPr>
          <p:cNvSpPr txBox="1"/>
          <p:nvPr/>
        </p:nvSpPr>
        <p:spPr>
          <a:xfrm>
            <a:off x="6638289" y="4116467"/>
            <a:ext cx="67679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6A994E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20</a:t>
            </a:r>
          </a:p>
          <a:p>
            <a:r>
              <a:rPr lang="en-US" sz="4000" dirty="0">
                <a:solidFill>
                  <a:srgbClr val="6A994E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231718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4C37F8-50F8-48B6-A3EF-D8B24AFF53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121B7-F48B-44A2-B5E3-F11ABE818275}"/>
              </a:ext>
            </a:extLst>
          </p:cNvPr>
          <p:cNvSpPr txBox="1"/>
          <p:nvPr/>
        </p:nvSpPr>
        <p:spPr>
          <a:xfrm>
            <a:off x="914402" y="1730885"/>
            <a:ext cx="42671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Snapshot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AACD33-35D2-4BB2-B4C8-33F03A5FD1C5}"/>
              </a:ext>
            </a:extLst>
          </p:cNvPr>
          <p:cNvSpPr txBox="1"/>
          <p:nvPr/>
        </p:nvSpPr>
        <p:spPr>
          <a:xfrm>
            <a:off x="914528" y="2586771"/>
            <a:ext cx="4268216" cy="2763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dictum a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vel fermentum.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sagittis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est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justo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non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tortor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augue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elementum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Donec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sollicitudin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sollicitudin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risus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vitae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rhoncus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fringilla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tempor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Maecenas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rhoncus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augue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nec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tempor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convallis,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est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efficitur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in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urna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risus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sit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libero. Cras vel fermentum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metus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Integer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convallis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massa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rutrum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lectus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dictum ac. Maecenas ligula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feugiat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purus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sed,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lacinia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tortor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BB956-21A5-464D-8DF7-7CE65BDA3801}"/>
              </a:ext>
            </a:extLst>
          </p:cNvPr>
          <p:cNvSpPr txBox="1"/>
          <p:nvPr/>
        </p:nvSpPr>
        <p:spPr>
          <a:xfrm>
            <a:off x="914400" y="1313283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chemeClr val="bg1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637322-BB5D-46B2-B62A-2ADDF2F91A7D}"/>
              </a:ext>
            </a:extLst>
          </p:cNvPr>
          <p:cNvSpPr/>
          <p:nvPr/>
        </p:nvSpPr>
        <p:spPr>
          <a:xfrm>
            <a:off x="5730206" y="3063240"/>
            <a:ext cx="731520" cy="731520"/>
          </a:xfrm>
          <a:prstGeom prst="roundRect">
            <a:avLst/>
          </a:prstGeom>
          <a:solidFill>
            <a:srgbClr val="F2E8CF"/>
          </a:solidFill>
          <a:ln>
            <a:noFill/>
          </a:ln>
          <a:effectLst>
            <a:outerShdw blurRad="1905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43723F-3E9C-48AE-A170-D6A3BF862220}"/>
              </a:ext>
            </a:extLst>
          </p:cNvPr>
          <p:cNvGrpSpPr/>
          <p:nvPr/>
        </p:nvGrpSpPr>
        <p:grpSpPr>
          <a:xfrm>
            <a:off x="5895082" y="3264704"/>
            <a:ext cx="401767" cy="362268"/>
            <a:chOff x="4289426" y="3175000"/>
            <a:chExt cx="565150" cy="509588"/>
          </a:xfrm>
          <a:solidFill>
            <a:srgbClr val="A7C957"/>
          </a:solidFill>
        </p:grpSpPr>
        <p:sp>
          <p:nvSpPr>
            <p:cNvPr id="12" name="Freeform 81">
              <a:extLst>
                <a:ext uri="{FF2B5EF4-FFF2-40B4-BE49-F238E27FC236}">
                  <a16:creationId xmlns:a16="http://schemas.microsoft.com/office/drawing/2014/main" id="{966EEE48-D085-490D-9FD5-4BC8FA1748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426" y="3175000"/>
              <a:ext cx="565150" cy="509588"/>
            </a:xfrm>
            <a:custGeom>
              <a:avLst/>
              <a:gdLst>
                <a:gd name="T0" fmla="*/ 11132 w 13546"/>
                <a:gd name="T1" fmla="*/ 0 h 12220"/>
                <a:gd name="T2" fmla="*/ 2414 w 13546"/>
                <a:gd name="T3" fmla="*/ 0 h 12220"/>
                <a:gd name="T4" fmla="*/ 0 w 13546"/>
                <a:gd name="T5" fmla="*/ 2415 h 12220"/>
                <a:gd name="T6" fmla="*/ 0 w 13546"/>
                <a:gd name="T7" fmla="*/ 7153 h 12220"/>
                <a:gd name="T8" fmla="*/ 2414 w 13546"/>
                <a:gd name="T9" fmla="*/ 9567 h 12220"/>
                <a:gd name="T10" fmla="*/ 4584 w 13546"/>
                <a:gd name="T11" fmla="*/ 9567 h 12220"/>
                <a:gd name="T12" fmla="*/ 6458 w 13546"/>
                <a:gd name="T13" fmla="*/ 12013 h 12220"/>
                <a:gd name="T14" fmla="*/ 7088 w 13546"/>
                <a:gd name="T15" fmla="*/ 12013 h 12220"/>
                <a:gd name="T16" fmla="*/ 8962 w 13546"/>
                <a:gd name="T17" fmla="*/ 9567 h 12220"/>
                <a:gd name="T18" fmla="*/ 11132 w 13546"/>
                <a:gd name="T19" fmla="*/ 9567 h 12220"/>
                <a:gd name="T20" fmla="*/ 13546 w 13546"/>
                <a:gd name="T21" fmla="*/ 7153 h 12220"/>
                <a:gd name="T22" fmla="*/ 13546 w 13546"/>
                <a:gd name="T23" fmla="*/ 2414 h 12220"/>
                <a:gd name="T24" fmla="*/ 11132 w 13546"/>
                <a:gd name="T25" fmla="*/ 0 h 12220"/>
                <a:gd name="T26" fmla="*/ 9553 w 13546"/>
                <a:gd name="T27" fmla="*/ 5373 h 12220"/>
                <a:gd name="T28" fmla="*/ 7054 w 13546"/>
                <a:gd name="T29" fmla="*/ 7872 h 12220"/>
                <a:gd name="T30" fmla="*/ 6493 w 13546"/>
                <a:gd name="T31" fmla="*/ 7872 h 12220"/>
                <a:gd name="T32" fmla="*/ 3993 w 13546"/>
                <a:gd name="T33" fmla="*/ 5373 h 12220"/>
                <a:gd name="T34" fmla="*/ 3993 w 13546"/>
                <a:gd name="T35" fmla="*/ 2668 h 12220"/>
                <a:gd name="T36" fmla="*/ 6697 w 13546"/>
                <a:gd name="T37" fmla="*/ 2668 h 12220"/>
                <a:gd name="T38" fmla="*/ 6773 w 13546"/>
                <a:gd name="T39" fmla="*/ 2744 h 12220"/>
                <a:gd name="T40" fmla="*/ 6849 w 13546"/>
                <a:gd name="T41" fmla="*/ 2668 h 12220"/>
                <a:gd name="T42" fmla="*/ 8201 w 13546"/>
                <a:gd name="T43" fmla="*/ 2108 h 12220"/>
                <a:gd name="T44" fmla="*/ 9553 w 13546"/>
                <a:gd name="T45" fmla="*/ 2668 h 12220"/>
                <a:gd name="T46" fmla="*/ 9553 w 13546"/>
                <a:gd name="T47" fmla="*/ 5373 h 12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46" h="12220">
                  <a:moveTo>
                    <a:pt x="11132" y="0"/>
                  </a:moveTo>
                  <a:lnTo>
                    <a:pt x="2414" y="0"/>
                  </a:lnTo>
                  <a:cubicBezTo>
                    <a:pt x="1083" y="0"/>
                    <a:pt x="0" y="1083"/>
                    <a:pt x="0" y="2415"/>
                  </a:cubicBezTo>
                  <a:lnTo>
                    <a:pt x="0" y="7153"/>
                  </a:lnTo>
                  <a:cubicBezTo>
                    <a:pt x="0" y="8484"/>
                    <a:pt x="1083" y="9567"/>
                    <a:pt x="2414" y="9567"/>
                  </a:cubicBezTo>
                  <a:lnTo>
                    <a:pt x="4584" y="9567"/>
                  </a:lnTo>
                  <a:lnTo>
                    <a:pt x="6458" y="12013"/>
                  </a:lnTo>
                  <a:cubicBezTo>
                    <a:pt x="6617" y="12220"/>
                    <a:pt x="6929" y="12220"/>
                    <a:pt x="7088" y="12013"/>
                  </a:cubicBezTo>
                  <a:lnTo>
                    <a:pt x="8962" y="9567"/>
                  </a:lnTo>
                  <a:lnTo>
                    <a:pt x="11132" y="9567"/>
                  </a:lnTo>
                  <a:cubicBezTo>
                    <a:pt x="12463" y="9567"/>
                    <a:pt x="13546" y="8484"/>
                    <a:pt x="13546" y="7153"/>
                  </a:cubicBezTo>
                  <a:lnTo>
                    <a:pt x="13546" y="2414"/>
                  </a:lnTo>
                  <a:cubicBezTo>
                    <a:pt x="13546" y="1083"/>
                    <a:pt x="12463" y="0"/>
                    <a:pt x="11132" y="0"/>
                  </a:cubicBezTo>
                  <a:close/>
                  <a:moveTo>
                    <a:pt x="9553" y="5373"/>
                  </a:moveTo>
                  <a:lnTo>
                    <a:pt x="7054" y="7872"/>
                  </a:lnTo>
                  <a:cubicBezTo>
                    <a:pt x="6899" y="8027"/>
                    <a:pt x="6648" y="8027"/>
                    <a:pt x="6493" y="7872"/>
                  </a:cubicBezTo>
                  <a:lnTo>
                    <a:pt x="3993" y="5373"/>
                  </a:lnTo>
                  <a:cubicBezTo>
                    <a:pt x="3246" y="4625"/>
                    <a:pt x="3246" y="3415"/>
                    <a:pt x="3993" y="2668"/>
                  </a:cubicBezTo>
                  <a:cubicBezTo>
                    <a:pt x="4739" y="1923"/>
                    <a:pt x="5952" y="1923"/>
                    <a:pt x="6697" y="2668"/>
                  </a:cubicBezTo>
                  <a:lnTo>
                    <a:pt x="6773" y="2744"/>
                  </a:lnTo>
                  <a:lnTo>
                    <a:pt x="6849" y="2668"/>
                  </a:lnTo>
                  <a:cubicBezTo>
                    <a:pt x="7210" y="2307"/>
                    <a:pt x="7690" y="2108"/>
                    <a:pt x="8201" y="2108"/>
                  </a:cubicBezTo>
                  <a:cubicBezTo>
                    <a:pt x="8712" y="2108"/>
                    <a:pt x="9192" y="2307"/>
                    <a:pt x="9553" y="2668"/>
                  </a:cubicBezTo>
                  <a:cubicBezTo>
                    <a:pt x="10299" y="3414"/>
                    <a:pt x="10299" y="4627"/>
                    <a:pt x="9553" y="5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2">
              <a:extLst>
                <a:ext uri="{FF2B5EF4-FFF2-40B4-BE49-F238E27FC236}">
                  <a16:creationId xmlns:a16="http://schemas.microsoft.com/office/drawing/2014/main" id="{AB03D57D-C123-4E71-8D37-5C752EC28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3295650"/>
              <a:ext cx="244475" cy="173038"/>
            </a:xfrm>
            <a:custGeom>
              <a:avLst/>
              <a:gdLst>
                <a:gd name="T0" fmla="*/ 5136 w 5841"/>
                <a:gd name="T1" fmla="*/ 1909 h 4128"/>
                <a:gd name="T2" fmla="*/ 2917 w 5841"/>
                <a:gd name="T3" fmla="*/ 4128 h 4128"/>
                <a:gd name="T4" fmla="*/ 698 w 5841"/>
                <a:gd name="T5" fmla="*/ 1909 h 4128"/>
                <a:gd name="T6" fmla="*/ 1489 w 5841"/>
                <a:gd name="T7" fmla="*/ 0 h 4128"/>
                <a:gd name="T8" fmla="*/ 2280 w 5841"/>
                <a:gd name="T9" fmla="*/ 327 h 4128"/>
                <a:gd name="T10" fmla="*/ 2637 w 5841"/>
                <a:gd name="T11" fmla="*/ 684 h 4128"/>
                <a:gd name="T12" fmla="*/ 3198 w 5841"/>
                <a:gd name="T13" fmla="*/ 684 h 4128"/>
                <a:gd name="T14" fmla="*/ 3554 w 5841"/>
                <a:gd name="T15" fmla="*/ 328 h 4128"/>
                <a:gd name="T16" fmla="*/ 4345 w 5841"/>
                <a:gd name="T17" fmla="*/ 0 h 4128"/>
                <a:gd name="T18" fmla="*/ 5136 w 5841"/>
                <a:gd name="T19" fmla="*/ 1909 h 4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41" h="4128">
                  <a:moveTo>
                    <a:pt x="5136" y="1909"/>
                  </a:moveTo>
                  <a:lnTo>
                    <a:pt x="2917" y="4128"/>
                  </a:lnTo>
                  <a:lnTo>
                    <a:pt x="698" y="1909"/>
                  </a:lnTo>
                  <a:cubicBezTo>
                    <a:pt x="0" y="1212"/>
                    <a:pt x="488" y="0"/>
                    <a:pt x="1489" y="0"/>
                  </a:cubicBezTo>
                  <a:cubicBezTo>
                    <a:pt x="1788" y="0"/>
                    <a:pt x="2069" y="116"/>
                    <a:pt x="2280" y="327"/>
                  </a:cubicBezTo>
                  <a:lnTo>
                    <a:pt x="2637" y="684"/>
                  </a:lnTo>
                  <a:cubicBezTo>
                    <a:pt x="2791" y="839"/>
                    <a:pt x="3043" y="839"/>
                    <a:pt x="3198" y="684"/>
                  </a:cubicBezTo>
                  <a:lnTo>
                    <a:pt x="3554" y="328"/>
                  </a:lnTo>
                  <a:cubicBezTo>
                    <a:pt x="3765" y="116"/>
                    <a:pt x="4046" y="0"/>
                    <a:pt x="4345" y="0"/>
                  </a:cubicBezTo>
                  <a:cubicBezTo>
                    <a:pt x="5334" y="0"/>
                    <a:pt x="5841" y="1204"/>
                    <a:pt x="5136" y="19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9190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D4FCB23-A471-437D-9626-5A3E237FAB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573DD-B022-4A08-A059-D302DEF487B8}"/>
              </a:ext>
            </a:extLst>
          </p:cNvPr>
          <p:cNvSpPr txBox="1"/>
          <p:nvPr/>
        </p:nvSpPr>
        <p:spPr>
          <a:xfrm>
            <a:off x="8143061" y="3591328"/>
            <a:ext cx="311762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Quicksand Bold" pitchFamily="2" charset="0"/>
                <a:cs typeface="Poppins SemiBold" panose="00000700000000000000" pitchFamily="2" charset="0"/>
              </a:rPr>
              <a:t>4.500.000</a:t>
            </a:r>
            <a:endParaRPr lang="en-US" sz="4800" baseline="30000" dirty="0">
              <a:solidFill>
                <a:schemeClr val="bg1"/>
              </a:solidFill>
              <a:latin typeface="Quicksand Bold" pitchFamily="2" charset="0"/>
              <a:cs typeface="Poppins SemiBold" panose="000007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486D43-4AE0-42F2-91F3-F5BFAA397584}"/>
              </a:ext>
            </a:extLst>
          </p:cNvPr>
          <p:cNvSpPr txBox="1"/>
          <p:nvPr/>
        </p:nvSpPr>
        <p:spPr>
          <a:xfrm>
            <a:off x="8151041" y="1970293"/>
            <a:ext cx="3152903" cy="986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Aenean</a:t>
            </a:r>
            <a:r>
              <a:rPr lang="fr-FR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eget</a:t>
            </a:r>
            <a:r>
              <a:rPr lang="fr-FR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neque</a:t>
            </a:r>
            <a:r>
              <a:rPr lang="fr-FR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sagittis</a:t>
            </a:r>
            <a:r>
              <a:rPr lang="fr-FR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, </a:t>
            </a:r>
            <a:r>
              <a:rPr lang="fr-FR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mattis</a:t>
            </a:r>
            <a:endParaRPr lang="fr-FR" sz="1100" dirty="0">
              <a:solidFill>
                <a:schemeClr val="bg1"/>
              </a:solidFill>
              <a:latin typeface="Quicksand Medium" panose="000006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libero </a:t>
            </a:r>
            <a:r>
              <a:rPr lang="fr-FR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quis</a:t>
            </a:r>
            <a:r>
              <a:rPr lang="fr-FR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, rhoncus </a:t>
            </a:r>
            <a:r>
              <a:rPr lang="fr-FR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augue</a:t>
            </a:r>
            <a:r>
              <a:rPr lang="fr-F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Sed </a:t>
            </a:r>
            <a:r>
              <a:rPr lang="fr-FR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pharetra</a:t>
            </a:r>
            <a:r>
              <a:rPr lang="fr-F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eu </a:t>
            </a:r>
            <a:r>
              <a:rPr lang="fr-FR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tellus</a:t>
            </a:r>
            <a:r>
              <a:rPr lang="fr-F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fr-F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fringilla</a:t>
            </a:r>
            <a:r>
              <a:rPr lang="fr-F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Sed </a:t>
            </a:r>
            <a:r>
              <a:rPr lang="fr-FR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pharetra</a:t>
            </a:r>
            <a:r>
              <a:rPr lang="fr-F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eu </a:t>
            </a:r>
            <a:r>
              <a:rPr lang="fr-FR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tellus</a:t>
            </a:r>
            <a:r>
              <a:rPr lang="fr-F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fr-F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fringilla</a:t>
            </a:r>
            <a:r>
              <a:rPr lang="fr-F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fr-FR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BFFDE8-CBDD-4CA7-8A0F-8E32D1785042}"/>
              </a:ext>
            </a:extLst>
          </p:cNvPr>
          <p:cNvSpPr txBox="1"/>
          <p:nvPr/>
        </p:nvSpPr>
        <p:spPr>
          <a:xfrm>
            <a:off x="8151041" y="1676193"/>
            <a:ext cx="21272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Numbers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B69ECF-CD45-45A6-B81A-3E463903966F}"/>
              </a:ext>
            </a:extLst>
          </p:cNvPr>
          <p:cNvSpPr txBox="1"/>
          <p:nvPr/>
        </p:nvSpPr>
        <p:spPr>
          <a:xfrm>
            <a:off x="8148381" y="4817657"/>
            <a:ext cx="249611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Big Numbers For Big Impact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34E5B6-C18E-4B63-9078-5B1B68F903D9}"/>
              </a:ext>
            </a:extLst>
          </p:cNvPr>
          <p:cNvCxnSpPr>
            <a:cxnSpLocks/>
          </p:cNvCxnSpPr>
          <p:nvPr/>
        </p:nvCxnSpPr>
        <p:spPr>
          <a:xfrm>
            <a:off x="8118418" y="3410671"/>
            <a:ext cx="3152903" cy="0"/>
          </a:xfrm>
          <a:prstGeom prst="line">
            <a:avLst/>
          </a:prstGeom>
          <a:ln w="3175">
            <a:solidFill>
              <a:srgbClr val="F2E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111818B-A0D9-4455-A722-2A417FAEC24B}"/>
              </a:ext>
            </a:extLst>
          </p:cNvPr>
          <p:cNvSpPr txBox="1"/>
          <p:nvPr/>
        </p:nvSpPr>
        <p:spPr>
          <a:xfrm>
            <a:off x="8151041" y="4513359"/>
            <a:ext cx="21272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Number Counts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9D6D615-E6DD-42CE-A55A-BD1A068897A7}"/>
              </a:ext>
            </a:extLst>
          </p:cNvPr>
          <p:cNvGrpSpPr/>
          <p:nvPr/>
        </p:nvGrpSpPr>
        <p:grpSpPr>
          <a:xfrm>
            <a:off x="6845982" y="3062949"/>
            <a:ext cx="731520" cy="731520"/>
            <a:chOff x="4411980" y="3063240"/>
            <a:chExt cx="731520" cy="73152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A32A334-40F1-49FC-917A-837F1D64090C}"/>
                </a:ext>
              </a:extLst>
            </p:cNvPr>
            <p:cNvSpPr/>
            <p:nvPr/>
          </p:nvSpPr>
          <p:spPr>
            <a:xfrm>
              <a:off x="4411980" y="3063240"/>
              <a:ext cx="731520" cy="731520"/>
            </a:xfrm>
            <a:prstGeom prst="roundRect">
              <a:avLst/>
            </a:prstGeom>
            <a:solidFill>
              <a:srgbClr val="F2E8CF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1D69C98-1AC5-4EA3-BF3A-5057EA1F3D79}"/>
                </a:ext>
              </a:extLst>
            </p:cNvPr>
            <p:cNvGrpSpPr/>
            <p:nvPr/>
          </p:nvGrpSpPr>
          <p:grpSpPr>
            <a:xfrm>
              <a:off x="4576856" y="3264704"/>
              <a:ext cx="401767" cy="362268"/>
              <a:chOff x="4289426" y="3175000"/>
              <a:chExt cx="565150" cy="509588"/>
            </a:xfrm>
            <a:solidFill>
              <a:srgbClr val="A7C957"/>
            </a:solidFill>
          </p:grpSpPr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70B24B6B-2F68-49F3-B059-775B0AF67E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9426" y="3175000"/>
                <a:ext cx="565150" cy="509588"/>
              </a:xfrm>
              <a:custGeom>
                <a:avLst/>
                <a:gdLst>
                  <a:gd name="T0" fmla="*/ 11132 w 13546"/>
                  <a:gd name="T1" fmla="*/ 0 h 12220"/>
                  <a:gd name="T2" fmla="*/ 2414 w 13546"/>
                  <a:gd name="T3" fmla="*/ 0 h 12220"/>
                  <a:gd name="T4" fmla="*/ 0 w 13546"/>
                  <a:gd name="T5" fmla="*/ 2415 h 12220"/>
                  <a:gd name="T6" fmla="*/ 0 w 13546"/>
                  <a:gd name="T7" fmla="*/ 7153 h 12220"/>
                  <a:gd name="T8" fmla="*/ 2414 w 13546"/>
                  <a:gd name="T9" fmla="*/ 9567 h 12220"/>
                  <a:gd name="T10" fmla="*/ 4584 w 13546"/>
                  <a:gd name="T11" fmla="*/ 9567 h 12220"/>
                  <a:gd name="T12" fmla="*/ 6458 w 13546"/>
                  <a:gd name="T13" fmla="*/ 12013 h 12220"/>
                  <a:gd name="T14" fmla="*/ 7088 w 13546"/>
                  <a:gd name="T15" fmla="*/ 12013 h 12220"/>
                  <a:gd name="T16" fmla="*/ 8962 w 13546"/>
                  <a:gd name="T17" fmla="*/ 9567 h 12220"/>
                  <a:gd name="T18" fmla="*/ 11132 w 13546"/>
                  <a:gd name="T19" fmla="*/ 9567 h 12220"/>
                  <a:gd name="T20" fmla="*/ 13546 w 13546"/>
                  <a:gd name="T21" fmla="*/ 7153 h 12220"/>
                  <a:gd name="T22" fmla="*/ 13546 w 13546"/>
                  <a:gd name="T23" fmla="*/ 2414 h 12220"/>
                  <a:gd name="T24" fmla="*/ 11132 w 13546"/>
                  <a:gd name="T25" fmla="*/ 0 h 12220"/>
                  <a:gd name="T26" fmla="*/ 9553 w 13546"/>
                  <a:gd name="T27" fmla="*/ 5373 h 12220"/>
                  <a:gd name="T28" fmla="*/ 7054 w 13546"/>
                  <a:gd name="T29" fmla="*/ 7872 h 12220"/>
                  <a:gd name="T30" fmla="*/ 6493 w 13546"/>
                  <a:gd name="T31" fmla="*/ 7872 h 12220"/>
                  <a:gd name="T32" fmla="*/ 3993 w 13546"/>
                  <a:gd name="T33" fmla="*/ 5373 h 12220"/>
                  <a:gd name="T34" fmla="*/ 3993 w 13546"/>
                  <a:gd name="T35" fmla="*/ 2668 h 12220"/>
                  <a:gd name="T36" fmla="*/ 6697 w 13546"/>
                  <a:gd name="T37" fmla="*/ 2668 h 12220"/>
                  <a:gd name="T38" fmla="*/ 6773 w 13546"/>
                  <a:gd name="T39" fmla="*/ 2744 h 12220"/>
                  <a:gd name="T40" fmla="*/ 6849 w 13546"/>
                  <a:gd name="T41" fmla="*/ 2668 h 12220"/>
                  <a:gd name="T42" fmla="*/ 8201 w 13546"/>
                  <a:gd name="T43" fmla="*/ 2108 h 12220"/>
                  <a:gd name="T44" fmla="*/ 9553 w 13546"/>
                  <a:gd name="T45" fmla="*/ 2668 h 12220"/>
                  <a:gd name="T46" fmla="*/ 9553 w 13546"/>
                  <a:gd name="T47" fmla="*/ 5373 h 12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46" h="12220">
                    <a:moveTo>
                      <a:pt x="11132" y="0"/>
                    </a:moveTo>
                    <a:lnTo>
                      <a:pt x="2414" y="0"/>
                    </a:lnTo>
                    <a:cubicBezTo>
                      <a:pt x="1083" y="0"/>
                      <a:pt x="0" y="1083"/>
                      <a:pt x="0" y="2415"/>
                    </a:cubicBezTo>
                    <a:lnTo>
                      <a:pt x="0" y="7153"/>
                    </a:lnTo>
                    <a:cubicBezTo>
                      <a:pt x="0" y="8484"/>
                      <a:pt x="1083" y="9567"/>
                      <a:pt x="2414" y="9567"/>
                    </a:cubicBezTo>
                    <a:lnTo>
                      <a:pt x="4584" y="9567"/>
                    </a:lnTo>
                    <a:lnTo>
                      <a:pt x="6458" y="12013"/>
                    </a:lnTo>
                    <a:cubicBezTo>
                      <a:pt x="6617" y="12220"/>
                      <a:pt x="6929" y="12220"/>
                      <a:pt x="7088" y="12013"/>
                    </a:cubicBezTo>
                    <a:lnTo>
                      <a:pt x="8962" y="9567"/>
                    </a:lnTo>
                    <a:lnTo>
                      <a:pt x="11132" y="9567"/>
                    </a:lnTo>
                    <a:cubicBezTo>
                      <a:pt x="12463" y="9567"/>
                      <a:pt x="13546" y="8484"/>
                      <a:pt x="13546" y="7153"/>
                    </a:cubicBezTo>
                    <a:lnTo>
                      <a:pt x="13546" y="2414"/>
                    </a:lnTo>
                    <a:cubicBezTo>
                      <a:pt x="13546" y="1083"/>
                      <a:pt x="12463" y="0"/>
                      <a:pt x="11132" y="0"/>
                    </a:cubicBezTo>
                    <a:close/>
                    <a:moveTo>
                      <a:pt x="9553" y="5373"/>
                    </a:moveTo>
                    <a:lnTo>
                      <a:pt x="7054" y="7872"/>
                    </a:lnTo>
                    <a:cubicBezTo>
                      <a:pt x="6899" y="8027"/>
                      <a:pt x="6648" y="8027"/>
                      <a:pt x="6493" y="7872"/>
                    </a:cubicBezTo>
                    <a:lnTo>
                      <a:pt x="3993" y="5373"/>
                    </a:lnTo>
                    <a:cubicBezTo>
                      <a:pt x="3246" y="4625"/>
                      <a:pt x="3246" y="3415"/>
                      <a:pt x="3993" y="2668"/>
                    </a:cubicBezTo>
                    <a:cubicBezTo>
                      <a:pt x="4739" y="1923"/>
                      <a:pt x="5952" y="1923"/>
                      <a:pt x="6697" y="2668"/>
                    </a:cubicBezTo>
                    <a:lnTo>
                      <a:pt x="6773" y="2744"/>
                    </a:lnTo>
                    <a:lnTo>
                      <a:pt x="6849" y="2668"/>
                    </a:lnTo>
                    <a:cubicBezTo>
                      <a:pt x="7210" y="2307"/>
                      <a:pt x="7690" y="2108"/>
                      <a:pt x="8201" y="2108"/>
                    </a:cubicBezTo>
                    <a:cubicBezTo>
                      <a:pt x="8712" y="2108"/>
                      <a:pt x="9192" y="2307"/>
                      <a:pt x="9553" y="2668"/>
                    </a:cubicBezTo>
                    <a:cubicBezTo>
                      <a:pt x="10299" y="3414"/>
                      <a:pt x="10299" y="4627"/>
                      <a:pt x="9553" y="5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944BFA4C-FAAE-41CF-82A4-F328DE6D1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63" y="3295650"/>
                <a:ext cx="244475" cy="173038"/>
              </a:xfrm>
              <a:custGeom>
                <a:avLst/>
                <a:gdLst>
                  <a:gd name="T0" fmla="*/ 5136 w 5841"/>
                  <a:gd name="T1" fmla="*/ 1909 h 4128"/>
                  <a:gd name="T2" fmla="*/ 2917 w 5841"/>
                  <a:gd name="T3" fmla="*/ 4128 h 4128"/>
                  <a:gd name="T4" fmla="*/ 698 w 5841"/>
                  <a:gd name="T5" fmla="*/ 1909 h 4128"/>
                  <a:gd name="T6" fmla="*/ 1489 w 5841"/>
                  <a:gd name="T7" fmla="*/ 0 h 4128"/>
                  <a:gd name="T8" fmla="*/ 2280 w 5841"/>
                  <a:gd name="T9" fmla="*/ 327 h 4128"/>
                  <a:gd name="T10" fmla="*/ 2637 w 5841"/>
                  <a:gd name="T11" fmla="*/ 684 h 4128"/>
                  <a:gd name="T12" fmla="*/ 3198 w 5841"/>
                  <a:gd name="T13" fmla="*/ 684 h 4128"/>
                  <a:gd name="T14" fmla="*/ 3554 w 5841"/>
                  <a:gd name="T15" fmla="*/ 328 h 4128"/>
                  <a:gd name="T16" fmla="*/ 4345 w 5841"/>
                  <a:gd name="T17" fmla="*/ 0 h 4128"/>
                  <a:gd name="T18" fmla="*/ 5136 w 5841"/>
                  <a:gd name="T19" fmla="*/ 1909 h 4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41" h="4128">
                    <a:moveTo>
                      <a:pt x="5136" y="1909"/>
                    </a:moveTo>
                    <a:lnTo>
                      <a:pt x="2917" y="4128"/>
                    </a:lnTo>
                    <a:lnTo>
                      <a:pt x="698" y="1909"/>
                    </a:lnTo>
                    <a:cubicBezTo>
                      <a:pt x="0" y="1212"/>
                      <a:pt x="488" y="0"/>
                      <a:pt x="1489" y="0"/>
                    </a:cubicBezTo>
                    <a:cubicBezTo>
                      <a:pt x="1788" y="0"/>
                      <a:pt x="2069" y="116"/>
                      <a:pt x="2280" y="327"/>
                    </a:cubicBezTo>
                    <a:lnTo>
                      <a:pt x="2637" y="684"/>
                    </a:lnTo>
                    <a:cubicBezTo>
                      <a:pt x="2791" y="839"/>
                      <a:pt x="3043" y="839"/>
                      <a:pt x="3198" y="684"/>
                    </a:cubicBezTo>
                    <a:lnTo>
                      <a:pt x="3554" y="328"/>
                    </a:lnTo>
                    <a:cubicBezTo>
                      <a:pt x="3765" y="116"/>
                      <a:pt x="4046" y="0"/>
                      <a:pt x="4345" y="0"/>
                    </a:cubicBezTo>
                    <a:cubicBezTo>
                      <a:pt x="5334" y="0"/>
                      <a:pt x="5841" y="1204"/>
                      <a:pt x="5136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FEEF345-3BD0-4637-8960-7014D204A250}"/>
              </a:ext>
            </a:extLst>
          </p:cNvPr>
          <p:cNvSpPr txBox="1"/>
          <p:nvPr/>
        </p:nvSpPr>
        <p:spPr>
          <a:xfrm>
            <a:off x="914402" y="1730885"/>
            <a:ext cx="344423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Phone.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5840CC-86A8-4574-85AB-0A9DD7F704E2}"/>
              </a:ext>
            </a:extLst>
          </p:cNvPr>
          <p:cNvSpPr txBox="1"/>
          <p:nvPr/>
        </p:nvSpPr>
        <p:spPr>
          <a:xfrm>
            <a:off x="914528" y="2586771"/>
            <a:ext cx="3445060" cy="25095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risus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magna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viverra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consequat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ac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augue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Aliquam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est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id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vitae,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justo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Proin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vitae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nibh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Morbi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volutpat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dignissim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dolor non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accumsan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ante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tincidunt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nulla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ante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iaculis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tortor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et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auctor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purus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nunc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metus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Sed pharetra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tellus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fringilla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ex nisi, convallis id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finibus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quisAenean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sagittis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mattis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libero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rhoncus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augue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C0058D-9E04-4BF7-80C2-A7FE6DA6BA5D}"/>
              </a:ext>
            </a:extLst>
          </p:cNvPr>
          <p:cNvSpPr txBox="1"/>
          <p:nvPr/>
        </p:nvSpPr>
        <p:spPr>
          <a:xfrm>
            <a:off x="914400" y="1313283"/>
            <a:ext cx="34451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Phone Mockup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59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F985E1-C2B9-4243-A231-CC7701C523E8}"/>
              </a:ext>
            </a:extLst>
          </p:cNvPr>
          <p:cNvSpPr txBox="1"/>
          <p:nvPr/>
        </p:nvSpPr>
        <p:spPr>
          <a:xfrm>
            <a:off x="7009258" y="1730885"/>
            <a:ext cx="380896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Desk. Mockup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272367-A3C3-4A48-9972-93EB217FABE7}"/>
              </a:ext>
            </a:extLst>
          </p:cNvPr>
          <p:cNvSpPr txBox="1"/>
          <p:nvPr/>
        </p:nvSpPr>
        <p:spPr>
          <a:xfrm>
            <a:off x="7009384" y="2586771"/>
            <a:ext cx="3809874" cy="1493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dictum a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fermentum.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sagittis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Aliquam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est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justo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accumsan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ante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tincidunt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nulla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ante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iaculis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tortor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et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auctor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purus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23CE4-D245-4EA3-91FC-42223AF22AB4}"/>
              </a:ext>
            </a:extLst>
          </p:cNvPr>
          <p:cNvSpPr txBox="1"/>
          <p:nvPr/>
        </p:nvSpPr>
        <p:spPr>
          <a:xfrm>
            <a:off x="7009256" y="1313283"/>
            <a:ext cx="381001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Mockup Section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249521-93B6-4025-B7D5-2E1DE426349E}"/>
              </a:ext>
            </a:extLst>
          </p:cNvPr>
          <p:cNvSpPr txBox="1"/>
          <p:nvPr/>
        </p:nvSpPr>
        <p:spPr>
          <a:xfrm>
            <a:off x="7009255" y="4542026"/>
            <a:ext cx="380896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+2.500.400K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7B931B-8D16-4DA9-A558-23673406F787}"/>
              </a:ext>
            </a:extLst>
          </p:cNvPr>
          <p:cNvSpPr txBox="1"/>
          <p:nvPr/>
        </p:nvSpPr>
        <p:spPr>
          <a:xfrm>
            <a:off x="7009255" y="5591002"/>
            <a:ext cx="32308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First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17202F-4D08-46B0-91A9-902B0C2C19FC}"/>
              </a:ext>
            </a:extLst>
          </p:cNvPr>
          <p:cNvSpPr txBox="1"/>
          <p:nvPr/>
        </p:nvSpPr>
        <p:spPr>
          <a:xfrm>
            <a:off x="7009255" y="5356322"/>
            <a:ext cx="32308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100" dirty="0">
                <a:solidFill>
                  <a:srgbClr val="5E2324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Mauris eu nisl sed diam imperdiet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0C0F11-93CF-4730-BC9E-3F0944823C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055834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C629A17-31BF-45A7-A36B-A9C0FF2AC25B}"/>
              </a:ext>
            </a:extLst>
          </p:cNvPr>
          <p:cNvSpPr txBox="1"/>
          <p:nvPr/>
        </p:nvSpPr>
        <p:spPr>
          <a:xfrm>
            <a:off x="1062072" y="1730885"/>
            <a:ext cx="41184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Tab Mockup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5343BD-F420-4B68-8D26-5F56B1F66094}"/>
              </a:ext>
            </a:extLst>
          </p:cNvPr>
          <p:cNvSpPr txBox="1"/>
          <p:nvPr/>
        </p:nvSpPr>
        <p:spPr>
          <a:xfrm>
            <a:off x="1062198" y="2586771"/>
            <a:ext cx="4119402" cy="12399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dictum a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fermentum.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sagittis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est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mollisa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justo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ante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70D008-8E50-45D9-A6FE-308EB897F7D0}"/>
              </a:ext>
            </a:extLst>
          </p:cNvPr>
          <p:cNvSpPr txBox="1"/>
          <p:nvPr/>
        </p:nvSpPr>
        <p:spPr>
          <a:xfrm>
            <a:off x="1062070" y="1313283"/>
            <a:ext cx="41195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Mockup Section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753376-8988-48D1-A703-C774711F5BF7}"/>
              </a:ext>
            </a:extLst>
          </p:cNvPr>
          <p:cNvSpPr txBox="1"/>
          <p:nvPr/>
        </p:nvSpPr>
        <p:spPr>
          <a:xfrm>
            <a:off x="1062070" y="4224360"/>
            <a:ext cx="1485242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First Column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A10BA1-2941-483E-A228-19460307CADF}"/>
              </a:ext>
            </a:extLst>
          </p:cNvPr>
          <p:cNvSpPr txBox="1"/>
          <p:nvPr/>
        </p:nvSpPr>
        <p:spPr>
          <a:xfrm>
            <a:off x="1062070" y="4506456"/>
            <a:ext cx="1905001" cy="73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888A1F-BD66-4F62-9700-6AA471507813}"/>
              </a:ext>
            </a:extLst>
          </p:cNvPr>
          <p:cNvSpPr txBox="1"/>
          <p:nvPr/>
        </p:nvSpPr>
        <p:spPr>
          <a:xfrm>
            <a:off x="3424269" y="4224360"/>
            <a:ext cx="1485242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Second Column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5D3AC6-1382-4419-B18B-C0CDA8D7FED0}"/>
              </a:ext>
            </a:extLst>
          </p:cNvPr>
          <p:cNvSpPr txBox="1"/>
          <p:nvPr/>
        </p:nvSpPr>
        <p:spPr>
          <a:xfrm>
            <a:off x="3424269" y="4506456"/>
            <a:ext cx="1905001" cy="73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41BE5C7-0AEF-454D-9320-1E3D2FAF0A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76757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C85AD4-B7F5-4452-8500-E41C012505CE}"/>
              </a:ext>
            </a:extLst>
          </p:cNvPr>
          <p:cNvSpPr txBox="1"/>
          <p:nvPr/>
        </p:nvSpPr>
        <p:spPr>
          <a:xfrm>
            <a:off x="914402" y="1730885"/>
            <a:ext cx="42671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Analysis Chart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4482E-60C7-457B-962A-B9BCF8E52FAE}"/>
              </a:ext>
            </a:extLst>
          </p:cNvPr>
          <p:cNvSpPr txBox="1"/>
          <p:nvPr/>
        </p:nvSpPr>
        <p:spPr>
          <a:xfrm>
            <a:off x="914528" y="2586771"/>
            <a:ext cx="4268216" cy="732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dictum 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vel fermentum.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sagittis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Aliquam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est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justo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01A9E-E318-4A63-8814-B86DE1CED6E8}"/>
              </a:ext>
            </a:extLst>
          </p:cNvPr>
          <p:cNvSpPr txBox="1"/>
          <p:nvPr/>
        </p:nvSpPr>
        <p:spPr>
          <a:xfrm>
            <a:off x="914400" y="1313283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376196-FF38-4078-9F17-70C856B9CEFA}"/>
              </a:ext>
            </a:extLst>
          </p:cNvPr>
          <p:cNvGrpSpPr/>
          <p:nvPr/>
        </p:nvGrpSpPr>
        <p:grpSpPr>
          <a:xfrm>
            <a:off x="6552022" y="914400"/>
            <a:ext cx="4725576" cy="3850611"/>
            <a:chOff x="6507479" y="1285381"/>
            <a:chExt cx="4404359" cy="331340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ADC782-6638-4A56-B975-CB8A82A1B39A}"/>
                </a:ext>
              </a:extLst>
            </p:cNvPr>
            <p:cNvCxnSpPr>
              <a:cxnSpLocks/>
            </p:cNvCxnSpPr>
            <p:nvPr/>
          </p:nvCxnSpPr>
          <p:spPr>
            <a:xfrm>
              <a:off x="6507479" y="3770434"/>
              <a:ext cx="4404359" cy="0"/>
            </a:xfrm>
            <a:prstGeom prst="line">
              <a:avLst/>
            </a:prstGeom>
            <a:ln>
              <a:solidFill>
                <a:srgbClr val="F2E8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6CC8F16-9460-4ED5-9A39-6431A6733E7E}"/>
                </a:ext>
              </a:extLst>
            </p:cNvPr>
            <p:cNvCxnSpPr>
              <a:cxnSpLocks/>
            </p:cNvCxnSpPr>
            <p:nvPr/>
          </p:nvCxnSpPr>
          <p:spPr>
            <a:xfrm>
              <a:off x="6507479" y="1285381"/>
              <a:ext cx="4404359" cy="0"/>
            </a:xfrm>
            <a:prstGeom prst="line">
              <a:avLst/>
            </a:prstGeom>
            <a:ln>
              <a:solidFill>
                <a:srgbClr val="F2E8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EFFDEA7-69EB-4062-AF33-68AFD1C2D1EB}"/>
                </a:ext>
              </a:extLst>
            </p:cNvPr>
            <p:cNvCxnSpPr>
              <a:cxnSpLocks/>
            </p:cNvCxnSpPr>
            <p:nvPr/>
          </p:nvCxnSpPr>
          <p:spPr>
            <a:xfrm>
              <a:off x="6507479" y="4598787"/>
              <a:ext cx="4404359" cy="0"/>
            </a:xfrm>
            <a:prstGeom prst="line">
              <a:avLst/>
            </a:prstGeom>
            <a:ln w="12700">
              <a:solidFill>
                <a:srgbClr val="F2E8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17C9981-6A43-437A-AFE3-2297D5294328}"/>
                </a:ext>
              </a:extLst>
            </p:cNvPr>
            <p:cNvCxnSpPr>
              <a:cxnSpLocks/>
            </p:cNvCxnSpPr>
            <p:nvPr/>
          </p:nvCxnSpPr>
          <p:spPr>
            <a:xfrm>
              <a:off x="6507479" y="2942083"/>
              <a:ext cx="4404359" cy="0"/>
            </a:xfrm>
            <a:prstGeom prst="line">
              <a:avLst/>
            </a:prstGeom>
            <a:ln>
              <a:solidFill>
                <a:srgbClr val="F2E8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541CAD-78A4-4114-A9E5-A4BADA599350}"/>
                </a:ext>
              </a:extLst>
            </p:cNvPr>
            <p:cNvCxnSpPr>
              <a:cxnSpLocks/>
            </p:cNvCxnSpPr>
            <p:nvPr/>
          </p:nvCxnSpPr>
          <p:spPr>
            <a:xfrm>
              <a:off x="6507479" y="2113732"/>
              <a:ext cx="4404359" cy="0"/>
            </a:xfrm>
            <a:prstGeom prst="line">
              <a:avLst/>
            </a:prstGeom>
            <a:ln>
              <a:solidFill>
                <a:srgbClr val="F2E8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9F87A8D-E42D-4AFF-8FC0-EC781B777E8C}"/>
              </a:ext>
            </a:extLst>
          </p:cNvPr>
          <p:cNvSpPr/>
          <p:nvPr/>
        </p:nvSpPr>
        <p:spPr>
          <a:xfrm>
            <a:off x="7547899" y="2563745"/>
            <a:ext cx="500123" cy="2201266"/>
          </a:xfrm>
          <a:prstGeom prst="rect">
            <a:avLst/>
          </a:prstGeom>
          <a:solidFill>
            <a:srgbClr val="F2E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D5F8D3-5977-49C2-9759-186B0B693256}"/>
              </a:ext>
            </a:extLst>
          </p:cNvPr>
          <p:cNvSpPr/>
          <p:nvPr/>
        </p:nvSpPr>
        <p:spPr>
          <a:xfrm>
            <a:off x="9717804" y="1618987"/>
            <a:ext cx="500123" cy="3146025"/>
          </a:xfrm>
          <a:prstGeom prst="rect">
            <a:avLst/>
          </a:prstGeom>
          <a:solidFill>
            <a:srgbClr val="F2E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048B2E-0AAA-4068-AE2F-D2D324004DB5}"/>
              </a:ext>
            </a:extLst>
          </p:cNvPr>
          <p:cNvSpPr/>
          <p:nvPr/>
        </p:nvSpPr>
        <p:spPr>
          <a:xfrm flipV="1">
            <a:off x="7547899" y="2556930"/>
            <a:ext cx="500123" cy="1414487"/>
          </a:xfrm>
          <a:prstGeom prst="rect">
            <a:avLst/>
          </a:prstGeom>
          <a:solidFill>
            <a:srgbClr val="A7C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43FFDB-3A93-4FDB-9D1E-35D7D6983869}"/>
              </a:ext>
            </a:extLst>
          </p:cNvPr>
          <p:cNvSpPr/>
          <p:nvPr/>
        </p:nvSpPr>
        <p:spPr>
          <a:xfrm flipV="1">
            <a:off x="9717804" y="1618986"/>
            <a:ext cx="500123" cy="1786578"/>
          </a:xfrm>
          <a:prstGeom prst="rect">
            <a:avLst/>
          </a:prstGeom>
          <a:solidFill>
            <a:srgbClr val="6A9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829724-BD47-49AF-9B80-3A809783DA2B}"/>
              </a:ext>
            </a:extLst>
          </p:cNvPr>
          <p:cNvSpPr/>
          <p:nvPr/>
        </p:nvSpPr>
        <p:spPr>
          <a:xfrm>
            <a:off x="10834575" y="975568"/>
            <a:ext cx="443023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Medium" panose="00000600000000000000" pitchFamily="2" charset="0"/>
              </a:rPr>
              <a:t>100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852378-F78D-488A-82F5-F3E0D91100ED}"/>
              </a:ext>
            </a:extLst>
          </p:cNvPr>
          <p:cNvSpPr/>
          <p:nvPr/>
        </p:nvSpPr>
        <p:spPr>
          <a:xfrm>
            <a:off x="10834575" y="1939795"/>
            <a:ext cx="443023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" panose="00000500000000000000" pitchFamily="2" charset="0"/>
              </a:rPr>
              <a:t>75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F19168-16E2-4F57-8D60-5B7496BCED7F}"/>
              </a:ext>
            </a:extLst>
          </p:cNvPr>
          <p:cNvSpPr/>
          <p:nvPr/>
        </p:nvSpPr>
        <p:spPr>
          <a:xfrm>
            <a:off x="10834575" y="2904023"/>
            <a:ext cx="443023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" panose="00000500000000000000" pitchFamily="2" charset="0"/>
              </a:rPr>
              <a:t>50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FB249E-7091-4BDF-B6D5-98D7DE350989}"/>
              </a:ext>
            </a:extLst>
          </p:cNvPr>
          <p:cNvSpPr/>
          <p:nvPr/>
        </p:nvSpPr>
        <p:spPr>
          <a:xfrm>
            <a:off x="10834575" y="3868251"/>
            <a:ext cx="443023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" panose="00000500000000000000" pitchFamily="2" charset="0"/>
              </a:rPr>
              <a:t>25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77D58C-E22F-47EE-B68F-E848959FE9DC}"/>
              </a:ext>
            </a:extLst>
          </p:cNvPr>
          <p:cNvSpPr/>
          <p:nvPr/>
        </p:nvSpPr>
        <p:spPr>
          <a:xfrm>
            <a:off x="10834575" y="4832478"/>
            <a:ext cx="443023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Medium" panose="00000600000000000000" pitchFamily="2" charset="0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3B080C7-E3B8-408C-AF6F-F9CAF53442DD}"/>
              </a:ext>
            </a:extLst>
          </p:cNvPr>
          <p:cNvSpPr/>
          <p:nvPr/>
        </p:nvSpPr>
        <p:spPr>
          <a:xfrm rot="16200000">
            <a:off x="7541559" y="3138521"/>
            <a:ext cx="500123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62</a:t>
            </a:r>
            <a:r>
              <a:rPr lang="en-US" sz="1600" baseline="300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2F9FFB-CE84-4123-8DB8-3F666989B240}"/>
              </a:ext>
            </a:extLst>
          </p:cNvPr>
          <p:cNvSpPr/>
          <p:nvPr/>
        </p:nvSpPr>
        <p:spPr>
          <a:xfrm rot="16200000">
            <a:off x="9717804" y="2345103"/>
            <a:ext cx="500123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97</a:t>
            </a:r>
            <a:r>
              <a:rPr lang="en-US" sz="1600" baseline="300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%</a:t>
            </a:r>
            <a:endParaRPr lang="en-US" sz="1600" dirty="0">
              <a:solidFill>
                <a:schemeClr val="bg1"/>
              </a:solidFill>
              <a:latin typeface="Quicksand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E59616-561E-4E9B-A990-9066D635700B}"/>
              </a:ext>
            </a:extLst>
          </p:cNvPr>
          <p:cNvSpPr txBox="1"/>
          <p:nvPr/>
        </p:nvSpPr>
        <p:spPr>
          <a:xfrm>
            <a:off x="6931448" y="5656810"/>
            <a:ext cx="17203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Competitor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BE1EFB-EA78-472B-92DE-E740547520C4}"/>
              </a:ext>
            </a:extLst>
          </p:cNvPr>
          <p:cNvSpPr txBox="1"/>
          <p:nvPr/>
        </p:nvSpPr>
        <p:spPr>
          <a:xfrm>
            <a:off x="6931448" y="5946124"/>
            <a:ext cx="172034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100" dirty="0">
                <a:solidFill>
                  <a:srgbClr val="5E2324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Mauris eu nisl sed diam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572271-9E07-49D9-A1BB-73C16A1CF50F}"/>
              </a:ext>
            </a:extLst>
          </p:cNvPr>
          <p:cNvSpPr txBox="1"/>
          <p:nvPr/>
        </p:nvSpPr>
        <p:spPr>
          <a:xfrm>
            <a:off x="9107693" y="5656810"/>
            <a:ext cx="17203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Our Company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487B1F-D60B-4593-A41B-CBB83163B637}"/>
              </a:ext>
            </a:extLst>
          </p:cNvPr>
          <p:cNvSpPr txBox="1"/>
          <p:nvPr/>
        </p:nvSpPr>
        <p:spPr>
          <a:xfrm>
            <a:off x="9107693" y="5946124"/>
            <a:ext cx="172034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100" dirty="0">
                <a:solidFill>
                  <a:srgbClr val="5E2324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Mauris eu nisl sed diam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5BDBD6-BE24-4C67-B74F-120F4A1D70E1}"/>
              </a:ext>
            </a:extLst>
          </p:cNvPr>
          <p:cNvSpPr txBox="1"/>
          <p:nvPr/>
        </p:nvSpPr>
        <p:spPr>
          <a:xfrm>
            <a:off x="6931448" y="4971816"/>
            <a:ext cx="172034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62+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4C6945-9A1B-4271-835D-B412C3A8EF20}"/>
              </a:ext>
            </a:extLst>
          </p:cNvPr>
          <p:cNvSpPr txBox="1"/>
          <p:nvPr/>
        </p:nvSpPr>
        <p:spPr>
          <a:xfrm>
            <a:off x="9107693" y="4971816"/>
            <a:ext cx="172034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97+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E1E987-CAD5-491F-8468-48A6AA0B7807}"/>
              </a:ext>
            </a:extLst>
          </p:cNvPr>
          <p:cNvSpPr txBox="1"/>
          <p:nvPr/>
        </p:nvSpPr>
        <p:spPr>
          <a:xfrm>
            <a:off x="914400" y="4009521"/>
            <a:ext cx="1991376" cy="73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varius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nisi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mattis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Cras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D70C94F-C3F6-49E3-92FF-F7F5C610BFA9}"/>
              </a:ext>
            </a:extLst>
          </p:cNvPr>
          <p:cNvSpPr txBox="1"/>
          <p:nvPr/>
        </p:nvSpPr>
        <p:spPr>
          <a:xfrm>
            <a:off x="727200" y="3705224"/>
            <a:ext cx="19913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E2324"/>
                </a:solidFill>
                <a:latin typeface="Quicksand Bold" pitchFamily="2" charset="0"/>
                <a:cs typeface="Poppins Medium" panose="00000600000000000000" pitchFamily="2" charset="0"/>
              </a:rPr>
              <a:t>Our Data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A67A83-D4B0-497F-981E-551630CBD703}"/>
              </a:ext>
            </a:extLst>
          </p:cNvPr>
          <p:cNvSpPr txBox="1"/>
          <p:nvPr/>
        </p:nvSpPr>
        <p:spPr>
          <a:xfrm>
            <a:off x="914400" y="4932402"/>
            <a:ext cx="19913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rgbClr val="5E2324"/>
                </a:solidFill>
                <a:latin typeface="Quicksand Bold" pitchFamily="2" charset="0"/>
                <a:cs typeface="Poppins Medium" panose="00000600000000000000" pitchFamily="2" charset="0"/>
              </a:rPr>
              <a:t>9700</a:t>
            </a:r>
            <a:endParaRPr lang="en-US" sz="3600" baseline="30000" dirty="0">
              <a:solidFill>
                <a:srgbClr val="5E2324"/>
              </a:solidFill>
              <a:latin typeface="Quicksand Bold" pitchFamily="2" charset="0"/>
              <a:cs typeface="Poppins Medium" panose="000006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BFC02E-8114-4071-AD60-C36236D52492}"/>
              </a:ext>
            </a:extLst>
          </p:cNvPr>
          <p:cNvSpPr txBox="1"/>
          <p:nvPr/>
        </p:nvSpPr>
        <p:spPr>
          <a:xfrm>
            <a:off x="3196684" y="4009521"/>
            <a:ext cx="1991376" cy="73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varius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nisi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mattis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Cras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9839156-6460-48AF-B14A-CCE4A821C0BC}"/>
              </a:ext>
            </a:extLst>
          </p:cNvPr>
          <p:cNvSpPr txBox="1"/>
          <p:nvPr/>
        </p:nvSpPr>
        <p:spPr>
          <a:xfrm>
            <a:off x="3009484" y="3705224"/>
            <a:ext cx="19913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E2324"/>
                </a:solidFill>
                <a:latin typeface="Quicksand Bold" pitchFamily="2" charset="0"/>
                <a:cs typeface="Poppins Medium" panose="00000600000000000000" pitchFamily="2" charset="0"/>
              </a:rPr>
              <a:t>Comp, Data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8BA268-8999-4C8D-B5B2-F662F86D7BA6}"/>
              </a:ext>
            </a:extLst>
          </p:cNvPr>
          <p:cNvSpPr txBox="1"/>
          <p:nvPr/>
        </p:nvSpPr>
        <p:spPr>
          <a:xfrm>
            <a:off x="3196684" y="4932402"/>
            <a:ext cx="19913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rgbClr val="5E2324"/>
                </a:solidFill>
                <a:latin typeface="Quicksand Bold" pitchFamily="2" charset="0"/>
                <a:cs typeface="Poppins Medium" panose="00000600000000000000" pitchFamily="2" charset="0"/>
              </a:rPr>
              <a:t>6200</a:t>
            </a:r>
            <a:endParaRPr lang="en-US" sz="3600" baseline="30000" dirty="0">
              <a:solidFill>
                <a:srgbClr val="5E2324"/>
              </a:solidFill>
              <a:latin typeface="Quicksand Bold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53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E779A45-7B99-40ED-A42F-36A0A47AB8FB}"/>
              </a:ext>
            </a:extLst>
          </p:cNvPr>
          <p:cNvSpPr txBox="1"/>
          <p:nvPr/>
        </p:nvSpPr>
        <p:spPr>
          <a:xfrm>
            <a:off x="7009258" y="1730885"/>
            <a:ext cx="426834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Data Snapshot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27DE3A-BA91-43F0-9B58-9F48F59D322A}"/>
              </a:ext>
            </a:extLst>
          </p:cNvPr>
          <p:cNvSpPr txBox="1"/>
          <p:nvPr/>
        </p:nvSpPr>
        <p:spPr>
          <a:xfrm>
            <a:off x="7009383" y="2586771"/>
            <a:ext cx="4269361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dictum a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fermentum.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sagittis</a:t>
            </a:r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66C796-AD34-4266-A646-CBF8B91E2085}"/>
              </a:ext>
            </a:extLst>
          </p:cNvPr>
          <p:cNvSpPr txBox="1"/>
          <p:nvPr/>
        </p:nvSpPr>
        <p:spPr>
          <a:xfrm>
            <a:off x="7009256" y="1313283"/>
            <a:ext cx="426952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2399D2-853E-45B7-96D4-88FCEC7D7B59}"/>
              </a:ext>
            </a:extLst>
          </p:cNvPr>
          <p:cNvSpPr txBox="1"/>
          <p:nvPr/>
        </p:nvSpPr>
        <p:spPr>
          <a:xfrm>
            <a:off x="7009256" y="3773797"/>
            <a:ext cx="1991376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varius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nisi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mattis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Cras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9CAB91-3146-4EFB-AA8B-E8D24DC24B13}"/>
              </a:ext>
            </a:extLst>
          </p:cNvPr>
          <p:cNvSpPr txBox="1"/>
          <p:nvPr/>
        </p:nvSpPr>
        <p:spPr>
          <a:xfrm>
            <a:off x="6814056" y="3469500"/>
            <a:ext cx="19913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E2324"/>
                </a:solidFill>
                <a:latin typeface="Quicksand Bold" pitchFamily="2" charset="0"/>
                <a:cs typeface="Poppins Medium" panose="00000600000000000000" pitchFamily="2" charset="0"/>
              </a:rPr>
              <a:t>Our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3D637F-F492-41BF-9A0F-7AF48E527836}"/>
              </a:ext>
            </a:extLst>
          </p:cNvPr>
          <p:cNvSpPr txBox="1"/>
          <p:nvPr/>
        </p:nvSpPr>
        <p:spPr>
          <a:xfrm>
            <a:off x="9286224" y="3773797"/>
            <a:ext cx="1991376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varius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nisi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mattis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Cras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F87058-2650-41DD-BD50-AD1A523B2309}"/>
              </a:ext>
            </a:extLst>
          </p:cNvPr>
          <p:cNvSpPr txBox="1"/>
          <p:nvPr/>
        </p:nvSpPr>
        <p:spPr>
          <a:xfrm>
            <a:off x="9100757" y="3469500"/>
            <a:ext cx="19913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E2324"/>
                </a:solidFill>
                <a:latin typeface="Quicksand Bold" pitchFamily="2" charset="0"/>
                <a:cs typeface="Poppins Medium" panose="00000600000000000000" pitchFamily="2" charset="0"/>
              </a:rPr>
              <a:t>Our 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95AF25-D2C6-4238-9056-99E93115D26E}"/>
              </a:ext>
            </a:extLst>
          </p:cNvPr>
          <p:cNvSpPr txBox="1"/>
          <p:nvPr/>
        </p:nvSpPr>
        <p:spPr>
          <a:xfrm>
            <a:off x="7009256" y="5007362"/>
            <a:ext cx="1991376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varius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nisi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mattis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Cras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3A2B0D-24FD-4C54-BD66-A86FA85B7E8A}"/>
              </a:ext>
            </a:extLst>
          </p:cNvPr>
          <p:cNvSpPr txBox="1"/>
          <p:nvPr/>
        </p:nvSpPr>
        <p:spPr>
          <a:xfrm>
            <a:off x="6814056" y="4703065"/>
            <a:ext cx="19913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E2324"/>
                </a:solidFill>
                <a:latin typeface="Quicksand Bold" pitchFamily="2" charset="0"/>
                <a:cs typeface="Poppins Medium" panose="00000600000000000000" pitchFamily="2" charset="0"/>
              </a:rPr>
              <a:t>Our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880239-E845-4D25-8D09-C817E44B7F37}"/>
              </a:ext>
            </a:extLst>
          </p:cNvPr>
          <p:cNvSpPr txBox="1"/>
          <p:nvPr/>
        </p:nvSpPr>
        <p:spPr>
          <a:xfrm>
            <a:off x="9286224" y="5007362"/>
            <a:ext cx="1991376" cy="478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varius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nisi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mattis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Cras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339949-E273-4B63-A2CB-CEE8E0CE4AC4}"/>
              </a:ext>
            </a:extLst>
          </p:cNvPr>
          <p:cNvSpPr txBox="1"/>
          <p:nvPr/>
        </p:nvSpPr>
        <p:spPr>
          <a:xfrm>
            <a:off x="9100757" y="4703065"/>
            <a:ext cx="19913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E2324"/>
                </a:solidFill>
                <a:latin typeface="Quicksand Bold" pitchFamily="2" charset="0"/>
                <a:cs typeface="Poppins Medium" panose="00000600000000000000" pitchFamily="2" charset="0"/>
              </a:rPr>
              <a:t>Our Data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A347A4F-461F-4C51-92FC-EFC728C3A7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90138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9EB38A-B3AF-44D9-8292-4FF985722DEC}"/>
              </a:ext>
            </a:extLst>
          </p:cNvPr>
          <p:cNvSpPr txBox="1"/>
          <p:nvPr/>
        </p:nvSpPr>
        <p:spPr>
          <a:xfrm>
            <a:off x="914402" y="1730885"/>
            <a:ext cx="42671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Our 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EFB25F-4E0A-406B-893D-8B7C2C4398E0}"/>
              </a:ext>
            </a:extLst>
          </p:cNvPr>
          <p:cNvSpPr txBox="1"/>
          <p:nvPr/>
        </p:nvSpPr>
        <p:spPr>
          <a:xfrm>
            <a:off x="914528" y="2586771"/>
            <a:ext cx="4268216" cy="25095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dictum 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vel fermentum.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sagittis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Sed pharetra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tellus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fringilla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ex nisi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Aliquam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est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justo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Proin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vitae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nibh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. Morbi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volutpat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dignissim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dolo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molliansaCras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in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dictum a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vel fermentum.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sagittis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feugiat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suscipit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purus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sed,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suscipit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lacinia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tortor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Suspendisse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commodo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a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augue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pretium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B5ED2-6A90-41F3-A42B-22615BD60081}"/>
              </a:ext>
            </a:extLst>
          </p:cNvPr>
          <p:cNvSpPr txBox="1"/>
          <p:nvPr/>
        </p:nvSpPr>
        <p:spPr>
          <a:xfrm>
            <a:off x="914400" y="1313283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8E11FC-2719-45A6-9A4E-0C9D0904E9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810047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C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E902248-352F-4A5C-BC0D-D6143EF2E5DC}"/>
              </a:ext>
            </a:extLst>
          </p:cNvPr>
          <p:cNvSpPr txBox="1"/>
          <p:nvPr/>
        </p:nvSpPr>
        <p:spPr>
          <a:xfrm>
            <a:off x="6095997" y="2320269"/>
            <a:ext cx="426719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Thanks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D1EE8D-2BD1-4F67-80AE-F61F32E8277E}"/>
              </a:ext>
            </a:extLst>
          </p:cNvPr>
          <p:cNvSpPr txBox="1"/>
          <p:nvPr/>
        </p:nvSpPr>
        <p:spPr>
          <a:xfrm>
            <a:off x="6095995" y="1902667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Good Bye</a:t>
            </a:r>
            <a:endParaRPr lang="en-US" sz="1400" baseline="30000" dirty="0">
              <a:solidFill>
                <a:schemeClr val="bg1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9851F4-83FC-4A78-83FF-1FD7FF673950}"/>
              </a:ext>
            </a:extLst>
          </p:cNvPr>
          <p:cNvSpPr txBox="1"/>
          <p:nvPr/>
        </p:nvSpPr>
        <p:spPr>
          <a:xfrm>
            <a:off x="6095995" y="3660521"/>
            <a:ext cx="51816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Company Profile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14CE92-6233-4617-8D5C-4F8622AA03FE}"/>
              </a:ext>
            </a:extLst>
          </p:cNvPr>
          <p:cNvSpPr txBox="1"/>
          <p:nvPr/>
        </p:nvSpPr>
        <p:spPr>
          <a:xfrm>
            <a:off x="6095995" y="3963650"/>
            <a:ext cx="4724405" cy="991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Suspendisse potenti. Mauris et pharetra nisl. Mauris feugiat lectus </a:t>
            </a:r>
          </a:p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 facilisis mattis. Nam nec ex congue risus pretium vehicula hendrerit et ipsum. Praesent eget maximus nisi. Proin pellentesque eget metus euismod lacinia.</a:t>
            </a:r>
          </a:p>
        </p:txBody>
      </p:sp>
    </p:spTree>
    <p:extLst>
      <p:ext uri="{BB962C8B-B14F-4D97-AF65-F5344CB8AC3E}">
        <p14:creationId xmlns:p14="http://schemas.microsoft.com/office/powerpoint/2010/main" val="97175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DC647B-574D-4136-9212-7052CCD4014F}"/>
              </a:ext>
            </a:extLst>
          </p:cNvPr>
          <p:cNvSpPr/>
          <p:nvPr/>
        </p:nvSpPr>
        <p:spPr>
          <a:xfrm>
            <a:off x="6187440" y="914400"/>
            <a:ext cx="2453640" cy="2423160"/>
          </a:xfrm>
          <a:prstGeom prst="roundRect">
            <a:avLst/>
          </a:prstGeom>
          <a:noFill/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D41BCBF-337E-43DA-9AC5-C01D4278A2EB}"/>
              </a:ext>
            </a:extLst>
          </p:cNvPr>
          <p:cNvSpPr/>
          <p:nvPr/>
        </p:nvSpPr>
        <p:spPr>
          <a:xfrm>
            <a:off x="8823960" y="914400"/>
            <a:ext cx="2453640" cy="2423160"/>
          </a:xfrm>
          <a:prstGeom prst="roundRect">
            <a:avLst/>
          </a:pr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7F0182-4819-4A28-8011-8004F30EEF59}"/>
              </a:ext>
            </a:extLst>
          </p:cNvPr>
          <p:cNvSpPr/>
          <p:nvPr/>
        </p:nvSpPr>
        <p:spPr>
          <a:xfrm>
            <a:off x="6187440" y="3520440"/>
            <a:ext cx="2453640" cy="2423160"/>
          </a:xfrm>
          <a:prstGeom prst="roundRect">
            <a:avLst/>
          </a:prstGeom>
          <a:solidFill>
            <a:srgbClr val="6A9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AEDB17-84F0-4409-8441-B34288389C96}"/>
              </a:ext>
            </a:extLst>
          </p:cNvPr>
          <p:cNvSpPr/>
          <p:nvPr/>
        </p:nvSpPr>
        <p:spPr>
          <a:xfrm>
            <a:off x="8823960" y="3520440"/>
            <a:ext cx="2453640" cy="2423160"/>
          </a:xfrm>
          <a:prstGeom prst="roundRect">
            <a:avLst/>
          </a:prstGeom>
          <a:noFill/>
          <a:ln>
            <a:solidFill>
              <a:srgbClr val="6A99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4B2E8B-BB16-4709-B6C3-3345D933A8A6}"/>
              </a:ext>
            </a:extLst>
          </p:cNvPr>
          <p:cNvSpPr txBox="1"/>
          <p:nvPr/>
        </p:nvSpPr>
        <p:spPr>
          <a:xfrm>
            <a:off x="914402" y="1730885"/>
            <a:ext cx="42671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Company Value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EF21A4-2FF7-46BE-B453-114FAF26508E}"/>
              </a:ext>
            </a:extLst>
          </p:cNvPr>
          <p:cNvSpPr txBox="1"/>
          <p:nvPr/>
        </p:nvSpPr>
        <p:spPr>
          <a:xfrm>
            <a:off x="914528" y="2586771"/>
            <a:ext cx="4268216" cy="25095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dictum a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vel fermentum.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sagittis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Sed pharetra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tellus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fringilla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ex nisi, convallis id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finibus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sollicitudin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vel magna.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Aliquam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est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justo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Proin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vitae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nibh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Morbi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volutpat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dignissim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dolo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molliansaCras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dictum 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vel fermentum.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sagittis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mattis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libero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rhoncus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augue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Curabitur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sit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amet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ante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tellus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258D57-66D3-4607-9BED-02316065E79D}"/>
              </a:ext>
            </a:extLst>
          </p:cNvPr>
          <p:cNvSpPr txBox="1"/>
          <p:nvPr/>
        </p:nvSpPr>
        <p:spPr>
          <a:xfrm>
            <a:off x="914400" y="1313283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91F9EB-09C3-4F9D-A9A7-6EAF84094B5A}"/>
              </a:ext>
            </a:extLst>
          </p:cNvPr>
          <p:cNvSpPr/>
          <p:nvPr/>
        </p:nvSpPr>
        <p:spPr>
          <a:xfrm>
            <a:off x="6461760" y="1356970"/>
            <a:ext cx="1905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01</a:t>
            </a:r>
            <a:endParaRPr lang="en-US" sz="14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3D421D-40F2-4221-A278-02A86B260529}"/>
              </a:ext>
            </a:extLst>
          </p:cNvPr>
          <p:cNvSpPr txBox="1"/>
          <p:nvPr/>
        </p:nvSpPr>
        <p:spPr>
          <a:xfrm>
            <a:off x="6461760" y="2157223"/>
            <a:ext cx="1905000" cy="73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dolor et </a:t>
            </a:r>
          </a:p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tempus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egestasamasa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96308C-A4B4-48FA-ABFA-54EA8C97621F}"/>
              </a:ext>
            </a:extLst>
          </p:cNvPr>
          <p:cNvSpPr txBox="1"/>
          <p:nvPr/>
        </p:nvSpPr>
        <p:spPr>
          <a:xfrm>
            <a:off x="6461760" y="1903798"/>
            <a:ext cx="1905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First Value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DCBC02-E928-4BCB-BAC3-0F66F252F1A6}"/>
              </a:ext>
            </a:extLst>
          </p:cNvPr>
          <p:cNvSpPr/>
          <p:nvPr/>
        </p:nvSpPr>
        <p:spPr>
          <a:xfrm>
            <a:off x="9098280" y="1356970"/>
            <a:ext cx="1905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Quicksand Bold" pitchFamily="2" charset="0"/>
                <a:cs typeface="Poppins Light" panose="00000400000000000000" pitchFamily="2" charset="0"/>
              </a:rPr>
              <a:t>02</a:t>
            </a:r>
            <a:endParaRPr lang="en-US" sz="1400" dirty="0">
              <a:solidFill>
                <a:schemeClr val="bg1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F851AE-0AD7-42A9-A323-F1C4A9892082}"/>
              </a:ext>
            </a:extLst>
          </p:cNvPr>
          <p:cNvSpPr txBox="1"/>
          <p:nvPr/>
        </p:nvSpPr>
        <p:spPr>
          <a:xfrm>
            <a:off x="9098280" y="2157223"/>
            <a:ext cx="1905000" cy="73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dolor et </a:t>
            </a:r>
          </a:p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tempus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egestasamasa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DDA347-2D16-4AEC-905D-131BF76ADC2A}"/>
              </a:ext>
            </a:extLst>
          </p:cNvPr>
          <p:cNvSpPr txBox="1"/>
          <p:nvPr/>
        </p:nvSpPr>
        <p:spPr>
          <a:xfrm>
            <a:off x="9098280" y="1903798"/>
            <a:ext cx="1905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First Value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07CDBE-CC9D-42F1-9880-42A102B692B8}"/>
              </a:ext>
            </a:extLst>
          </p:cNvPr>
          <p:cNvSpPr/>
          <p:nvPr/>
        </p:nvSpPr>
        <p:spPr>
          <a:xfrm>
            <a:off x="9098280" y="3963010"/>
            <a:ext cx="1905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04</a:t>
            </a:r>
            <a:endParaRPr lang="en-US" sz="14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D31F68-0B55-4058-BD04-7B7D6D2BA835}"/>
              </a:ext>
            </a:extLst>
          </p:cNvPr>
          <p:cNvSpPr txBox="1"/>
          <p:nvPr/>
        </p:nvSpPr>
        <p:spPr>
          <a:xfrm>
            <a:off x="9098280" y="4763263"/>
            <a:ext cx="1905000" cy="73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dolor et </a:t>
            </a:r>
          </a:p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tempus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egestasamasa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2CD7F3-3760-4127-BE2A-983E7B73C587}"/>
              </a:ext>
            </a:extLst>
          </p:cNvPr>
          <p:cNvSpPr txBox="1"/>
          <p:nvPr/>
        </p:nvSpPr>
        <p:spPr>
          <a:xfrm>
            <a:off x="9098280" y="4509838"/>
            <a:ext cx="1905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First Value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EFADDA-FBC0-4E11-BF02-40510D1C9FCA}"/>
              </a:ext>
            </a:extLst>
          </p:cNvPr>
          <p:cNvSpPr/>
          <p:nvPr/>
        </p:nvSpPr>
        <p:spPr>
          <a:xfrm>
            <a:off x="6461760" y="3963010"/>
            <a:ext cx="1905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Quicksand Bold" pitchFamily="2" charset="0"/>
                <a:cs typeface="Poppins Light" panose="00000400000000000000" pitchFamily="2" charset="0"/>
              </a:rPr>
              <a:t>03</a:t>
            </a:r>
            <a:endParaRPr lang="en-US" sz="1400" dirty="0">
              <a:solidFill>
                <a:schemeClr val="bg1"/>
              </a:solidFill>
              <a:latin typeface="Quicksand Bold" pitchFamily="2" charset="0"/>
              <a:cs typeface="Poppins Light" panose="000004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BC748E-4908-4B93-8E4F-12F6A74B9794}"/>
              </a:ext>
            </a:extLst>
          </p:cNvPr>
          <p:cNvSpPr txBox="1"/>
          <p:nvPr/>
        </p:nvSpPr>
        <p:spPr>
          <a:xfrm>
            <a:off x="6461760" y="4763263"/>
            <a:ext cx="1905000" cy="73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ultrices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dolor et </a:t>
            </a:r>
          </a:p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tempus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egestasamasa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5205F7-9017-4129-875C-25F5ADAC1857}"/>
              </a:ext>
            </a:extLst>
          </p:cNvPr>
          <p:cNvSpPr txBox="1"/>
          <p:nvPr/>
        </p:nvSpPr>
        <p:spPr>
          <a:xfrm>
            <a:off x="6461760" y="4509838"/>
            <a:ext cx="1905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First Value</a:t>
            </a:r>
          </a:p>
        </p:txBody>
      </p:sp>
    </p:spTree>
    <p:extLst>
      <p:ext uri="{BB962C8B-B14F-4D97-AF65-F5344CB8AC3E}">
        <p14:creationId xmlns:p14="http://schemas.microsoft.com/office/powerpoint/2010/main" val="182759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4A1E46E-6145-4A75-8E6E-88C191EF5F6A}"/>
              </a:ext>
            </a:extLst>
          </p:cNvPr>
          <p:cNvSpPr/>
          <p:nvPr/>
        </p:nvSpPr>
        <p:spPr>
          <a:xfrm>
            <a:off x="3550872" y="457200"/>
            <a:ext cx="2453640" cy="5943600"/>
          </a:xfrm>
          <a:prstGeom prst="roundRect">
            <a:avLst/>
          </a:prstGeom>
          <a:solidFill>
            <a:srgbClr val="A7C95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50AA248-3040-4A29-8536-9FF2389E8AE4}"/>
              </a:ext>
            </a:extLst>
          </p:cNvPr>
          <p:cNvSpPr/>
          <p:nvPr/>
        </p:nvSpPr>
        <p:spPr>
          <a:xfrm>
            <a:off x="6187392" y="457200"/>
            <a:ext cx="2453640" cy="5943600"/>
          </a:xfrm>
          <a:prstGeom prst="roundRect">
            <a:avLst/>
          </a:prstGeom>
          <a:solidFill>
            <a:srgbClr val="6A994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BC6F260-3F0F-4C85-B717-8A0299A9214B}"/>
              </a:ext>
            </a:extLst>
          </p:cNvPr>
          <p:cNvSpPr/>
          <p:nvPr/>
        </p:nvSpPr>
        <p:spPr>
          <a:xfrm>
            <a:off x="8823912" y="457200"/>
            <a:ext cx="2453640" cy="5943600"/>
          </a:xfrm>
          <a:prstGeom prst="roundRect">
            <a:avLst/>
          </a:prstGeom>
          <a:solidFill>
            <a:srgbClr val="BC47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76AFE85-F110-4034-A8F4-3809FDD65DF1}"/>
              </a:ext>
            </a:extLst>
          </p:cNvPr>
          <p:cNvSpPr/>
          <p:nvPr/>
        </p:nvSpPr>
        <p:spPr>
          <a:xfrm>
            <a:off x="3550872" y="914400"/>
            <a:ext cx="2453640" cy="5029200"/>
          </a:xfrm>
          <a:prstGeom prst="roundRect">
            <a:avLst/>
          </a:prstGeom>
          <a:solidFill>
            <a:srgbClr val="A7C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EC809E-035E-4280-963C-8D1471FC6931}"/>
              </a:ext>
            </a:extLst>
          </p:cNvPr>
          <p:cNvSpPr txBox="1"/>
          <p:nvPr/>
        </p:nvSpPr>
        <p:spPr>
          <a:xfrm>
            <a:off x="3870537" y="2777216"/>
            <a:ext cx="1814310" cy="1732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Seadiam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imperdiet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iaculis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Sed pharetra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tellus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fringila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ex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Nisiconvallis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D39EF7-B1A8-4A06-910C-56DE9C36B0A1}"/>
              </a:ext>
            </a:extLst>
          </p:cNvPr>
          <p:cNvSpPr txBox="1"/>
          <p:nvPr/>
        </p:nvSpPr>
        <p:spPr>
          <a:xfrm>
            <a:off x="3870537" y="1336151"/>
            <a:ext cx="18143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Reguler</a:t>
            </a:r>
            <a:endParaRPr lang="en-US" sz="1400" dirty="0">
              <a:solidFill>
                <a:schemeClr val="bg1"/>
              </a:solidFill>
              <a:latin typeface="Quicksand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AA179D-4A96-4E7F-BF89-9E8906F6755B}"/>
              </a:ext>
            </a:extLst>
          </p:cNvPr>
          <p:cNvSpPr txBox="1"/>
          <p:nvPr/>
        </p:nvSpPr>
        <p:spPr>
          <a:xfrm>
            <a:off x="3870537" y="2512321"/>
            <a:ext cx="181431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Features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6515D6-A4FB-436C-88C8-247524AFF37A}"/>
              </a:ext>
            </a:extLst>
          </p:cNvPr>
          <p:cNvCxnSpPr>
            <a:cxnSpLocks/>
          </p:cNvCxnSpPr>
          <p:nvPr/>
        </p:nvCxnSpPr>
        <p:spPr>
          <a:xfrm>
            <a:off x="3870537" y="3429000"/>
            <a:ext cx="1814310" cy="0"/>
          </a:xfrm>
          <a:prstGeom prst="line">
            <a:avLst/>
          </a:prstGeom>
          <a:ln>
            <a:solidFill>
              <a:srgbClr val="F2E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C93EC7B-D3C4-4272-B61A-2D303B56D388}"/>
              </a:ext>
            </a:extLst>
          </p:cNvPr>
          <p:cNvSpPr txBox="1"/>
          <p:nvPr/>
        </p:nvSpPr>
        <p:spPr>
          <a:xfrm>
            <a:off x="3870537" y="1666141"/>
            <a:ext cx="181431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Quicksand Bold" pitchFamily="2" charset="0"/>
                <a:cs typeface="Poppins ExtraBold" panose="00000900000000000000" pitchFamily="2" charset="0"/>
              </a:rPr>
              <a:t>$1200</a:t>
            </a:r>
            <a:endParaRPr lang="en-US" sz="4000" dirty="0">
              <a:solidFill>
                <a:schemeClr val="bg1"/>
              </a:solidFill>
              <a:latin typeface="Quicksand Bold" pitchFamily="2" charset="0"/>
              <a:cs typeface="Poppins Medium" panose="00000600000000000000" pitchFamily="2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F3248F2-B9CA-4F7E-B3B2-75364A818126}"/>
              </a:ext>
            </a:extLst>
          </p:cNvPr>
          <p:cNvSpPr/>
          <p:nvPr/>
        </p:nvSpPr>
        <p:spPr>
          <a:xfrm>
            <a:off x="6187392" y="914400"/>
            <a:ext cx="2453640" cy="5029200"/>
          </a:xfrm>
          <a:prstGeom prst="roundRect">
            <a:avLst/>
          </a:prstGeom>
          <a:solidFill>
            <a:srgbClr val="6A9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3559FD4-EC17-45C4-A9AF-F69339DFF2EB}"/>
              </a:ext>
            </a:extLst>
          </p:cNvPr>
          <p:cNvSpPr/>
          <p:nvPr/>
        </p:nvSpPr>
        <p:spPr>
          <a:xfrm>
            <a:off x="8823912" y="914400"/>
            <a:ext cx="2453640" cy="5029200"/>
          </a:xfrm>
          <a:prstGeom prst="roundRect">
            <a:avLst/>
          </a:pr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BB1EDF1-C7C5-4428-94D1-9C9E367371B8}"/>
              </a:ext>
            </a:extLst>
          </p:cNvPr>
          <p:cNvSpPr txBox="1"/>
          <p:nvPr/>
        </p:nvSpPr>
        <p:spPr>
          <a:xfrm>
            <a:off x="9166292" y="2777216"/>
            <a:ext cx="1814310" cy="2065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Seadiam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imperdiet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iaculis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Sed pharetra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tel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fringila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Convallis id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finibus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quisa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Sollicitudin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magna.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C26959-0489-4D8F-A3DE-3C55480B680B}"/>
              </a:ext>
            </a:extLst>
          </p:cNvPr>
          <p:cNvSpPr txBox="1"/>
          <p:nvPr/>
        </p:nvSpPr>
        <p:spPr>
          <a:xfrm>
            <a:off x="6507057" y="2777216"/>
            <a:ext cx="1814310" cy="2403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Seadiam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imperdiet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iaculis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Sed pharetra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tellus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fringila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ex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Nisiconvallis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Sed pharetra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tellus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ex nisi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3895AA-9A51-4C06-B8E1-93B2A8C11062}"/>
              </a:ext>
            </a:extLst>
          </p:cNvPr>
          <p:cNvSpPr txBox="1"/>
          <p:nvPr/>
        </p:nvSpPr>
        <p:spPr>
          <a:xfrm>
            <a:off x="9166292" y="1336151"/>
            <a:ext cx="18143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Special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3B8EE2-1CD9-4D58-9AD2-97C99E539EDC}"/>
              </a:ext>
            </a:extLst>
          </p:cNvPr>
          <p:cNvSpPr txBox="1"/>
          <p:nvPr/>
        </p:nvSpPr>
        <p:spPr>
          <a:xfrm>
            <a:off x="9166292" y="2512321"/>
            <a:ext cx="181431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Features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A2F8792-A53B-4745-B5C0-127F257566F4}"/>
              </a:ext>
            </a:extLst>
          </p:cNvPr>
          <p:cNvCxnSpPr>
            <a:cxnSpLocks/>
          </p:cNvCxnSpPr>
          <p:nvPr/>
        </p:nvCxnSpPr>
        <p:spPr>
          <a:xfrm>
            <a:off x="9166292" y="3429000"/>
            <a:ext cx="1814310" cy="0"/>
          </a:xfrm>
          <a:prstGeom prst="line">
            <a:avLst/>
          </a:prstGeom>
          <a:ln>
            <a:solidFill>
              <a:srgbClr val="F2E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2F52B49-0D9D-4B09-9CF4-B7259D03D333}"/>
              </a:ext>
            </a:extLst>
          </p:cNvPr>
          <p:cNvSpPr txBox="1"/>
          <p:nvPr/>
        </p:nvSpPr>
        <p:spPr>
          <a:xfrm>
            <a:off x="9166292" y="1666141"/>
            <a:ext cx="181431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Quicksand Bold" pitchFamily="2" charset="0"/>
                <a:cs typeface="Poppins ExtraBold" panose="00000900000000000000" pitchFamily="2" charset="0"/>
              </a:rPr>
              <a:t>$3600</a:t>
            </a:r>
            <a:endParaRPr lang="en-US" sz="4000" dirty="0">
              <a:solidFill>
                <a:schemeClr val="bg1"/>
              </a:solidFill>
              <a:latin typeface="Quicksand Bold" pitchFamily="2" charset="0"/>
              <a:cs typeface="Poppins Medium" panose="000006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5B5A85-B337-4A85-89A9-363CBE5E8F7D}"/>
              </a:ext>
            </a:extLst>
          </p:cNvPr>
          <p:cNvSpPr txBox="1"/>
          <p:nvPr/>
        </p:nvSpPr>
        <p:spPr>
          <a:xfrm>
            <a:off x="6507057" y="1336151"/>
            <a:ext cx="18143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Premium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C92C00-BE94-4E67-9BDD-2AFF2F2B70CE}"/>
              </a:ext>
            </a:extLst>
          </p:cNvPr>
          <p:cNvSpPr txBox="1"/>
          <p:nvPr/>
        </p:nvSpPr>
        <p:spPr>
          <a:xfrm>
            <a:off x="6507057" y="2512321"/>
            <a:ext cx="181431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Features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2B9E7BD-9655-41C0-9F7D-24F276B4BD33}"/>
              </a:ext>
            </a:extLst>
          </p:cNvPr>
          <p:cNvCxnSpPr>
            <a:cxnSpLocks/>
          </p:cNvCxnSpPr>
          <p:nvPr/>
        </p:nvCxnSpPr>
        <p:spPr>
          <a:xfrm>
            <a:off x="6507057" y="3429000"/>
            <a:ext cx="1814310" cy="0"/>
          </a:xfrm>
          <a:prstGeom prst="line">
            <a:avLst/>
          </a:prstGeom>
          <a:ln>
            <a:solidFill>
              <a:srgbClr val="F2E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9CE590C-4428-4E1F-A6C9-8CD108B59865}"/>
              </a:ext>
            </a:extLst>
          </p:cNvPr>
          <p:cNvSpPr txBox="1"/>
          <p:nvPr/>
        </p:nvSpPr>
        <p:spPr>
          <a:xfrm>
            <a:off x="6507057" y="1666141"/>
            <a:ext cx="181431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Quicksand Bold" pitchFamily="2" charset="0"/>
                <a:cs typeface="Poppins ExtraBold" panose="00000900000000000000" pitchFamily="2" charset="0"/>
              </a:rPr>
              <a:t>$2400</a:t>
            </a:r>
            <a:endParaRPr lang="en-US" sz="4000" dirty="0">
              <a:solidFill>
                <a:schemeClr val="bg1"/>
              </a:solidFill>
              <a:latin typeface="Quicksand Bold" pitchFamily="2" charset="0"/>
              <a:cs typeface="Poppins Medium" panose="000006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560538-7642-4AD4-B398-6CBF895ED272}"/>
              </a:ext>
            </a:extLst>
          </p:cNvPr>
          <p:cNvSpPr txBox="1"/>
          <p:nvPr/>
        </p:nvSpPr>
        <p:spPr>
          <a:xfrm>
            <a:off x="913814" y="1730885"/>
            <a:ext cx="217985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Package</a:t>
            </a:r>
          </a:p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Pricing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37A596C-4FDF-47FD-B9B4-F06C7B8D2484}"/>
              </a:ext>
            </a:extLst>
          </p:cNvPr>
          <p:cNvSpPr txBox="1"/>
          <p:nvPr/>
        </p:nvSpPr>
        <p:spPr>
          <a:xfrm>
            <a:off x="914448" y="3202324"/>
            <a:ext cx="2180378" cy="2001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dictum a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vel fermentum. 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Aliquam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est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justo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loramsn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Proin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vitae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nibh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Morbi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volutpat</a:t>
            </a:r>
            <a:endParaRPr lang="en-US" sz="11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E296BC-49DB-4C92-8F66-464ABACF2FCB}"/>
              </a:ext>
            </a:extLst>
          </p:cNvPr>
          <p:cNvSpPr txBox="1"/>
          <p:nvPr/>
        </p:nvSpPr>
        <p:spPr>
          <a:xfrm>
            <a:off x="914400" y="1313283"/>
            <a:ext cx="21804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F716CDA-4E32-4ED7-BD33-758976EF2BB7}"/>
              </a:ext>
            </a:extLst>
          </p:cNvPr>
          <p:cNvSpPr/>
          <p:nvPr/>
        </p:nvSpPr>
        <p:spPr>
          <a:xfrm>
            <a:off x="6507056" y="5715000"/>
            <a:ext cx="1814309" cy="457200"/>
          </a:xfrm>
          <a:prstGeom prst="roundRect">
            <a:avLst>
              <a:gd name="adj" fmla="val 45313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DF7C5BF-7599-4CB0-8D67-56935B79BEE2}"/>
              </a:ext>
            </a:extLst>
          </p:cNvPr>
          <p:cNvSpPr txBox="1"/>
          <p:nvPr/>
        </p:nvSpPr>
        <p:spPr>
          <a:xfrm>
            <a:off x="6553072" y="5835878"/>
            <a:ext cx="171961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386641"/>
                </a:solidFill>
                <a:latin typeface="Quicksand Bold" pitchFamily="2" charset="0"/>
                <a:cs typeface="Poppins Medium" panose="00000600000000000000" pitchFamily="2" charset="0"/>
              </a:rPr>
              <a:t>BEST CHOICE</a:t>
            </a:r>
          </a:p>
        </p:txBody>
      </p:sp>
    </p:spTree>
    <p:extLst>
      <p:ext uri="{BB962C8B-B14F-4D97-AF65-F5344CB8AC3E}">
        <p14:creationId xmlns:p14="http://schemas.microsoft.com/office/powerpoint/2010/main" val="160840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BB7B43-1DDC-4EBE-BE6E-3144E3D708F0}"/>
              </a:ext>
            </a:extLst>
          </p:cNvPr>
          <p:cNvSpPr/>
          <p:nvPr/>
        </p:nvSpPr>
        <p:spPr>
          <a:xfrm>
            <a:off x="914400" y="4577464"/>
            <a:ext cx="4267198" cy="914400"/>
          </a:xfrm>
          <a:prstGeom prst="roundRect">
            <a:avLst/>
          </a:prstGeom>
          <a:noFill/>
          <a:ln>
            <a:solidFill>
              <a:srgbClr val="6A99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A95DE8-1EC4-4E8D-9517-70A0F0A66B0A}"/>
              </a:ext>
            </a:extLst>
          </p:cNvPr>
          <p:cNvSpPr txBox="1"/>
          <p:nvPr/>
        </p:nvSpPr>
        <p:spPr>
          <a:xfrm>
            <a:off x="914402" y="1730885"/>
            <a:ext cx="42671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A5F4-2BB2-431E-BDB1-350D036D88CB}"/>
              </a:ext>
            </a:extLst>
          </p:cNvPr>
          <p:cNvSpPr txBox="1"/>
          <p:nvPr/>
        </p:nvSpPr>
        <p:spPr>
          <a:xfrm>
            <a:off x="914528" y="2586771"/>
            <a:ext cx="4268216" cy="1493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dictum a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vel fermentum.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sagittis</a:t>
            </a:r>
            <a:endParaRPr lang="en-US" sz="11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100" dirty="0">
              <a:solidFill>
                <a:srgbClr val="5E2324"/>
              </a:solidFill>
              <a:latin typeface="Quicksand Bold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Aliquam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est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justo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Proin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vitae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nibh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Morbi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volutpat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dignissim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dolo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molliansaCras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16661-F5FD-4833-8AC9-ED09A0AE9397}"/>
              </a:ext>
            </a:extLst>
          </p:cNvPr>
          <p:cNvSpPr txBox="1"/>
          <p:nvPr/>
        </p:nvSpPr>
        <p:spPr>
          <a:xfrm>
            <a:off x="914400" y="1313283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5EA60DA-97CD-4183-86AA-251700C69A63}"/>
              </a:ext>
            </a:extLst>
          </p:cNvPr>
          <p:cNvSpPr/>
          <p:nvPr/>
        </p:nvSpPr>
        <p:spPr>
          <a:xfrm>
            <a:off x="914400" y="4577464"/>
            <a:ext cx="2139696" cy="914400"/>
          </a:xfrm>
          <a:custGeom>
            <a:avLst/>
            <a:gdLst>
              <a:gd name="connsiteX0" fmla="*/ 152403 w 2139696"/>
              <a:gd name="connsiteY0" fmla="*/ 0 h 914400"/>
              <a:gd name="connsiteX1" fmla="*/ 2139696 w 2139696"/>
              <a:gd name="connsiteY1" fmla="*/ 0 h 914400"/>
              <a:gd name="connsiteX2" fmla="*/ 2139696 w 2139696"/>
              <a:gd name="connsiteY2" fmla="*/ 914400 h 914400"/>
              <a:gd name="connsiteX3" fmla="*/ 152403 w 2139696"/>
              <a:gd name="connsiteY3" fmla="*/ 914400 h 914400"/>
              <a:gd name="connsiteX4" fmla="*/ 0 w 2139696"/>
              <a:gd name="connsiteY4" fmla="*/ 761997 h 914400"/>
              <a:gd name="connsiteX5" fmla="*/ 0 w 2139696"/>
              <a:gd name="connsiteY5" fmla="*/ 152403 h 914400"/>
              <a:gd name="connsiteX6" fmla="*/ 152403 w 2139696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9696" h="914400">
                <a:moveTo>
                  <a:pt x="152403" y="0"/>
                </a:moveTo>
                <a:lnTo>
                  <a:pt x="2139696" y="0"/>
                </a:lnTo>
                <a:lnTo>
                  <a:pt x="2139696" y="914400"/>
                </a:lnTo>
                <a:lnTo>
                  <a:pt x="152403" y="914400"/>
                </a:lnTo>
                <a:cubicBezTo>
                  <a:pt x="68233" y="914400"/>
                  <a:pt x="0" y="846167"/>
                  <a:pt x="0" y="761997"/>
                </a:cubicBez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rgbClr val="386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8A5FF7-2BA4-4729-87AE-636C03794319}"/>
              </a:ext>
            </a:extLst>
          </p:cNvPr>
          <p:cNvSpPr txBox="1"/>
          <p:nvPr/>
        </p:nvSpPr>
        <p:spPr>
          <a:xfrm>
            <a:off x="1176940" y="4821798"/>
            <a:ext cx="16146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Creative Company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7CE3DA-15C4-4C77-9B68-888DACB8F1F0}"/>
              </a:ext>
            </a:extLst>
          </p:cNvPr>
          <p:cNvSpPr txBox="1"/>
          <p:nvPr/>
        </p:nvSpPr>
        <p:spPr>
          <a:xfrm>
            <a:off x="1176940" y="5078253"/>
            <a:ext cx="161461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Aenean egetani neque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3D2C22-D43A-4292-9050-FFA67E718D84}"/>
              </a:ext>
            </a:extLst>
          </p:cNvPr>
          <p:cNvGrpSpPr/>
          <p:nvPr/>
        </p:nvGrpSpPr>
        <p:grpSpPr>
          <a:xfrm>
            <a:off x="3310539" y="4821798"/>
            <a:ext cx="1614615" cy="425732"/>
            <a:chOff x="3566983" y="4821798"/>
            <a:chExt cx="1614615" cy="4257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AC6B75-5A26-4D3E-AEE9-0C0FCE4925F7}"/>
                </a:ext>
              </a:extLst>
            </p:cNvPr>
            <p:cNvSpPr txBox="1"/>
            <p:nvPr/>
          </p:nvSpPr>
          <p:spPr>
            <a:xfrm>
              <a:off x="3566983" y="4821798"/>
              <a:ext cx="161461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>
                  <a:latin typeface="Poppins Medium" panose="00000600000000000000" pitchFamily="2" charset="0"/>
                  <a:cs typeface="Poppins Medium" panose="00000600000000000000" pitchFamily="2" charset="0"/>
                </a:rPr>
                <a:t>Good Management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DCB5ED-C538-49B1-97B0-2109A8823D5B}"/>
                </a:ext>
              </a:extLst>
            </p:cNvPr>
            <p:cNvSpPr txBox="1"/>
            <p:nvPr/>
          </p:nvSpPr>
          <p:spPr>
            <a:xfrm>
              <a:off x="3566983" y="5078253"/>
              <a:ext cx="1614615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1100" dirty="0">
                  <a:latin typeface="Poppins Light" panose="00000400000000000000" pitchFamily="2" charset="0"/>
                  <a:cs typeface="Poppins Light" panose="00000400000000000000" pitchFamily="2" charset="0"/>
                </a:rPr>
                <a:t>Cidunt eniporta. </a:t>
              </a:r>
            </a:p>
          </p:txBody>
        </p:sp>
      </p:grp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623CEF6-DC57-484D-880A-58A1C85D54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7441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995EF0E-2406-4E27-9BA9-4AFB3ECC74D6}"/>
              </a:ext>
            </a:extLst>
          </p:cNvPr>
          <p:cNvSpPr txBox="1"/>
          <p:nvPr/>
        </p:nvSpPr>
        <p:spPr>
          <a:xfrm>
            <a:off x="914402" y="1730885"/>
            <a:ext cx="42671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Snapshot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E0DF97-ADFC-4EBC-B159-FF8DB0F2D4D6}"/>
              </a:ext>
            </a:extLst>
          </p:cNvPr>
          <p:cNvSpPr txBox="1"/>
          <p:nvPr/>
        </p:nvSpPr>
        <p:spPr>
          <a:xfrm>
            <a:off x="914528" y="2586771"/>
            <a:ext cx="4268216" cy="986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dictum a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vel fermentum.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sagittis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est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justo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Proin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vitae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Morbi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dignissim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dolo</a:t>
            </a:r>
            <a:r>
              <a:rPr lang="en-US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molliansa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EC7FBB-57CA-42C1-B33F-937ADFF239E2}"/>
              </a:ext>
            </a:extLst>
          </p:cNvPr>
          <p:cNvSpPr txBox="1"/>
          <p:nvPr/>
        </p:nvSpPr>
        <p:spPr>
          <a:xfrm>
            <a:off x="914400" y="1313283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chemeClr val="bg1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592CE-DBA8-4F47-81D3-50097B8E3053}"/>
              </a:ext>
            </a:extLst>
          </p:cNvPr>
          <p:cNvSpPr txBox="1"/>
          <p:nvPr/>
        </p:nvSpPr>
        <p:spPr>
          <a:xfrm>
            <a:off x="1289685" y="4022629"/>
            <a:ext cx="3937636" cy="964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urna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risus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sit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libero.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Nec</a:t>
            </a:r>
            <a:r>
              <a:rPr lang="en-US" sz="11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tempor</a:t>
            </a:r>
            <a:r>
              <a:rPr lang="en-US" sz="11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 convallis, </a:t>
            </a:r>
            <a:r>
              <a:rPr lang="en-US" sz="1100" dirty="0" err="1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neque</a:t>
            </a:r>
            <a:r>
              <a:rPr lang="en-US" sz="11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est</a:t>
            </a:r>
            <a:r>
              <a:rPr lang="en-US" sz="11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efficitur</a:t>
            </a:r>
            <a:r>
              <a:rPr lang="en-US" sz="11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velit</a:t>
            </a:r>
            <a:r>
              <a:rPr lang="en-US" sz="1100" dirty="0">
                <a:solidFill>
                  <a:schemeClr val="bg1"/>
                </a:solidFill>
                <a:latin typeface="Quicksand Bold" pitchFamily="2" charset="0"/>
                <a:cs typeface="Poppins Medium" panose="00000600000000000000" pitchFamily="2" charset="0"/>
              </a:rPr>
              <a:t>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Maecenas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rhoncus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augue</a:t>
            </a:r>
            <a:r>
              <a:rPr lang="en-US" sz="1100" dirty="0">
                <a:solidFill>
                  <a:schemeClr val="bg1"/>
                </a:solidFill>
                <a:latin typeface="Quicksand Medium" panose="00000600000000000000" pitchFamily="2" charset="0"/>
                <a:cs typeface="Poppins Light" panose="00000400000000000000" pitchFamily="2" charset="0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CDD4F0-74EC-42C4-8803-701439913486}"/>
              </a:ext>
            </a:extLst>
          </p:cNvPr>
          <p:cNvCxnSpPr>
            <a:cxnSpLocks/>
          </p:cNvCxnSpPr>
          <p:nvPr/>
        </p:nvCxnSpPr>
        <p:spPr>
          <a:xfrm>
            <a:off x="914399" y="4090744"/>
            <a:ext cx="0" cy="914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E19EDA4-02C3-4B70-9507-DE8ECCF30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54490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B4207A-A921-4F7D-9552-DBC8B63C9F46}"/>
              </a:ext>
            </a:extLst>
          </p:cNvPr>
          <p:cNvSpPr/>
          <p:nvPr/>
        </p:nvSpPr>
        <p:spPr>
          <a:xfrm>
            <a:off x="8823960" y="914400"/>
            <a:ext cx="2453640" cy="5029200"/>
          </a:xfrm>
          <a:prstGeom prst="roundRect">
            <a:avLst/>
          </a:prstGeom>
          <a:solidFill>
            <a:srgbClr val="6A9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23E13B-BA0E-4E0B-8C71-C1CF287A58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5B6A9C-9B40-46AE-9FE9-4887451E7E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4B2E8B-BB16-4709-B6C3-3345D933A8A6}"/>
              </a:ext>
            </a:extLst>
          </p:cNvPr>
          <p:cNvSpPr txBox="1"/>
          <p:nvPr/>
        </p:nvSpPr>
        <p:spPr>
          <a:xfrm>
            <a:off x="914402" y="1730885"/>
            <a:ext cx="42671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The Founder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EF21A4-2FF7-46BE-B453-114FAF26508E}"/>
              </a:ext>
            </a:extLst>
          </p:cNvPr>
          <p:cNvSpPr txBox="1"/>
          <p:nvPr/>
        </p:nvSpPr>
        <p:spPr>
          <a:xfrm>
            <a:off x="914528" y="2586771"/>
            <a:ext cx="4268216" cy="732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dictum a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vel fermentum.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sagittis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Aliquam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est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justo</a:t>
            </a:r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Light" panose="00000400000000000000" pitchFamily="2" charset="0"/>
              </a:rPr>
              <a:t>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258D57-66D3-4607-9BED-02316065E79D}"/>
              </a:ext>
            </a:extLst>
          </p:cNvPr>
          <p:cNvSpPr txBox="1"/>
          <p:nvPr/>
        </p:nvSpPr>
        <p:spPr>
          <a:xfrm>
            <a:off x="914400" y="1313283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78CAD0-4641-409A-8660-19607E61AE79}"/>
              </a:ext>
            </a:extLst>
          </p:cNvPr>
          <p:cNvSpPr/>
          <p:nvPr/>
        </p:nvSpPr>
        <p:spPr>
          <a:xfrm>
            <a:off x="6187440" y="914400"/>
            <a:ext cx="2453640" cy="5029200"/>
          </a:xfrm>
          <a:prstGeom prst="roundRect">
            <a:avLst/>
          </a:prstGeom>
          <a:noFill/>
          <a:ln>
            <a:solidFill>
              <a:srgbClr val="BC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0D4F91-6E69-4191-A325-2C64D1F69C4C}"/>
              </a:ext>
            </a:extLst>
          </p:cNvPr>
          <p:cNvSpPr/>
          <p:nvPr/>
        </p:nvSpPr>
        <p:spPr>
          <a:xfrm>
            <a:off x="6553072" y="4222713"/>
            <a:ext cx="731520" cy="731520"/>
          </a:xfrm>
          <a:prstGeom prst="roundRect">
            <a:avLst/>
          </a:prstGeom>
          <a:solidFill>
            <a:srgbClr val="BC4749"/>
          </a:solidFill>
          <a:ln>
            <a:noFill/>
          </a:ln>
          <a:effectLst>
            <a:outerShdw blurRad="1905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A10DE6D-E053-493A-B95D-66F26A9365F8}"/>
              </a:ext>
            </a:extLst>
          </p:cNvPr>
          <p:cNvSpPr/>
          <p:nvPr/>
        </p:nvSpPr>
        <p:spPr>
          <a:xfrm>
            <a:off x="9189464" y="4222713"/>
            <a:ext cx="731520" cy="731520"/>
          </a:xfrm>
          <a:prstGeom prst="roundRect">
            <a:avLst/>
          </a:prstGeom>
          <a:solidFill>
            <a:srgbClr val="A7C957"/>
          </a:solidFill>
          <a:ln>
            <a:noFill/>
          </a:ln>
          <a:effectLst>
            <a:outerShdw blurRad="1905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177481-3F18-4AFE-B1D4-A2320AA65E52}"/>
              </a:ext>
            </a:extLst>
          </p:cNvPr>
          <p:cNvSpPr txBox="1"/>
          <p:nvPr/>
        </p:nvSpPr>
        <p:spPr>
          <a:xfrm>
            <a:off x="6553072" y="5125750"/>
            <a:ext cx="171961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Ingrid Daubechies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DE6BF8-6FAA-4192-BAC4-FBC847F85300}"/>
              </a:ext>
            </a:extLst>
          </p:cNvPr>
          <p:cNvSpPr txBox="1"/>
          <p:nvPr/>
        </p:nvSpPr>
        <p:spPr>
          <a:xfrm>
            <a:off x="6555829" y="5399729"/>
            <a:ext cx="17196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2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CEO</a:t>
            </a:r>
            <a:endParaRPr lang="en-US" sz="1200" dirty="0">
              <a:solidFill>
                <a:srgbClr val="5E2324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F991E4-5002-4E6E-8E2F-1EE6E49EC43A}"/>
              </a:ext>
            </a:extLst>
          </p:cNvPr>
          <p:cNvSpPr txBox="1"/>
          <p:nvPr/>
        </p:nvSpPr>
        <p:spPr>
          <a:xfrm>
            <a:off x="9189464" y="5125750"/>
            <a:ext cx="171961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Nicolaus Copernicus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6B15D2-47EB-4DAB-8F46-073CA99F4DC7}"/>
              </a:ext>
            </a:extLst>
          </p:cNvPr>
          <p:cNvSpPr txBox="1"/>
          <p:nvPr/>
        </p:nvSpPr>
        <p:spPr>
          <a:xfrm>
            <a:off x="9192221" y="5399729"/>
            <a:ext cx="171961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CO - FOUNDER</a:t>
            </a:r>
            <a:endParaRPr lang="en-US" sz="1100" dirty="0">
              <a:solidFill>
                <a:schemeClr val="bg1"/>
              </a:solidFill>
              <a:latin typeface="Quicksand" panose="000005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CFCC8E2B-C476-4D03-B846-DA4C5A507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830" y="4602540"/>
            <a:ext cx="3496305" cy="153888"/>
          </a:xfrm>
          <a:prstGeom prst="roundRect">
            <a:avLst>
              <a:gd name="adj" fmla="val 50000"/>
            </a:avLst>
          </a:prstGeom>
          <a:solidFill>
            <a:srgbClr val="386641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83012A5E-91C0-4289-BA26-A2637BBA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830" y="4602540"/>
            <a:ext cx="2967750" cy="153888"/>
          </a:xfrm>
          <a:prstGeom prst="roundRect">
            <a:avLst>
              <a:gd name="adj" fmla="val 50000"/>
            </a:avLst>
          </a:prstGeom>
          <a:solidFill>
            <a:srgbClr val="3866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A5288D-D332-4F9C-B204-D0E708EB1D26}"/>
              </a:ext>
            </a:extLst>
          </p:cNvPr>
          <p:cNvSpPr txBox="1"/>
          <p:nvPr/>
        </p:nvSpPr>
        <p:spPr>
          <a:xfrm>
            <a:off x="910828" y="4821591"/>
            <a:ext cx="118213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Medium" panose="00000600000000000000" pitchFamily="2" charset="0"/>
              </a:rPr>
              <a:t>Management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67CD39-A7D6-421C-BA1F-987B2F4E87FA}"/>
              </a:ext>
            </a:extLst>
          </p:cNvPr>
          <p:cNvSpPr txBox="1"/>
          <p:nvPr/>
        </p:nvSpPr>
        <p:spPr>
          <a:xfrm>
            <a:off x="4407136" y="4602540"/>
            <a:ext cx="7744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9400+</a:t>
            </a: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5635C4A6-7A51-45DA-A658-A1D33074F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830" y="5156389"/>
            <a:ext cx="3496305" cy="153888"/>
          </a:xfrm>
          <a:prstGeom prst="roundRect">
            <a:avLst>
              <a:gd name="adj" fmla="val 50000"/>
            </a:avLst>
          </a:prstGeom>
          <a:solidFill>
            <a:srgbClr val="6A994E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4711E6F2-919A-4B91-936D-4BEDAD167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830" y="5156389"/>
            <a:ext cx="1805700" cy="153888"/>
          </a:xfrm>
          <a:prstGeom prst="roundRect">
            <a:avLst>
              <a:gd name="adj" fmla="val 50000"/>
            </a:avLst>
          </a:prstGeom>
          <a:solidFill>
            <a:srgbClr val="6A99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E59BE1-3221-4060-B35A-56550B21817E}"/>
              </a:ext>
            </a:extLst>
          </p:cNvPr>
          <p:cNvSpPr txBox="1"/>
          <p:nvPr/>
        </p:nvSpPr>
        <p:spPr>
          <a:xfrm>
            <a:off x="910828" y="5375440"/>
            <a:ext cx="118213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Medium" panose="00000600000000000000" pitchFamily="2" charset="0"/>
              </a:rPr>
              <a:t>Leadership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D30587-06DD-49E2-A8D8-BBC1EC1E9C09}"/>
              </a:ext>
            </a:extLst>
          </p:cNvPr>
          <p:cNvSpPr txBox="1"/>
          <p:nvPr/>
        </p:nvSpPr>
        <p:spPr>
          <a:xfrm>
            <a:off x="4407136" y="5158302"/>
            <a:ext cx="7744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5000+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604FC3D8-B330-489F-8EF5-C3E9319D7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830" y="4048692"/>
            <a:ext cx="3496305" cy="153888"/>
          </a:xfrm>
          <a:prstGeom prst="roundRect">
            <a:avLst>
              <a:gd name="adj" fmla="val 50000"/>
            </a:avLst>
          </a:prstGeom>
          <a:solidFill>
            <a:srgbClr val="BC4749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138CA295-FCF4-440A-9792-E9CB0BCD8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830" y="4048692"/>
            <a:ext cx="2167650" cy="153888"/>
          </a:xfrm>
          <a:prstGeom prst="roundRect">
            <a:avLst>
              <a:gd name="adj" fmla="val 50000"/>
            </a:avLst>
          </a:prstGeom>
          <a:solidFill>
            <a:srgbClr val="BC47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20DE7B-0289-4791-86C3-A534E8417A07}"/>
              </a:ext>
            </a:extLst>
          </p:cNvPr>
          <p:cNvSpPr txBox="1"/>
          <p:nvPr/>
        </p:nvSpPr>
        <p:spPr>
          <a:xfrm>
            <a:off x="910828" y="4267743"/>
            <a:ext cx="118213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5E2324"/>
                </a:solidFill>
                <a:latin typeface="Quicksand Bold" pitchFamily="2" charset="0"/>
                <a:cs typeface="Poppins Medium" panose="00000600000000000000" pitchFamily="2" charset="0"/>
              </a:rPr>
              <a:t>Works Skill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BEACA2-6E17-4F4A-8E9A-804845EED6FD}"/>
              </a:ext>
            </a:extLst>
          </p:cNvPr>
          <p:cNvSpPr txBox="1"/>
          <p:nvPr/>
        </p:nvSpPr>
        <p:spPr>
          <a:xfrm>
            <a:off x="4407136" y="4048692"/>
            <a:ext cx="7744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6700+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A2F0C20-9D80-4807-B3FB-05DC428D996E}"/>
              </a:ext>
            </a:extLst>
          </p:cNvPr>
          <p:cNvGrpSpPr/>
          <p:nvPr/>
        </p:nvGrpSpPr>
        <p:grpSpPr>
          <a:xfrm>
            <a:off x="6732274" y="4396366"/>
            <a:ext cx="385298" cy="384222"/>
            <a:chOff x="8353429" y="4257679"/>
            <a:chExt cx="565147" cy="563569"/>
          </a:xfrm>
          <a:solidFill>
            <a:schemeClr val="bg1"/>
          </a:solidFill>
        </p:grpSpPr>
        <p:sp>
          <p:nvSpPr>
            <p:cNvPr id="40" name="Freeform 132">
              <a:extLst>
                <a:ext uri="{FF2B5EF4-FFF2-40B4-BE49-F238E27FC236}">
                  <a16:creationId xmlns:a16="http://schemas.microsoft.com/office/drawing/2014/main" id="{4404F16A-EC7B-4D31-9885-5CA47487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161" y="4257679"/>
              <a:ext cx="193675" cy="230188"/>
            </a:xfrm>
            <a:custGeom>
              <a:avLst/>
              <a:gdLst>
                <a:gd name="T0" fmla="*/ 380 w 4623"/>
                <a:gd name="T1" fmla="*/ 5531 h 5531"/>
                <a:gd name="T2" fmla="*/ 4244 w 4623"/>
                <a:gd name="T3" fmla="*/ 5531 h 5531"/>
                <a:gd name="T4" fmla="*/ 4623 w 4623"/>
                <a:gd name="T5" fmla="*/ 5150 h 5531"/>
                <a:gd name="T6" fmla="*/ 4623 w 4623"/>
                <a:gd name="T7" fmla="*/ 4735 h 5531"/>
                <a:gd name="T8" fmla="*/ 2579 w 4623"/>
                <a:gd name="T9" fmla="*/ 2703 h 5531"/>
                <a:gd name="T10" fmla="*/ 3671 w 4623"/>
                <a:gd name="T11" fmla="*/ 1365 h 5531"/>
                <a:gd name="T12" fmla="*/ 2312 w 4623"/>
                <a:gd name="T13" fmla="*/ 0 h 5531"/>
                <a:gd name="T14" fmla="*/ 952 w 4623"/>
                <a:gd name="T15" fmla="*/ 1365 h 5531"/>
                <a:gd name="T16" fmla="*/ 2045 w 4623"/>
                <a:gd name="T17" fmla="*/ 2703 h 5531"/>
                <a:gd name="T18" fmla="*/ 0 w 4623"/>
                <a:gd name="T19" fmla="*/ 4735 h 5531"/>
                <a:gd name="T20" fmla="*/ 0 w 4623"/>
                <a:gd name="T21" fmla="*/ 5150 h 5531"/>
                <a:gd name="T22" fmla="*/ 380 w 4623"/>
                <a:gd name="T23" fmla="*/ 5531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3" h="5531">
                  <a:moveTo>
                    <a:pt x="380" y="5531"/>
                  </a:moveTo>
                  <a:lnTo>
                    <a:pt x="4244" y="5531"/>
                  </a:lnTo>
                  <a:cubicBezTo>
                    <a:pt x="4453" y="5531"/>
                    <a:pt x="4623" y="5361"/>
                    <a:pt x="4623" y="5150"/>
                  </a:cubicBezTo>
                  <a:lnTo>
                    <a:pt x="4623" y="4735"/>
                  </a:lnTo>
                  <a:cubicBezTo>
                    <a:pt x="4623" y="3645"/>
                    <a:pt x="3758" y="2703"/>
                    <a:pt x="2579" y="2703"/>
                  </a:cubicBezTo>
                  <a:cubicBezTo>
                    <a:pt x="3201" y="2579"/>
                    <a:pt x="3671" y="2027"/>
                    <a:pt x="3671" y="1365"/>
                  </a:cubicBezTo>
                  <a:cubicBezTo>
                    <a:pt x="3671" y="611"/>
                    <a:pt x="3062" y="0"/>
                    <a:pt x="2312" y="0"/>
                  </a:cubicBezTo>
                  <a:cubicBezTo>
                    <a:pt x="1561" y="0"/>
                    <a:pt x="952" y="611"/>
                    <a:pt x="952" y="1365"/>
                  </a:cubicBezTo>
                  <a:cubicBezTo>
                    <a:pt x="952" y="2027"/>
                    <a:pt x="1422" y="2579"/>
                    <a:pt x="2045" y="2703"/>
                  </a:cubicBezTo>
                  <a:cubicBezTo>
                    <a:pt x="867" y="2703"/>
                    <a:pt x="0" y="3643"/>
                    <a:pt x="0" y="4735"/>
                  </a:cubicBezTo>
                  <a:lnTo>
                    <a:pt x="0" y="5150"/>
                  </a:lnTo>
                  <a:cubicBezTo>
                    <a:pt x="0" y="5361"/>
                    <a:pt x="170" y="5531"/>
                    <a:pt x="380" y="55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3">
              <a:extLst>
                <a:ext uri="{FF2B5EF4-FFF2-40B4-BE49-F238E27FC236}">
                  <a16:creationId xmlns:a16="http://schemas.microsoft.com/office/drawing/2014/main" id="{821111B8-09C3-4380-9E03-15A634FF9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986" y="4370392"/>
              <a:ext cx="104775" cy="161925"/>
            </a:xfrm>
            <a:custGeom>
              <a:avLst/>
              <a:gdLst>
                <a:gd name="T0" fmla="*/ 358 w 2490"/>
                <a:gd name="T1" fmla="*/ 3873 h 3879"/>
                <a:gd name="T2" fmla="*/ 429 w 2490"/>
                <a:gd name="T3" fmla="*/ 3879 h 3879"/>
                <a:gd name="T4" fmla="*/ 819 w 2490"/>
                <a:gd name="T5" fmla="*/ 3552 h 3879"/>
                <a:gd name="T6" fmla="*/ 1368 w 2490"/>
                <a:gd name="T7" fmla="*/ 1997 h 3879"/>
                <a:gd name="T8" fmla="*/ 2328 w 2490"/>
                <a:gd name="T9" fmla="*/ 726 h 3879"/>
                <a:gd name="T10" fmla="*/ 2338 w 2490"/>
                <a:gd name="T11" fmla="*/ 163 h 3879"/>
                <a:gd name="T12" fmla="*/ 1777 w 2490"/>
                <a:gd name="T13" fmla="*/ 153 h 3879"/>
                <a:gd name="T14" fmla="*/ 671 w 2490"/>
                <a:gd name="T15" fmla="*/ 1617 h 3879"/>
                <a:gd name="T16" fmla="*/ 39 w 2490"/>
                <a:gd name="T17" fmla="*/ 3410 h 3879"/>
                <a:gd name="T18" fmla="*/ 358 w 2490"/>
                <a:gd name="T19" fmla="*/ 3873 h 3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0" h="3879">
                  <a:moveTo>
                    <a:pt x="358" y="3873"/>
                  </a:moveTo>
                  <a:cubicBezTo>
                    <a:pt x="382" y="3877"/>
                    <a:pt x="406" y="3879"/>
                    <a:pt x="429" y="3879"/>
                  </a:cubicBezTo>
                  <a:cubicBezTo>
                    <a:pt x="617" y="3879"/>
                    <a:pt x="784" y="3744"/>
                    <a:pt x="819" y="3552"/>
                  </a:cubicBezTo>
                  <a:cubicBezTo>
                    <a:pt x="916" y="3014"/>
                    <a:pt x="1101" y="2490"/>
                    <a:pt x="1368" y="1997"/>
                  </a:cubicBezTo>
                  <a:cubicBezTo>
                    <a:pt x="1625" y="1521"/>
                    <a:pt x="1948" y="1093"/>
                    <a:pt x="2328" y="726"/>
                  </a:cubicBezTo>
                  <a:cubicBezTo>
                    <a:pt x="2485" y="574"/>
                    <a:pt x="2490" y="322"/>
                    <a:pt x="2338" y="163"/>
                  </a:cubicBezTo>
                  <a:cubicBezTo>
                    <a:pt x="2186" y="5"/>
                    <a:pt x="1935" y="0"/>
                    <a:pt x="1777" y="153"/>
                  </a:cubicBezTo>
                  <a:cubicBezTo>
                    <a:pt x="1340" y="577"/>
                    <a:pt x="967" y="1069"/>
                    <a:pt x="671" y="1617"/>
                  </a:cubicBezTo>
                  <a:cubicBezTo>
                    <a:pt x="364" y="2185"/>
                    <a:pt x="151" y="2788"/>
                    <a:pt x="39" y="3410"/>
                  </a:cubicBezTo>
                  <a:cubicBezTo>
                    <a:pt x="0" y="3626"/>
                    <a:pt x="142" y="3833"/>
                    <a:pt x="358" y="38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4">
              <a:extLst>
                <a:ext uri="{FF2B5EF4-FFF2-40B4-BE49-F238E27FC236}">
                  <a16:creationId xmlns:a16="http://schemas.microsoft.com/office/drawing/2014/main" id="{ADFB440C-C4C2-47AA-BC32-76FF29CAF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9825" y="4370392"/>
              <a:ext cx="103188" cy="161925"/>
            </a:xfrm>
            <a:custGeom>
              <a:avLst/>
              <a:gdLst>
                <a:gd name="T0" fmla="*/ 1122 w 2491"/>
                <a:gd name="T1" fmla="*/ 1997 h 3879"/>
                <a:gd name="T2" fmla="*/ 1672 w 2491"/>
                <a:gd name="T3" fmla="*/ 3552 h 3879"/>
                <a:gd name="T4" fmla="*/ 2061 w 2491"/>
                <a:gd name="T5" fmla="*/ 3879 h 3879"/>
                <a:gd name="T6" fmla="*/ 2133 w 2491"/>
                <a:gd name="T7" fmla="*/ 3873 h 3879"/>
                <a:gd name="T8" fmla="*/ 2452 w 2491"/>
                <a:gd name="T9" fmla="*/ 3410 h 3879"/>
                <a:gd name="T10" fmla="*/ 1819 w 2491"/>
                <a:gd name="T11" fmla="*/ 1617 h 3879"/>
                <a:gd name="T12" fmla="*/ 713 w 2491"/>
                <a:gd name="T13" fmla="*/ 153 h 3879"/>
                <a:gd name="T14" fmla="*/ 152 w 2491"/>
                <a:gd name="T15" fmla="*/ 163 h 3879"/>
                <a:gd name="T16" fmla="*/ 163 w 2491"/>
                <a:gd name="T17" fmla="*/ 726 h 3879"/>
                <a:gd name="T18" fmla="*/ 1122 w 2491"/>
                <a:gd name="T19" fmla="*/ 1997 h 3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1" h="3879">
                  <a:moveTo>
                    <a:pt x="1122" y="1997"/>
                  </a:moveTo>
                  <a:cubicBezTo>
                    <a:pt x="1389" y="2490"/>
                    <a:pt x="1574" y="3014"/>
                    <a:pt x="1672" y="3552"/>
                  </a:cubicBezTo>
                  <a:cubicBezTo>
                    <a:pt x="1706" y="3744"/>
                    <a:pt x="1873" y="3879"/>
                    <a:pt x="2061" y="3879"/>
                  </a:cubicBezTo>
                  <a:cubicBezTo>
                    <a:pt x="2085" y="3879"/>
                    <a:pt x="2109" y="3877"/>
                    <a:pt x="2133" y="3873"/>
                  </a:cubicBezTo>
                  <a:cubicBezTo>
                    <a:pt x="2348" y="3833"/>
                    <a:pt x="2491" y="3626"/>
                    <a:pt x="2452" y="3410"/>
                  </a:cubicBezTo>
                  <a:cubicBezTo>
                    <a:pt x="2339" y="2788"/>
                    <a:pt x="2126" y="2185"/>
                    <a:pt x="1819" y="1617"/>
                  </a:cubicBezTo>
                  <a:cubicBezTo>
                    <a:pt x="1523" y="1069"/>
                    <a:pt x="1151" y="577"/>
                    <a:pt x="713" y="153"/>
                  </a:cubicBezTo>
                  <a:cubicBezTo>
                    <a:pt x="555" y="0"/>
                    <a:pt x="304" y="5"/>
                    <a:pt x="152" y="163"/>
                  </a:cubicBezTo>
                  <a:cubicBezTo>
                    <a:pt x="0" y="322"/>
                    <a:pt x="5" y="573"/>
                    <a:pt x="163" y="726"/>
                  </a:cubicBezTo>
                  <a:cubicBezTo>
                    <a:pt x="542" y="1093"/>
                    <a:pt x="865" y="1521"/>
                    <a:pt x="1122" y="19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5">
              <a:extLst>
                <a:ext uri="{FF2B5EF4-FFF2-40B4-BE49-F238E27FC236}">
                  <a16:creationId xmlns:a16="http://schemas.microsoft.com/office/drawing/2014/main" id="{30DCFA97-B4E3-4A58-AEB7-A43D179B2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5511" y="4656141"/>
              <a:ext cx="180976" cy="47625"/>
            </a:xfrm>
            <a:custGeom>
              <a:avLst/>
              <a:gdLst>
                <a:gd name="T0" fmla="*/ 3757 w 4326"/>
                <a:gd name="T1" fmla="*/ 69 h 1123"/>
                <a:gd name="T2" fmla="*/ 2156 w 4326"/>
                <a:gd name="T3" fmla="*/ 326 h 1123"/>
                <a:gd name="T4" fmla="*/ 2134 w 4326"/>
                <a:gd name="T5" fmla="*/ 327 h 1123"/>
                <a:gd name="T6" fmla="*/ 564 w 4326"/>
                <a:gd name="T7" fmla="*/ 86 h 1123"/>
                <a:gd name="T8" fmla="*/ 66 w 4326"/>
                <a:gd name="T9" fmla="*/ 346 h 1123"/>
                <a:gd name="T10" fmla="*/ 325 w 4326"/>
                <a:gd name="T11" fmla="*/ 845 h 1123"/>
                <a:gd name="T12" fmla="*/ 2134 w 4326"/>
                <a:gd name="T13" fmla="*/ 1123 h 1123"/>
                <a:gd name="T14" fmla="*/ 2156 w 4326"/>
                <a:gd name="T15" fmla="*/ 1123 h 1123"/>
                <a:gd name="T16" fmla="*/ 4005 w 4326"/>
                <a:gd name="T17" fmla="*/ 825 h 1123"/>
                <a:gd name="T18" fmla="*/ 4258 w 4326"/>
                <a:gd name="T19" fmla="*/ 323 h 1123"/>
                <a:gd name="T20" fmla="*/ 3757 w 4326"/>
                <a:gd name="T21" fmla="*/ 69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26" h="1123">
                  <a:moveTo>
                    <a:pt x="3757" y="69"/>
                  </a:moveTo>
                  <a:cubicBezTo>
                    <a:pt x="3246" y="238"/>
                    <a:pt x="2707" y="324"/>
                    <a:pt x="2156" y="326"/>
                  </a:cubicBezTo>
                  <a:cubicBezTo>
                    <a:pt x="2149" y="327"/>
                    <a:pt x="2141" y="327"/>
                    <a:pt x="2134" y="327"/>
                  </a:cubicBezTo>
                  <a:cubicBezTo>
                    <a:pt x="1595" y="327"/>
                    <a:pt x="1066" y="246"/>
                    <a:pt x="564" y="86"/>
                  </a:cubicBezTo>
                  <a:cubicBezTo>
                    <a:pt x="355" y="20"/>
                    <a:pt x="132" y="136"/>
                    <a:pt x="66" y="346"/>
                  </a:cubicBezTo>
                  <a:cubicBezTo>
                    <a:pt x="0" y="555"/>
                    <a:pt x="116" y="779"/>
                    <a:pt x="325" y="845"/>
                  </a:cubicBezTo>
                  <a:cubicBezTo>
                    <a:pt x="905" y="1029"/>
                    <a:pt x="1513" y="1123"/>
                    <a:pt x="2134" y="1123"/>
                  </a:cubicBezTo>
                  <a:lnTo>
                    <a:pt x="2156" y="1123"/>
                  </a:lnTo>
                  <a:cubicBezTo>
                    <a:pt x="2792" y="1120"/>
                    <a:pt x="3413" y="1020"/>
                    <a:pt x="4005" y="825"/>
                  </a:cubicBezTo>
                  <a:cubicBezTo>
                    <a:pt x="4213" y="757"/>
                    <a:pt x="4326" y="532"/>
                    <a:pt x="4258" y="323"/>
                  </a:cubicBezTo>
                  <a:cubicBezTo>
                    <a:pt x="4189" y="114"/>
                    <a:pt x="3965" y="0"/>
                    <a:pt x="375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6">
              <a:extLst>
                <a:ext uri="{FF2B5EF4-FFF2-40B4-BE49-F238E27FC236}">
                  <a16:creationId xmlns:a16="http://schemas.microsoft.com/office/drawing/2014/main" id="{B2A3C44D-D5EB-4EF6-8D38-E7F5C983B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3429" y="4591060"/>
              <a:ext cx="192088" cy="230188"/>
            </a:xfrm>
            <a:custGeom>
              <a:avLst/>
              <a:gdLst>
                <a:gd name="T0" fmla="*/ 2578 w 4623"/>
                <a:gd name="T1" fmla="*/ 2704 h 5532"/>
                <a:gd name="T2" fmla="*/ 3671 w 4623"/>
                <a:gd name="T3" fmla="*/ 1365 h 5532"/>
                <a:gd name="T4" fmla="*/ 2311 w 4623"/>
                <a:gd name="T5" fmla="*/ 0 h 5532"/>
                <a:gd name="T6" fmla="*/ 952 w 4623"/>
                <a:gd name="T7" fmla="*/ 1365 h 5532"/>
                <a:gd name="T8" fmla="*/ 2045 w 4623"/>
                <a:gd name="T9" fmla="*/ 2704 h 5532"/>
                <a:gd name="T10" fmla="*/ 0 w 4623"/>
                <a:gd name="T11" fmla="*/ 4735 h 5532"/>
                <a:gd name="T12" fmla="*/ 0 w 4623"/>
                <a:gd name="T13" fmla="*/ 5150 h 5532"/>
                <a:gd name="T14" fmla="*/ 379 w 4623"/>
                <a:gd name="T15" fmla="*/ 5532 h 5532"/>
                <a:gd name="T16" fmla="*/ 4243 w 4623"/>
                <a:gd name="T17" fmla="*/ 5532 h 5532"/>
                <a:gd name="T18" fmla="*/ 4623 w 4623"/>
                <a:gd name="T19" fmla="*/ 5150 h 5532"/>
                <a:gd name="T20" fmla="*/ 4623 w 4623"/>
                <a:gd name="T21" fmla="*/ 4735 h 5532"/>
                <a:gd name="T22" fmla="*/ 2578 w 4623"/>
                <a:gd name="T23" fmla="*/ 2704 h 5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3" h="5532">
                  <a:moveTo>
                    <a:pt x="2578" y="2704"/>
                  </a:moveTo>
                  <a:cubicBezTo>
                    <a:pt x="3201" y="2579"/>
                    <a:pt x="3671" y="2027"/>
                    <a:pt x="3671" y="1365"/>
                  </a:cubicBezTo>
                  <a:cubicBezTo>
                    <a:pt x="3671" y="611"/>
                    <a:pt x="3062" y="0"/>
                    <a:pt x="2311" y="0"/>
                  </a:cubicBezTo>
                  <a:cubicBezTo>
                    <a:pt x="1561" y="0"/>
                    <a:pt x="952" y="611"/>
                    <a:pt x="952" y="1365"/>
                  </a:cubicBezTo>
                  <a:cubicBezTo>
                    <a:pt x="952" y="2027"/>
                    <a:pt x="1422" y="2579"/>
                    <a:pt x="2045" y="2704"/>
                  </a:cubicBezTo>
                  <a:cubicBezTo>
                    <a:pt x="868" y="2704"/>
                    <a:pt x="0" y="3642"/>
                    <a:pt x="0" y="4735"/>
                  </a:cubicBezTo>
                  <a:lnTo>
                    <a:pt x="0" y="5150"/>
                  </a:lnTo>
                  <a:cubicBezTo>
                    <a:pt x="0" y="5361"/>
                    <a:pt x="170" y="5532"/>
                    <a:pt x="379" y="5532"/>
                  </a:cubicBezTo>
                  <a:lnTo>
                    <a:pt x="4243" y="5532"/>
                  </a:lnTo>
                  <a:cubicBezTo>
                    <a:pt x="4453" y="5532"/>
                    <a:pt x="4623" y="5361"/>
                    <a:pt x="4623" y="5150"/>
                  </a:cubicBezTo>
                  <a:lnTo>
                    <a:pt x="4623" y="4735"/>
                  </a:lnTo>
                  <a:cubicBezTo>
                    <a:pt x="4623" y="3647"/>
                    <a:pt x="3760" y="2704"/>
                    <a:pt x="2578" y="2704"/>
                  </a:cubicBezTo>
                  <a:close/>
                </a:path>
              </a:pathLst>
            </a:custGeom>
            <a:solidFill>
              <a:srgbClr val="5E23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7">
              <a:extLst>
                <a:ext uri="{FF2B5EF4-FFF2-40B4-BE49-F238E27FC236}">
                  <a16:creationId xmlns:a16="http://schemas.microsoft.com/office/drawing/2014/main" id="{225F9AD9-FF01-4D6C-811F-88F32DF85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6488" y="4591050"/>
              <a:ext cx="192088" cy="230188"/>
            </a:xfrm>
            <a:custGeom>
              <a:avLst/>
              <a:gdLst>
                <a:gd name="T0" fmla="*/ 2578 w 4623"/>
                <a:gd name="T1" fmla="*/ 2704 h 5532"/>
                <a:gd name="T2" fmla="*/ 3671 w 4623"/>
                <a:gd name="T3" fmla="*/ 1365 h 5532"/>
                <a:gd name="T4" fmla="*/ 2312 w 4623"/>
                <a:gd name="T5" fmla="*/ 0 h 5532"/>
                <a:gd name="T6" fmla="*/ 952 w 4623"/>
                <a:gd name="T7" fmla="*/ 1365 h 5532"/>
                <a:gd name="T8" fmla="*/ 2045 w 4623"/>
                <a:gd name="T9" fmla="*/ 2704 h 5532"/>
                <a:gd name="T10" fmla="*/ 0 w 4623"/>
                <a:gd name="T11" fmla="*/ 4735 h 5532"/>
                <a:gd name="T12" fmla="*/ 0 w 4623"/>
                <a:gd name="T13" fmla="*/ 5150 h 5532"/>
                <a:gd name="T14" fmla="*/ 380 w 4623"/>
                <a:gd name="T15" fmla="*/ 5532 h 5532"/>
                <a:gd name="T16" fmla="*/ 4244 w 4623"/>
                <a:gd name="T17" fmla="*/ 5532 h 5532"/>
                <a:gd name="T18" fmla="*/ 4623 w 4623"/>
                <a:gd name="T19" fmla="*/ 5150 h 5532"/>
                <a:gd name="T20" fmla="*/ 4623 w 4623"/>
                <a:gd name="T21" fmla="*/ 4735 h 5532"/>
                <a:gd name="T22" fmla="*/ 2578 w 4623"/>
                <a:gd name="T23" fmla="*/ 2704 h 5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3" h="5532">
                  <a:moveTo>
                    <a:pt x="2578" y="2704"/>
                  </a:moveTo>
                  <a:cubicBezTo>
                    <a:pt x="3201" y="2579"/>
                    <a:pt x="3671" y="2027"/>
                    <a:pt x="3671" y="1365"/>
                  </a:cubicBezTo>
                  <a:cubicBezTo>
                    <a:pt x="3671" y="611"/>
                    <a:pt x="3062" y="0"/>
                    <a:pt x="2312" y="0"/>
                  </a:cubicBezTo>
                  <a:cubicBezTo>
                    <a:pt x="1561" y="0"/>
                    <a:pt x="952" y="611"/>
                    <a:pt x="952" y="1365"/>
                  </a:cubicBezTo>
                  <a:cubicBezTo>
                    <a:pt x="952" y="2027"/>
                    <a:pt x="1422" y="2579"/>
                    <a:pt x="2045" y="2704"/>
                  </a:cubicBezTo>
                  <a:cubicBezTo>
                    <a:pt x="865" y="2704"/>
                    <a:pt x="0" y="3645"/>
                    <a:pt x="0" y="4735"/>
                  </a:cubicBezTo>
                  <a:lnTo>
                    <a:pt x="0" y="5150"/>
                  </a:lnTo>
                  <a:cubicBezTo>
                    <a:pt x="0" y="5361"/>
                    <a:pt x="170" y="5532"/>
                    <a:pt x="380" y="5532"/>
                  </a:cubicBezTo>
                  <a:lnTo>
                    <a:pt x="4244" y="5532"/>
                  </a:lnTo>
                  <a:cubicBezTo>
                    <a:pt x="4453" y="5532"/>
                    <a:pt x="4623" y="5361"/>
                    <a:pt x="4623" y="5150"/>
                  </a:cubicBezTo>
                  <a:lnTo>
                    <a:pt x="4623" y="4735"/>
                  </a:lnTo>
                  <a:cubicBezTo>
                    <a:pt x="4623" y="3645"/>
                    <a:pt x="3758" y="2704"/>
                    <a:pt x="2578" y="27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3D119FF-5C67-45CF-B93D-D02803C6CF73}"/>
              </a:ext>
            </a:extLst>
          </p:cNvPr>
          <p:cNvGrpSpPr/>
          <p:nvPr/>
        </p:nvGrpSpPr>
        <p:grpSpPr>
          <a:xfrm>
            <a:off x="9362575" y="4396366"/>
            <a:ext cx="385298" cy="384222"/>
            <a:chOff x="8353429" y="4257679"/>
            <a:chExt cx="565147" cy="563569"/>
          </a:xfrm>
          <a:solidFill>
            <a:schemeClr val="bg1"/>
          </a:solidFill>
        </p:grpSpPr>
        <p:sp>
          <p:nvSpPr>
            <p:cNvPr id="47" name="Freeform 132">
              <a:extLst>
                <a:ext uri="{FF2B5EF4-FFF2-40B4-BE49-F238E27FC236}">
                  <a16:creationId xmlns:a16="http://schemas.microsoft.com/office/drawing/2014/main" id="{E56CD984-1FEF-4BE9-B465-FFD255ECD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161" y="4257679"/>
              <a:ext cx="193675" cy="230188"/>
            </a:xfrm>
            <a:custGeom>
              <a:avLst/>
              <a:gdLst>
                <a:gd name="T0" fmla="*/ 380 w 4623"/>
                <a:gd name="T1" fmla="*/ 5531 h 5531"/>
                <a:gd name="T2" fmla="*/ 4244 w 4623"/>
                <a:gd name="T3" fmla="*/ 5531 h 5531"/>
                <a:gd name="T4" fmla="*/ 4623 w 4623"/>
                <a:gd name="T5" fmla="*/ 5150 h 5531"/>
                <a:gd name="T6" fmla="*/ 4623 w 4623"/>
                <a:gd name="T7" fmla="*/ 4735 h 5531"/>
                <a:gd name="T8" fmla="*/ 2579 w 4623"/>
                <a:gd name="T9" fmla="*/ 2703 h 5531"/>
                <a:gd name="T10" fmla="*/ 3671 w 4623"/>
                <a:gd name="T11" fmla="*/ 1365 h 5531"/>
                <a:gd name="T12" fmla="*/ 2312 w 4623"/>
                <a:gd name="T13" fmla="*/ 0 h 5531"/>
                <a:gd name="T14" fmla="*/ 952 w 4623"/>
                <a:gd name="T15" fmla="*/ 1365 h 5531"/>
                <a:gd name="T16" fmla="*/ 2045 w 4623"/>
                <a:gd name="T17" fmla="*/ 2703 h 5531"/>
                <a:gd name="T18" fmla="*/ 0 w 4623"/>
                <a:gd name="T19" fmla="*/ 4735 h 5531"/>
                <a:gd name="T20" fmla="*/ 0 w 4623"/>
                <a:gd name="T21" fmla="*/ 5150 h 5531"/>
                <a:gd name="T22" fmla="*/ 380 w 4623"/>
                <a:gd name="T23" fmla="*/ 5531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3" h="5531">
                  <a:moveTo>
                    <a:pt x="380" y="5531"/>
                  </a:moveTo>
                  <a:lnTo>
                    <a:pt x="4244" y="5531"/>
                  </a:lnTo>
                  <a:cubicBezTo>
                    <a:pt x="4453" y="5531"/>
                    <a:pt x="4623" y="5361"/>
                    <a:pt x="4623" y="5150"/>
                  </a:cubicBezTo>
                  <a:lnTo>
                    <a:pt x="4623" y="4735"/>
                  </a:lnTo>
                  <a:cubicBezTo>
                    <a:pt x="4623" y="3645"/>
                    <a:pt x="3758" y="2703"/>
                    <a:pt x="2579" y="2703"/>
                  </a:cubicBezTo>
                  <a:cubicBezTo>
                    <a:pt x="3201" y="2579"/>
                    <a:pt x="3671" y="2027"/>
                    <a:pt x="3671" y="1365"/>
                  </a:cubicBezTo>
                  <a:cubicBezTo>
                    <a:pt x="3671" y="611"/>
                    <a:pt x="3062" y="0"/>
                    <a:pt x="2312" y="0"/>
                  </a:cubicBezTo>
                  <a:cubicBezTo>
                    <a:pt x="1561" y="0"/>
                    <a:pt x="952" y="611"/>
                    <a:pt x="952" y="1365"/>
                  </a:cubicBezTo>
                  <a:cubicBezTo>
                    <a:pt x="952" y="2027"/>
                    <a:pt x="1422" y="2579"/>
                    <a:pt x="2045" y="2703"/>
                  </a:cubicBezTo>
                  <a:cubicBezTo>
                    <a:pt x="867" y="2703"/>
                    <a:pt x="0" y="3643"/>
                    <a:pt x="0" y="4735"/>
                  </a:cubicBezTo>
                  <a:lnTo>
                    <a:pt x="0" y="5150"/>
                  </a:lnTo>
                  <a:cubicBezTo>
                    <a:pt x="0" y="5361"/>
                    <a:pt x="170" y="5531"/>
                    <a:pt x="380" y="5531"/>
                  </a:cubicBezTo>
                  <a:close/>
                </a:path>
              </a:pathLst>
            </a:custGeom>
            <a:solidFill>
              <a:srgbClr val="386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3">
              <a:extLst>
                <a:ext uri="{FF2B5EF4-FFF2-40B4-BE49-F238E27FC236}">
                  <a16:creationId xmlns:a16="http://schemas.microsoft.com/office/drawing/2014/main" id="{38BF75FF-24D8-4456-A414-6CB3550F0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986" y="4370392"/>
              <a:ext cx="104775" cy="161925"/>
            </a:xfrm>
            <a:custGeom>
              <a:avLst/>
              <a:gdLst>
                <a:gd name="T0" fmla="*/ 358 w 2490"/>
                <a:gd name="T1" fmla="*/ 3873 h 3879"/>
                <a:gd name="T2" fmla="*/ 429 w 2490"/>
                <a:gd name="T3" fmla="*/ 3879 h 3879"/>
                <a:gd name="T4" fmla="*/ 819 w 2490"/>
                <a:gd name="T5" fmla="*/ 3552 h 3879"/>
                <a:gd name="T6" fmla="*/ 1368 w 2490"/>
                <a:gd name="T7" fmla="*/ 1997 h 3879"/>
                <a:gd name="T8" fmla="*/ 2328 w 2490"/>
                <a:gd name="T9" fmla="*/ 726 h 3879"/>
                <a:gd name="T10" fmla="*/ 2338 w 2490"/>
                <a:gd name="T11" fmla="*/ 163 h 3879"/>
                <a:gd name="T12" fmla="*/ 1777 w 2490"/>
                <a:gd name="T13" fmla="*/ 153 h 3879"/>
                <a:gd name="T14" fmla="*/ 671 w 2490"/>
                <a:gd name="T15" fmla="*/ 1617 h 3879"/>
                <a:gd name="T16" fmla="*/ 39 w 2490"/>
                <a:gd name="T17" fmla="*/ 3410 h 3879"/>
                <a:gd name="T18" fmla="*/ 358 w 2490"/>
                <a:gd name="T19" fmla="*/ 3873 h 3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0" h="3879">
                  <a:moveTo>
                    <a:pt x="358" y="3873"/>
                  </a:moveTo>
                  <a:cubicBezTo>
                    <a:pt x="382" y="3877"/>
                    <a:pt x="406" y="3879"/>
                    <a:pt x="429" y="3879"/>
                  </a:cubicBezTo>
                  <a:cubicBezTo>
                    <a:pt x="617" y="3879"/>
                    <a:pt x="784" y="3744"/>
                    <a:pt x="819" y="3552"/>
                  </a:cubicBezTo>
                  <a:cubicBezTo>
                    <a:pt x="916" y="3014"/>
                    <a:pt x="1101" y="2490"/>
                    <a:pt x="1368" y="1997"/>
                  </a:cubicBezTo>
                  <a:cubicBezTo>
                    <a:pt x="1625" y="1521"/>
                    <a:pt x="1948" y="1093"/>
                    <a:pt x="2328" y="726"/>
                  </a:cubicBezTo>
                  <a:cubicBezTo>
                    <a:pt x="2485" y="574"/>
                    <a:pt x="2490" y="322"/>
                    <a:pt x="2338" y="163"/>
                  </a:cubicBezTo>
                  <a:cubicBezTo>
                    <a:pt x="2186" y="5"/>
                    <a:pt x="1935" y="0"/>
                    <a:pt x="1777" y="153"/>
                  </a:cubicBezTo>
                  <a:cubicBezTo>
                    <a:pt x="1340" y="577"/>
                    <a:pt x="967" y="1069"/>
                    <a:pt x="671" y="1617"/>
                  </a:cubicBezTo>
                  <a:cubicBezTo>
                    <a:pt x="364" y="2185"/>
                    <a:pt x="151" y="2788"/>
                    <a:pt x="39" y="3410"/>
                  </a:cubicBezTo>
                  <a:cubicBezTo>
                    <a:pt x="0" y="3626"/>
                    <a:pt x="142" y="3833"/>
                    <a:pt x="358" y="38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4">
              <a:extLst>
                <a:ext uri="{FF2B5EF4-FFF2-40B4-BE49-F238E27FC236}">
                  <a16:creationId xmlns:a16="http://schemas.microsoft.com/office/drawing/2014/main" id="{EB62D76D-2893-4C93-AC0A-D8F41279E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9825" y="4370392"/>
              <a:ext cx="103188" cy="161925"/>
            </a:xfrm>
            <a:custGeom>
              <a:avLst/>
              <a:gdLst>
                <a:gd name="T0" fmla="*/ 1122 w 2491"/>
                <a:gd name="T1" fmla="*/ 1997 h 3879"/>
                <a:gd name="T2" fmla="*/ 1672 w 2491"/>
                <a:gd name="T3" fmla="*/ 3552 h 3879"/>
                <a:gd name="T4" fmla="*/ 2061 w 2491"/>
                <a:gd name="T5" fmla="*/ 3879 h 3879"/>
                <a:gd name="T6" fmla="*/ 2133 w 2491"/>
                <a:gd name="T7" fmla="*/ 3873 h 3879"/>
                <a:gd name="T8" fmla="*/ 2452 w 2491"/>
                <a:gd name="T9" fmla="*/ 3410 h 3879"/>
                <a:gd name="T10" fmla="*/ 1819 w 2491"/>
                <a:gd name="T11" fmla="*/ 1617 h 3879"/>
                <a:gd name="T12" fmla="*/ 713 w 2491"/>
                <a:gd name="T13" fmla="*/ 153 h 3879"/>
                <a:gd name="T14" fmla="*/ 152 w 2491"/>
                <a:gd name="T15" fmla="*/ 163 h 3879"/>
                <a:gd name="T16" fmla="*/ 163 w 2491"/>
                <a:gd name="T17" fmla="*/ 726 h 3879"/>
                <a:gd name="T18" fmla="*/ 1122 w 2491"/>
                <a:gd name="T19" fmla="*/ 1997 h 3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1" h="3879">
                  <a:moveTo>
                    <a:pt x="1122" y="1997"/>
                  </a:moveTo>
                  <a:cubicBezTo>
                    <a:pt x="1389" y="2490"/>
                    <a:pt x="1574" y="3014"/>
                    <a:pt x="1672" y="3552"/>
                  </a:cubicBezTo>
                  <a:cubicBezTo>
                    <a:pt x="1706" y="3744"/>
                    <a:pt x="1873" y="3879"/>
                    <a:pt x="2061" y="3879"/>
                  </a:cubicBezTo>
                  <a:cubicBezTo>
                    <a:pt x="2085" y="3879"/>
                    <a:pt x="2109" y="3877"/>
                    <a:pt x="2133" y="3873"/>
                  </a:cubicBezTo>
                  <a:cubicBezTo>
                    <a:pt x="2348" y="3833"/>
                    <a:pt x="2491" y="3626"/>
                    <a:pt x="2452" y="3410"/>
                  </a:cubicBezTo>
                  <a:cubicBezTo>
                    <a:pt x="2339" y="2788"/>
                    <a:pt x="2126" y="2185"/>
                    <a:pt x="1819" y="1617"/>
                  </a:cubicBezTo>
                  <a:cubicBezTo>
                    <a:pt x="1523" y="1069"/>
                    <a:pt x="1151" y="577"/>
                    <a:pt x="713" y="153"/>
                  </a:cubicBezTo>
                  <a:cubicBezTo>
                    <a:pt x="555" y="0"/>
                    <a:pt x="304" y="5"/>
                    <a:pt x="152" y="163"/>
                  </a:cubicBezTo>
                  <a:cubicBezTo>
                    <a:pt x="0" y="322"/>
                    <a:pt x="5" y="573"/>
                    <a:pt x="163" y="726"/>
                  </a:cubicBezTo>
                  <a:cubicBezTo>
                    <a:pt x="542" y="1093"/>
                    <a:pt x="865" y="1521"/>
                    <a:pt x="1122" y="19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5">
              <a:extLst>
                <a:ext uri="{FF2B5EF4-FFF2-40B4-BE49-F238E27FC236}">
                  <a16:creationId xmlns:a16="http://schemas.microsoft.com/office/drawing/2014/main" id="{1FB0C03B-339D-4BC2-9472-8A39D30E5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5511" y="4656141"/>
              <a:ext cx="180976" cy="47625"/>
            </a:xfrm>
            <a:custGeom>
              <a:avLst/>
              <a:gdLst>
                <a:gd name="T0" fmla="*/ 3757 w 4326"/>
                <a:gd name="T1" fmla="*/ 69 h 1123"/>
                <a:gd name="T2" fmla="*/ 2156 w 4326"/>
                <a:gd name="T3" fmla="*/ 326 h 1123"/>
                <a:gd name="T4" fmla="*/ 2134 w 4326"/>
                <a:gd name="T5" fmla="*/ 327 h 1123"/>
                <a:gd name="T6" fmla="*/ 564 w 4326"/>
                <a:gd name="T7" fmla="*/ 86 h 1123"/>
                <a:gd name="T8" fmla="*/ 66 w 4326"/>
                <a:gd name="T9" fmla="*/ 346 h 1123"/>
                <a:gd name="T10" fmla="*/ 325 w 4326"/>
                <a:gd name="T11" fmla="*/ 845 h 1123"/>
                <a:gd name="T12" fmla="*/ 2134 w 4326"/>
                <a:gd name="T13" fmla="*/ 1123 h 1123"/>
                <a:gd name="T14" fmla="*/ 2156 w 4326"/>
                <a:gd name="T15" fmla="*/ 1123 h 1123"/>
                <a:gd name="T16" fmla="*/ 4005 w 4326"/>
                <a:gd name="T17" fmla="*/ 825 h 1123"/>
                <a:gd name="T18" fmla="*/ 4258 w 4326"/>
                <a:gd name="T19" fmla="*/ 323 h 1123"/>
                <a:gd name="T20" fmla="*/ 3757 w 4326"/>
                <a:gd name="T21" fmla="*/ 69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26" h="1123">
                  <a:moveTo>
                    <a:pt x="3757" y="69"/>
                  </a:moveTo>
                  <a:cubicBezTo>
                    <a:pt x="3246" y="238"/>
                    <a:pt x="2707" y="324"/>
                    <a:pt x="2156" y="326"/>
                  </a:cubicBezTo>
                  <a:cubicBezTo>
                    <a:pt x="2149" y="327"/>
                    <a:pt x="2141" y="327"/>
                    <a:pt x="2134" y="327"/>
                  </a:cubicBezTo>
                  <a:cubicBezTo>
                    <a:pt x="1595" y="327"/>
                    <a:pt x="1066" y="246"/>
                    <a:pt x="564" y="86"/>
                  </a:cubicBezTo>
                  <a:cubicBezTo>
                    <a:pt x="355" y="20"/>
                    <a:pt x="132" y="136"/>
                    <a:pt x="66" y="346"/>
                  </a:cubicBezTo>
                  <a:cubicBezTo>
                    <a:pt x="0" y="555"/>
                    <a:pt x="116" y="779"/>
                    <a:pt x="325" y="845"/>
                  </a:cubicBezTo>
                  <a:cubicBezTo>
                    <a:pt x="905" y="1029"/>
                    <a:pt x="1513" y="1123"/>
                    <a:pt x="2134" y="1123"/>
                  </a:cubicBezTo>
                  <a:lnTo>
                    <a:pt x="2156" y="1123"/>
                  </a:lnTo>
                  <a:cubicBezTo>
                    <a:pt x="2792" y="1120"/>
                    <a:pt x="3413" y="1020"/>
                    <a:pt x="4005" y="825"/>
                  </a:cubicBezTo>
                  <a:cubicBezTo>
                    <a:pt x="4213" y="757"/>
                    <a:pt x="4326" y="532"/>
                    <a:pt x="4258" y="323"/>
                  </a:cubicBezTo>
                  <a:cubicBezTo>
                    <a:pt x="4189" y="114"/>
                    <a:pt x="3965" y="0"/>
                    <a:pt x="375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6">
              <a:extLst>
                <a:ext uri="{FF2B5EF4-FFF2-40B4-BE49-F238E27FC236}">
                  <a16:creationId xmlns:a16="http://schemas.microsoft.com/office/drawing/2014/main" id="{E7C3E7EE-C1E3-48A6-BE1F-07ABD0CA4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3429" y="4591060"/>
              <a:ext cx="192088" cy="230188"/>
            </a:xfrm>
            <a:custGeom>
              <a:avLst/>
              <a:gdLst>
                <a:gd name="T0" fmla="*/ 2578 w 4623"/>
                <a:gd name="T1" fmla="*/ 2704 h 5532"/>
                <a:gd name="T2" fmla="*/ 3671 w 4623"/>
                <a:gd name="T3" fmla="*/ 1365 h 5532"/>
                <a:gd name="T4" fmla="*/ 2311 w 4623"/>
                <a:gd name="T5" fmla="*/ 0 h 5532"/>
                <a:gd name="T6" fmla="*/ 952 w 4623"/>
                <a:gd name="T7" fmla="*/ 1365 h 5532"/>
                <a:gd name="T8" fmla="*/ 2045 w 4623"/>
                <a:gd name="T9" fmla="*/ 2704 h 5532"/>
                <a:gd name="T10" fmla="*/ 0 w 4623"/>
                <a:gd name="T11" fmla="*/ 4735 h 5532"/>
                <a:gd name="T12" fmla="*/ 0 w 4623"/>
                <a:gd name="T13" fmla="*/ 5150 h 5532"/>
                <a:gd name="T14" fmla="*/ 379 w 4623"/>
                <a:gd name="T15" fmla="*/ 5532 h 5532"/>
                <a:gd name="T16" fmla="*/ 4243 w 4623"/>
                <a:gd name="T17" fmla="*/ 5532 h 5532"/>
                <a:gd name="T18" fmla="*/ 4623 w 4623"/>
                <a:gd name="T19" fmla="*/ 5150 h 5532"/>
                <a:gd name="T20" fmla="*/ 4623 w 4623"/>
                <a:gd name="T21" fmla="*/ 4735 h 5532"/>
                <a:gd name="T22" fmla="*/ 2578 w 4623"/>
                <a:gd name="T23" fmla="*/ 2704 h 5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3" h="5532">
                  <a:moveTo>
                    <a:pt x="2578" y="2704"/>
                  </a:moveTo>
                  <a:cubicBezTo>
                    <a:pt x="3201" y="2579"/>
                    <a:pt x="3671" y="2027"/>
                    <a:pt x="3671" y="1365"/>
                  </a:cubicBezTo>
                  <a:cubicBezTo>
                    <a:pt x="3671" y="611"/>
                    <a:pt x="3062" y="0"/>
                    <a:pt x="2311" y="0"/>
                  </a:cubicBezTo>
                  <a:cubicBezTo>
                    <a:pt x="1561" y="0"/>
                    <a:pt x="952" y="611"/>
                    <a:pt x="952" y="1365"/>
                  </a:cubicBezTo>
                  <a:cubicBezTo>
                    <a:pt x="952" y="2027"/>
                    <a:pt x="1422" y="2579"/>
                    <a:pt x="2045" y="2704"/>
                  </a:cubicBezTo>
                  <a:cubicBezTo>
                    <a:pt x="868" y="2704"/>
                    <a:pt x="0" y="3642"/>
                    <a:pt x="0" y="4735"/>
                  </a:cubicBezTo>
                  <a:lnTo>
                    <a:pt x="0" y="5150"/>
                  </a:lnTo>
                  <a:cubicBezTo>
                    <a:pt x="0" y="5361"/>
                    <a:pt x="170" y="5532"/>
                    <a:pt x="379" y="5532"/>
                  </a:cubicBezTo>
                  <a:lnTo>
                    <a:pt x="4243" y="5532"/>
                  </a:lnTo>
                  <a:cubicBezTo>
                    <a:pt x="4453" y="5532"/>
                    <a:pt x="4623" y="5361"/>
                    <a:pt x="4623" y="5150"/>
                  </a:cubicBezTo>
                  <a:lnTo>
                    <a:pt x="4623" y="4735"/>
                  </a:lnTo>
                  <a:cubicBezTo>
                    <a:pt x="4623" y="3647"/>
                    <a:pt x="3760" y="2704"/>
                    <a:pt x="2578" y="27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37">
              <a:extLst>
                <a:ext uri="{FF2B5EF4-FFF2-40B4-BE49-F238E27FC236}">
                  <a16:creationId xmlns:a16="http://schemas.microsoft.com/office/drawing/2014/main" id="{976253C9-7C08-4DE9-8DB3-CC44CF28F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6488" y="4591050"/>
              <a:ext cx="192088" cy="230188"/>
            </a:xfrm>
            <a:custGeom>
              <a:avLst/>
              <a:gdLst>
                <a:gd name="T0" fmla="*/ 2578 w 4623"/>
                <a:gd name="T1" fmla="*/ 2704 h 5532"/>
                <a:gd name="T2" fmla="*/ 3671 w 4623"/>
                <a:gd name="T3" fmla="*/ 1365 h 5532"/>
                <a:gd name="T4" fmla="*/ 2312 w 4623"/>
                <a:gd name="T5" fmla="*/ 0 h 5532"/>
                <a:gd name="T6" fmla="*/ 952 w 4623"/>
                <a:gd name="T7" fmla="*/ 1365 h 5532"/>
                <a:gd name="T8" fmla="*/ 2045 w 4623"/>
                <a:gd name="T9" fmla="*/ 2704 h 5532"/>
                <a:gd name="T10" fmla="*/ 0 w 4623"/>
                <a:gd name="T11" fmla="*/ 4735 h 5532"/>
                <a:gd name="T12" fmla="*/ 0 w 4623"/>
                <a:gd name="T13" fmla="*/ 5150 h 5532"/>
                <a:gd name="T14" fmla="*/ 380 w 4623"/>
                <a:gd name="T15" fmla="*/ 5532 h 5532"/>
                <a:gd name="T16" fmla="*/ 4244 w 4623"/>
                <a:gd name="T17" fmla="*/ 5532 h 5532"/>
                <a:gd name="T18" fmla="*/ 4623 w 4623"/>
                <a:gd name="T19" fmla="*/ 5150 h 5532"/>
                <a:gd name="T20" fmla="*/ 4623 w 4623"/>
                <a:gd name="T21" fmla="*/ 4735 h 5532"/>
                <a:gd name="T22" fmla="*/ 2578 w 4623"/>
                <a:gd name="T23" fmla="*/ 2704 h 5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3" h="5532">
                  <a:moveTo>
                    <a:pt x="2578" y="2704"/>
                  </a:moveTo>
                  <a:cubicBezTo>
                    <a:pt x="3201" y="2579"/>
                    <a:pt x="3671" y="2027"/>
                    <a:pt x="3671" y="1365"/>
                  </a:cubicBezTo>
                  <a:cubicBezTo>
                    <a:pt x="3671" y="611"/>
                    <a:pt x="3062" y="0"/>
                    <a:pt x="2312" y="0"/>
                  </a:cubicBezTo>
                  <a:cubicBezTo>
                    <a:pt x="1561" y="0"/>
                    <a:pt x="952" y="611"/>
                    <a:pt x="952" y="1365"/>
                  </a:cubicBezTo>
                  <a:cubicBezTo>
                    <a:pt x="952" y="2027"/>
                    <a:pt x="1422" y="2579"/>
                    <a:pt x="2045" y="2704"/>
                  </a:cubicBezTo>
                  <a:cubicBezTo>
                    <a:pt x="865" y="2704"/>
                    <a:pt x="0" y="3645"/>
                    <a:pt x="0" y="4735"/>
                  </a:cubicBezTo>
                  <a:lnTo>
                    <a:pt x="0" y="5150"/>
                  </a:lnTo>
                  <a:cubicBezTo>
                    <a:pt x="0" y="5361"/>
                    <a:pt x="170" y="5532"/>
                    <a:pt x="380" y="5532"/>
                  </a:cubicBezTo>
                  <a:lnTo>
                    <a:pt x="4244" y="5532"/>
                  </a:lnTo>
                  <a:cubicBezTo>
                    <a:pt x="4453" y="5532"/>
                    <a:pt x="4623" y="5361"/>
                    <a:pt x="4623" y="5150"/>
                  </a:cubicBezTo>
                  <a:lnTo>
                    <a:pt x="4623" y="4735"/>
                  </a:lnTo>
                  <a:cubicBezTo>
                    <a:pt x="4623" y="3645"/>
                    <a:pt x="3758" y="2704"/>
                    <a:pt x="2578" y="27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83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ACF3F2-42C4-4582-9794-541147A2AB71}"/>
              </a:ext>
            </a:extLst>
          </p:cNvPr>
          <p:cNvSpPr/>
          <p:nvPr/>
        </p:nvSpPr>
        <p:spPr>
          <a:xfrm>
            <a:off x="3550921" y="914400"/>
            <a:ext cx="2453640" cy="2423160"/>
          </a:xfrm>
          <a:prstGeom prst="roundRect">
            <a:avLst>
              <a:gd name="adj" fmla="val 10587"/>
            </a:avLst>
          </a:prstGeom>
          <a:solidFill>
            <a:srgbClr val="386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A15916-A06C-492D-917D-039AEE56B7FB}"/>
              </a:ext>
            </a:extLst>
          </p:cNvPr>
          <p:cNvSpPr/>
          <p:nvPr/>
        </p:nvSpPr>
        <p:spPr>
          <a:xfrm>
            <a:off x="914401" y="914400"/>
            <a:ext cx="2453640" cy="2423160"/>
          </a:xfrm>
          <a:prstGeom prst="roundRect">
            <a:avLst>
              <a:gd name="adj" fmla="val 10587"/>
            </a:avLst>
          </a:prstGeom>
          <a:solidFill>
            <a:srgbClr val="BC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B9BEE95-B7EA-4687-9435-655420574AB6}"/>
              </a:ext>
            </a:extLst>
          </p:cNvPr>
          <p:cNvSpPr/>
          <p:nvPr/>
        </p:nvSpPr>
        <p:spPr>
          <a:xfrm>
            <a:off x="3550921" y="3520440"/>
            <a:ext cx="2453640" cy="2423160"/>
          </a:xfrm>
          <a:prstGeom prst="roundRect">
            <a:avLst>
              <a:gd name="adj" fmla="val 10587"/>
            </a:avLst>
          </a:prstGeom>
          <a:solidFill>
            <a:srgbClr val="6A9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2E8BA00-4EAB-4A49-8CAB-FD6AB92A2C8F}"/>
              </a:ext>
            </a:extLst>
          </p:cNvPr>
          <p:cNvSpPr/>
          <p:nvPr/>
        </p:nvSpPr>
        <p:spPr>
          <a:xfrm>
            <a:off x="914401" y="3520440"/>
            <a:ext cx="2453640" cy="2423160"/>
          </a:xfrm>
          <a:prstGeom prst="roundRect">
            <a:avLst>
              <a:gd name="adj" fmla="val 10587"/>
            </a:avLst>
          </a:prstGeom>
          <a:solidFill>
            <a:srgbClr val="A7C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2E1751-2B5A-4E65-BC8C-2F5863F325BE}"/>
              </a:ext>
            </a:extLst>
          </p:cNvPr>
          <p:cNvSpPr txBox="1"/>
          <p:nvPr/>
        </p:nvSpPr>
        <p:spPr>
          <a:xfrm>
            <a:off x="7009258" y="1730885"/>
            <a:ext cx="42671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5E2324"/>
                </a:solidFill>
                <a:latin typeface="Quicksand Bold" pitchFamily="2" charset="0"/>
                <a:ea typeface="Zen Maru Gothic Black" pitchFamily="2" charset="-128"/>
                <a:cs typeface="Poppins Medium" panose="00000600000000000000" pitchFamily="2" charset="0"/>
              </a:rPr>
              <a:t>The Squad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CCB721-D1F7-4566-B865-2C61FFBC50B4}"/>
              </a:ext>
            </a:extLst>
          </p:cNvPr>
          <p:cNvSpPr txBox="1"/>
          <p:nvPr/>
        </p:nvSpPr>
        <p:spPr>
          <a:xfrm>
            <a:off x="7009384" y="2586771"/>
            <a:ext cx="4268216" cy="12399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Cras in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orci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quis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velit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dapibus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Pellentesque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dictum 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nisl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vel fermentum.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Aenean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neque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sagittis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Aliquam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arcu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est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mollis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enim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ullamcorper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justo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accumsan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ante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luctus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tincidunt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nulla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ante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iaculis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tortor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, et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auctor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purus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nunc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metus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Sed pharetra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eu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tellus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eget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 </a:t>
            </a:r>
            <a:r>
              <a:rPr lang="en-US" sz="1100" dirty="0" err="1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fringilla</a:t>
            </a:r>
            <a:r>
              <a:rPr lang="en-US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7F1546-6D89-43BE-8FA1-02BCBEFD86F9}"/>
              </a:ext>
            </a:extLst>
          </p:cNvPr>
          <p:cNvSpPr txBox="1"/>
          <p:nvPr/>
        </p:nvSpPr>
        <p:spPr>
          <a:xfrm>
            <a:off x="7009256" y="1313283"/>
            <a:ext cx="42683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" panose="00000500000000000000" pitchFamily="2" charset="0"/>
              </a:rPr>
              <a:t>Our Introduction</a:t>
            </a:r>
            <a:endParaRPr lang="en-US" sz="1400" baseline="30000" dirty="0">
              <a:solidFill>
                <a:srgbClr val="5E2324"/>
              </a:solidFill>
              <a:latin typeface="Quicksand Medium" panose="000006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29315F-21C9-4995-BD6C-E01C733C7B0C}"/>
              </a:ext>
            </a:extLst>
          </p:cNvPr>
          <p:cNvSpPr txBox="1"/>
          <p:nvPr/>
        </p:nvSpPr>
        <p:spPr>
          <a:xfrm>
            <a:off x="7009256" y="4224360"/>
            <a:ext cx="1485242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First Column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2C72B2-6BEB-492F-A592-070E49A0F842}"/>
              </a:ext>
            </a:extLst>
          </p:cNvPr>
          <p:cNvSpPr txBox="1"/>
          <p:nvPr/>
        </p:nvSpPr>
        <p:spPr>
          <a:xfrm>
            <a:off x="7009256" y="4506456"/>
            <a:ext cx="1905001" cy="73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A1D585-D705-4E7A-B0C5-B0676339E01C}"/>
              </a:ext>
            </a:extLst>
          </p:cNvPr>
          <p:cNvSpPr txBox="1"/>
          <p:nvPr/>
        </p:nvSpPr>
        <p:spPr>
          <a:xfrm>
            <a:off x="9371455" y="4224360"/>
            <a:ext cx="1485242" cy="214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5E2324"/>
                </a:solidFill>
                <a:latin typeface="Quicksand Medium" panose="00000600000000000000" pitchFamily="2" charset="0"/>
                <a:cs typeface="Poppins Medium" panose="00000600000000000000" pitchFamily="2" charset="0"/>
              </a:rPr>
              <a:t>Second Column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F9A88A-2CB9-4C11-A2F0-EBC669B9A5E9}"/>
              </a:ext>
            </a:extLst>
          </p:cNvPr>
          <p:cNvSpPr txBox="1"/>
          <p:nvPr/>
        </p:nvSpPr>
        <p:spPr>
          <a:xfrm>
            <a:off x="9371455" y="4506456"/>
            <a:ext cx="1905001" cy="731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5E2324"/>
                </a:solidFill>
                <a:latin typeface="Quicksand" panose="00000500000000000000" pitchFamily="2" charset="0"/>
                <a:cs typeface="Poppins Light" panose="00000400000000000000" pitchFamily="2" charset="0"/>
              </a:rPr>
              <a:t>Etiam accumsan ante luctus tortor, et auctoransa purus nunc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462FA7A-ACB0-45DE-B4BB-D15382C80A7C}"/>
              </a:ext>
            </a:extLst>
          </p:cNvPr>
          <p:cNvGrpSpPr/>
          <p:nvPr/>
        </p:nvGrpSpPr>
        <p:grpSpPr>
          <a:xfrm>
            <a:off x="1280033" y="2606040"/>
            <a:ext cx="1722376" cy="458645"/>
            <a:chOff x="6553072" y="5125750"/>
            <a:chExt cx="1722376" cy="45864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137472-1B8C-4F95-96B7-D77B0E4EC31D}"/>
                </a:ext>
              </a:extLst>
            </p:cNvPr>
            <p:cNvSpPr txBox="1"/>
            <p:nvPr/>
          </p:nvSpPr>
          <p:spPr>
            <a:xfrm>
              <a:off x="6553072" y="5125750"/>
              <a:ext cx="171961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Quicksand Medium" panose="00000600000000000000" pitchFamily="2" charset="0"/>
                  <a:cs typeface="Poppins Medium" panose="00000600000000000000" pitchFamily="2" charset="0"/>
                </a:rPr>
                <a:t>Ingrid Daubechies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09D5A85-F7EC-407E-B5F6-848F1EE715E3}"/>
                </a:ext>
              </a:extLst>
            </p:cNvPr>
            <p:cNvSpPr txBox="1"/>
            <p:nvPr/>
          </p:nvSpPr>
          <p:spPr>
            <a:xfrm>
              <a:off x="6555829" y="5399729"/>
              <a:ext cx="171961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Quicksand" panose="00000500000000000000" pitchFamily="2" charset="0"/>
                  <a:cs typeface="Poppins Light" panose="00000400000000000000" pitchFamily="2" charset="0"/>
                </a:rPr>
                <a:t>CEO</a:t>
              </a:r>
              <a:endParaRPr lang="en-US" sz="12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C9174FD-2448-4A2A-877B-3C03773322B7}"/>
              </a:ext>
            </a:extLst>
          </p:cNvPr>
          <p:cNvGrpSpPr/>
          <p:nvPr/>
        </p:nvGrpSpPr>
        <p:grpSpPr>
          <a:xfrm>
            <a:off x="3916553" y="2606040"/>
            <a:ext cx="1722376" cy="458645"/>
            <a:chOff x="6553072" y="5125750"/>
            <a:chExt cx="1722376" cy="45864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F7564AD-A6F0-4BAE-A3C8-4839F636D3D9}"/>
                </a:ext>
              </a:extLst>
            </p:cNvPr>
            <p:cNvSpPr txBox="1"/>
            <p:nvPr/>
          </p:nvSpPr>
          <p:spPr>
            <a:xfrm>
              <a:off x="6553072" y="5125750"/>
              <a:ext cx="171961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Quicksand Medium" panose="00000600000000000000" pitchFamily="2" charset="0"/>
                  <a:cs typeface="Poppins Medium" panose="00000600000000000000" pitchFamily="2" charset="0"/>
                </a:rPr>
                <a:t>Ingrid Daubechies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F4831F7-4E34-4660-B99B-58BA69AAF02B}"/>
                </a:ext>
              </a:extLst>
            </p:cNvPr>
            <p:cNvSpPr txBox="1"/>
            <p:nvPr/>
          </p:nvSpPr>
          <p:spPr>
            <a:xfrm>
              <a:off x="6555829" y="5399729"/>
              <a:ext cx="171961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Quicksand" panose="00000500000000000000" pitchFamily="2" charset="0"/>
                  <a:cs typeface="Poppins Light" panose="00000400000000000000" pitchFamily="2" charset="0"/>
                </a:rPr>
                <a:t>CEO</a:t>
              </a:r>
              <a:endParaRPr lang="en-US" sz="12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2E416BE-EB20-4AF9-AFD2-C03F2EF6FE9A}"/>
              </a:ext>
            </a:extLst>
          </p:cNvPr>
          <p:cNvGrpSpPr/>
          <p:nvPr/>
        </p:nvGrpSpPr>
        <p:grpSpPr>
          <a:xfrm>
            <a:off x="1280033" y="5257077"/>
            <a:ext cx="1722376" cy="458645"/>
            <a:chOff x="6553072" y="5125750"/>
            <a:chExt cx="1722376" cy="45864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ACD068-F84A-42F1-8CAE-E63306F7EBE5}"/>
                </a:ext>
              </a:extLst>
            </p:cNvPr>
            <p:cNvSpPr txBox="1"/>
            <p:nvPr/>
          </p:nvSpPr>
          <p:spPr>
            <a:xfrm>
              <a:off x="6553072" y="5125750"/>
              <a:ext cx="171961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Quicksand Medium" panose="00000600000000000000" pitchFamily="2" charset="0"/>
                  <a:cs typeface="Poppins Medium" panose="00000600000000000000" pitchFamily="2" charset="0"/>
                </a:rPr>
                <a:t>Ingrid Daubechies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0BE568A-B557-41E8-AFBE-7230AB6F0F54}"/>
                </a:ext>
              </a:extLst>
            </p:cNvPr>
            <p:cNvSpPr txBox="1"/>
            <p:nvPr/>
          </p:nvSpPr>
          <p:spPr>
            <a:xfrm>
              <a:off x="6555829" y="5399729"/>
              <a:ext cx="171961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Quicksand" panose="00000500000000000000" pitchFamily="2" charset="0"/>
                  <a:cs typeface="Poppins Light" panose="00000400000000000000" pitchFamily="2" charset="0"/>
                </a:rPr>
                <a:t>CEO</a:t>
              </a:r>
              <a:endParaRPr lang="en-US" sz="12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EEA4BEB-183F-4BA3-B002-93AAEE61DCF0}"/>
              </a:ext>
            </a:extLst>
          </p:cNvPr>
          <p:cNvGrpSpPr/>
          <p:nvPr/>
        </p:nvGrpSpPr>
        <p:grpSpPr>
          <a:xfrm>
            <a:off x="3916553" y="5257077"/>
            <a:ext cx="1722376" cy="458645"/>
            <a:chOff x="6553072" y="5125750"/>
            <a:chExt cx="1722376" cy="45864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AABAC4E-FD6F-457D-A795-4FD035053760}"/>
                </a:ext>
              </a:extLst>
            </p:cNvPr>
            <p:cNvSpPr txBox="1"/>
            <p:nvPr/>
          </p:nvSpPr>
          <p:spPr>
            <a:xfrm>
              <a:off x="6553072" y="5125750"/>
              <a:ext cx="171961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Quicksand Medium" panose="00000600000000000000" pitchFamily="2" charset="0"/>
                  <a:cs typeface="Poppins Medium" panose="00000600000000000000" pitchFamily="2" charset="0"/>
                </a:rPr>
                <a:t>Ingrid Daubechies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AA03B76-4B98-44D8-AA9E-E5D11CF81B24}"/>
                </a:ext>
              </a:extLst>
            </p:cNvPr>
            <p:cNvSpPr txBox="1"/>
            <p:nvPr/>
          </p:nvSpPr>
          <p:spPr>
            <a:xfrm>
              <a:off x="6555829" y="5399729"/>
              <a:ext cx="171961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Quicksand" panose="00000500000000000000" pitchFamily="2" charset="0"/>
                  <a:cs typeface="Poppins Light" panose="00000400000000000000" pitchFamily="2" charset="0"/>
                </a:rPr>
                <a:t>CEO</a:t>
              </a:r>
              <a:endParaRPr lang="en-US" sz="1200" dirty="0">
                <a:solidFill>
                  <a:schemeClr val="bg1"/>
                </a:solidFill>
                <a:latin typeface="Quicksand" panose="00000500000000000000" pitchFamily="2" charset="0"/>
                <a:cs typeface="Poppins Light" panose="00000400000000000000" pitchFamily="2" charset="0"/>
              </a:endParaRPr>
            </a:p>
          </p:txBody>
        </p:sp>
      </p:grp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86781F5-4D8B-446E-A083-824AB4A3CA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6A01A-4C1A-49EA-99F4-9681508DED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CBB65E-A6CB-4430-8A90-B7109AE4E9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9D2B24-B411-4EE0-9BF3-3E6DDD448A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760698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2717</Words>
  <PresentationFormat>Widescreen</PresentationFormat>
  <Paragraphs>425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Poppins Light</vt:lpstr>
      <vt:lpstr>Poppins Medium</vt:lpstr>
      <vt:lpstr>Quicksand</vt:lpstr>
      <vt:lpstr>Quicksand Bold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2021-11-19T11:53:33Z</dcterms:created>
  <dcterms:modified xsi:type="dcterms:W3CDTF">2021-11-22T02:57:08Z</dcterms:modified>
</cp:coreProperties>
</file>