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B5B46-B35C-4A76-B0E9-01DA6647944B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E9F04-10AD-4660-8155-D21DCA287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3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7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1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1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0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7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91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8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6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2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0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AB989-32C8-4B2E-8C4C-09366F252BE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E4B5C-AEF7-456F-9991-03365307CC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7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3.xml"/><Relationship Id="rId7" Type="http://schemas.openxmlformats.org/officeDocument/2006/relationships/image" Target="../media/image15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19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8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2142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xmlns="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xmlns="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126438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64880" cy="660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7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D:\lớp 1 năm 2020 -2021 knttvcs\ảnh tiếng việt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62303"/>
            <a:ext cx="4283592" cy="299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lớp 1 năm 2020 -2021 knttvcs\ảnh tiếng việt\tải xuống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4227"/>
            <a:ext cx="428359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lớp 1 năm 2020 -2021 knttvcs\ảnh tiếng việt\tải xuống (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3893476"/>
            <a:ext cx="3948545" cy="295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lớp 1 năm 2020 -2021 knttvcs\ảnh tiếng việt\images (3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295400"/>
            <a:ext cx="404812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80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26937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=""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416314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2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857377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068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>
                <a:latin typeface=".VnAvant" pitchFamily="34" charset="0"/>
              </a:rPr>
              <a:t>KiÓm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tra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bµi</a:t>
            </a:r>
            <a:r>
              <a:rPr lang="en-US" dirty="0" smtClean="0">
                <a:latin typeface=".VnAvant" pitchFamily="34" charset="0"/>
              </a:rPr>
              <a:t> </a:t>
            </a:r>
            <a:r>
              <a:rPr lang="en-US" dirty="0" err="1" smtClean="0">
                <a:latin typeface=".VnAvant" pitchFamily="34" charset="0"/>
              </a:rPr>
              <a:t>cò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7526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.VnAvant" pitchFamily="34" charset="0"/>
              </a:rPr>
              <a:t>§</a:t>
            </a:r>
            <a:r>
              <a:rPr lang="en-US" sz="3600" b="1" u="sng" dirty="0" err="1" smtClean="0">
                <a:latin typeface=".VnAvant" pitchFamily="34" charset="0"/>
              </a:rPr>
              <a:t>äc</a:t>
            </a:r>
            <a:r>
              <a:rPr lang="en-US" sz="3600" b="1" u="sng" dirty="0" smtClean="0">
                <a:latin typeface=".VnAvant" pitchFamily="34" charset="0"/>
              </a:rPr>
              <a:t> </a:t>
            </a:r>
            <a:r>
              <a:rPr lang="en-US" sz="3600" b="1" u="sng" dirty="0" err="1" smtClean="0">
                <a:latin typeface=".VnAvant" pitchFamily="34" charset="0"/>
              </a:rPr>
              <a:t>tõ</a:t>
            </a:r>
            <a:r>
              <a:rPr lang="en-US" sz="3600" b="1" u="sng" dirty="0" smtClean="0">
                <a:latin typeface=".VnAvant" pitchFamily="34" charset="0"/>
              </a:rPr>
              <a:t>:</a:t>
            </a:r>
          </a:p>
          <a:p>
            <a:r>
              <a:rPr lang="en-US" sz="3600" dirty="0">
                <a:latin typeface=".VnAvant" pitchFamily="34" charset="0"/>
              </a:rPr>
              <a:t>c</a:t>
            </a:r>
            <a:r>
              <a:rPr lang="en-US" sz="3600" dirty="0" smtClean="0">
                <a:latin typeface=".VnAvant" pitchFamily="34" charset="0"/>
              </a:rPr>
              <a:t>on </a:t>
            </a:r>
            <a:r>
              <a:rPr lang="en-US" sz="3600" dirty="0" err="1" smtClean="0">
                <a:latin typeface=".VnAvant" pitchFamily="34" charset="0"/>
              </a:rPr>
              <a:t>ong</a:t>
            </a:r>
            <a:r>
              <a:rPr lang="en-US" sz="3600" dirty="0" smtClean="0">
                <a:latin typeface=".VnAvant" pitchFamily="34" charset="0"/>
              </a:rPr>
              <a:t>      </a:t>
            </a:r>
            <a:r>
              <a:rPr lang="en-US" sz="3600" dirty="0" err="1" smtClean="0">
                <a:latin typeface=".VnAvant" pitchFamily="34" charset="0"/>
              </a:rPr>
              <a:t>b«ng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hoa</a:t>
            </a:r>
            <a:r>
              <a:rPr lang="en-US" sz="3600" dirty="0" smtClean="0">
                <a:latin typeface=".VnAvant" pitchFamily="34" charset="0"/>
              </a:rPr>
              <a:t>       </a:t>
            </a:r>
            <a:r>
              <a:rPr lang="en-US" sz="3600" dirty="0" err="1" smtClean="0">
                <a:latin typeface=".VnAvant" pitchFamily="34" charset="0"/>
              </a:rPr>
              <a:t>hÝ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höng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5814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smtClean="0">
                <a:latin typeface=".VnAvant" pitchFamily="34" charset="0"/>
              </a:rPr>
              <a:t>§</a:t>
            </a:r>
            <a:r>
              <a:rPr lang="en-US" sz="3600" b="1" u="sng" dirty="0" err="1" smtClean="0">
                <a:latin typeface=".VnAvant" pitchFamily="34" charset="0"/>
              </a:rPr>
              <a:t>äc</a:t>
            </a:r>
            <a:r>
              <a:rPr lang="en-US" sz="3600" b="1" u="sng" dirty="0" smtClean="0">
                <a:latin typeface=".VnAvant" pitchFamily="34" charset="0"/>
              </a:rPr>
              <a:t> </a:t>
            </a:r>
            <a:r>
              <a:rPr lang="en-US" sz="3600" b="1" u="sng" dirty="0" err="1" smtClean="0">
                <a:latin typeface=".VnAvant" pitchFamily="34" charset="0"/>
              </a:rPr>
              <a:t>c©u</a:t>
            </a:r>
            <a:r>
              <a:rPr lang="en-US" sz="3600" b="1" u="sng" dirty="0" smtClean="0">
                <a:latin typeface=".VnAvant" pitchFamily="34" charset="0"/>
              </a:rPr>
              <a:t>:</a:t>
            </a:r>
          </a:p>
          <a:p>
            <a:r>
              <a:rPr lang="en-US" sz="3600" dirty="0" smtClean="0">
                <a:latin typeface=".VnAvant" pitchFamily="34" charset="0"/>
              </a:rPr>
              <a:t>       </a:t>
            </a:r>
            <a:r>
              <a:rPr lang="en-US" sz="3600" dirty="0" err="1" smtClean="0">
                <a:latin typeface=".VnAvant" pitchFamily="34" charset="0"/>
              </a:rPr>
              <a:t>Nh­÷ng</a:t>
            </a:r>
            <a:r>
              <a:rPr lang="en-US" sz="3600" dirty="0" smtClean="0">
                <a:latin typeface=".VnAvant" pitchFamily="34" charset="0"/>
              </a:rPr>
              <a:t> con </a:t>
            </a:r>
            <a:r>
              <a:rPr lang="en-US" sz="3600" dirty="0" err="1" smtClean="0">
                <a:latin typeface=".VnAvant" pitchFamily="34" charset="0"/>
              </a:rPr>
              <a:t>ong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ch¨m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chØ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hót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mËt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cho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latin typeface=".VnAvant" pitchFamily="34" charset="0"/>
              </a:rPr>
              <a:t>hoa</a:t>
            </a:r>
            <a:r>
              <a:rPr lang="en-US" sz="3600" dirty="0" smtClean="0">
                <a:latin typeface=".VnAvant" pitchFamily="34" charset="0"/>
              </a:rPr>
              <a:t>.</a:t>
            </a:r>
            <a:endParaRPr lang="en-US" sz="36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5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091658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32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15240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2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ªc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ªn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383256"/>
              </p:ext>
            </p:extLst>
          </p:nvPr>
        </p:nvGraphicFramePr>
        <p:xfrm>
          <a:off x="3276600" y="146304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/>
                <a:gridCol w="1257300"/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latin typeface=".VnAvant" pitchFamily="34" charset="0"/>
                        </a:rPr>
                        <a:t>b</a:t>
                      </a:r>
                      <a:endParaRPr lang="en-US" sz="3600" dirty="0">
                        <a:latin typeface=".VnAvan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3600" b="1" dirty="0" err="1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38400" y="27432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t</a:t>
            </a:r>
            <a:r>
              <a:rPr lang="en-US" sz="3200" b="1" dirty="0" err="1" smtClean="0">
                <a:latin typeface=".VnAvant" pitchFamily="34" charset="0"/>
              </a:rPr>
              <a:t>hiÕc</a:t>
            </a:r>
            <a:r>
              <a:rPr lang="en-US" sz="3200" b="1" dirty="0" smtClean="0">
                <a:latin typeface=".VnAvant" pitchFamily="34" charset="0"/>
              </a:rPr>
              <a:t>       </a:t>
            </a:r>
            <a:r>
              <a:rPr lang="en-US" sz="3200" b="1" dirty="0" err="1" smtClean="0">
                <a:latin typeface=".VnAvant" pitchFamily="34" charset="0"/>
              </a:rPr>
              <a:t>tiÖc</a:t>
            </a:r>
            <a:r>
              <a:rPr lang="en-US" sz="3200" b="1" dirty="0" smtClean="0">
                <a:latin typeface=".VnAvant" pitchFamily="34" charset="0"/>
              </a:rPr>
              <a:t>        </a:t>
            </a:r>
            <a:r>
              <a:rPr lang="en-US" sz="3200" b="1" dirty="0" err="1" smtClean="0">
                <a:latin typeface=".VnAvant" pitchFamily="34" charset="0"/>
              </a:rPr>
              <a:t>xiÕc</a:t>
            </a:r>
            <a:endParaRPr lang="en-US" sz="3200" b="1" dirty="0" smtClean="0">
              <a:latin typeface=".VnAvant" pitchFamily="34" charset="0"/>
            </a:endParaRPr>
          </a:p>
          <a:p>
            <a:r>
              <a:rPr lang="en-US" sz="3200" b="1" dirty="0" smtClean="0">
                <a:latin typeface=".VnAvant" pitchFamily="34" charset="0"/>
              </a:rPr>
              <a:t>®</a:t>
            </a:r>
            <a:r>
              <a:rPr lang="en-US" sz="3200" b="1" dirty="0" err="1" smtClean="0">
                <a:latin typeface=".VnAvant" pitchFamily="34" charset="0"/>
              </a:rPr>
              <a:t>iÖn</a:t>
            </a:r>
            <a:r>
              <a:rPr lang="en-US" sz="3200" b="1" dirty="0" smtClean="0">
                <a:latin typeface=".VnAvant" pitchFamily="34" charset="0"/>
              </a:rPr>
              <a:t>        </a:t>
            </a:r>
            <a:r>
              <a:rPr lang="en-US" sz="3200" b="1" dirty="0" err="1" smtClean="0">
                <a:latin typeface=".VnAvant" pitchFamily="34" charset="0"/>
              </a:rPr>
              <a:t>kiÕn</a:t>
            </a:r>
            <a:r>
              <a:rPr lang="en-US" sz="3200" b="1" dirty="0" smtClean="0">
                <a:latin typeface=".VnAvant" pitchFamily="34" charset="0"/>
              </a:rPr>
              <a:t>      </a:t>
            </a:r>
            <a:r>
              <a:rPr lang="en-US" sz="3200" b="1" dirty="0" err="1" smtClean="0">
                <a:latin typeface=".VnAvant" pitchFamily="34" charset="0"/>
              </a:rPr>
              <a:t>thiÖn</a:t>
            </a:r>
            <a:endParaRPr lang="en-US" sz="3200" b="1" dirty="0" smtClean="0">
              <a:latin typeface=".VnAvant" pitchFamily="34" charset="0"/>
            </a:endParaRPr>
          </a:p>
          <a:p>
            <a:r>
              <a:rPr lang="en-US" sz="3200" b="1" dirty="0" err="1">
                <a:latin typeface=".VnAvant" pitchFamily="34" charset="0"/>
              </a:rPr>
              <a:t>d</a:t>
            </a:r>
            <a:r>
              <a:rPr lang="en-US" sz="3200" b="1" dirty="0" err="1" smtClean="0">
                <a:latin typeface=".VnAvant" pitchFamily="34" charset="0"/>
              </a:rPr>
              <a:t>iÖp</a:t>
            </a:r>
            <a:r>
              <a:rPr lang="en-US" sz="3200" b="1" dirty="0" smtClean="0">
                <a:latin typeface=".VnAvant" pitchFamily="34" charset="0"/>
              </a:rPr>
              <a:t>        </a:t>
            </a:r>
            <a:r>
              <a:rPr lang="en-US" sz="3200" b="1" dirty="0" err="1" smtClean="0">
                <a:latin typeface=".VnAvant" pitchFamily="34" charset="0"/>
              </a:rPr>
              <a:t>thiÕp</a:t>
            </a:r>
            <a:r>
              <a:rPr lang="en-US" sz="3200" b="1" dirty="0" smtClean="0">
                <a:latin typeface=".VnAvant" pitchFamily="34" charset="0"/>
              </a:rPr>
              <a:t>     </a:t>
            </a:r>
            <a:r>
              <a:rPr lang="en-US" sz="3200" b="1" dirty="0" err="1" smtClean="0">
                <a:latin typeface=".VnAvant" pitchFamily="34" charset="0"/>
              </a:rPr>
              <a:t>tiÖp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096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x</a:t>
            </a:r>
            <a:r>
              <a:rPr lang="en-US" sz="3200" b="1" dirty="0" err="1" smtClean="0">
                <a:latin typeface=".VnAvant" pitchFamily="34" charset="0"/>
              </a:rPr>
              <a:t>anh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biÕc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7041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b</a:t>
            </a:r>
            <a:r>
              <a:rPr lang="en-US" sz="3200" b="1" dirty="0" err="1" smtClean="0">
                <a:latin typeface=".VnAvant" pitchFamily="34" charset="0"/>
              </a:rPr>
              <a:t>ê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biÓn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7000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Sß</a:t>
            </a:r>
            <a:r>
              <a:rPr lang="en-US" sz="3200" b="1" dirty="0" smtClean="0">
                <a:latin typeface=".VnAvant" pitchFamily="34" charset="0"/>
              </a:rPr>
              <a:t> ®</a:t>
            </a:r>
            <a:r>
              <a:rPr lang="en-US" sz="3200" b="1" dirty="0" err="1" smtClean="0">
                <a:latin typeface=".VnAvant" pitchFamily="34" charset="0"/>
              </a:rPr>
              <a:t>iÖp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ªp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" y="4495800"/>
            <a:ext cx="2614613" cy="161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699" y="4572000"/>
            <a:ext cx="2529471" cy="153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7" y="4602476"/>
            <a:ext cx="2582180" cy="1507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gi¶i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37640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i</a:t>
            </a:r>
            <a:r>
              <a:rPr lang="en-US" sz="9600" dirty="0" err="1" smtClean="0">
                <a:latin typeface="HP001 4 hàng 2 ô ly" pitchFamily="34" charset="0"/>
              </a:rPr>
              <a:t>êc</a:t>
            </a:r>
            <a:r>
              <a:rPr lang="en-US" sz="9600" dirty="0" smtClean="0">
                <a:latin typeface="HP001 4 hàng 2 ô ly" pitchFamily="34" charset="0"/>
              </a:rPr>
              <a:t>   </a:t>
            </a:r>
            <a:r>
              <a:rPr lang="en-US" sz="9600" dirty="0" err="1" smtClean="0">
                <a:latin typeface="HP001 4 hàng 2 ô ly" pitchFamily="34" charset="0"/>
              </a:rPr>
              <a:t>iên</a:t>
            </a:r>
            <a:r>
              <a:rPr lang="en-US" sz="9600" dirty="0" smtClean="0">
                <a:latin typeface="HP001 4 hàng 2 ô ly" pitchFamily="34" charset="0"/>
              </a:rPr>
              <a:t>   </a:t>
            </a:r>
            <a:r>
              <a:rPr lang="en-US" sz="9600" dirty="0" err="1" smtClean="0">
                <a:latin typeface="HP001 4 hàng 2 ô ly" pitchFamily="34" charset="0"/>
              </a:rPr>
              <a:t>iêp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191000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s</a:t>
            </a:r>
            <a:r>
              <a:rPr lang="en-US" sz="9600" dirty="0" err="1" smtClean="0">
                <a:latin typeface="HP001 4 hàng 2 ô ly" pitchFamily="34" charset="0"/>
              </a:rPr>
              <a:t>ò</a:t>
            </a:r>
            <a:r>
              <a:rPr lang="en-US" sz="9600" dirty="0" smtClean="0">
                <a:latin typeface="HP001 4 hàng 2 ô ly" pitchFamily="34" charset="0"/>
              </a:rPr>
              <a:t> </a:t>
            </a:r>
            <a:r>
              <a:rPr lang="en-US" sz="9600" dirty="0" err="1" smtClean="0">
                <a:latin typeface="HP001 4 hàng 2 ô ly" pitchFamily="34" charset="0"/>
              </a:rPr>
              <a:t>điệp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2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99545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  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9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4800" y="4267200"/>
            <a:ext cx="8839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.VnAvant" pitchFamily="34" charset="0"/>
              </a:rPr>
              <a:t>       </a:t>
            </a:r>
            <a:r>
              <a:rPr lang="en-US" sz="3200" dirty="0" err="1" smtClean="0">
                <a:latin typeface=".VnAvant" pitchFamily="34" charset="0"/>
              </a:rPr>
              <a:t>VÞnh</a:t>
            </a:r>
            <a:r>
              <a:rPr lang="en-US" sz="3200" dirty="0" smtClean="0">
                <a:latin typeface=".VnAvant" pitchFamily="34" charset="0"/>
              </a:rPr>
              <a:t> H¹ Long lµ </a:t>
            </a:r>
            <a:r>
              <a:rPr lang="en-US" sz="3200" dirty="0" err="1" smtClean="0">
                <a:latin typeface=".VnAvant" pitchFamily="34" charset="0"/>
              </a:rPr>
              <a:t>mét</a:t>
            </a:r>
            <a:r>
              <a:rPr lang="en-US" sz="3200" dirty="0" smtClean="0">
                <a:latin typeface=".VnAvant" pitchFamily="34" charset="0"/>
              </a:rPr>
              <a:t> k× </a:t>
            </a:r>
            <a:r>
              <a:rPr lang="en-US" sz="3200" dirty="0" err="1" smtClean="0">
                <a:latin typeface=".VnAvant" pitchFamily="34" charset="0"/>
              </a:rPr>
              <a:t>quan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thiªn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nhiªn</a:t>
            </a:r>
            <a:r>
              <a:rPr lang="en-US" sz="3200" dirty="0" smtClean="0">
                <a:latin typeface=".VnAvant" pitchFamily="34" charset="0"/>
              </a:rPr>
              <a:t>. </a:t>
            </a:r>
            <a:r>
              <a:rPr lang="en-US" sz="3200" dirty="0" err="1" smtClean="0">
                <a:latin typeface=".VnAvant" pitchFamily="34" charset="0"/>
              </a:rPr>
              <a:t>N¬i</a:t>
            </a:r>
            <a:r>
              <a:rPr lang="en-US" sz="3200" dirty="0" smtClean="0">
                <a:latin typeface=".VnAvant" pitchFamily="34" charset="0"/>
              </a:rPr>
              <a:t> ®©y </a:t>
            </a:r>
            <a:r>
              <a:rPr lang="en-US" sz="3200" dirty="0" err="1" smtClean="0">
                <a:latin typeface=".VnAvant" pitchFamily="34" charset="0"/>
              </a:rPr>
              <a:t>cã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hßn</a:t>
            </a:r>
            <a:r>
              <a:rPr lang="en-US" sz="3200" dirty="0" smtClean="0">
                <a:latin typeface=".VnAvant" pitchFamily="34" charset="0"/>
              </a:rPr>
              <a:t> ®¶o </a:t>
            </a:r>
            <a:r>
              <a:rPr lang="en-US" sz="3200" dirty="0" err="1" smtClean="0">
                <a:latin typeface=".VnAvant" pitchFamily="34" charset="0"/>
              </a:rPr>
              <a:t>lín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nhá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trïng</a:t>
            </a:r>
            <a:r>
              <a:rPr lang="en-US" sz="3200" dirty="0" smtClean="0">
                <a:latin typeface=".VnAvant" pitchFamily="34" charset="0"/>
              </a:rPr>
              <a:t> ®</a:t>
            </a:r>
            <a:r>
              <a:rPr lang="en-US" sz="3200" dirty="0" err="1" smtClean="0">
                <a:latin typeface=".VnAvant" pitchFamily="34" charset="0"/>
              </a:rPr>
              <a:t>iÖp</a:t>
            </a:r>
            <a:r>
              <a:rPr lang="en-US" sz="3200" dirty="0" smtClean="0">
                <a:latin typeface=".VnAvant" pitchFamily="34" charset="0"/>
              </a:rPr>
              <a:t>, </a:t>
            </a:r>
            <a:r>
              <a:rPr lang="en-US" sz="3200" dirty="0" err="1" smtClean="0">
                <a:latin typeface=".VnAvant" pitchFamily="34" charset="0"/>
              </a:rPr>
              <a:t>soi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bãng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trªn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mÆt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biÓn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xanh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biÕc</a:t>
            </a:r>
            <a:r>
              <a:rPr lang="en-US" sz="3200" dirty="0" smtClean="0">
                <a:latin typeface=".VnAvant" pitchFamily="34" charset="0"/>
              </a:rPr>
              <a:t>. Du </a:t>
            </a:r>
            <a:r>
              <a:rPr lang="en-US" sz="3200" dirty="0" err="1" smtClean="0">
                <a:latin typeface=".VnAvant" pitchFamily="34" charset="0"/>
              </a:rPr>
              <a:t>kh¸ch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thÝch</a:t>
            </a:r>
            <a:r>
              <a:rPr lang="en-US" sz="3200" dirty="0" smtClean="0">
                <a:latin typeface=".VnAvant" pitchFamily="34" charset="0"/>
              </a:rPr>
              <a:t> ®</a:t>
            </a:r>
            <a:r>
              <a:rPr lang="en-US" sz="3200" dirty="0" err="1" smtClean="0">
                <a:latin typeface=".VnAvant" pitchFamily="34" charset="0"/>
              </a:rPr>
              <a:t>Õn</a:t>
            </a:r>
            <a:r>
              <a:rPr lang="en-US" sz="3200" dirty="0" smtClean="0">
                <a:latin typeface=".VnAvant" pitchFamily="34" charset="0"/>
              </a:rPr>
              <a:t> ®©y ng¾m </a:t>
            </a:r>
            <a:r>
              <a:rPr lang="en-US" sz="3200" dirty="0" err="1" smtClean="0">
                <a:latin typeface=".VnAvant" pitchFamily="34" charset="0"/>
              </a:rPr>
              <a:t>c¶nh</a:t>
            </a:r>
            <a:r>
              <a:rPr lang="en-US" sz="3200" dirty="0" smtClean="0">
                <a:latin typeface=".VnAvant" pitchFamily="34" charset="0"/>
              </a:rPr>
              <a:t>, t¾m </a:t>
            </a:r>
            <a:r>
              <a:rPr lang="en-US" sz="3200" dirty="0" err="1" smtClean="0">
                <a:latin typeface=".VnAvant" pitchFamily="34" charset="0"/>
              </a:rPr>
              <a:t>m¸t</a:t>
            </a:r>
            <a:r>
              <a:rPr lang="en-US" sz="3200" dirty="0" smtClean="0">
                <a:latin typeface=".VnAvant" pitchFamily="34" charset="0"/>
              </a:rPr>
              <a:t> vµ ®i d¹o </a:t>
            </a:r>
            <a:r>
              <a:rPr lang="en-US" sz="3200" dirty="0" err="1" smtClean="0">
                <a:latin typeface=".VnAvant" pitchFamily="34" charset="0"/>
              </a:rPr>
              <a:t>trªn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nh÷ng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b·i</a:t>
            </a:r>
            <a:r>
              <a:rPr lang="en-US" sz="3200" dirty="0" smtClean="0">
                <a:latin typeface=".VnAvant" pitchFamily="34" charset="0"/>
              </a:rPr>
              <a:t> </a:t>
            </a:r>
            <a:r>
              <a:rPr lang="en-US" sz="3200" dirty="0" err="1" smtClean="0">
                <a:latin typeface=".VnAvant" pitchFamily="34" charset="0"/>
              </a:rPr>
              <a:t>biÓn</a:t>
            </a:r>
            <a:r>
              <a:rPr lang="en-US" sz="3200" dirty="0" smtClean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2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166</Words>
  <PresentationFormat>On-screen Show (4:3)</PresentationFormat>
  <Paragraphs>38</Paragraphs>
  <Slides>14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KiÓm tra bµi cò</vt:lpstr>
      <vt:lpstr>PowerPoint Presentation</vt:lpstr>
      <vt:lpstr>PowerPoint Presentation</vt:lpstr>
      <vt:lpstr>gi¶i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thế giới dưới biển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2020-08-18T12:22:49Z</dcterms:created>
  <dcterms:modified xsi:type="dcterms:W3CDTF">2020-08-18T13:57:21Z</dcterms:modified>
</cp:coreProperties>
</file>