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66" r:id="rId3"/>
    <p:sldId id="256" r:id="rId4"/>
    <p:sldId id="257" r:id="rId5"/>
    <p:sldId id="272" r:id="rId6"/>
    <p:sldId id="260" r:id="rId7"/>
    <p:sldId id="261" r:id="rId8"/>
    <p:sldId id="273" r:id="rId9"/>
    <p:sldId id="274" r:id="rId10"/>
    <p:sldId id="275" r:id="rId11"/>
    <p:sldId id="262" r:id="rId12"/>
    <p:sldId id="263" r:id="rId13"/>
    <p:sldId id="268" r:id="rId14"/>
    <p:sldId id="267" r:id="rId15"/>
    <p:sldId id="271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UTM Avo" panose="02040603050506020204" pitchFamily="18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3" autoAdjust="0"/>
    <p:restoredTop sz="94687"/>
  </p:normalViewPr>
  <p:slideViewPr>
    <p:cSldViewPr snapToGrid="0">
      <p:cViewPr varScale="1">
        <p:scale>
          <a:sx n="104" d="100"/>
          <a:sy n="104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727107" y="901020"/>
            <a:ext cx="10737785" cy="357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78: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đã họcđược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40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956;p43">
            <a:extLst>
              <a:ext uri="{FF2B5EF4-FFF2-40B4-BE49-F238E27FC236}">
                <a16:creationId xmlns:a16="http://schemas.microsoft.com/office/drawing/2014/main" id="{69A1422E-3F97-BB27-4DA1-C71620573CDA}"/>
              </a:ext>
            </a:extLst>
          </p:cNvPr>
          <p:cNvSpPr/>
          <p:nvPr/>
        </p:nvSpPr>
        <p:spPr>
          <a:xfrm>
            <a:off x="1121454" y="2040452"/>
            <a:ext cx="933200" cy="932800"/>
          </a:xfrm>
          <a:prstGeom prst="ellipse">
            <a:avLst/>
          </a:prstGeom>
          <a:solidFill>
            <a:srgbClr val="357E77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C3C52"/>
              </a:solidFill>
              <a:effectLst/>
              <a:uLnTx/>
              <a:uFillTx/>
              <a:latin typeface="UTM Avo" panose="02040603050506020204" pitchFamily="18"/>
              <a:ea typeface="Mali"/>
              <a:cs typeface="Mali"/>
              <a:sym typeface="Mali"/>
            </a:endParaRPr>
          </a:p>
        </p:txBody>
      </p:sp>
      <p:sp>
        <p:nvSpPr>
          <p:cNvPr id="19" name="Google Shape;2957;p43">
            <a:extLst>
              <a:ext uri="{FF2B5EF4-FFF2-40B4-BE49-F238E27FC236}">
                <a16:creationId xmlns:a16="http://schemas.microsoft.com/office/drawing/2014/main" id="{324F525A-5C13-AF2D-2DD5-0D6D7B8F8BCC}"/>
              </a:ext>
            </a:extLst>
          </p:cNvPr>
          <p:cNvSpPr/>
          <p:nvPr/>
        </p:nvSpPr>
        <p:spPr>
          <a:xfrm>
            <a:off x="4280371" y="2073341"/>
            <a:ext cx="933200" cy="932800"/>
          </a:xfrm>
          <a:prstGeom prst="ellipse">
            <a:avLst/>
          </a:prstGeom>
          <a:solidFill>
            <a:srgbClr val="D7424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C3C52"/>
              </a:solidFill>
              <a:effectLst/>
              <a:uLnTx/>
              <a:uFillTx/>
              <a:latin typeface="UTM Avo" panose="02040603050506020204" pitchFamily="18"/>
              <a:ea typeface="Mali"/>
              <a:cs typeface="Mali"/>
              <a:sym typeface="Mali"/>
            </a:endParaRPr>
          </a:p>
        </p:txBody>
      </p:sp>
      <p:sp>
        <p:nvSpPr>
          <p:cNvPr id="20" name="Google Shape;2958;p43">
            <a:extLst>
              <a:ext uri="{FF2B5EF4-FFF2-40B4-BE49-F238E27FC236}">
                <a16:creationId xmlns:a16="http://schemas.microsoft.com/office/drawing/2014/main" id="{92E53339-4CBF-4A74-07F2-2B422B542FD3}"/>
              </a:ext>
            </a:extLst>
          </p:cNvPr>
          <p:cNvSpPr/>
          <p:nvPr/>
        </p:nvSpPr>
        <p:spPr>
          <a:xfrm>
            <a:off x="7730435" y="2042242"/>
            <a:ext cx="933200" cy="932800"/>
          </a:xfrm>
          <a:prstGeom prst="ellipse">
            <a:avLst/>
          </a:prstGeom>
          <a:solidFill>
            <a:srgbClr val="2F75C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2C3C52"/>
              </a:solidFill>
              <a:effectLst/>
              <a:uLnTx/>
              <a:uFillTx/>
              <a:latin typeface="UTM Avo" panose="02040603050506020204" pitchFamily="18"/>
              <a:ea typeface="Mali"/>
              <a:cs typeface="Mali"/>
              <a:sym typeface="Mali"/>
            </a:endParaRPr>
          </a:p>
        </p:txBody>
      </p:sp>
      <p:grpSp>
        <p:nvGrpSpPr>
          <p:cNvPr id="21" name="Google Shape;2959;p43">
            <a:extLst>
              <a:ext uri="{FF2B5EF4-FFF2-40B4-BE49-F238E27FC236}">
                <a16:creationId xmlns:a16="http://schemas.microsoft.com/office/drawing/2014/main" id="{C0B4108F-A4FD-8B8E-E4CA-33827EF83699}"/>
              </a:ext>
            </a:extLst>
          </p:cNvPr>
          <p:cNvGrpSpPr/>
          <p:nvPr/>
        </p:nvGrpSpPr>
        <p:grpSpPr>
          <a:xfrm>
            <a:off x="1373323" y="2259834"/>
            <a:ext cx="429465" cy="494039"/>
            <a:chOff x="-42971725" y="3217825"/>
            <a:chExt cx="275675" cy="317125"/>
          </a:xfrm>
        </p:grpSpPr>
        <p:sp>
          <p:nvSpPr>
            <p:cNvPr id="22" name="Google Shape;2960;p43">
              <a:extLst>
                <a:ext uri="{FF2B5EF4-FFF2-40B4-BE49-F238E27FC236}">
                  <a16:creationId xmlns:a16="http://schemas.microsoft.com/office/drawing/2014/main" id="{24943C18-4CFF-6042-ABD4-02B3C7FEB544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3" name="Google Shape;2961;p43">
              <a:extLst>
                <a:ext uri="{FF2B5EF4-FFF2-40B4-BE49-F238E27FC236}">
                  <a16:creationId xmlns:a16="http://schemas.microsoft.com/office/drawing/2014/main" id="{6E9A1B27-AD53-912A-3D1B-794934E6B341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4" name="Google Shape;2962;p43">
              <a:extLst>
                <a:ext uri="{FF2B5EF4-FFF2-40B4-BE49-F238E27FC236}">
                  <a16:creationId xmlns:a16="http://schemas.microsoft.com/office/drawing/2014/main" id="{33597AC2-8078-6CB8-CCA1-F5C16CB2FB1B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25" name="Google Shape;2963;p43">
            <a:extLst>
              <a:ext uri="{FF2B5EF4-FFF2-40B4-BE49-F238E27FC236}">
                <a16:creationId xmlns:a16="http://schemas.microsoft.com/office/drawing/2014/main" id="{9394046E-1BEC-3CFF-8D34-6F08C177902F}"/>
              </a:ext>
            </a:extLst>
          </p:cNvPr>
          <p:cNvGrpSpPr/>
          <p:nvPr/>
        </p:nvGrpSpPr>
        <p:grpSpPr>
          <a:xfrm>
            <a:off x="7910699" y="2261389"/>
            <a:ext cx="572672" cy="494505"/>
            <a:chOff x="-42651700" y="3217825"/>
            <a:chExt cx="367600" cy="317425"/>
          </a:xfrm>
        </p:grpSpPr>
        <p:sp>
          <p:nvSpPr>
            <p:cNvPr id="26" name="Google Shape;2964;p43">
              <a:extLst>
                <a:ext uri="{FF2B5EF4-FFF2-40B4-BE49-F238E27FC236}">
                  <a16:creationId xmlns:a16="http://schemas.microsoft.com/office/drawing/2014/main" id="{B18BA2B6-A572-A225-36F3-B16D21223082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7" name="Google Shape;2965;p43">
              <a:extLst>
                <a:ext uri="{FF2B5EF4-FFF2-40B4-BE49-F238E27FC236}">
                  <a16:creationId xmlns:a16="http://schemas.microsoft.com/office/drawing/2014/main" id="{7D8AE34E-6544-94EE-4B8A-A09D2D3B14E6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8" name="Google Shape;2966;p43">
              <a:extLst>
                <a:ext uri="{FF2B5EF4-FFF2-40B4-BE49-F238E27FC236}">
                  <a16:creationId xmlns:a16="http://schemas.microsoft.com/office/drawing/2014/main" id="{18EC86C0-AEE0-1714-84F6-62D166E07CAA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9" name="Google Shape;2967;p43">
              <a:extLst>
                <a:ext uri="{FF2B5EF4-FFF2-40B4-BE49-F238E27FC236}">
                  <a16:creationId xmlns:a16="http://schemas.microsoft.com/office/drawing/2014/main" id="{6FE6B337-94A1-5DB9-EA81-CB26381280C3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30" name="Google Shape;2968;p43">
            <a:extLst>
              <a:ext uri="{FF2B5EF4-FFF2-40B4-BE49-F238E27FC236}">
                <a16:creationId xmlns:a16="http://schemas.microsoft.com/office/drawing/2014/main" id="{9BFDC171-8FEA-58A2-60C4-1BFA671FC9E1}"/>
              </a:ext>
            </a:extLst>
          </p:cNvPr>
          <p:cNvSpPr/>
          <p:nvPr/>
        </p:nvSpPr>
        <p:spPr>
          <a:xfrm>
            <a:off x="4504003" y="2293463"/>
            <a:ext cx="485937" cy="49255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0014B-B345-DB29-6FBD-F3931E975F74}"/>
              </a:ext>
            </a:extLst>
          </p:cNvPr>
          <p:cNvSpPr txBox="1"/>
          <p:nvPr/>
        </p:nvSpPr>
        <p:spPr>
          <a:xfrm>
            <a:off x="497968" y="3190327"/>
            <a:ext cx="23876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B1144F-3519-FE95-02C8-74BF6B869ED3}"/>
              </a:ext>
            </a:extLst>
          </p:cNvPr>
          <p:cNvSpPr txBox="1"/>
          <p:nvPr/>
        </p:nvSpPr>
        <p:spPr>
          <a:xfrm>
            <a:off x="3472683" y="3190327"/>
            <a:ext cx="26416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VBT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15507C-207E-6440-4598-F393A90FDE61}"/>
              </a:ext>
            </a:extLst>
          </p:cNvPr>
          <p:cNvSpPr txBox="1"/>
          <p:nvPr/>
        </p:nvSpPr>
        <p:spPr>
          <a:xfrm>
            <a:off x="6619251" y="3190327"/>
            <a:ext cx="3700406" cy="168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 và chuẩn bị trước 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78: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–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Tiết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,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Group Facebook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link: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F3F0DD-3574-4411-84A4-2F4F220D971A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F5DABA-1CEC-27B9-2874-74039129B2AF}"/>
              </a:ext>
            </a:extLst>
          </p:cNvPr>
          <p:cNvGrpSpPr/>
          <p:nvPr/>
        </p:nvGrpSpPr>
        <p:grpSpPr>
          <a:xfrm>
            <a:off x="3935168" y="1706634"/>
            <a:ext cx="4216401" cy="961305"/>
            <a:chOff x="1295400" y="509551"/>
            <a:chExt cx="6324601" cy="14419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22104A-A448-34E1-F665-6A72689545B2}"/>
                </a:ext>
              </a:extLst>
            </p:cNvPr>
            <p:cNvSpPr/>
            <p:nvPr/>
          </p:nvSpPr>
          <p:spPr>
            <a:xfrm>
              <a:off x="2928970" y="722699"/>
              <a:ext cx="4691031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Ai </a:t>
              </a: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nhanh</a:t>
              </a: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, </a:t>
              </a: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ai</a:t>
              </a:r>
              <a:r>
                <a:rPr lang="en-US" sz="24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đúng</a:t>
              </a:r>
              <a:endPara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1565EC-EB3F-960B-B3FB-8C1FE25CD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8192F-EEA9-704D-798A-76D536F27BE7}"/>
              </a:ext>
            </a:extLst>
          </p:cNvPr>
          <p:cNvSpPr/>
          <p:nvPr/>
        </p:nvSpPr>
        <p:spPr>
          <a:xfrm>
            <a:off x="507999" y="3301583"/>
            <a:ext cx="11176001" cy="3251200"/>
          </a:xfrm>
          <a:prstGeom prst="rect">
            <a:avLst/>
          </a:prstGeom>
          <a:solidFill>
            <a:srgbClr val="EEFF41">
              <a:lumMod val="20000"/>
              <a:lumOff val="80000"/>
            </a:srgbClr>
          </a:solidFill>
          <a:ln w="25400" cap="flat" cmpd="sng" algn="ctr">
            <a:solidFill>
              <a:srgbClr val="F8BC7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hia lớp thành 5 nhóm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ó 5 lượt chơi; ở mỗi lượt chơi, đại diện một nhóm lên bốc đề. Các nhóm giải nhanh và giơ tay giành quyền trả lời kết quả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Nhóm nào trả lời đúng nhiều nhất sẽ được thưởng một tràng pháo tay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12033B4-6F69-2126-0C72-539E4B05B2ED}"/>
              </a:ext>
            </a:extLst>
          </p:cNvPr>
          <p:cNvSpPr/>
          <p:nvPr/>
        </p:nvSpPr>
        <p:spPr>
          <a:xfrm>
            <a:off x="5113723" y="2883414"/>
            <a:ext cx="1964552" cy="635000"/>
          </a:xfrm>
          <a:prstGeom prst="roundRect">
            <a:avLst/>
          </a:prstGeom>
          <a:solidFill>
            <a:srgbClr val="E86C5E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t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Luật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chơi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E664D12-2115-F581-6886-D7CC0D393DCE}"/>
                  </a:ext>
                </a:extLst>
              </p:cNvPr>
              <p:cNvSpPr/>
              <p:nvPr/>
            </p:nvSpPr>
            <p:spPr>
              <a:xfrm>
                <a:off x="4539622" y="1018942"/>
                <a:ext cx="5283200" cy="5839058"/>
              </a:xfrm>
              <a:prstGeom prst="roundRect">
                <a:avLst/>
              </a:prstGeom>
              <a:solidFill>
                <a:srgbClr val="357E77">
                  <a:lumMod val="20000"/>
                  <a:lumOff val="8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Ví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dụ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1: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2: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3: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4: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21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Lượt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5: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E664D12-2115-F581-6886-D7CC0D393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22" y="1018942"/>
                <a:ext cx="5283200" cy="583905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5">
            <a:extLst>
              <a:ext uri="{FF2B5EF4-FFF2-40B4-BE49-F238E27FC236}">
                <a16:creationId xmlns:a16="http://schemas.microsoft.com/office/drawing/2014/main" id="{7E5033CD-7F8D-48B0-81DE-119ADEB0E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3193" y="4580467"/>
            <a:ext cx="3081817" cy="21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C1609-476F-A067-5C10-2BE0B905D742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D1B57D3-6C59-F94E-6137-29608B95803E}"/>
              </a:ext>
            </a:extLst>
          </p:cNvPr>
          <p:cNvGrpSpPr/>
          <p:nvPr/>
        </p:nvGrpSpPr>
        <p:grpSpPr>
          <a:xfrm>
            <a:off x="4391664" y="1703333"/>
            <a:ext cx="3403600" cy="755650"/>
            <a:chOff x="1123950" y="476250"/>
            <a:chExt cx="5105400" cy="1133475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061CD9DE-0675-BAB9-E2D9-B2D96266020C}"/>
                </a:ext>
              </a:extLst>
            </p:cNvPr>
            <p:cNvSpPr/>
            <p:nvPr/>
          </p:nvSpPr>
          <p:spPr>
            <a:xfrm>
              <a:off x="1123950" y="485775"/>
              <a:ext cx="5105400" cy="112395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D94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09630">
                <a:buClrTx/>
                <a:defRPr/>
              </a:pPr>
              <a:endParaRPr lang="en-US" sz="2400">
                <a:solidFill>
                  <a:srgbClr val="191919"/>
                </a:solidFill>
                <a:latin typeface="UTM Avo" panose="02040603050506020204" pitchFamily="18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5168094-BDD6-CE20-6163-8803F0272AC2}"/>
                </a:ext>
              </a:extLst>
            </p:cNvPr>
            <p:cNvSpPr/>
            <p:nvPr/>
          </p:nvSpPr>
          <p:spPr>
            <a:xfrm>
              <a:off x="1752602" y="476250"/>
              <a:ext cx="4210050" cy="859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</a:rPr>
                <a:t>Bài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</a:rPr>
                <a:t>tập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</a:rPr>
                <a:t> 1: </a:t>
              </a:r>
              <a:r>
                <a:rPr lang="en-US" sz="2400" dirty="0" err="1">
                  <a:solidFill>
                    <a:sysClr val="windowText" lastClr="000000"/>
                  </a:solidFill>
                  <a:latin typeface="UTM Avo" panose="02040603050506020204" pitchFamily="18"/>
                </a:rPr>
                <a:t>Tính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</a:rPr>
                <a:t>: 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2A616B0-86D6-8B27-4BDB-A64A974F20A8}"/>
              </a:ext>
            </a:extLst>
          </p:cNvPr>
          <p:cNvCxnSpPr>
            <a:cxnSpLocks/>
          </p:cNvCxnSpPr>
          <p:nvPr/>
        </p:nvCxnSpPr>
        <p:spPr>
          <a:xfrm>
            <a:off x="6093464" y="2854988"/>
            <a:ext cx="0" cy="370901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CF744C8-DEA6-4588-05C8-3A612126BC65}"/>
                  </a:ext>
                </a:extLst>
              </p:cNvPr>
              <p:cNvSpPr/>
              <p:nvPr/>
            </p:nvSpPr>
            <p:spPr>
              <a:xfrm>
                <a:off x="1052412" y="2294601"/>
                <a:ext cx="1896533" cy="385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CF744C8-DEA6-4588-05C8-3A612126B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12" y="2294601"/>
                <a:ext cx="1896533" cy="3857466"/>
              </a:xfrm>
              <a:prstGeom prst="rect">
                <a:avLst/>
              </a:prstGeom>
              <a:blipFill>
                <a:blip r:embed="rId3"/>
                <a:stretch>
                  <a:fillRect l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21B8A3F-7643-034A-6C06-01EE0F239691}"/>
                  </a:ext>
                </a:extLst>
              </p:cNvPr>
              <p:cNvSpPr/>
              <p:nvPr/>
            </p:nvSpPr>
            <p:spPr>
              <a:xfrm>
                <a:off x="6566498" y="2458983"/>
                <a:ext cx="1962149" cy="3840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21B8A3F-7643-034A-6C06-01EE0F23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498" y="2458983"/>
                <a:ext cx="1962149" cy="3840667"/>
              </a:xfrm>
              <a:prstGeom prst="rect">
                <a:avLst/>
              </a:prstGeom>
              <a:blipFill>
                <a:blip r:embed="rId4"/>
                <a:stretch>
                  <a:fillRect l="-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9BE01FE-FF0A-60A4-709F-7EE33366FCC5}"/>
                  </a:ext>
                </a:extLst>
              </p:cNvPr>
              <p:cNvSpPr/>
              <p:nvPr/>
            </p:nvSpPr>
            <p:spPr>
              <a:xfrm>
                <a:off x="2501178" y="2735879"/>
                <a:ext cx="1545616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9BE01FE-FF0A-60A4-709F-7EE33366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78" y="2735879"/>
                <a:ext cx="1545616" cy="8120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2FA718F-827F-75ED-1F0A-6FE44EE008D7}"/>
                  </a:ext>
                </a:extLst>
              </p:cNvPr>
              <p:cNvSpPr/>
              <p:nvPr/>
            </p:nvSpPr>
            <p:spPr>
              <a:xfrm>
                <a:off x="2612116" y="4042003"/>
                <a:ext cx="2625462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2FA718F-827F-75ED-1F0A-6FE44EE00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116" y="4042003"/>
                <a:ext cx="2625462" cy="807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9BCE165-84AB-6D6C-6781-19BB6F75C962}"/>
                  </a:ext>
                </a:extLst>
              </p:cNvPr>
              <p:cNvSpPr/>
              <p:nvPr/>
            </p:nvSpPr>
            <p:spPr>
              <a:xfrm>
                <a:off x="2580053" y="5340050"/>
                <a:ext cx="1885453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9BCE165-84AB-6D6C-6781-19BB6F75C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053" y="5340050"/>
                <a:ext cx="1885453" cy="812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14B6668-7604-DC2C-2728-2A5FAEFA55CD}"/>
                  </a:ext>
                </a:extLst>
              </p:cNvPr>
              <p:cNvSpPr/>
              <p:nvPr/>
            </p:nvSpPr>
            <p:spPr>
              <a:xfrm>
                <a:off x="8161474" y="2856244"/>
                <a:ext cx="1715534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14B6668-7604-DC2C-2728-2A5FAEFA5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74" y="2856244"/>
                <a:ext cx="1715534" cy="807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9F5987F-DE55-B3EF-0482-7833FBEA03CF}"/>
                  </a:ext>
                </a:extLst>
              </p:cNvPr>
              <p:cNvSpPr/>
              <p:nvPr/>
            </p:nvSpPr>
            <p:spPr>
              <a:xfrm>
                <a:off x="8215897" y="4163624"/>
                <a:ext cx="1715534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9F5987F-DE55-B3EF-0482-7833FBEA0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897" y="4163624"/>
                <a:ext cx="1715534" cy="812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9F1753F-C032-BFB3-6B78-67EFABA37FA6}"/>
                  </a:ext>
                </a:extLst>
              </p:cNvPr>
              <p:cNvSpPr/>
              <p:nvPr/>
            </p:nvSpPr>
            <p:spPr>
              <a:xfrm>
                <a:off x="8191618" y="5205895"/>
                <a:ext cx="2625462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9F1753F-C032-BFB3-6B78-67EFABA37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618" y="5205895"/>
                <a:ext cx="2625462" cy="1235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C1609-476F-A067-5C10-2BE0B905D742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55259C-AAC7-B334-E6C6-469A7B97F4F8}"/>
              </a:ext>
            </a:extLst>
          </p:cNvPr>
          <p:cNvSpPr/>
          <p:nvPr/>
        </p:nvSpPr>
        <p:spPr>
          <a:xfrm>
            <a:off x="3819525" y="1648788"/>
            <a:ext cx="4552949" cy="64449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2: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Rút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gọn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rồi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E86B0A-B48B-FEC7-F3A4-E87E3E8B4985}"/>
              </a:ext>
            </a:extLst>
          </p:cNvPr>
          <p:cNvCxnSpPr/>
          <p:nvPr/>
        </p:nvCxnSpPr>
        <p:spPr>
          <a:xfrm>
            <a:off x="6095999" y="2410062"/>
            <a:ext cx="0" cy="2141452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5C9367-5102-A003-25D5-D27F217E587F}"/>
                  </a:ext>
                </a:extLst>
              </p:cNvPr>
              <p:cNvSpPr/>
              <p:nvPr/>
            </p:nvSpPr>
            <p:spPr>
              <a:xfrm>
                <a:off x="1649561" y="2558327"/>
                <a:ext cx="2032000" cy="1982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18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等线"/>
                    <a:cs typeface="Times New Roman"/>
                    <a:sym typeface="Arial"/>
                  </a:rPr>
                  <a:t>=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24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C5C9367-5102-A003-25D5-D27F217E5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61" y="2558327"/>
                <a:ext cx="2032000" cy="1982209"/>
              </a:xfrm>
              <a:prstGeom prst="rect">
                <a:avLst/>
              </a:prstGeom>
              <a:blipFill>
                <a:blip r:embed="rId3"/>
                <a:stretch>
                  <a:fillRect l="-4805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9C20CD-3BDA-0882-E84A-0F6B0B178E52}"/>
                  </a:ext>
                </a:extLst>
              </p:cNvPr>
              <p:cNvSpPr/>
              <p:nvPr/>
            </p:nvSpPr>
            <p:spPr>
              <a:xfrm>
                <a:off x="6696395" y="2595151"/>
                <a:ext cx="2173329" cy="1976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32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9C20CD-3BDA-0882-E84A-0F6B0B178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95" y="2595151"/>
                <a:ext cx="2173329" cy="1976375"/>
              </a:xfrm>
              <a:prstGeom prst="rect">
                <a:avLst/>
              </a:prstGeom>
              <a:blipFill>
                <a:blip r:embed="rId4"/>
                <a:stretch>
                  <a:fillRect l="-4202" b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0AECF2-2181-2ABA-9FCF-13C6034F93A4}"/>
                  </a:ext>
                </a:extLst>
              </p:cNvPr>
              <p:cNvSpPr/>
              <p:nvPr/>
            </p:nvSpPr>
            <p:spPr>
              <a:xfrm>
                <a:off x="3263191" y="2756918"/>
                <a:ext cx="1885453" cy="807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0AECF2-2181-2ABA-9FCF-13C6034F9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91" y="2756918"/>
                <a:ext cx="1885453" cy="807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6CEC607-E773-BB90-1B24-12C1D175A155}"/>
                  </a:ext>
                </a:extLst>
              </p:cNvPr>
              <p:cNvSpPr/>
              <p:nvPr/>
            </p:nvSpPr>
            <p:spPr>
              <a:xfrm>
                <a:off x="3444455" y="3756566"/>
                <a:ext cx="1715534" cy="804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12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6CEC607-E773-BB90-1B24-12C1D175A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455" y="3756566"/>
                <a:ext cx="1715534" cy="804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50B385-796F-304A-A43B-4727707FB2E4}"/>
                  </a:ext>
                </a:extLst>
              </p:cNvPr>
              <p:cNvSpPr/>
              <p:nvPr/>
            </p:nvSpPr>
            <p:spPr>
              <a:xfrm>
                <a:off x="8478234" y="2764785"/>
                <a:ext cx="1885453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60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50B385-796F-304A-A43B-4727707FB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234" y="2764785"/>
                <a:ext cx="1885453" cy="812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D14943-4B15-2C93-3084-6DE9F9D058C6}"/>
                  </a:ext>
                </a:extLst>
              </p:cNvPr>
              <p:cNvSpPr/>
              <p:nvPr/>
            </p:nvSpPr>
            <p:spPr>
              <a:xfrm>
                <a:off x="8331000" y="3773601"/>
                <a:ext cx="1545616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D14943-4B15-2C93-3084-6DE9F9D05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000" y="3773601"/>
                <a:ext cx="1545616" cy="807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45D98C-8ECA-ECB6-39E7-D554DC214FFF}"/>
              </a:ext>
            </a:extLst>
          </p:cNvPr>
          <p:cNvSpPr/>
          <p:nvPr/>
        </p:nvSpPr>
        <p:spPr>
          <a:xfrm>
            <a:off x="286129" y="4873393"/>
            <a:ext cx="11905671" cy="1708199"/>
          </a:xfrm>
          <a:prstGeom prst="roundRect">
            <a:avLst/>
          </a:prstGeom>
          <a:solidFill>
            <a:srgbClr val="F8D32D">
              <a:lumMod val="20000"/>
              <a:lumOff val="80000"/>
            </a:srgbClr>
          </a:solidFill>
          <a:ln>
            <a:solidFill>
              <a:srgbClr val="F8D32D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</a:t>
            </a:r>
            <a:r>
              <a:rPr kumimoji="0" lang="vi-VN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ác bước thực hiện:</a:t>
            </a: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Cộng và trừ hai phân số có cùng mẫu số hoặc khác mẫu số hoặc khác mẫu 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Rút gọn để có kết quả cuối cùng là các phân số tối giản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C1609-476F-A067-5C10-2BE0B905D742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300849F-445D-F2F2-C6D9-72172AABB15E}"/>
              </a:ext>
            </a:extLst>
          </p:cNvPr>
          <p:cNvSpPr/>
          <p:nvPr/>
        </p:nvSpPr>
        <p:spPr>
          <a:xfrm>
            <a:off x="2535985" y="1726891"/>
            <a:ext cx="2457177" cy="59681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5: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145F6A-7441-BA13-AD7B-FEC7CD9F2A88}"/>
                  </a:ext>
                </a:extLst>
              </p:cNvPr>
              <p:cNvSpPr/>
              <p:nvPr/>
            </p:nvSpPr>
            <p:spPr>
              <a:xfrm>
                <a:off x="589574" y="2247229"/>
                <a:ext cx="6815086" cy="212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Nguyên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liệu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mẹ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mua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về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làm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bánh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gồm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gạo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nếp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đỗ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xanh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thịt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Hỏi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mẹ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mua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nhiêu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nguyên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liệu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?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145F6A-7441-BA13-AD7B-FEC7CD9F2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74" y="2247229"/>
                <a:ext cx="6815086" cy="2126608"/>
              </a:xfrm>
              <a:prstGeom prst="rect">
                <a:avLst/>
              </a:prstGeom>
              <a:blipFill>
                <a:blip r:embed="rId3"/>
                <a:stretch>
                  <a:fillRect l="-1431" r="-1342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82C8BDDE-EDB3-8262-3375-430557F0C103}"/>
              </a:ext>
            </a:extLst>
          </p:cNvPr>
          <p:cNvSpPr/>
          <p:nvPr/>
        </p:nvSpPr>
        <p:spPr>
          <a:xfrm>
            <a:off x="8916418" y="2025063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Tóm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tắt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B2005F-D3C7-27FB-0DDB-1DEFA46AAFE6}"/>
                  </a:ext>
                </a:extLst>
              </p:cNvPr>
              <p:cNvSpPr/>
              <p:nvPr/>
            </p:nvSpPr>
            <p:spPr>
              <a:xfrm>
                <a:off x="8274330" y="2617659"/>
                <a:ext cx="3048000" cy="358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Gạo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nếp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Đỗ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xanh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Thịt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kern="0">
                            <a:solidFill>
                              <a:srgbClr val="000000"/>
                            </a:solidFill>
                            <a:latin typeface="UTM Avo" panose="02040603050506020204" pitchFamily="18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kg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Mẹ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mua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? kg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B2005F-D3C7-27FB-0DDB-1DEFA46AA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330" y="2617659"/>
                <a:ext cx="3048000" cy="3581686"/>
              </a:xfrm>
              <a:prstGeom prst="rect">
                <a:avLst/>
              </a:prstGeom>
              <a:blipFill>
                <a:blip r:embed="rId4"/>
                <a:stretch>
                  <a:fillRect l="-3000" b="-2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4F9BC40-1E4A-1F7C-1F73-401BAB843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79" y="4553153"/>
            <a:ext cx="3714286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31BF977-E94D-51E2-9445-0A60CA2FFB0E}"/>
              </a:ext>
            </a:extLst>
          </p:cNvPr>
          <p:cNvGrpSpPr/>
          <p:nvPr/>
        </p:nvGrpSpPr>
        <p:grpSpPr>
          <a:xfrm>
            <a:off x="2524197" y="1690880"/>
            <a:ext cx="2201505" cy="670912"/>
            <a:chOff x="7801186" y="345054"/>
            <a:chExt cx="3861661" cy="1176847"/>
          </a:xfrm>
        </p:grpSpPr>
        <p:grpSp>
          <p:nvGrpSpPr>
            <p:cNvPr id="4" name="Google Shape;1467;p52">
              <a:extLst>
                <a:ext uri="{FF2B5EF4-FFF2-40B4-BE49-F238E27FC236}">
                  <a16:creationId xmlns:a16="http://schemas.microsoft.com/office/drawing/2014/main" id="{4A7C35FD-1B8F-2E29-613A-8EA1641EB21D}"/>
                </a:ext>
              </a:extLst>
            </p:cNvPr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6" name="Google Shape;1468;p52">
                <a:extLst>
                  <a:ext uri="{FF2B5EF4-FFF2-40B4-BE49-F238E27FC236}">
                    <a16:creationId xmlns:a16="http://schemas.microsoft.com/office/drawing/2014/main" id="{656CF17D-BA60-E269-04E1-B2EB485EAFFA}"/>
                  </a:ext>
                </a:extLst>
              </p:cNvPr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7" name="Google Shape;1469;p52">
                <a:extLst>
                  <a:ext uri="{FF2B5EF4-FFF2-40B4-BE49-F238E27FC236}">
                    <a16:creationId xmlns:a16="http://schemas.microsoft.com/office/drawing/2014/main" id="{49FA2E7D-A5D8-475B-9535-5BDA56DA9C4B}"/>
                  </a:ext>
                </a:extLst>
              </p:cNvPr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8" name="Google Shape;1470;p52">
                <a:extLst>
                  <a:ext uri="{FF2B5EF4-FFF2-40B4-BE49-F238E27FC236}">
                    <a16:creationId xmlns:a16="http://schemas.microsoft.com/office/drawing/2014/main" id="{0A7FA401-FC23-0795-D66A-F0BE6103CB1C}"/>
                  </a:ext>
                </a:extLst>
              </p:cNvPr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9" name="Google Shape;1471;p52">
                <a:extLst>
                  <a:ext uri="{FF2B5EF4-FFF2-40B4-BE49-F238E27FC236}">
                    <a16:creationId xmlns:a16="http://schemas.microsoft.com/office/drawing/2014/main" id="{5D28FA98-5188-85CA-80AA-8F6EFC5127B5}"/>
                  </a:ext>
                </a:extLst>
              </p:cNvPr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0" name="Google Shape;1472;p52">
                <a:extLst>
                  <a:ext uri="{FF2B5EF4-FFF2-40B4-BE49-F238E27FC236}">
                    <a16:creationId xmlns:a16="http://schemas.microsoft.com/office/drawing/2014/main" id="{B29B8EE4-F0FA-A791-91D3-9D4CDE0D1ADF}"/>
                  </a:ext>
                </a:extLst>
              </p:cNvPr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1" name="Google Shape;1473;p52">
                <a:extLst>
                  <a:ext uri="{FF2B5EF4-FFF2-40B4-BE49-F238E27FC236}">
                    <a16:creationId xmlns:a16="http://schemas.microsoft.com/office/drawing/2014/main" id="{3B4690F4-4765-35B0-3010-409FB9328754}"/>
                  </a:ext>
                </a:extLst>
              </p:cNvPr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2" name="Google Shape;1474;p52">
                <a:extLst>
                  <a:ext uri="{FF2B5EF4-FFF2-40B4-BE49-F238E27FC236}">
                    <a16:creationId xmlns:a16="http://schemas.microsoft.com/office/drawing/2014/main" id="{62ECFFE3-47DB-AF57-E2C3-F46A5A154C34}"/>
                  </a:ext>
                </a:extLst>
              </p:cNvPr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3" name="Google Shape;1475;p52">
                <a:extLst>
                  <a:ext uri="{FF2B5EF4-FFF2-40B4-BE49-F238E27FC236}">
                    <a16:creationId xmlns:a16="http://schemas.microsoft.com/office/drawing/2014/main" id="{448AB1F6-59E0-80F4-AAFE-0FEB9375F3C4}"/>
                  </a:ext>
                </a:extLst>
              </p:cNvPr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4" name="Google Shape;1476;p52">
                <a:extLst>
                  <a:ext uri="{FF2B5EF4-FFF2-40B4-BE49-F238E27FC236}">
                    <a16:creationId xmlns:a16="http://schemas.microsoft.com/office/drawing/2014/main" id="{B47F04FF-C6DC-E4FF-611B-1F11B4AFECAE}"/>
                  </a:ext>
                </a:extLst>
              </p:cNvPr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5" name="Google Shape;1477;p52">
                <a:extLst>
                  <a:ext uri="{FF2B5EF4-FFF2-40B4-BE49-F238E27FC236}">
                    <a16:creationId xmlns:a16="http://schemas.microsoft.com/office/drawing/2014/main" id="{41A31007-A3FE-7C03-E18E-FD06B926CE7D}"/>
                  </a:ext>
                </a:extLst>
              </p:cNvPr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6" name="Google Shape;1478;p52">
                <a:extLst>
                  <a:ext uri="{FF2B5EF4-FFF2-40B4-BE49-F238E27FC236}">
                    <a16:creationId xmlns:a16="http://schemas.microsoft.com/office/drawing/2014/main" id="{F4C203D3-E30E-0817-54B4-119E4F447799}"/>
                  </a:ext>
                </a:extLst>
              </p:cNvPr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7" name="Google Shape;1479;p52">
                <a:extLst>
                  <a:ext uri="{FF2B5EF4-FFF2-40B4-BE49-F238E27FC236}">
                    <a16:creationId xmlns:a16="http://schemas.microsoft.com/office/drawing/2014/main" id="{C2557B54-1922-19EF-3800-1758D358BB9D}"/>
                  </a:ext>
                </a:extLst>
              </p:cNvPr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8" name="Google Shape;1480;p52">
                <a:extLst>
                  <a:ext uri="{FF2B5EF4-FFF2-40B4-BE49-F238E27FC236}">
                    <a16:creationId xmlns:a16="http://schemas.microsoft.com/office/drawing/2014/main" id="{3B8C5BE2-0E00-2A7D-0309-5EFD840A1F94}"/>
                  </a:ext>
                </a:extLst>
              </p:cNvPr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9" name="Google Shape;1481;p52">
                <a:extLst>
                  <a:ext uri="{FF2B5EF4-FFF2-40B4-BE49-F238E27FC236}">
                    <a16:creationId xmlns:a16="http://schemas.microsoft.com/office/drawing/2014/main" id="{B42D49A6-F553-BF79-2036-C61ADDF432A2}"/>
                  </a:ext>
                </a:extLst>
              </p:cNvPr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20" name="Google Shape;1482;p52">
                <a:extLst>
                  <a:ext uri="{FF2B5EF4-FFF2-40B4-BE49-F238E27FC236}">
                    <a16:creationId xmlns:a16="http://schemas.microsoft.com/office/drawing/2014/main" id="{CAA26215-5F18-5E33-9593-BAC1E12041D0}"/>
                  </a:ext>
                </a:extLst>
              </p:cNvPr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11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BC79DF-8690-F084-67F1-3279D2932B43}"/>
                </a:ext>
              </a:extLst>
            </p:cNvPr>
            <p:cNvSpPr/>
            <p:nvPr/>
          </p:nvSpPr>
          <p:spPr>
            <a:xfrm>
              <a:off x="9068822" y="514367"/>
              <a:ext cx="2594025" cy="1007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Bài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giải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1223450-467F-B2AD-2469-0BDBD785C073}"/>
                  </a:ext>
                </a:extLst>
              </p:cNvPr>
              <p:cNvSpPr/>
              <p:nvPr/>
            </p:nvSpPr>
            <p:spPr>
              <a:xfrm>
                <a:off x="576950" y="2493888"/>
                <a:ext cx="6096000" cy="2858229"/>
              </a:xfrm>
              <a:prstGeom prst="roundRect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Mẹ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đã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mua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kg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nguyên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liệu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(kg)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Đáp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kg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1223450-467F-B2AD-2469-0BDBD785C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50" y="2493888"/>
                <a:ext cx="6096000" cy="28582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6">
            <a:extLst>
              <a:ext uri="{FF2B5EF4-FFF2-40B4-BE49-F238E27FC236}">
                <a16:creationId xmlns:a16="http://schemas.microsoft.com/office/drawing/2014/main" id="{3FD9ED80-A242-2D2F-E1A9-0DA73926E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1998" y="5021493"/>
            <a:ext cx="4876800" cy="18592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6291B-8A16-CF57-9876-21B877E76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619" y="1798980"/>
            <a:ext cx="3714286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42</TotalTime>
  <Words>464</Words>
  <PresentationFormat>Widescreen</PresentationFormat>
  <Paragraphs>67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Cambria Math</vt:lpstr>
      <vt:lpstr>Arial</vt:lpstr>
      <vt:lpstr>UTM Avo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2024-02-07T01:43:39Z</dcterms:modified>
</cp:coreProperties>
</file>