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64" r:id="rId3"/>
    <p:sldId id="352" r:id="rId4"/>
    <p:sldId id="353" r:id="rId5"/>
    <p:sldId id="354" r:id="rId6"/>
    <p:sldId id="296" r:id="rId7"/>
    <p:sldId id="314" r:id="rId8"/>
    <p:sldId id="297" r:id="rId9"/>
    <p:sldId id="355" r:id="rId10"/>
    <p:sldId id="356" r:id="rId11"/>
    <p:sldId id="357" r:id="rId12"/>
    <p:sldId id="358" r:id="rId13"/>
    <p:sldId id="359" r:id="rId14"/>
    <p:sldId id="360" r:id="rId15"/>
    <p:sldId id="362"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F63D0-4AC2-4FEF-B26B-DDA2FB97F2A5}" type="datetimeFigureOut">
              <a:rPr lang="en-US" smtClean="0"/>
              <a:t>02/11/2023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2AC2C-66CA-4827-96FD-957C1F8050C3}" type="slidenum">
              <a:rPr lang="en-US" smtClean="0"/>
              <a:t>‹#›</a:t>
            </a:fld>
            <a:endParaRPr lang="en-US"/>
          </a:p>
        </p:txBody>
      </p:sp>
    </p:spTree>
    <p:extLst>
      <p:ext uri="{BB962C8B-B14F-4D97-AF65-F5344CB8AC3E}">
        <p14:creationId xmlns:p14="http://schemas.microsoft.com/office/powerpoint/2010/main" val="242173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pPr marL="0" lvl="0" indent="0" algn="l" rtl="0">
              <a:spcBef>
                <a:spcPts val="0"/>
              </a:spcBef>
              <a:spcAft>
                <a:spcPts val="0"/>
              </a:spcAft>
              <a:buNone/>
            </a:pPr>
            <a:endParaRPr dirty="0"/>
          </a:p>
        </p:txBody>
      </p:sp>
      <p:sp>
        <p:nvSpPr>
          <p:cNvPr id="80" name="Google Shape;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158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539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629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903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80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pPr marL="0" lvl="0" indent="0" algn="l" rtl="0">
              <a:spcBef>
                <a:spcPts val="0"/>
              </a:spcBef>
              <a:spcAft>
                <a:spcPts val="0"/>
              </a:spcAft>
              <a:buNone/>
            </a:pPr>
            <a:endParaRPr dirty="0"/>
          </a:p>
        </p:txBody>
      </p:sp>
      <p:sp>
        <p:nvSpPr>
          <p:cNvPr id="598" name="Google Shape;59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135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5755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9Slide05 Fourth Medium" panose="00000600000000000000" pitchFamily="2" charset="0"/>
                <a:cs typeface="Times New Roman" panose="02020603050405020304" pitchFamily="18" charset="0"/>
              </a:rPr>
              <a:t> </a:t>
            </a:r>
            <a:endParaRPr lang="en-US" sz="1200" dirty="0">
              <a:solidFill>
                <a:srgbClr val="FF0000"/>
              </a:solidFill>
              <a:latin typeface="#9Slide05 Fourth Medium" panose="00000600000000000000" pitchFamily="2"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7354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9Slide05 Fourth Medium" panose="00000600000000000000" pitchFamily="2" charset="0"/>
                <a:cs typeface="Times New Roman" panose="02020603050405020304" pitchFamily="18" charset="0"/>
              </a:rPr>
              <a:t> </a:t>
            </a:r>
            <a:endParaRPr lang="en-US" sz="1200" dirty="0">
              <a:solidFill>
                <a:srgbClr val="FF0000"/>
              </a:solidFill>
              <a:latin typeface="#9Slide05 Fourth Medium" panose="00000600000000000000" pitchFamily="2"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7329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9Slide05 Fourth Medium" panose="00000600000000000000" pitchFamily="2" charset="0"/>
                <a:cs typeface="Times New Roman" panose="02020603050405020304" pitchFamily="18" charset="0"/>
              </a:rPr>
              <a:t> </a:t>
            </a:r>
            <a:endParaRPr lang="en-US" sz="1200" dirty="0">
              <a:solidFill>
                <a:srgbClr val="FF0000"/>
              </a:solidFill>
              <a:latin typeface="#9Slide05 Fourth Medium" panose="00000600000000000000" pitchFamily="2"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9066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676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246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7DF4-B049-4F55-9BCD-E7FA8690C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F0188-4AB6-4B0B-BA73-2A6FD70F9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001F2B-854A-4A5D-9E8D-239CEBA1599B}"/>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EC8453A-8386-4628-8AB8-70828E7D2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C8085-26AE-4B0F-8DEC-78D26A65031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1635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52E8-4412-4605-B204-45696D903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E1473-ECAC-4319-989D-D15C3FAE49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A820-0CF2-4E09-BD21-B23892DDFFD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E20FF94-0F47-49C3-AC84-5B53E6A98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14199-8672-45FA-B9E1-DB8F00E3C980}"/>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1932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07268-BAB4-4253-96F3-0D0578A42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76D66-8043-4298-9B25-D7FA3787C4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F315A-9248-40EE-BFC0-4C4E87BD8244}"/>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3095A3E-7869-4401-BD1C-FF5162FFF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4050D-3F8D-4483-BA30-22C958567AA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350082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7872387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529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60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059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9979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472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569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991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2790-B3F2-4B41-8581-8744F0FE2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84FBA-9893-4812-A69F-794364D9DA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E1DE3-FC1E-4800-BE64-85ADE451BAB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B00BB7C-5B6B-4DA8-8CED-0ABF2EAC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4945D-2570-4657-B5BA-958307772C7B}"/>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558533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57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727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4107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1055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1431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739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9066507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029-D51F-4C58-8E53-3361B8959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B99D33-16AA-4CDF-BBE8-037093715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1C10B2-409F-447B-A8EA-944896C2063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22E5431F-A63F-494F-8097-8E6543631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768DA-F50B-4AA3-AE90-9A31CD7C1251}"/>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409113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E784-CDB2-4B8C-AAA7-6548B95F5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B9EEE-1E6D-45EF-9389-78E49A1410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98844-2F49-4A2F-B05E-8009D8E7EE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4DC42-93DF-4810-A116-1DCA80E0F6C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3A8DB6C-4112-495A-94AD-8AB842EC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F5129-7C05-42F5-923F-A937E24B50E5}"/>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68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FED4-460D-4522-8B0D-D24E8EAD0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10E76-7320-47E6-A671-84CE9E2E4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49F49-455D-4B21-A0F8-089A1196D4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88BD3-8BB1-4DAD-8B7C-0C2C23E87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87B6C-E076-45A3-BE02-B7BC3D8398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4973A-98CE-4CD3-A3FB-35A132033A37}"/>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8" name="Footer Placeholder 7">
            <a:extLst>
              <a:ext uri="{FF2B5EF4-FFF2-40B4-BE49-F238E27FC236}">
                <a16:creationId xmlns:a16="http://schemas.microsoft.com/office/drawing/2014/main" id="{FF6DC6CC-2640-4B25-83E3-9661E1C63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250951-8C9D-4EA1-A37A-F03CFEA87A73}"/>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382957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1F4C-792E-42DD-B61E-E0244721C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0841-C19E-4FFA-8304-CCA033A66BBA}"/>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4" name="Footer Placeholder 3">
            <a:extLst>
              <a:ext uri="{FF2B5EF4-FFF2-40B4-BE49-F238E27FC236}">
                <a16:creationId xmlns:a16="http://schemas.microsoft.com/office/drawing/2014/main" id="{9FB51FD0-4E37-4AAF-930C-C43C30E38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EE06E-D2A2-494F-95BD-190A9D22D3CD}"/>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07970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81BB3-CB37-49AA-A27D-89EA77DA3C3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3" name="Footer Placeholder 2">
            <a:extLst>
              <a:ext uri="{FF2B5EF4-FFF2-40B4-BE49-F238E27FC236}">
                <a16:creationId xmlns:a16="http://schemas.microsoft.com/office/drawing/2014/main" id="{60A2DD33-ED0E-41D2-991D-1810CB880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6DCD-B78D-4889-8555-1E2EFDA4738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16297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B0F8-FC1E-40BE-86A8-5330533DE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94C37-5337-4505-8CB3-2332996C1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A3E29-FF49-4CD3-8354-A030821B4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53801-DA4D-4C26-B324-57C9C380131C}"/>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D5A1F5C-91A7-435A-8F07-0CCD2CBAD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A0642-D504-41A0-A0EF-D0C82DFE718C}"/>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29958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4AC8-7E86-4409-9CE8-7C448232A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92329-4686-4879-AB06-3A5ACB8B7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6D5A2-89C5-4CF8-A89A-1E3B22BB8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9D206F-A13F-4177-B550-DA4F3578FF5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CDE0DA0-E8CB-4800-8A30-737BF8A6B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2B3F3-2D65-42D7-8537-795D657E8C3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56593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20FDB-DB5F-43C0-8E50-208137B71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E8A65-8F6B-4062-9A5D-F712B9D1E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9E90-9B8B-41A9-A281-56AE98C68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FA4032C-59DE-4A81-821E-90E85B8A0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23BED-AD9E-4D84-B3BA-A28C925A7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9BBA-674B-49EC-944F-A050F6FD1038}" type="slidenum">
              <a:rPr lang="en-US" smtClean="0"/>
              <a:t>‹#›</a:t>
            </a:fld>
            <a:endParaRPr lang="en-US"/>
          </a:p>
        </p:txBody>
      </p:sp>
    </p:spTree>
    <p:extLst>
      <p:ext uri="{BB962C8B-B14F-4D97-AF65-F5344CB8AC3E}">
        <p14:creationId xmlns:p14="http://schemas.microsoft.com/office/powerpoint/2010/main" val="2759171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2862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5">
            <a:alphaModFix/>
          </a:blip>
          <a:srcRect/>
          <a:stretch/>
        </p:blipFill>
        <p:spPr>
          <a:xfrm>
            <a:off x="5334000" y="0"/>
            <a:ext cx="6858000" cy="6858000"/>
          </a:xfrm>
          <a:prstGeom prst="rect">
            <a:avLst/>
          </a:prstGeom>
          <a:noFill/>
          <a:ln>
            <a:noFill/>
          </a:ln>
        </p:spPr>
      </p:pic>
      <p:sp>
        <p:nvSpPr>
          <p:cNvPr id="85" name="Google Shape;85;p9"/>
          <p:cNvSpPr txBox="1"/>
          <p:nvPr/>
        </p:nvSpPr>
        <p:spPr>
          <a:xfrm>
            <a:off x="19050" y="148316"/>
            <a:ext cx="6625706"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Bài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4: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Tiếng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c</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ười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trong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th</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ơ</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trào</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phúng</a:t>
            </a:r>
            <a:endParaRPr kumimoji="0" sz="28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mn-cs"/>
            </a:endParaRPr>
          </a:p>
        </p:txBody>
      </p:sp>
      <p:sp>
        <p:nvSpPr>
          <p:cNvPr id="2" name="TextBox 1">
            <a:extLst>
              <a:ext uri="{FF2B5EF4-FFF2-40B4-BE49-F238E27FC236}">
                <a16:creationId xmlns:a16="http://schemas.microsoft.com/office/drawing/2014/main" id="{21FF5818-4A63-4DB3-B5CC-BE5A7E6E621A}"/>
              </a:ext>
            </a:extLst>
          </p:cNvPr>
          <p:cNvSpPr txBox="1"/>
          <p:nvPr/>
        </p:nvSpPr>
        <p:spPr>
          <a:xfrm>
            <a:off x="19050" y="3089690"/>
            <a:ext cx="7276272" cy="1251240"/>
          </a:xfrm>
          <a:prstGeom prst="rect">
            <a:avLst/>
          </a:prstGeom>
          <a:noFill/>
        </p:spPr>
        <p:txBody>
          <a:bodyPr wrap="square" rtlCol="0">
            <a:spAutoFit/>
          </a:bodyPr>
          <a:lstStyle/>
          <a:p>
            <a:pPr algn="ctr">
              <a:lnSpc>
                <a:spcPct val="107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5c2e70c9d5c47">
            <a:hlinkClick r:id="" action="ppaction://media"/>
            <a:extLst>
              <a:ext uri="{FF2B5EF4-FFF2-40B4-BE49-F238E27FC236}">
                <a16:creationId xmlns:a16="http://schemas.microsoft.com/office/drawing/2014/main" id="{236BFE9E-80A9-46B0-9A33-3FC3A165B94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5912" y="14877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23" presetClass="entr" presetSubtype="16"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500"/>
                                        <p:tgtEl>
                                          <p:spTgt spid="85"/>
                                        </p:tgtEl>
                                        <p:attrNameLst>
                                          <p:attrName>ppt_w</p:attrName>
                                        </p:attrNameLst>
                                      </p:cBhvr>
                                      <p:tavLst>
                                        <p:tav tm="0">
                                          <p:val>
                                            <p:strVal val="0"/>
                                          </p:val>
                                        </p:tav>
                                        <p:tav tm="100000">
                                          <p:val>
                                            <p:strVal val="#ppt_w"/>
                                          </p:val>
                                        </p:tav>
                                      </p:tavLst>
                                    </p:anim>
                                    <p:anim calcmode="lin" valueType="num">
                                      <p:cBhvr additive="base">
                                        <p:cTn id="11" dur="500"/>
                                        <p:tgtEl>
                                          <p:spTgt spid="85"/>
                                        </p:tgtEl>
                                        <p:attrNameLst>
                                          <p:attrName>ppt_h</p:attrName>
                                        </p:attrNameLst>
                                      </p:cBhvr>
                                      <p:tavLst>
                                        <p:tav tm="0">
                                          <p:val>
                                            <p:strVal val="0"/>
                                          </p:val>
                                        </p:tav>
                                        <p:tav tm="100000">
                                          <p:val>
                                            <p:strVal val="#ppt_h"/>
                                          </p:val>
                                        </p:tav>
                                      </p:tavLst>
                                    </p:anim>
                                  </p:childTnLst>
                                </p:cTn>
                              </p:par>
                            </p:childTnLst>
                          </p:cTn>
                        </p:par>
                        <p:par>
                          <p:cTn id="12" fill="hold">
                            <p:stCondLst>
                              <p:cond delay="1000"/>
                            </p:stCondLst>
                            <p:childTnLst>
                              <p:par>
                                <p:cTn id="13" presetID="1" presetClass="mediacall" presetSubtype="0" fill="hold" nodeType="after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65EAF5E7-39D1-4096-9DA3-827CB31C04FE}"/>
              </a:ext>
            </a:extLst>
          </p:cNvPr>
          <p:cNvSpPr txBox="1"/>
          <p:nvPr/>
        </p:nvSpPr>
        <p:spPr>
          <a:xfrm>
            <a:off x="286139" y="1391478"/>
            <a:ext cx="11619722" cy="4154984"/>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thọ</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sở</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mỉm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xòa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khẩy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ruồi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miệng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khỉnh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hềnh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toe </a:t>
            </a:r>
            <a:r>
              <a:rPr lang="en-US" sz="2400" dirty="0" err="1">
                <a:latin typeface="Times New Roman" panose="02020603050405020304" pitchFamily="18" charset="0"/>
                <a:ea typeface="Times New Roman" panose="02020603050405020304" pitchFamily="18" charset="0"/>
              </a:rPr>
              <a:t>toét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lao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sa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tai </a:t>
            </a:r>
            <a:r>
              <a:rPr lang="en-US" sz="2400" dirty="0" err="1">
                <a:latin typeface="Times New Roman" panose="02020603050405020304" pitchFamily="18" charset="0"/>
                <a:ea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4F410D7-8C68-46EF-A8F2-10972AA01EB3}"/>
              </a:ext>
            </a:extLst>
          </p:cNvPr>
          <p:cNvSpPr txBox="1"/>
          <p:nvPr/>
        </p:nvSpPr>
        <p:spPr>
          <a:xfrm>
            <a:off x="2983832" y="-2213811"/>
            <a:ext cx="4828673"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19455836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68965" y="1289071"/>
            <a:ext cx="11736896" cy="4401205"/>
          </a:xfrm>
          <a:prstGeom prst="rect">
            <a:avLst/>
          </a:prstGeom>
          <a:noFill/>
        </p:spPr>
        <p:txBody>
          <a:bodyPr wrap="square" rtlCol="0">
            <a:spAutoFit/>
          </a:bodyPr>
          <a:lstStyle/>
          <a:p>
            <a:pPr algn="just"/>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được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trớ</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trượt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vấp</a:t>
            </a:r>
            <a:r>
              <a:rPr lang="en-US" sz="2800" dirty="0">
                <a:latin typeface="Times New Roman" panose="02020603050405020304" pitchFamily="18" charset="0"/>
                <a:ea typeface="Times New Roman" panose="02020603050405020304" pitchFamily="18" charset="0"/>
              </a:rPr>
              <a:t> u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bùn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bệnh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tai </a:t>
            </a:r>
            <a:r>
              <a:rPr lang="en-US" sz="2800" dirty="0" err="1">
                <a:latin typeface="Times New Roman" panose="02020603050405020304" pitchFamily="18" charset="0"/>
                <a:ea typeface="Times New Roman" panose="02020603050405020304" pitchFamily="18" charset="0"/>
              </a:rPr>
              <a:t>nạn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C2FEEEF-A973-4FA3-95E4-966E5CFDEB74}"/>
              </a:ext>
            </a:extLst>
          </p:cNvPr>
          <p:cNvSpPr txBox="1"/>
          <p:nvPr/>
        </p:nvSpPr>
        <p:spPr>
          <a:xfrm>
            <a:off x="2823411" y="-2277979"/>
            <a:ext cx="5261810"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3282529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1164134"/>
            <a:ext cx="12061371" cy="5262979"/>
          </a:xfrm>
          <a:prstGeom prst="rect">
            <a:avLst/>
          </a:prstGeom>
          <a:noFill/>
        </p:spPr>
        <p:txBody>
          <a:bodyPr wrap="square" rtlCol="0">
            <a:spAutoFit/>
          </a:bodyPr>
          <a:lstStyle/>
          <a:p>
            <a:pPr algn="just"/>
            <a:r>
              <a:rPr lang="en-US" sz="2800" dirty="0" err="1">
                <a:latin typeface="Times New Roman" panose="02020603050405020304" pitchFamily="18" charset="0"/>
                <a:ea typeface="Times New Roman" panose="02020603050405020304" pitchFamily="18" charset="0"/>
              </a:rPr>
              <a:t>Hậu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kỷ</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đau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tuyệt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trớ</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err="1">
                <a:latin typeface="Times New Roman" panose="02020603050405020304" pitchFamily="18" charset="0"/>
                <a:ea typeface="Times New Roman" panose="02020603050405020304" pitchFamily="18" charset="0"/>
              </a:rPr>
              <a:t>Nụ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sẻ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“thang </a:t>
            </a:r>
            <a:r>
              <a:rPr lang="en-US" sz="2800" dirty="0" err="1">
                <a:latin typeface="Times New Roman" panose="02020603050405020304" pitchFamily="18" charset="0"/>
                <a:ea typeface="Times New Roman" panose="02020603050405020304" pitchFamily="18" charset="0"/>
              </a:rPr>
              <a:t>thuốc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ai được </a:t>
            </a:r>
            <a:r>
              <a:rPr lang="en-US" sz="2800" dirty="0" err="1">
                <a:latin typeface="Times New Roman" panose="02020603050405020304" pitchFamily="18" charset="0"/>
                <a:ea typeface="Times New Roman" panose="02020603050405020304" pitchFamily="18" charset="0"/>
              </a:rPr>
              <a:t>đón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nghèo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chìa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BB141B1-566E-4964-A5A5-B212610411A1}"/>
              </a:ext>
            </a:extLst>
          </p:cNvPr>
          <p:cNvSpPr txBox="1"/>
          <p:nvPr/>
        </p:nvSpPr>
        <p:spPr>
          <a:xfrm>
            <a:off x="3465095" y="-2069432"/>
            <a:ext cx="4347410"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194671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75726" y="1272052"/>
            <a:ext cx="11840547" cy="4970400"/>
          </a:xfrm>
          <a:prstGeom prst="rect">
            <a:avLst/>
          </a:prstGeom>
          <a:noFill/>
        </p:spPr>
        <p:txBody>
          <a:bodyPr wrap="square" rtlCol="0">
            <a:spAutoFit/>
          </a:bodyPr>
          <a:lstStyle/>
          <a:p>
            <a:pPr algn="just"/>
            <a:r>
              <a:rPr lang="en-US" sz="2400">
                <a:latin typeface="Times New Roman" panose="02020603050405020304" pitchFamily="18" charset="0"/>
                <a:ea typeface="Times New Roman" panose="02020603050405020304" pitchFamily="18" charset="0"/>
              </a:rPr>
              <a:t>“Tiếng cười không những là dấu hiệu của sức mạnh mà bản thân nó cũng là sức mạnh” (A. Lunacharsky). Tuy nhiên, trong nhiều trường hợp (như sự việc nêu trên chẳng hạn), hành động cần thiết hơn ánh mắt và nụ cười, dù đó không phải là nụ cười ác ý. Hãy chạy thật nhanh đến mức có thể để đỡ người bị ngã đau đứng dậy; hãy ra tay giúp người trong những tình huống khó khăn, bất trắc, trớ trêu thay vì ngạc nhiên đứng nhìn và quay Video clip tung lên mạng như một thành tích với một nụ cười vô tâm khoái trá. Hãy biết trao những nụ cười thân thiện, cởi mở để nhận được những nụ cười đồng cảm, yêu thương đáp lại, để cuộc đời như những khúc ca.</a:t>
            </a:r>
            <a:endParaRPr lang="en-US" sz="2000">
              <a:latin typeface="Times New Roman" panose="02020603050405020304" pitchFamily="18" charset="0"/>
              <a:ea typeface="Times New Roman" panose="02020603050405020304" pitchFamily="18" charset="0"/>
            </a:endParaRPr>
          </a:p>
          <a:p>
            <a:pPr algn="just"/>
            <a:r>
              <a:rPr lang="en-US" sz="2400" b="1">
                <a:latin typeface="Times New Roman" panose="02020603050405020304" pitchFamily="18" charset="0"/>
                <a:ea typeface="Times New Roman" panose="02020603050405020304" pitchFamily="18" charset="0"/>
              </a:rPr>
              <a:t>3. kết thúc bài nói</a:t>
            </a:r>
            <a:endParaRPr lang="en-US" sz="2000">
              <a:latin typeface="Times New Roman" panose="02020603050405020304" pitchFamily="18" charset="0"/>
              <a:ea typeface="Times New Roman" panose="02020603050405020304" pitchFamily="18" charset="0"/>
            </a:endParaRPr>
          </a:p>
          <a:p>
            <a:pPr algn="just">
              <a:lnSpc>
                <a:spcPct val="107000"/>
              </a:lnSpc>
              <a:tabLst>
                <a:tab pos="1714500"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đây là bài nói của em về Ý nghĩa tiếng cười trong đời sống. Xin chân thành cảm ơn các thầy cô và các bạn đã lắng nghe! Chúc các thầy cô và các bạn sức khoẻ, hạnh phúc!</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714500" algn="l"/>
              </a:tabLs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Sau khi nói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120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 đổi về bài nói theo một số gợi ý sau: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A2E7F17-F882-419F-B08F-CEC673C88FA1}"/>
              </a:ext>
            </a:extLst>
          </p:cNvPr>
          <p:cNvSpPr txBox="1"/>
          <p:nvPr/>
        </p:nvSpPr>
        <p:spPr>
          <a:xfrm>
            <a:off x="2887579" y="-1925053"/>
            <a:ext cx="522972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18778826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BDE7AF57-0D3B-4F33-ABC8-79C47D76156E}"/>
              </a:ext>
            </a:extLst>
          </p:cNvPr>
          <p:cNvGraphicFramePr>
            <a:graphicFrameLocks noChangeAspect="1"/>
          </p:cNvGraphicFramePr>
          <p:nvPr>
            <p:extLst>
              <p:ext uri="{D42A27DB-BD31-4B8C-83A1-F6EECF244321}">
                <p14:modId xmlns:p14="http://schemas.microsoft.com/office/powerpoint/2010/main" val="211664544"/>
              </p:ext>
            </p:extLst>
          </p:nvPr>
        </p:nvGraphicFramePr>
        <p:xfrm>
          <a:off x="449491" y="1405349"/>
          <a:ext cx="11072191" cy="4986081"/>
        </p:xfrm>
        <a:graphic>
          <a:graphicData uri="http://schemas.openxmlformats.org/presentationml/2006/ole">
            <mc:AlternateContent xmlns:mc="http://schemas.openxmlformats.org/markup-compatibility/2006">
              <mc:Choice xmlns:v="urn:schemas-microsoft-com:vml" Requires="v">
                <p:oleObj spid="_x0000_s1032" name="Document" r:id="rId4" imgW="6646231" imgH="2598567" progId="Word.Document.12">
                  <p:embed/>
                </p:oleObj>
              </mc:Choice>
              <mc:Fallback>
                <p:oleObj name="Document" r:id="rId4" imgW="6646231" imgH="2598567" progId="Word.Document.12">
                  <p:embed/>
                  <p:pic>
                    <p:nvPicPr>
                      <p:cNvPr id="0" name=""/>
                      <p:cNvPicPr/>
                      <p:nvPr/>
                    </p:nvPicPr>
                    <p:blipFill>
                      <a:blip r:embed="rId5"/>
                      <a:stretch>
                        <a:fillRect/>
                      </a:stretch>
                    </p:blipFill>
                    <p:spPr>
                      <a:xfrm>
                        <a:off x="449491" y="1405349"/>
                        <a:ext cx="11072191" cy="4986081"/>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0B8CAE5-6DD1-4169-97EC-D4484C445CC2}"/>
              </a:ext>
            </a:extLst>
          </p:cNvPr>
          <p:cNvSpPr txBox="1"/>
          <p:nvPr/>
        </p:nvSpPr>
        <p:spPr>
          <a:xfrm>
            <a:off x="1957138" y="-2101516"/>
            <a:ext cx="4299284"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34726127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1"/>
          <p:cNvPicPr preferRelativeResize="0"/>
          <p:nvPr/>
        </p:nvPicPr>
        <p:blipFill rotWithShape="1">
          <a:blip r:embed="rId3">
            <a:alphaModFix/>
          </a:blip>
          <a:srcRect/>
          <a:stretch/>
        </p:blipFill>
        <p:spPr>
          <a:xfrm>
            <a:off x="4125608" y="734832"/>
            <a:ext cx="7064739" cy="5548124"/>
          </a:xfrm>
          <a:prstGeom prst="rect">
            <a:avLst/>
          </a:prstGeom>
          <a:noFill/>
          <a:ln>
            <a:noFill/>
          </a:ln>
        </p:spPr>
      </p:pic>
      <p:sp>
        <p:nvSpPr>
          <p:cNvPr id="601" name="Google Shape;601;p51"/>
          <p:cNvSpPr txBox="1"/>
          <p:nvPr/>
        </p:nvSpPr>
        <p:spPr>
          <a:xfrm>
            <a:off x="634918" y="575044"/>
            <a:ext cx="6502400" cy="20928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Chúc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các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em</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một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ngày</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thật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vui</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nhé</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a:t>
            </a:r>
            <a:endParaRPr kumimoji="0" sz="6500" b="1" i="0" u="none" strike="noStrike" kern="1200" cap="none" spc="0" normalizeH="0" baseline="0" noProof="0" dirty="0">
              <a:ln>
                <a:noFill/>
              </a:ln>
              <a:solidFill>
                <a:srgbClr val="953734"/>
              </a:solidFill>
              <a:effectLst/>
              <a:uLnTx/>
              <a:uFillTx/>
              <a:latin typeface="Calibri"/>
              <a:ea typeface="Calibri"/>
              <a:cs typeface="Calibri"/>
              <a:sym typeface="Calibri"/>
            </a:endParaRPr>
          </a:p>
        </p:txBody>
      </p:sp>
      <p:pic>
        <p:nvPicPr>
          <p:cNvPr id="602" name="Google Shape;602;p51"/>
          <p:cNvPicPr preferRelativeResize="0"/>
          <p:nvPr/>
        </p:nvPicPr>
        <p:blipFill rotWithShape="1">
          <a:blip r:embed="rId4">
            <a:alphaModFix/>
          </a:blip>
          <a:srcRect/>
          <a:stretch/>
        </p:blipFill>
        <p:spPr>
          <a:xfrm>
            <a:off x="1333500" y="2033810"/>
            <a:ext cx="4762500" cy="5200650"/>
          </a:xfrm>
          <a:prstGeom prst="rect">
            <a:avLst/>
          </a:prstGeom>
          <a:noFill/>
          <a:ln>
            <a:noFill/>
          </a:ln>
        </p:spPr>
      </p:pic>
      <p:pic>
        <p:nvPicPr>
          <p:cNvPr id="603" name="Google Shape;603;p51"/>
          <p:cNvPicPr preferRelativeResize="0"/>
          <p:nvPr/>
        </p:nvPicPr>
        <p:blipFill rotWithShape="1">
          <a:blip r:embed="rId5">
            <a:alphaModFix/>
          </a:blip>
          <a:srcRect/>
          <a:stretch/>
        </p:blipFill>
        <p:spPr>
          <a:xfrm>
            <a:off x="634918" y="3261562"/>
            <a:ext cx="2492280" cy="4003663"/>
          </a:xfrm>
          <a:prstGeom prst="rect">
            <a:avLst/>
          </a:prstGeom>
          <a:noFill/>
          <a:ln>
            <a:noFill/>
          </a:ln>
        </p:spPr>
      </p:pic>
    </p:spTree>
    <p:extLst>
      <p:ext uri="{BB962C8B-B14F-4D97-AF65-F5344CB8AC3E}">
        <p14:creationId xmlns:p14="http://schemas.microsoft.com/office/powerpoint/2010/main" val="295493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2"/>
                                        </p:tgtEl>
                                        <p:attrNameLst>
                                          <p:attrName>style.visibility</p:attrName>
                                        </p:attrNameLst>
                                      </p:cBhvr>
                                      <p:to>
                                        <p:strVal val="visible"/>
                                      </p:to>
                                    </p:set>
                                    <p:animEffect transition="in" filter="fade">
                                      <p:cBhvr>
                                        <p:cTn id="13" dur="500"/>
                                        <p:tgtEl>
                                          <p:spTgt spid="602"/>
                                        </p:tgtEl>
                                      </p:cBhvr>
                                    </p:animEffect>
                                  </p:childTnLst>
                                </p:cTn>
                              </p:par>
                              <p:par>
                                <p:cTn id="14" presetID="10" presetClass="entr" presetSubtype="0" fill="hold" nodeType="withEffect">
                                  <p:stCondLst>
                                    <p:cond delay="0"/>
                                  </p:stCondLst>
                                  <p:childTnLst>
                                    <p:set>
                                      <p:cBhvr>
                                        <p:cTn id="15" dur="1" fill="hold">
                                          <p:stCondLst>
                                            <p:cond delay="0"/>
                                          </p:stCondLst>
                                        </p:cTn>
                                        <p:tgtEl>
                                          <p:spTgt spid="603"/>
                                        </p:tgtEl>
                                        <p:attrNameLst>
                                          <p:attrName>style.visibility</p:attrName>
                                        </p:attrNameLst>
                                      </p:cBhvr>
                                      <p:to>
                                        <p:strVal val="visible"/>
                                      </p:to>
                                    </p:set>
                                    <p:animEffect transition="in" filter="fade">
                                      <p:cBhvr>
                                        <p:cTn id="16"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33596" y="1029955"/>
            <a:ext cx="11957721" cy="4737387"/>
          </a:xfrm>
          <a:prstGeom prst="rect">
            <a:avLst/>
          </a:prstGeom>
          <a:noFill/>
        </p:spPr>
        <p:txBody>
          <a:bodyPr wrap="square" rtlCol="0">
            <a:spAutoFit/>
          </a:bodyPr>
          <a:lstStyle/>
          <a:p>
            <a:pPr algn="just">
              <a:lnSpc>
                <a:spcPct val="107000"/>
              </a:lnSpc>
              <a:tabLst>
                <a:tab pos="90170" algn="l"/>
                <a:tab pos="18034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mừng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B43DE94-806C-44BF-A8DB-2400EC5224BC}"/>
              </a:ext>
            </a:extLst>
          </p:cNvPr>
          <p:cNvSpPr txBox="1"/>
          <p:nvPr/>
        </p:nvSpPr>
        <p:spPr>
          <a:xfrm>
            <a:off x="2935705" y="-2101516"/>
            <a:ext cx="5823284"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7C8D0F52-3B7A-4A11-868F-CE444955DC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6" dur="500"/>
                                        <p:tgtEl>
                                          <p:spTgt spid="4">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9" dur="500"/>
                                        <p:tgtEl>
                                          <p:spTgt spid="4">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2" dur="500"/>
                                        <p:tgtEl>
                                          <p:spTgt spid="4">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5" dur="500"/>
                                        <p:tgtEl>
                                          <p:spTgt spid="4">
                                            <p:txEl>
                                              <p:pRg st="7" end="7"/>
                                            </p:txEl>
                                          </p:spTgt>
                                        </p:tgtEl>
                                      </p:cBhvr>
                                    </p:animEffec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17139" y="1092920"/>
            <a:ext cx="11929088" cy="4799263"/>
          </a:xfrm>
          <a:prstGeom prst="rect">
            <a:avLst/>
          </a:prstGeom>
          <a:noFill/>
        </p:spPr>
        <p:txBody>
          <a:bodyPr wrap="square" rtlCol="0">
            <a:spAutoFit/>
          </a:bodyPr>
          <a:lstStyle/>
          <a:p>
            <a:pPr algn="just">
              <a:lnSpc>
                <a:spcPct val="107000"/>
              </a:lnSpc>
              <a:tabLst>
                <a:tab pos="90170" algn="l"/>
                <a:tab pos="18034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kèm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F33864F-64C1-4E69-B27E-E7D2B44C24E2}"/>
              </a:ext>
            </a:extLst>
          </p:cNvPr>
          <p:cNvSpPr txBox="1"/>
          <p:nvPr/>
        </p:nvSpPr>
        <p:spPr>
          <a:xfrm>
            <a:off x="2534653" y="-1748589"/>
            <a:ext cx="522972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916632A0-030A-4A9E-BBD7-8ED681742C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32578560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68965" y="1278222"/>
            <a:ext cx="11736896" cy="5326202"/>
          </a:xfrm>
          <a:prstGeom prst="rect">
            <a:avLst/>
          </a:prstGeom>
          <a:noFill/>
        </p:spPr>
        <p:txBody>
          <a:bodyPr wrap="square" rtlCol="0">
            <a:spAutoFit/>
          </a:bodyPr>
          <a:lstStyle/>
          <a:p>
            <a:pPr algn="just">
              <a:lnSpc>
                <a:spcPct val="107000"/>
              </a:lnSpc>
              <a:tabLst>
                <a:tab pos="90170" algn="l"/>
                <a:tab pos="180340" algn="l"/>
              </a:tabLs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4197F50-5C5D-4575-A70E-D018616E13A6}"/>
              </a:ext>
            </a:extLst>
          </p:cNvPr>
          <p:cNvSpPr txBox="1"/>
          <p:nvPr/>
        </p:nvSpPr>
        <p:spPr>
          <a:xfrm>
            <a:off x="3176337" y="-1925053"/>
            <a:ext cx="4427621"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49FA8F0B-5E2D-4FCA-B27D-FA1EA92BB7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120837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2" name="图片 31"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36961" y="187583"/>
            <a:ext cx="4318078" cy="85408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II.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Trình</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bày</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bài</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nói</a:t>
            </a:r>
            <a:endPar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endParaRP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Light" panose="020F0302020204030204" charset="0"/>
                <a:ea typeface="等线" panose="02010600030101010101" pitchFamily="2" charset="-122"/>
                <a:cs typeface="+mn-cs"/>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NỘI DUNG CHÍNH</a:t>
            </a: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khía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cạnh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lẽ</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chứng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thuyết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phục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Chú</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ý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trước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tiên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mặt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không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vậy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Điều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giọng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sao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phù</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tranh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video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hỗ</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hấp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dẫn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sinh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hút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8F4001-4653-40FC-BF8D-D424B70F663A}"/>
              </a:ext>
            </a:extLst>
          </p:cNvPr>
          <p:cNvSpPr txBox="1"/>
          <p:nvPr/>
        </p:nvSpPr>
        <p:spPr>
          <a:xfrm>
            <a:off x="2761488" y="-2487168"/>
            <a:ext cx="63093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5c2e70c9d5c47">
            <a:hlinkClick r:id="" action="ppaction://media"/>
            <a:extLst>
              <a:ext uri="{FF2B5EF4-FFF2-40B4-BE49-F238E27FC236}">
                <a16:creationId xmlns:a16="http://schemas.microsoft.com/office/drawing/2014/main" id="{34517B87-77B7-4A78-91E9-0FEEEC7135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5912" y="148771"/>
            <a:ext cx="609600" cy="609600"/>
          </a:xfrm>
          <a:prstGeom prst="rect">
            <a:avLst/>
          </a:prstGeom>
        </p:spPr>
      </p:pic>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remove" display="0">
                  <p:stCondLst>
                    <p:cond delay="indefinite"/>
                  </p:stCondLst>
                  <p:endCondLst>
                    <p:cond evt="onStopAudio" delay="0">
                      <p:tgtEl>
                        <p:sldTgt/>
                      </p:tgtEl>
                    </p:cond>
                  </p:endCondLst>
                </p:cTn>
                <p:tgtEl>
                  <p:spTgt spid="16"/>
                </p:tgtEl>
              </p:cMediaNode>
            </p:audio>
          </p:childTnLst>
        </p:cTn>
      </p:par>
    </p:tnLst>
    <p:bldLst>
      <p:bldP spid="8" grpId="0" animBg="1"/>
      <p:bldP spid="18" grpId="0"/>
      <p:bldP spid="24" grpId="0" animBg="1"/>
      <p:bldP spid="29" grpId="0" animBg="1"/>
      <p:bldP spid="30" grpId="0" animBg="1"/>
      <p:bldP spid="31"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同侧圆角矩形 7"/>
          <p:cNvSpPr/>
          <p:nvPr/>
        </p:nvSpPr>
        <p:spPr>
          <a:xfrm rot="10800000">
            <a:off x="3762233" y="255061"/>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latin typeface="Calibri Light" panose="020F0302020204030204" charset="0"/>
                <a:ea typeface="等线" panose="02010600030101010101" pitchFamily="2" charset="-122"/>
                <a:cs typeface="+mn-cs"/>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Light" panose="020F0302020204030204" charset="0"/>
                <a:ea typeface="等线" panose="02010600030101010101" pitchFamily="2" charset="-122"/>
                <a:cs typeface="+mn-cs"/>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Light" panose="020F0302020204030204" charset="0"/>
                <a:ea typeface="等线" panose="02010600030101010101" pitchFamily="2" charset="-122"/>
                <a:cs typeface="+mn-cs"/>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MỞ ĐẦU</a:t>
            </a: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Chào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giới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thiệu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tầm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NỘI DUNG CHÍNH</a:t>
            </a: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khía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cạnh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lẽ</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chứng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thuyết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phục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Điều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giọng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sao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phù</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tranh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video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hỗ</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trợ</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hấp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dẫn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sinh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hút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KẾT THÚC</a:t>
            </a: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ơn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7A9A15-28D7-43F2-83E9-09E2977F7E11}"/>
              </a:ext>
            </a:extLst>
          </p:cNvPr>
          <p:cNvSpPr txBox="1"/>
          <p:nvPr/>
        </p:nvSpPr>
        <p:spPr>
          <a:xfrm>
            <a:off x="3936961" y="-25369"/>
            <a:ext cx="4318078" cy="85408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II.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Trình</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bày</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bài</a:t>
            </a:r>
            <a:r>
              <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9Slide05 Fourth Medium" panose="00000600000000000000" pitchFamily="2" charset="0"/>
                <a:ea typeface="+mn-ea"/>
                <a:cs typeface="Times New Roman" panose="02020603050405020304" pitchFamily="18" charset="0"/>
              </a:rPr>
              <a:t>nói</a:t>
            </a:r>
            <a:endParaRPr kumimoji="0" lang="en-US" sz="3600" b="1" i="0" u="none" strike="noStrike" kern="1200" cap="none" spc="0" normalizeH="0" baseline="0" noProof="0" dirty="0">
              <a:ln>
                <a:noFill/>
              </a:ln>
              <a:solidFill>
                <a:prstClr val="white"/>
              </a:solidFill>
              <a:effectLst/>
              <a:uLnTx/>
              <a:uFillTx/>
              <a:latin typeface="#9Slide05 Fourth Medium" panose="00000600000000000000" pitchFamily="2"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62274DCE-76E5-47D4-85DE-ABAAC0C7507E}"/>
              </a:ext>
            </a:extLst>
          </p:cNvPr>
          <p:cNvSpPr txBox="1"/>
          <p:nvPr/>
        </p:nvSpPr>
        <p:spPr>
          <a:xfrm>
            <a:off x="1724158" y="-1901952"/>
            <a:ext cx="73284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3" name="图片 61"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BB9D83"/>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7"/>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9" name="图片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1" name="图片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3" name="图片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6" name="图片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to,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rõ</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ràng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truyền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thống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nhất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kể</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dàn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ý,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đảm</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bảo</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thời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gian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định</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3.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yếu</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tố</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phi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ngôn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ngữ</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phù</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ánh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mắt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mặt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50" name="TextBox 49"/>
          <p:cNvSpPr txBox="1"/>
          <p:nvPr/>
        </p:nvSpPr>
        <p:spPr>
          <a:xfrm>
            <a:off x="5803818" y="4721227"/>
            <a:ext cx="5541497"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4.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bày</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tranh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hát</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tăng</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sức</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hấp</a:t>
            </a: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dẫn</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7BD2381C-CB9C-453E-92F9-5C59A3FCB321}"/>
              </a:ext>
            </a:extLst>
          </p:cNvPr>
          <p:cNvSpPr txBox="1"/>
          <p:nvPr/>
        </p:nvSpPr>
        <p:spPr>
          <a:xfrm>
            <a:off x="1609296" y="-2121408"/>
            <a:ext cx="73335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5c2e70c9d5c47">
            <a:hlinkClick r:id="" action="ppaction://media"/>
            <a:extLst>
              <a:ext uri="{FF2B5EF4-FFF2-40B4-BE49-F238E27FC236}">
                <a16:creationId xmlns:a16="http://schemas.microsoft.com/office/drawing/2014/main" id="{6E0360F6-130E-49D5-A311-3C777F3E7DB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5912" y="148771"/>
            <a:ext cx="609600" cy="609600"/>
          </a:xfrm>
          <a:prstGeom prst="rect">
            <a:avLst/>
          </a:prstGeom>
        </p:spPr>
      </p:pic>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80">
                                          <p:stCondLst>
                                            <p:cond delay="0"/>
                                          </p:stCondLst>
                                        </p:cTn>
                                        <p:tgtEl>
                                          <p:spTgt spid="34"/>
                                        </p:tgtEl>
                                      </p:cBhvr>
                                    </p:animEffect>
                                    <p:anim calcmode="lin" valueType="num">
                                      <p:cBhvr>
                                        <p:cTn id="2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3" dur="26">
                                          <p:stCondLst>
                                            <p:cond delay="650"/>
                                          </p:stCondLst>
                                        </p:cTn>
                                        <p:tgtEl>
                                          <p:spTgt spid="34"/>
                                        </p:tgtEl>
                                      </p:cBhvr>
                                      <p:to x="100000" y="60000"/>
                                    </p:animScale>
                                    <p:animScale>
                                      <p:cBhvr>
                                        <p:cTn id="34" dur="166" decel="50000">
                                          <p:stCondLst>
                                            <p:cond delay="676"/>
                                          </p:stCondLst>
                                        </p:cTn>
                                        <p:tgtEl>
                                          <p:spTgt spid="34"/>
                                        </p:tgtEl>
                                      </p:cBhvr>
                                      <p:to x="100000" y="100000"/>
                                    </p:animScale>
                                    <p:animScale>
                                      <p:cBhvr>
                                        <p:cTn id="35" dur="26">
                                          <p:stCondLst>
                                            <p:cond delay="1312"/>
                                          </p:stCondLst>
                                        </p:cTn>
                                        <p:tgtEl>
                                          <p:spTgt spid="34"/>
                                        </p:tgtEl>
                                      </p:cBhvr>
                                      <p:to x="100000" y="80000"/>
                                    </p:animScale>
                                    <p:animScale>
                                      <p:cBhvr>
                                        <p:cTn id="36" dur="166" decel="50000">
                                          <p:stCondLst>
                                            <p:cond delay="1338"/>
                                          </p:stCondLst>
                                        </p:cTn>
                                        <p:tgtEl>
                                          <p:spTgt spid="34"/>
                                        </p:tgtEl>
                                      </p:cBhvr>
                                      <p:to x="100000" y="100000"/>
                                    </p:animScale>
                                    <p:animScale>
                                      <p:cBhvr>
                                        <p:cTn id="37" dur="26">
                                          <p:stCondLst>
                                            <p:cond delay="1642"/>
                                          </p:stCondLst>
                                        </p:cTn>
                                        <p:tgtEl>
                                          <p:spTgt spid="34"/>
                                        </p:tgtEl>
                                      </p:cBhvr>
                                      <p:to x="100000" y="90000"/>
                                    </p:animScale>
                                    <p:animScale>
                                      <p:cBhvr>
                                        <p:cTn id="38" dur="166" decel="50000">
                                          <p:stCondLst>
                                            <p:cond delay="1668"/>
                                          </p:stCondLst>
                                        </p:cTn>
                                        <p:tgtEl>
                                          <p:spTgt spid="34"/>
                                        </p:tgtEl>
                                      </p:cBhvr>
                                      <p:to x="100000" y="100000"/>
                                    </p:animScale>
                                    <p:animScale>
                                      <p:cBhvr>
                                        <p:cTn id="39" dur="26">
                                          <p:stCondLst>
                                            <p:cond delay="1808"/>
                                          </p:stCondLst>
                                        </p:cTn>
                                        <p:tgtEl>
                                          <p:spTgt spid="34"/>
                                        </p:tgtEl>
                                      </p:cBhvr>
                                      <p:to x="100000" y="95000"/>
                                    </p:animScale>
                                    <p:animScale>
                                      <p:cBhvr>
                                        <p:cTn id="40" dur="166" decel="50000">
                                          <p:stCondLst>
                                            <p:cond delay="1834"/>
                                          </p:stCondLst>
                                        </p:cTn>
                                        <p:tgtEl>
                                          <p:spTgt spid="34"/>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80">
                                          <p:stCondLst>
                                            <p:cond delay="0"/>
                                          </p:stCondLst>
                                        </p:cTn>
                                        <p:tgtEl>
                                          <p:spTgt spid="33"/>
                                        </p:tgtEl>
                                      </p:cBhvr>
                                    </p:animEffect>
                                    <p:anim calcmode="lin" valueType="num">
                                      <p:cBhvr>
                                        <p:cTn id="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9" dur="26">
                                          <p:stCondLst>
                                            <p:cond delay="650"/>
                                          </p:stCondLst>
                                        </p:cTn>
                                        <p:tgtEl>
                                          <p:spTgt spid="33"/>
                                        </p:tgtEl>
                                      </p:cBhvr>
                                      <p:to x="100000" y="60000"/>
                                    </p:animScale>
                                    <p:animScale>
                                      <p:cBhvr>
                                        <p:cTn id="50" dur="166" decel="50000">
                                          <p:stCondLst>
                                            <p:cond delay="676"/>
                                          </p:stCondLst>
                                        </p:cTn>
                                        <p:tgtEl>
                                          <p:spTgt spid="33"/>
                                        </p:tgtEl>
                                      </p:cBhvr>
                                      <p:to x="100000" y="100000"/>
                                    </p:animScale>
                                    <p:animScale>
                                      <p:cBhvr>
                                        <p:cTn id="51" dur="26">
                                          <p:stCondLst>
                                            <p:cond delay="1312"/>
                                          </p:stCondLst>
                                        </p:cTn>
                                        <p:tgtEl>
                                          <p:spTgt spid="33"/>
                                        </p:tgtEl>
                                      </p:cBhvr>
                                      <p:to x="100000" y="80000"/>
                                    </p:animScale>
                                    <p:animScale>
                                      <p:cBhvr>
                                        <p:cTn id="52" dur="166" decel="50000">
                                          <p:stCondLst>
                                            <p:cond delay="1338"/>
                                          </p:stCondLst>
                                        </p:cTn>
                                        <p:tgtEl>
                                          <p:spTgt spid="33"/>
                                        </p:tgtEl>
                                      </p:cBhvr>
                                      <p:to x="100000" y="100000"/>
                                    </p:animScale>
                                    <p:animScale>
                                      <p:cBhvr>
                                        <p:cTn id="53" dur="26">
                                          <p:stCondLst>
                                            <p:cond delay="1642"/>
                                          </p:stCondLst>
                                        </p:cTn>
                                        <p:tgtEl>
                                          <p:spTgt spid="33"/>
                                        </p:tgtEl>
                                      </p:cBhvr>
                                      <p:to x="100000" y="90000"/>
                                    </p:animScale>
                                    <p:animScale>
                                      <p:cBhvr>
                                        <p:cTn id="54" dur="166" decel="50000">
                                          <p:stCondLst>
                                            <p:cond delay="1668"/>
                                          </p:stCondLst>
                                        </p:cTn>
                                        <p:tgtEl>
                                          <p:spTgt spid="33"/>
                                        </p:tgtEl>
                                      </p:cBhvr>
                                      <p:to x="100000" y="100000"/>
                                    </p:animScale>
                                    <p:animScale>
                                      <p:cBhvr>
                                        <p:cTn id="55" dur="26">
                                          <p:stCondLst>
                                            <p:cond delay="1808"/>
                                          </p:stCondLst>
                                        </p:cTn>
                                        <p:tgtEl>
                                          <p:spTgt spid="33"/>
                                        </p:tgtEl>
                                      </p:cBhvr>
                                      <p:to x="100000" y="95000"/>
                                    </p:animScale>
                                    <p:animScale>
                                      <p:cBhvr>
                                        <p:cTn id="56" dur="166" decel="50000">
                                          <p:stCondLst>
                                            <p:cond delay="1834"/>
                                          </p:stCondLst>
                                        </p:cTn>
                                        <p:tgtEl>
                                          <p:spTgt spid="3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par>
                                <p:cTn id="73" presetID="22" presetClass="entr" presetSubtype="4"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down)">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down)">
                                      <p:cBhvr>
                                        <p:cTn id="83" dur="500"/>
                                        <p:tgtEl>
                                          <p:spTgt spid="42"/>
                                        </p:tgtEl>
                                      </p:cBhvr>
                                    </p:animEffect>
                                  </p:childTnLst>
                                </p:cTn>
                              </p:par>
                              <p:par>
                                <p:cTn id="84" presetID="22" presetClass="entr" presetSubtype="4"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down)">
                                      <p:cBhvr>
                                        <p:cTn id="86" dur="500"/>
                                        <p:tgtEl>
                                          <p:spTgt spid="43"/>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down)">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par>
                                <p:cTn id="95" presetID="22" presetClass="entr" presetSubtype="4"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down)">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1" repeatCount="indefinite" fill="remove" display="0">
                  <p:stCondLst>
                    <p:cond delay="indefinite"/>
                  </p:stCondLst>
                  <p:endCondLst>
                    <p:cond evt="onStopAudio" delay="0">
                      <p:tgtEl>
                        <p:sldTgt/>
                      </p:tgtEl>
                    </p:cond>
                  </p:endCondLst>
                </p:cTn>
                <p:tgtEl>
                  <p:spTgt spid="21"/>
                </p:tgtEl>
              </p:cMediaNode>
            </p:audio>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68965" y="1289071"/>
            <a:ext cx="11736896" cy="3037113"/>
          </a:xfrm>
          <a:prstGeom prst="rect">
            <a:avLst/>
          </a:prstGeom>
          <a:noFill/>
        </p:spPr>
        <p:txBody>
          <a:bodyPr wrap="square" rtlCol="0">
            <a:spAutoFit/>
          </a:bodyPr>
          <a:lstStyle/>
          <a:p>
            <a:pPr algn="ctr">
              <a:lnSpc>
                <a:spcPct val="107000"/>
              </a:lnSpc>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NÓI THAM KHẢO</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26720" algn="just">
              <a:spcBef>
                <a:spcPts val="0"/>
              </a:spcBef>
              <a:spcAft>
                <a:spcPts val="0"/>
              </a:spcAft>
            </a:pPr>
            <a:r>
              <a:rPr lang="en-US" sz="2800" dirty="0" err="1">
                <a:latin typeface="Times New Roman" panose="02020603050405020304" pitchFamily="18" charset="0"/>
                <a:ea typeface="Times New Roman" panose="02020603050405020304" pitchFamily="18" charset="0"/>
              </a:rPr>
              <a:t>Kính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30480" algn="just"/>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mười</a:t>
            </a:r>
            <a:r>
              <a:rPr lang="en-US" sz="2800" dirty="0">
                <a:latin typeface="Times New Roman" panose="02020603050405020304" pitchFamily="18" charset="0"/>
                <a:ea typeface="Times New Roman" panose="02020603050405020304" pitchFamily="18" charset="0"/>
              </a:rPr>
              <a:t> thang </a:t>
            </a:r>
            <a:r>
              <a:rPr lang="en-US" sz="2800" dirty="0" err="1">
                <a:latin typeface="Times New Roman" panose="02020603050405020304" pitchFamily="18" charset="0"/>
                <a:ea typeface="Times New Roman" panose="02020603050405020304" pitchFamily="18" charset="0"/>
              </a:rPr>
              <a:t>thuốc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a:t>
            </a:r>
            <a:r>
              <a:rPr lang="en-US" sz="2800" dirty="0" err="1">
                <a:solidFill>
                  <a:srgbClr val="444444"/>
                </a:solidFill>
                <a:latin typeface="Times New Roman" panose="02020603050405020304" pitchFamily="18" charset="0"/>
                <a:ea typeface="Times New Roman" panose="02020603050405020304" pitchFamily="18" charset="0"/>
              </a:rPr>
              <a:t>N</a:t>
            </a:r>
            <a:r>
              <a:rPr lang="en-US" sz="2800" dirty="0" err="1">
                <a:latin typeface="Times New Roman" panose="02020603050405020304" pitchFamily="18" charset="0"/>
                <a:ea typeface="Times New Roman" panose="02020603050405020304" pitchFamily="18" charset="0"/>
              </a:rPr>
              <a:t>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món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chăng</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được </a:t>
            </a:r>
            <a:r>
              <a:rPr lang="en-US" sz="2800" dirty="0" err="1">
                <a:latin typeface="Times New Roman" panose="02020603050405020304" pitchFamily="18" charset="0"/>
                <a:ea typeface="Times New Roman" panose="02020603050405020304" pitchFamily="18" charset="0"/>
              </a:rPr>
              <a:t>khuyến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khích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EA0BCE4-39ED-470A-A773-6888BC579E6C}"/>
              </a:ext>
            </a:extLst>
          </p:cNvPr>
          <p:cNvSpPr txBox="1"/>
          <p:nvPr/>
        </p:nvSpPr>
        <p:spPr>
          <a:xfrm>
            <a:off x="2775284" y="-1973179"/>
            <a:ext cx="5710990"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72AE8956-A1EA-49C3-AC6F-4540D684CE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3314435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1" dur="500"/>
                                        <p:tgtEl>
                                          <p:spTgt spid="4">
                                            <p:txEl>
                                              <p:pRg st="1" end="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500"/>
                                        <p:tgtEl>
                                          <p:spTgt spid="4">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8661" y="1090658"/>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66944"/>
            <a:ext cx="10356978" cy="7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4: NÓI VÀ NGHE TRÌNH BÀY Ý KIẾN VỀ MỘT VẤN ĐỀ XÃ HỘI </a:t>
            </a:r>
          </a:p>
          <a:p>
            <a:pPr algn="ctr">
              <a:lnSpc>
                <a:spcPct val="107000"/>
              </a:lnSpc>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(Ý NGHĨA CỦA TIẾNG CƯỜI TRONG ĐỜI SỐNG)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68965" y="1113512"/>
            <a:ext cx="11736896" cy="5262979"/>
          </a:xfrm>
          <a:prstGeom prst="rect">
            <a:avLst/>
          </a:prstGeom>
          <a:noFill/>
        </p:spPr>
        <p:txBody>
          <a:bodyPr wrap="square" rtlCol="0">
            <a:spAutoFit/>
          </a:bodyPr>
          <a:lstStyle/>
          <a:p>
            <a:pPr algn="just"/>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nói</a:t>
            </a:r>
            <a:endParaRPr lang="en-US" sz="2000" dirty="0">
              <a:latin typeface="Times New Roman" panose="02020603050405020304" pitchFamily="18" charset="0"/>
              <a:ea typeface="Times New Roman" panose="02020603050405020304" pitchFamily="18" charset="0"/>
            </a:endParaRPr>
          </a:p>
          <a:p>
            <a:pPr indent="457200" algn="just"/>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rPr>
              <a:t>tặng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xua</a:t>
            </a:r>
            <a:r>
              <a:rPr lang="en-US" sz="2400" dirty="0">
                <a:latin typeface="Times New Roman" panose="02020603050405020304" pitchFamily="18" charset="0"/>
                <a:ea typeface="Times New Roman" panose="02020603050405020304" pitchFamily="18" charset="0"/>
              </a:rPr>
              <a:t> tan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niềm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rPr>
              <a:t>, chia </a:t>
            </a:r>
            <a:r>
              <a:rPr lang="en-US" sz="2400" dirty="0" err="1">
                <a:latin typeface="Times New Roman" panose="02020603050405020304" pitchFamily="18" charset="0"/>
                <a:ea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chỗ</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bớt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bớt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y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khớp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Bulgaria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(NEF)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12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châu</a:t>
            </a:r>
            <a:r>
              <a:rPr lang="en-US" sz="2400" dirty="0">
                <a:latin typeface="Times New Roman" panose="02020603050405020304" pitchFamily="18" charset="0"/>
                <a:ea typeface="Times New Roman" panose="02020603050405020304" pitchFamily="18" charset="0"/>
              </a:rPr>
              <a:t> Á. </a:t>
            </a:r>
            <a:endParaRPr lang="en-US" sz="20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9CD1779B-B0C1-4806-B1C9-7BDD91815BFA}"/>
              </a:ext>
            </a:extLst>
          </p:cNvPr>
          <p:cNvSpPr txBox="1"/>
          <p:nvPr/>
        </p:nvSpPr>
        <p:spPr>
          <a:xfrm>
            <a:off x="2711116" y="-1973179"/>
            <a:ext cx="5566610"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15571797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2202</Words>
  <PresentationFormat>Widescreen</PresentationFormat>
  <Paragraphs>128</Paragraphs>
  <Slides>15</Slides>
  <Notes>15</Notes>
  <HiddenSlides>0</HiddenSlides>
  <MMClips>7</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7" baseType="lpstr">
      <vt:lpstr>等线</vt:lpstr>
      <vt:lpstr>宋体</vt:lpstr>
      <vt:lpstr>#9Slide05 Fourth Medium</vt:lpstr>
      <vt:lpstr>Arial</vt:lpstr>
      <vt:lpstr>Calibri</vt:lpstr>
      <vt:lpstr>Calibri Light</vt:lpstr>
      <vt:lpstr>ITC Avant Garde Std Bk</vt:lpstr>
      <vt:lpstr>Times New Roman</vt:lpstr>
      <vt:lpstr>zihun24hao-zhenhunshoushu</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2023-08-04T02:22:13Z</dcterms:created>
  <dcterms:modified xsi:type="dcterms:W3CDTF">2023-11-02T08:02:03Z</dcterms:modified>
</cp:coreProperties>
</file>