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1" r:id="rId2"/>
    <p:sldId id="257" r:id="rId3"/>
    <p:sldId id="259" r:id="rId4"/>
    <p:sldId id="260" r:id="rId5"/>
    <p:sldId id="261" r:id="rId6"/>
    <p:sldId id="265" r:id="rId7"/>
    <p:sldId id="263" r:id="rId8"/>
    <p:sldId id="264" r:id="rId9"/>
    <p:sldId id="262" r:id="rId10"/>
    <p:sldId id="266" r:id="rId11"/>
    <p:sldId id="267" r:id="rId12"/>
    <p:sldId id="268" r:id="rId13"/>
    <p:sldId id="269" r:id="rId14"/>
    <p:sldId id="270" r:id="rId15"/>
    <p:sldId id="258" r:id="rId16"/>
  </p:sldIdLst>
  <p:sldSz cx="9144000" cy="6858000" type="screen4x3"/>
  <p:notesSz cx="6858000" cy="9144000"/>
  <p:defaultTextStyle>
    <a:defPPr>
      <a:defRPr lang="vi-VN"/>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3810BBF-C8C6-46EA-865E-E8D8514179FA}" type="datetimeFigureOut">
              <a:rPr lang="vi-VN"/>
              <a:pPr>
                <a:defRPr/>
              </a:pPr>
              <a:t>03/02/2020</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vi-VN"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vi-VN"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2AA7CB4F-F885-484A-8601-90D5B0492F36}" type="slidenum">
              <a:rPr lang="vi-VN"/>
              <a:pPr>
                <a:defRPr/>
              </a:pPr>
              <a:t>‹#›</a:t>
            </a:fld>
            <a:endParaRPr lang="vi-V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a:defRPr/>
            </a:pPr>
            <a:fld id="{E6860443-F4CF-4F4A-B800-F711E553800E}" type="datetimeFigureOut">
              <a:rPr lang="vi-VN"/>
              <a:pPr>
                <a:defRPr/>
              </a:pPr>
              <a:t>03/02/2020</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DF197E70-1B4B-47E1-A482-0A86A311ADDC}" type="slidenum">
              <a:rPr lang="vi-VN"/>
              <a:pPr>
                <a:defRPr/>
              </a:pPr>
              <a:t>‹#›</a:t>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fld id="{D524BDA6-7582-4C93-8A74-DA0496A3F5D2}" type="datetimeFigureOut">
              <a:rPr lang="vi-VN"/>
              <a:pPr>
                <a:defRPr/>
              </a:pPr>
              <a:t>03/02/2020</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995C39EB-55FB-4997-9DD3-4366A56B95FB}" type="slidenum">
              <a:rPr lang="vi-VN"/>
              <a:pPr>
                <a:defRPr/>
              </a:pPr>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fld id="{F1FB0A3C-3C41-49B7-AC0C-3E1BFAB5E194}" type="datetimeFigureOut">
              <a:rPr lang="vi-VN"/>
              <a:pPr>
                <a:defRPr/>
              </a:pPr>
              <a:t>03/02/2020</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489DE15B-470C-4951-9DE9-28E17C15DFF6}" type="slidenum">
              <a:rPr lang="vi-VN"/>
              <a:pPr>
                <a:defRPr/>
              </a:pPr>
              <a:t>‹#›</a:t>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fld id="{8C3AFEC3-2477-4ABE-851D-5939E6E00708}" type="datetimeFigureOut">
              <a:rPr lang="vi-VN"/>
              <a:pPr>
                <a:defRPr/>
              </a:pPr>
              <a:t>03/02/2020</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DA38287A-1EC9-4A85-84E0-7CAC694C020B}" type="slidenum">
              <a:rPr lang="vi-VN"/>
              <a:pPr>
                <a:defRPr/>
              </a:pPr>
              <a:t>‹#›</a:t>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C1225F2-0E6C-49E9-AF35-F2D7446FE686}" type="datetimeFigureOut">
              <a:rPr lang="vi-VN"/>
              <a:pPr>
                <a:defRPr/>
              </a:pPr>
              <a:t>03/02/2020</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F29B16EF-D5A5-4D05-AF52-9F10BD3C885A}" type="slidenum">
              <a:rPr lang="vi-VN"/>
              <a:pPr>
                <a:defRPr/>
              </a:pPr>
              <a:t>‹#›</a:t>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3"/>
          <p:cNvSpPr>
            <a:spLocks noGrp="1"/>
          </p:cNvSpPr>
          <p:nvPr>
            <p:ph type="dt" sz="half" idx="10"/>
          </p:nvPr>
        </p:nvSpPr>
        <p:spPr/>
        <p:txBody>
          <a:bodyPr/>
          <a:lstStyle>
            <a:lvl1pPr>
              <a:defRPr/>
            </a:lvl1pPr>
          </a:lstStyle>
          <a:p>
            <a:pPr>
              <a:defRPr/>
            </a:pPr>
            <a:fld id="{117C9BB5-E214-4C70-BDAA-769C4479F6D3}" type="datetimeFigureOut">
              <a:rPr lang="vi-VN"/>
              <a:pPr>
                <a:defRPr/>
              </a:pPr>
              <a:t>03/02/2020</a:t>
            </a:fld>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pPr>
              <a:defRPr/>
            </a:pPr>
            <a:fld id="{812F31C9-86C2-42F5-BE3E-74057A807FE6}" type="slidenum">
              <a:rPr lang="vi-VN"/>
              <a:pPr>
                <a:defRPr/>
              </a:pPr>
              <a:t>‹#›</a:t>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3"/>
          <p:cNvSpPr>
            <a:spLocks noGrp="1"/>
          </p:cNvSpPr>
          <p:nvPr>
            <p:ph type="dt" sz="half" idx="10"/>
          </p:nvPr>
        </p:nvSpPr>
        <p:spPr/>
        <p:txBody>
          <a:bodyPr/>
          <a:lstStyle>
            <a:lvl1pPr>
              <a:defRPr/>
            </a:lvl1pPr>
          </a:lstStyle>
          <a:p>
            <a:pPr>
              <a:defRPr/>
            </a:pPr>
            <a:fld id="{C7AB28F1-9D44-4D7C-99E5-372642597C4C}" type="datetimeFigureOut">
              <a:rPr lang="vi-VN"/>
              <a:pPr>
                <a:defRPr/>
              </a:pPr>
              <a:t>03/02/2020</a:t>
            </a:fld>
            <a:endParaRPr lang="vi-VN"/>
          </a:p>
        </p:txBody>
      </p:sp>
      <p:sp>
        <p:nvSpPr>
          <p:cNvPr id="8" name="Footer Placeholder 4"/>
          <p:cNvSpPr>
            <a:spLocks noGrp="1"/>
          </p:cNvSpPr>
          <p:nvPr>
            <p:ph type="ftr" sz="quarter" idx="11"/>
          </p:nvPr>
        </p:nvSpPr>
        <p:spPr/>
        <p:txBody>
          <a:bodyPr/>
          <a:lstStyle>
            <a:lvl1pPr>
              <a:defRPr/>
            </a:lvl1pPr>
          </a:lstStyle>
          <a:p>
            <a:pPr>
              <a:defRPr/>
            </a:pPr>
            <a:endParaRPr lang="vi-VN"/>
          </a:p>
        </p:txBody>
      </p:sp>
      <p:sp>
        <p:nvSpPr>
          <p:cNvPr id="9" name="Slide Number Placeholder 5"/>
          <p:cNvSpPr>
            <a:spLocks noGrp="1"/>
          </p:cNvSpPr>
          <p:nvPr>
            <p:ph type="sldNum" sz="quarter" idx="12"/>
          </p:nvPr>
        </p:nvSpPr>
        <p:spPr/>
        <p:txBody>
          <a:bodyPr/>
          <a:lstStyle>
            <a:lvl1pPr>
              <a:defRPr/>
            </a:lvl1pPr>
          </a:lstStyle>
          <a:p>
            <a:pPr>
              <a:defRPr/>
            </a:pPr>
            <a:fld id="{156C82DF-845B-4917-A04C-369A813FC8CC}" type="slidenum">
              <a:rPr lang="vi-VN"/>
              <a:pPr>
                <a:defRPr/>
              </a:pPr>
              <a:t>‹#›</a:t>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3"/>
          <p:cNvSpPr>
            <a:spLocks noGrp="1"/>
          </p:cNvSpPr>
          <p:nvPr>
            <p:ph type="dt" sz="half" idx="10"/>
          </p:nvPr>
        </p:nvSpPr>
        <p:spPr/>
        <p:txBody>
          <a:bodyPr/>
          <a:lstStyle>
            <a:lvl1pPr>
              <a:defRPr/>
            </a:lvl1pPr>
          </a:lstStyle>
          <a:p>
            <a:pPr>
              <a:defRPr/>
            </a:pPr>
            <a:fld id="{C77F63FA-031E-49AB-BC73-1F3714B3E999}" type="datetimeFigureOut">
              <a:rPr lang="vi-VN"/>
              <a:pPr>
                <a:defRPr/>
              </a:pPr>
              <a:t>03/02/2020</a:t>
            </a:fld>
            <a:endParaRPr lang="vi-VN"/>
          </a:p>
        </p:txBody>
      </p:sp>
      <p:sp>
        <p:nvSpPr>
          <p:cNvPr id="4" name="Footer Placeholder 4"/>
          <p:cNvSpPr>
            <a:spLocks noGrp="1"/>
          </p:cNvSpPr>
          <p:nvPr>
            <p:ph type="ftr" sz="quarter" idx="11"/>
          </p:nvPr>
        </p:nvSpPr>
        <p:spPr/>
        <p:txBody>
          <a:bodyPr/>
          <a:lstStyle>
            <a:lvl1pPr>
              <a:defRPr/>
            </a:lvl1pPr>
          </a:lstStyle>
          <a:p>
            <a:pPr>
              <a:defRPr/>
            </a:pPr>
            <a:endParaRPr lang="vi-VN"/>
          </a:p>
        </p:txBody>
      </p:sp>
      <p:sp>
        <p:nvSpPr>
          <p:cNvPr id="5" name="Slide Number Placeholder 5"/>
          <p:cNvSpPr>
            <a:spLocks noGrp="1"/>
          </p:cNvSpPr>
          <p:nvPr>
            <p:ph type="sldNum" sz="quarter" idx="12"/>
          </p:nvPr>
        </p:nvSpPr>
        <p:spPr/>
        <p:txBody>
          <a:bodyPr/>
          <a:lstStyle>
            <a:lvl1pPr>
              <a:defRPr/>
            </a:lvl1pPr>
          </a:lstStyle>
          <a:p>
            <a:pPr>
              <a:defRPr/>
            </a:pPr>
            <a:fld id="{70F5EB49-B715-40D2-B352-827BC7B11174}" type="slidenum">
              <a:rPr lang="vi-VN"/>
              <a:pPr>
                <a:defRPr/>
              </a:pPr>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3B3EE74-120A-43F8-A49D-426AE6D7912D}" type="datetimeFigureOut">
              <a:rPr lang="vi-VN"/>
              <a:pPr>
                <a:defRPr/>
              </a:pPr>
              <a:t>03/02/2020</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566F424E-0798-4F19-A5EE-3DDF48ADE3E0}" type="slidenum">
              <a:rPr lang="vi-VN"/>
              <a:pPr>
                <a:defRPr/>
              </a:pPr>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7F9EB6D-6E0E-4813-A3F3-538D13060548}" type="datetimeFigureOut">
              <a:rPr lang="vi-VN"/>
              <a:pPr>
                <a:defRPr/>
              </a:pPr>
              <a:t>03/02/2020</a:t>
            </a:fld>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pPr>
              <a:defRPr/>
            </a:pPr>
            <a:fld id="{5C96463A-C437-418E-94E0-91371EE4210B}" type="slidenum">
              <a:rPr lang="vi-VN"/>
              <a:pPr>
                <a:defRPr/>
              </a:pPr>
              <a:t>‹#›</a:t>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9236869-13FE-4D07-9A66-5300365FF5B3}" type="datetimeFigureOut">
              <a:rPr lang="vi-VN"/>
              <a:pPr>
                <a:defRPr/>
              </a:pPr>
              <a:t>03/02/2020</a:t>
            </a:fld>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pPr>
              <a:defRPr/>
            </a:pPr>
            <a:fld id="{CB50B532-AA4B-46A2-9B99-8796E35EE316}" type="slidenum">
              <a:rPr lang="vi-VN"/>
              <a:pPr>
                <a:defRPr/>
              </a:pPr>
              <a:t>‹#›</a:t>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vi-VN"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FB889AB-34DF-43A1-B9FD-5B6C8479A127}" type="datetimeFigureOut">
              <a:rPr lang="vi-VN"/>
              <a:pPr>
                <a:defRPr/>
              </a:pPr>
              <a:t>03/02/2020</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E44F545-995C-4B48-9348-BF9536FB5392}" type="slidenum">
              <a:rPr lang="vi-VN"/>
              <a:pPr>
                <a:defRPr/>
              </a:pPr>
              <a:t>‹#›</a:t>
            </a:fld>
            <a:endParaRPr lang="vi-VN"/>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defRPr>
      </a:lvl5pPr>
      <a:lvl6pPr marL="457200" algn="ctr" rtl="0" fontAlgn="base">
        <a:spcBef>
          <a:spcPct val="0"/>
        </a:spcBef>
        <a:spcAft>
          <a:spcPct val="0"/>
        </a:spcAft>
        <a:defRPr sz="4400">
          <a:solidFill>
            <a:schemeClr val="tx1"/>
          </a:solidFill>
          <a:latin typeface="Times New Roman" pitchFamily="18" charset="0"/>
        </a:defRPr>
      </a:lvl6pPr>
      <a:lvl7pPr marL="914400" algn="ctr" rtl="0" fontAlgn="base">
        <a:spcBef>
          <a:spcPct val="0"/>
        </a:spcBef>
        <a:spcAft>
          <a:spcPct val="0"/>
        </a:spcAft>
        <a:defRPr sz="4400">
          <a:solidFill>
            <a:schemeClr val="tx1"/>
          </a:solidFill>
          <a:latin typeface="Times New Roman" pitchFamily="18" charset="0"/>
        </a:defRPr>
      </a:lvl7pPr>
      <a:lvl8pPr marL="1371600" algn="ctr" rtl="0" fontAlgn="base">
        <a:spcBef>
          <a:spcPct val="0"/>
        </a:spcBef>
        <a:spcAft>
          <a:spcPct val="0"/>
        </a:spcAft>
        <a:defRPr sz="4400">
          <a:solidFill>
            <a:schemeClr val="tx1"/>
          </a:solidFill>
          <a:latin typeface="Times New Roman" pitchFamily="18" charset="0"/>
        </a:defRPr>
      </a:lvl8pPr>
      <a:lvl9pPr marL="1828800" algn="ctr" rtl="0" fontAlgn="base">
        <a:spcBef>
          <a:spcPct val="0"/>
        </a:spcBef>
        <a:spcAft>
          <a:spcPct val="0"/>
        </a:spcAft>
        <a:defRPr sz="4400">
          <a:solidFill>
            <a:schemeClr val="tx1"/>
          </a:solidFill>
          <a:latin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9.gif"/><Relationship Id="rId4" Type="http://schemas.openxmlformats.org/officeDocument/2006/relationships/image" Target="../media/image3.emf"/><Relationship Id="rId9" Type="http://schemas.openxmlformats.org/officeDocument/2006/relationships/image" Target="../media/image8.wmf"/></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0.gif"/><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9701" name="AutoShape 5"/>
          <p:cNvSpPr>
            <a:spLocks noChangeArrowheads="1"/>
          </p:cNvSpPr>
          <p:nvPr/>
        </p:nvSpPr>
        <p:spPr bwMode="auto">
          <a:xfrm>
            <a:off x="6084888" y="1484313"/>
            <a:ext cx="508000" cy="403225"/>
          </a:xfrm>
          <a:prstGeom prst="star4">
            <a:avLst>
              <a:gd name="adj" fmla="val 12500"/>
            </a:avLst>
          </a:prstGeom>
          <a:solidFill>
            <a:srgbClr val="FF0000"/>
          </a:solidFill>
          <a:ln w="9525">
            <a:noFill/>
            <a:miter lim="800000"/>
            <a:headEnd/>
            <a:tailEnd/>
          </a:ln>
          <a:effectLst/>
        </p:spPr>
        <p:txBody>
          <a:bodyPr wrap="none" anchor="ctr"/>
          <a:lstStyle/>
          <a:p>
            <a:endParaRPr lang="en-US"/>
          </a:p>
        </p:txBody>
      </p:sp>
      <p:sp>
        <p:nvSpPr>
          <p:cNvPr id="29702" name="AutoShape 6"/>
          <p:cNvSpPr>
            <a:spLocks noChangeArrowheads="1"/>
          </p:cNvSpPr>
          <p:nvPr/>
        </p:nvSpPr>
        <p:spPr bwMode="auto">
          <a:xfrm>
            <a:off x="1968500" y="1435100"/>
            <a:ext cx="508000" cy="403225"/>
          </a:xfrm>
          <a:prstGeom prst="star4">
            <a:avLst>
              <a:gd name="adj" fmla="val 12500"/>
            </a:avLst>
          </a:prstGeom>
          <a:solidFill>
            <a:srgbClr val="FF0000"/>
          </a:solidFill>
          <a:ln w="9525">
            <a:noFill/>
            <a:miter lim="800000"/>
            <a:headEnd/>
            <a:tailEnd/>
          </a:ln>
          <a:effectLst/>
        </p:spPr>
        <p:txBody>
          <a:bodyPr wrap="none" anchor="ctr"/>
          <a:lstStyle/>
          <a:p>
            <a:endParaRPr lang="en-US"/>
          </a:p>
        </p:txBody>
      </p:sp>
      <p:sp>
        <p:nvSpPr>
          <p:cNvPr id="29703" name="AutoShape 7"/>
          <p:cNvSpPr>
            <a:spLocks noChangeArrowheads="1"/>
          </p:cNvSpPr>
          <p:nvPr/>
        </p:nvSpPr>
        <p:spPr bwMode="auto">
          <a:xfrm>
            <a:off x="5076825" y="0"/>
            <a:ext cx="508000" cy="403225"/>
          </a:xfrm>
          <a:prstGeom prst="star4">
            <a:avLst>
              <a:gd name="adj" fmla="val 12500"/>
            </a:avLst>
          </a:prstGeom>
          <a:solidFill>
            <a:srgbClr val="FF0000"/>
          </a:solidFill>
          <a:ln w="9525">
            <a:noFill/>
            <a:miter lim="800000"/>
            <a:headEnd/>
            <a:tailEnd/>
          </a:ln>
          <a:effectLst/>
        </p:spPr>
        <p:txBody>
          <a:bodyPr wrap="none" anchor="ctr"/>
          <a:lstStyle/>
          <a:p>
            <a:endParaRPr lang="en-US"/>
          </a:p>
        </p:txBody>
      </p:sp>
      <p:sp>
        <p:nvSpPr>
          <p:cNvPr id="29704" name="AutoShape 8"/>
          <p:cNvSpPr>
            <a:spLocks noChangeArrowheads="1"/>
          </p:cNvSpPr>
          <p:nvPr/>
        </p:nvSpPr>
        <p:spPr bwMode="auto">
          <a:xfrm>
            <a:off x="1763713" y="5445125"/>
            <a:ext cx="508000" cy="403225"/>
          </a:xfrm>
          <a:prstGeom prst="star4">
            <a:avLst>
              <a:gd name="adj" fmla="val 12500"/>
            </a:avLst>
          </a:prstGeom>
          <a:solidFill>
            <a:srgbClr val="FF0000"/>
          </a:solidFill>
          <a:ln w="9525">
            <a:noFill/>
            <a:miter lim="800000"/>
            <a:headEnd/>
            <a:tailEnd/>
          </a:ln>
          <a:effectLst/>
        </p:spPr>
        <p:txBody>
          <a:bodyPr wrap="none" anchor="ctr"/>
          <a:lstStyle/>
          <a:p>
            <a:endParaRPr lang="en-US"/>
          </a:p>
        </p:txBody>
      </p:sp>
      <p:pic>
        <p:nvPicPr>
          <p:cNvPr id="29705" name="Picture 9" descr="Firewrk5"/>
          <p:cNvPicPr>
            <a:picLocks noChangeAspect="1" noChangeArrowheads="1"/>
          </p:cNvPicPr>
          <p:nvPr/>
        </p:nvPicPr>
        <p:blipFill>
          <a:blip r:embed="rId3"/>
          <a:srcRect/>
          <a:stretch>
            <a:fillRect/>
          </a:stretch>
        </p:blipFill>
        <p:spPr bwMode="auto">
          <a:xfrm>
            <a:off x="1258888" y="4149725"/>
            <a:ext cx="1219200" cy="1219200"/>
          </a:xfrm>
          <a:prstGeom prst="rect">
            <a:avLst/>
          </a:prstGeom>
          <a:noFill/>
        </p:spPr>
      </p:pic>
      <p:pic>
        <p:nvPicPr>
          <p:cNvPr id="29706" name="Picture 10" descr="Firewrk5"/>
          <p:cNvPicPr>
            <a:picLocks noChangeAspect="1" noChangeArrowheads="1"/>
          </p:cNvPicPr>
          <p:nvPr/>
        </p:nvPicPr>
        <p:blipFill>
          <a:blip r:embed="rId4"/>
          <a:srcRect/>
          <a:stretch>
            <a:fillRect/>
          </a:stretch>
        </p:blipFill>
        <p:spPr bwMode="auto">
          <a:xfrm>
            <a:off x="2771775" y="1268413"/>
            <a:ext cx="1219200" cy="1219200"/>
          </a:xfrm>
          <a:prstGeom prst="rect">
            <a:avLst/>
          </a:prstGeom>
          <a:noFill/>
        </p:spPr>
      </p:pic>
      <p:pic>
        <p:nvPicPr>
          <p:cNvPr id="29707" name="Picture 11" descr="Firewrk5"/>
          <p:cNvPicPr>
            <a:picLocks noChangeAspect="1" noChangeArrowheads="1"/>
          </p:cNvPicPr>
          <p:nvPr/>
        </p:nvPicPr>
        <p:blipFill>
          <a:blip r:embed="rId5"/>
          <a:srcRect/>
          <a:stretch>
            <a:fillRect/>
          </a:stretch>
        </p:blipFill>
        <p:spPr bwMode="auto">
          <a:xfrm>
            <a:off x="4427538" y="4149725"/>
            <a:ext cx="1122362" cy="1143000"/>
          </a:xfrm>
          <a:prstGeom prst="rect">
            <a:avLst/>
          </a:prstGeom>
          <a:noFill/>
        </p:spPr>
      </p:pic>
      <p:pic>
        <p:nvPicPr>
          <p:cNvPr id="29708" name="Picture 12" descr="Firewrk5"/>
          <p:cNvPicPr>
            <a:picLocks noChangeAspect="1" noChangeArrowheads="1"/>
          </p:cNvPicPr>
          <p:nvPr/>
        </p:nvPicPr>
        <p:blipFill>
          <a:blip r:embed="rId6"/>
          <a:srcRect/>
          <a:stretch>
            <a:fillRect/>
          </a:stretch>
        </p:blipFill>
        <p:spPr bwMode="auto">
          <a:xfrm>
            <a:off x="6300788" y="1773238"/>
            <a:ext cx="1122362" cy="1143000"/>
          </a:xfrm>
          <a:prstGeom prst="rect">
            <a:avLst/>
          </a:prstGeom>
          <a:noFill/>
        </p:spPr>
      </p:pic>
      <p:sp>
        <p:nvSpPr>
          <p:cNvPr id="29709" name="AutoShape 13"/>
          <p:cNvSpPr>
            <a:spLocks noChangeArrowheads="1"/>
          </p:cNvSpPr>
          <p:nvPr/>
        </p:nvSpPr>
        <p:spPr bwMode="auto">
          <a:xfrm>
            <a:off x="7956550" y="3500438"/>
            <a:ext cx="609600" cy="533400"/>
          </a:xfrm>
          <a:prstGeom prst="star5">
            <a:avLst/>
          </a:prstGeom>
          <a:gradFill rotWithShape="1">
            <a:gsLst>
              <a:gs pos="0">
                <a:schemeClr val="bg1"/>
              </a:gs>
              <a:gs pos="100000">
                <a:srgbClr val="009900"/>
              </a:gs>
            </a:gsLst>
            <a:path path="shape">
              <a:fillToRect l="50000" t="50000" r="50000" b="50000"/>
            </a:path>
          </a:gradFill>
          <a:ln w="9525">
            <a:noFill/>
            <a:miter lim="800000"/>
            <a:headEnd/>
            <a:tailEnd/>
          </a:ln>
          <a:effectLst/>
        </p:spPr>
        <p:txBody>
          <a:bodyPr wrap="none" anchor="ctr"/>
          <a:lstStyle/>
          <a:p>
            <a:endParaRPr lang="en-US"/>
          </a:p>
        </p:txBody>
      </p:sp>
      <p:sp>
        <p:nvSpPr>
          <p:cNvPr id="29710" name="AutoShape 14"/>
          <p:cNvSpPr>
            <a:spLocks noChangeArrowheads="1"/>
          </p:cNvSpPr>
          <p:nvPr/>
        </p:nvSpPr>
        <p:spPr bwMode="auto">
          <a:xfrm>
            <a:off x="5219700" y="3716338"/>
            <a:ext cx="609600" cy="533400"/>
          </a:xfrm>
          <a:prstGeom prst="star5">
            <a:avLst/>
          </a:prstGeom>
          <a:gradFill rotWithShape="1">
            <a:gsLst>
              <a:gs pos="0">
                <a:schemeClr val="bg1"/>
              </a:gs>
              <a:gs pos="100000">
                <a:srgbClr val="009900"/>
              </a:gs>
            </a:gsLst>
            <a:path path="shape">
              <a:fillToRect l="50000" t="50000" r="50000" b="50000"/>
            </a:path>
          </a:gradFill>
          <a:ln w="9525">
            <a:noFill/>
            <a:miter lim="800000"/>
            <a:headEnd/>
            <a:tailEnd/>
          </a:ln>
          <a:effectLst/>
        </p:spPr>
        <p:txBody>
          <a:bodyPr wrap="none" anchor="ctr"/>
          <a:lstStyle/>
          <a:p>
            <a:endParaRPr lang="en-US"/>
          </a:p>
        </p:txBody>
      </p:sp>
      <p:pic>
        <p:nvPicPr>
          <p:cNvPr id="29711" name="Picture 15" descr="Firewrk8"/>
          <p:cNvPicPr>
            <a:picLocks noChangeAspect="1" noChangeArrowheads="1"/>
          </p:cNvPicPr>
          <p:nvPr/>
        </p:nvPicPr>
        <p:blipFill>
          <a:blip r:embed="rId7"/>
          <a:srcRect/>
          <a:stretch>
            <a:fillRect/>
          </a:stretch>
        </p:blipFill>
        <p:spPr bwMode="auto">
          <a:xfrm>
            <a:off x="611188" y="692150"/>
            <a:ext cx="1219200" cy="1203325"/>
          </a:xfrm>
          <a:prstGeom prst="rect">
            <a:avLst/>
          </a:prstGeom>
          <a:noFill/>
          <a:ln w="9525">
            <a:noFill/>
            <a:miter lim="800000"/>
            <a:headEnd/>
            <a:tailEnd/>
          </a:ln>
        </p:spPr>
      </p:pic>
      <p:pic>
        <p:nvPicPr>
          <p:cNvPr id="29712" name="Picture 16" descr="Firewrk8"/>
          <p:cNvPicPr>
            <a:picLocks noChangeAspect="1" noChangeArrowheads="1"/>
          </p:cNvPicPr>
          <p:nvPr/>
        </p:nvPicPr>
        <p:blipFill>
          <a:blip r:embed="rId8"/>
          <a:srcRect/>
          <a:stretch>
            <a:fillRect/>
          </a:stretch>
        </p:blipFill>
        <p:spPr bwMode="auto">
          <a:xfrm>
            <a:off x="5940425" y="5157788"/>
            <a:ext cx="1219200" cy="1203325"/>
          </a:xfrm>
          <a:prstGeom prst="rect">
            <a:avLst/>
          </a:prstGeom>
          <a:noFill/>
          <a:ln w="9525">
            <a:noFill/>
            <a:miter lim="800000"/>
            <a:headEnd/>
            <a:tailEnd/>
          </a:ln>
        </p:spPr>
      </p:pic>
      <p:sp>
        <p:nvSpPr>
          <p:cNvPr id="29713" name="WordArt 17"/>
          <p:cNvSpPr>
            <a:spLocks noChangeArrowheads="1" noChangeShapeType="1" noTextEdit="1"/>
          </p:cNvSpPr>
          <p:nvPr/>
        </p:nvSpPr>
        <p:spPr bwMode="auto">
          <a:xfrm>
            <a:off x="762000" y="2209800"/>
            <a:ext cx="7696200" cy="1447800"/>
          </a:xfrm>
          <a:prstGeom prst="rect">
            <a:avLst/>
          </a:prstGeom>
        </p:spPr>
        <p:txBody>
          <a:bodyPr wrap="none" fromWordArt="1">
            <a:prstTxWarp prst="textWave1">
              <a:avLst>
                <a:gd name="adj1" fmla="val 13005"/>
                <a:gd name="adj2" fmla="val 0"/>
              </a:avLst>
            </a:prstTxWarp>
          </a:bodyPr>
          <a:lstStyle/>
          <a:p>
            <a:pPr algn="ctr"/>
            <a:r>
              <a:rPr lang="en-US" sz="4800" b="1"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MC-Ong Do"/>
              </a:rPr>
              <a:t>Welcome to our class</a:t>
            </a:r>
          </a:p>
        </p:txBody>
      </p:sp>
      <p:sp>
        <p:nvSpPr>
          <p:cNvPr id="29714" name="AutoShape 18"/>
          <p:cNvSpPr>
            <a:spLocks noChangeArrowheads="1"/>
          </p:cNvSpPr>
          <p:nvPr/>
        </p:nvSpPr>
        <p:spPr bwMode="auto">
          <a:xfrm>
            <a:off x="457200" y="4191000"/>
            <a:ext cx="508000" cy="403225"/>
          </a:xfrm>
          <a:prstGeom prst="star4">
            <a:avLst>
              <a:gd name="adj" fmla="val 12500"/>
            </a:avLst>
          </a:prstGeom>
          <a:solidFill>
            <a:srgbClr val="FF0000"/>
          </a:solidFill>
          <a:ln w="9525">
            <a:noFill/>
            <a:miter lim="800000"/>
            <a:headEnd/>
            <a:tailEnd/>
          </a:ln>
          <a:effectLst/>
        </p:spPr>
        <p:txBody>
          <a:bodyPr wrap="none" anchor="ctr"/>
          <a:lstStyle/>
          <a:p>
            <a:endParaRPr lang="en-US"/>
          </a:p>
        </p:txBody>
      </p:sp>
      <p:sp>
        <p:nvSpPr>
          <p:cNvPr id="29715" name="AutoShape 19"/>
          <p:cNvSpPr>
            <a:spLocks noChangeArrowheads="1"/>
          </p:cNvSpPr>
          <p:nvPr/>
        </p:nvSpPr>
        <p:spPr bwMode="auto">
          <a:xfrm>
            <a:off x="8172450" y="4797425"/>
            <a:ext cx="508000" cy="403225"/>
          </a:xfrm>
          <a:prstGeom prst="star4">
            <a:avLst>
              <a:gd name="adj" fmla="val 12500"/>
            </a:avLst>
          </a:prstGeom>
          <a:solidFill>
            <a:srgbClr val="FF0000"/>
          </a:solidFill>
          <a:ln w="9525">
            <a:noFill/>
            <a:miter lim="800000"/>
            <a:headEnd/>
            <a:tailEnd/>
          </a:ln>
          <a:effectLst/>
        </p:spPr>
        <p:txBody>
          <a:bodyPr wrap="none" anchor="ctr"/>
          <a:lstStyle/>
          <a:p>
            <a:endParaRPr lang="en-US"/>
          </a:p>
        </p:txBody>
      </p:sp>
      <p:sp>
        <p:nvSpPr>
          <p:cNvPr id="29716" name="AutoShape 20"/>
          <p:cNvSpPr>
            <a:spLocks noChangeArrowheads="1"/>
          </p:cNvSpPr>
          <p:nvPr/>
        </p:nvSpPr>
        <p:spPr bwMode="auto">
          <a:xfrm>
            <a:off x="2819400" y="3810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endParaRPr lang="en-US"/>
          </a:p>
        </p:txBody>
      </p:sp>
      <p:sp>
        <p:nvSpPr>
          <p:cNvPr id="29717" name="AutoShape 21"/>
          <p:cNvSpPr>
            <a:spLocks noChangeArrowheads="1"/>
          </p:cNvSpPr>
          <p:nvPr/>
        </p:nvSpPr>
        <p:spPr bwMode="auto">
          <a:xfrm>
            <a:off x="5508625" y="90805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endParaRPr lang="en-US"/>
          </a:p>
        </p:txBody>
      </p:sp>
      <p:sp>
        <p:nvSpPr>
          <p:cNvPr id="29718" name="AutoShape 22"/>
          <p:cNvSpPr>
            <a:spLocks noChangeArrowheads="1"/>
          </p:cNvSpPr>
          <p:nvPr/>
        </p:nvSpPr>
        <p:spPr bwMode="auto">
          <a:xfrm>
            <a:off x="4500563" y="3933825"/>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endParaRPr lang="en-US"/>
          </a:p>
        </p:txBody>
      </p:sp>
      <p:sp>
        <p:nvSpPr>
          <p:cNvPr id="29719" name="AutoShape 23"/>
          <p:cNvSpPr>
            <a:spLocks noChangeArrowheads="1"/>
          </p:cNvSpPr>
          <p:nvPr/>
        </p:nvSpPr>
        <p:spPr bwMode="auto">
          <a:xfrm>
            <a:off x="1258888" y="0"/>
            <a:ext cx="609600" cy="533400"/>
          </a:xfrm>
          <a:prstGeom prst="star5">
            <a:avLst/>
          </a:prstGeom>
          <a:gradFill rotWithShape="1">
            <a:gsLst>
              <a:gs pos="0">
                <a:schemeClr val="bg1"/>
              </a:gs>
              <a:gs pos="100000">
                <a:srgbClr val="009900"/>
              </a:gs>
            </a:gsLst>
            <a:path path="shape">
              <a:fillToRect l="50000" t="50000" r="50000" b="50000"/>
            </a:path>
          </a:gradFill>
          <a:ln w="9525">
            <a:noFill/>
            <a:miter lim="800000"/>
            <a:headEnd/>
            <a:tailEnd/>
          </a:ln>
          <a:effectLst/>
        </p:spPr>
        <p:txBody>
          <a:bodyPr wrap="none" anchor="ctr"/>
          <a:lstStyle/>
          <a:p>
            <a:endParaRPr lang="en-US"/>
          </a:p>
        </p:txBody>
      </p:sp>
      <p:sp>
        <p:nvSpPr>
          <p:cNvPr id="29720" name="AutoShape 24"/>
          <p:cNvSpPr>
            <a:spLocks noChangeArrowheads="1"/>
          </p:cNvSpPr>
          <p:nvPr/>
        </p:nvSpPr>
        <p:spPr bwMode="auto">
          <a:xfrm>
            <a:off x="5076825" y="1989138"/>
            <a:ext cx="790575" cy="863600"/>
          </a:xfrm>
          <a:prstGeom prst="star5">
            <a:avLst/>
          </a:prstGeom>
          <a:gradFill rotWithShape="1">
            <a:gsLst>
              <a:gs pos="0">
                <a:schemeClr val="bg1"/>
              </a:gs>
              <a:gs pos="100000">
                <a:srgbClr val="009900"/>
              </a:gs>
            </a:gsLst>
            <a:path path="shape">
              <a:fillToRect l="50000" t="50000" r="50000" b="50000"/>
            </a:path>
          </a:gradFill>
          <a:ln w="9525">
            <a:noFill/>
            <a:miter lim="800000"/>
            <a:headEnd/>
            <a:tailEnd/>
          </a:ln>
          <a:effectLst/>
        </p:spPr>
        <p:txBody>
          <a:bodyPr wrap="none" anchor="ctr"/>
          <a:lstStyle/>
          <a:p>
            <a:endParaRPr lang="en-US"/>
          </a:p>
        </p:txBody>
      </p:sp>
      <p:sp>
        <p:nvSpPr>
          <p:cNvPr id="29721" name="AutoShape 25"/>
          <p:cNvSpPr>
            <a:spLocks noChangeArrowheads="1"/>
          </p:cNvSpPr>
          <p:nvPr/>
        </p:nvSpPr>
        <p:spPr bwMode="auto">
          <a:xfrm>
            <a:off x="3200400" y="6418263"/>
            <a:ext cx="385763" cy="439737"/>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anchor="ctr"/>
          <a:lstStyle/>
          <a:p>
            <a:endParaRPr lang="en-US"/>
          </a:p>
        </p:txBody>
      </p:sp>
      <p:sp>
        <p:nvSpPr>
          <p:cNvPr id="29722" name="AutoShape 26"/>
          <p:cNvSpPr>
            <a:spLocks noChangeArrowheads="1"/>
          </p:cNvSpPr>
          <p:nvPr/>
        </p:nvSpPr>
        <p:spPr bwMode="auto">
          <a:xfrm>
            <a:off x="4932363" y="5516563"/>
            <a:ext cx="385762" cy="439737"/>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anchor="ctr"/>
          <a:lstStyle/>
          <a:p>
            <a:endParaRPr lang="en-US"/>
          </a:p>
        </p:txBody>
      </p:sp>
      <p:sp>
        <p:nvSpPr>
          <p:cNvPr id="29723" name="AutoShape 27"/>
          <p:cNvSpPr>
            <a:spLocks noChangeArrowheads="1"/>
          </p:cNvSpPr>
          <p:nvPr/>
        </p:nvSpPr>
        <p:spPr bwMode="auto">
          <a:xfrm>
            <a:off x="8305800" y="32004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endParaRPr lang="en-US"/>
          </a:p>
        </p:txBody>
      </p:sp>
      <p:sp>
        <p:nvSpPr>
          <p:cNvPr id="29724" name="AutoShape 28"/>
          <p:cNvSpPr>
            <a:spLocks noChangeArrowheads="1"/>
          </p:cNvSpPr>
          <p:nvPr/>
        </p:nvSpPr>
        <p:spPr bwMode="auto">
          <a:xfrm>
            <a:off x="7235825" y="6021388"/>
            <a:ext cx="403225" cy="392112"/>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endParaRPr lang="en-US"/>
          </a:p>
        </p:txBody>
      </p:sp>
      <p:sp>
        <p:nvSpPr>
          <p:cNvPr id="29725" name="AutoShape 29"/>
          <p:cNvSpPr>
            <a:spLocks noChangeArrowheads="1"/>
          </p:cNvSpPr>
          <p:nvPr/>
        </p:nvSpPr>
        <p:spPr bwMode="auto">
          <a:xfrm>
            <a:off x="1116013" y="616585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endParaRPr lang="en-US"/>
          </a:p>
        </p:txBody>
      </p:sp>
      <p:sp>
        <p:nvSpPr>
          <p:cNvPr id="29726" name="AutoShape 30"/>
          <p:cNvSpPr>
            <a:spLocks noChangeArrowheads="1"/>
          </p:cNvSpPr>
          <p:nvPr/>
        </p:nvSpPr>
        <p:spPr bwMode="auto">
          <a:xfrm>
            <a:off x="8532813" y="1052513"/>
            <a:ext cx="403225" cy="392112"/>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endParaRPr lang="en-US"/>
          </a:p>
        </p:txBody>
      </p:sp>
      <p:pic>
        <p:nvPicPr>
          <p:cNvPr id="29727" name="Picture 31" descr="POINSET3"/>
          <p:cNvPicPr>
            <a:picLocks noChangeAspect="1" noChangeArrowheads="1"/>
          </p:cNvPicPr>
          <p:nvPr/>
        </p:nvPicPr>
        <p:blipFill>
          <a:blip r:embed="rId9"/>
          <a:srcRect/>
          <a:stretch>
            <a:fillRect/>
          </a:stretch>
        </p:blipFill>
        <p:spPr bwMode="auto">
          <a:xfrm>
            <a:off x="7143750" y="5026025"/>
            <a:ext cx="2000250" cy="1831975"/>
          </a:xfrm>
          <a:prstGeom prst="rect">
            <a:avLst/>
          </a:prstGeom>
          <a:noFill/>
          <a:ln w="9525">
            <a:noFill/>
            <a:miter lim="800000"/>
            <a:headEnd/>
            <a:tailEnd/>
          </a:ln>
        </p:spPr>
      </p:pic>
      <p:pic>
        <p:nvPicPr>
          <p:cNvPr id="29728" name="Picture 32" descr="flowers_201"/>
          <p:cNvPicPr>
            <a:picLocks noChangeAspect="1" noChangeArrowheads="1" noCrop="1"/>
          </p:cNvPicPr>
          <p:nvPr/>
        </p:nvPicPr>
        <p:blipFill>
          <a:blip r:embed="rId10"/>
          <a:srcRect/>
          <a:stretch>
            <a:fillRect/>
          </a:stretch>
        </p:blipFill>
        <p:spPr bwMode="auto">
          <a:xfrm>
            <a:off x="-304800" y="-228600"/>
            <a:ext cx="1371600" cy="1371600"/>
          </a:xfrm>
          <a:prstGeom prst="rect">
            <a:avLst/>
          </a:prstGeom>
          <a:noFill/>
        </p:spPr>
      </p:pic>
      <p:sp>
        <p:nvSpPr>
          <p:cNvPr id="29729" name="AutoShape 33"/>
          <p:cNvSpPr>
            <a:spLocks noChangeArrowheads="1"/>
          </p:cNvSpPr>
          <p:nvPr/>
        </p:nvSpPr>
        <p:spPr bwMode="auto">
          <a:xfrm>
            <a:off x="3348038" y="0"/>
            <a:ext cx="609600" cy="533400"/>
          </a:xfrm>
          <a:prstGeom prst="star5">
            <a:avLst/>
          </a:prstGeom>
          <a:solidFill>
            <a:schemeClr val="tx2"/>
          </a:solidFill>
          <a:ln w="9525">
            <a:noFill/>
            <a:miter lim="800000"/>
            <a:headEnd/>
            <a:tailEnd/>
          </a:ln>
          <a:effectLst/>
        </p:spPr>
        <p:txBody>
          <a:bodyPr wrap="none" anchor="ctr"/>
          <a:lstStyle/>
          <a:p>
            <a:endParaRPr lang="en-US"/>
          </a:p>
        </p:txBody>
      </p:sp>
      <p:sp>
        <p:nvSpPr>
          <p:cNvPr id="29730" name="AutoShape 34"/>
          <p:cNvSpPr>
            <a:spLocks noChangeArrowheads="1"/>
          </p:cNvSpPr>
          <p:nvPr/>
        </p:nvSpPr>
        <p:spPr bwMode="auto">
          <a:xfrm>
            <a:off x="0" y="6324600"/>
            <a:ext cx="609600" cy="533400"/>
          </a:xfrm>
          <a:prstGeom prst="star5">
            <a:avLst/>
          </a:prstGeom>
          <a:gradFill rotWithShape="1">
            <a:gsLst>
              <a:gs pos="0">
                <a:schemeClr val="bg1"/>
              </a:gs>
              <a:gs pos="100000">
                <a:srgbClr val="009900"/>
              </a:gs>
            </a:gsLst>
            <a:path path="shape">
              <a:fillToRect l="50000" t="50000" r="50000" b="50000"/>
            </a:path>
          </a:gradFill>
          <a:ln w="9525">
            <a:noFill/>
            <a:miter lim="800000"/>
            <a:headEnd/>
            <a:tailEnd/>
          </a:ln>
          <a:effectLst/>
        </p:spPr>
        <p:txBody>
          <a:bodyPr wrap="none" anchor="ctr"/>
          <a:lstStyle/>
          <a:p>
            <a:endParaRPr lang="en-US"/>
          </a:p>
        </p:txBody>
      </p:sp>
      <p:sp>
        <p:nvSpPr>
          <p:cNvPr id="29731" name="AutoShape 35"/>
          <p:cNvSpPr>
            <a:spLocks noChangeArrowheads="1"/>
          </p:cNvSpPr>
          <p:nvPr/>
        </p:nvSpPr>
        <p:spPr bwMode="auto">
          <a:xfrm>
            <a:off x="0" y="2924175"/>
            <a:ext cx="609600" cy="533400"/>
          </a:xfrm>
          <a:prstGeom prst="star5">
            <a:avLst/>
          </a:prstGeom>
          <a:gradFill rotWithShape="1">
            <a:gsLst>
              <a:gs pos="0">
                <a:schemeClr val="bg1"/>
              </a:gs>
              <a:gs pos="100000">
                <a:srgbClr val="009900"/>
              </a:gs>
            </a:gsLst>
            <a:path path="shape">
              <a:fillToRect l="50000" t="50000" r="50000" b="50000"/>
            </a:path>
          </a:gradFill>
          <a:ln w="9525">
            <a:noFill/>
            <a:miter lim="800000"/>
            <a:headEnd/>
            <a:tailEnd/>
          </a:ln>
          <a:effectLst/>
        </p:spPr>
        <p:txBody>
          <a:bodyPr wrap="none" anchor="ctr"/>
          <a:lstStyle/>
          <a:p>
            <a:endParaRPr lang="en-US"/>
          </a:p>
        </p:txBody>
      </p:sp>
      <p:sp>
        <p:nvSpPr>
          <p:cNvPr id="29732" name="AutoShape 36"/>
          <p:cNvSpPr>
            <a:spLocks noChangeArrowheads="1"/>
          </p:cNvSpPr>
          <p:nvPr/>
        </p:nvSpPr>
        <p:spPr bwMode="auto">
          <a:xfrm>
            <a:off x="7308850" y="260350"/>
            <a:ext cx="609600" cy="533400"/>
          </a:xfrm>
          <a:prstGeom prst="star5">
            <a:avLst/>
          </a:prstGeom>
          <a:gradFill rotWithShape="1">
            <a:gsLst>
              <a:gs pos="0">
                <a:schemeClr val="bg1"/>
              </a:gs>
              <a:gs pos="100000">
                <a:srgbClr val="009900"/>
              </a:gs>
            </a:gsLst>
            <a:path path="shape">
              <a:fillToRect l="50000" t="50000" r="50000" b="50000"/>
            </a:path>
          </a:gradFill>
          <a:ln w="9525">
            <a:noFill/>
            <a:miter lim="800000"/>
            <a:headEnd/>
            <a:tailEnd/>
          </a:ln>
          <a:effectLst/>
        </p:spPr>
        <p:txBody>
          <a:bodyPr wrap="none" anchor="ctr"/>
          <a:lstStyle/>
          <a:p>
            <a:endParaRPr lang="en-US"/>
          </a:p>
        </p:txBody>
      </p:sp>
      <p:sp>
        <p:nvSpPr>
          <p:cNvPr id="29733" name="AutoShape 37"/>
          <p:cNvSpPr>
            <a:spLocks noChangeArrowheads="1"/>
          </p:cNvSpPr>
          <p:nvPr/>
        </p:nvSpPr>
        <p:spPr bwMode="auto">
          <a:xfrm>
            <a:off x="2700338" y="4724400"/>
            <a:ext cx="508000" cy="403225"/>
          </a:xfrm>
          <a:prstGeom prst="star4">
            <a:avLst>
              <a:gd name="adj" fmla="val 12500"/>
            </a:avLst>
          </a:prstGeom>
          <a:solidFill>
            <a:srgbClr val="FF00FF"/>
          </a:solidFill>
          <a:ln w="9525">
            <a:noFill/>
            <a:miter lim="800000"/>
            <a:headEnd/>
            <a:tailEnd/>
          </a:ln>
          <a:effectLst/>
        </p:spPr>
        <p:txBody>
          <a:bodyPr wrap="none" anchor="ctr"/>
          <a:lstStyle/>
          <a:p>
            <a:endParaRPr lang="en-US"/>
          </a:p>
        </p:txBody>
      </p:sp>
      <p:sp>
        <p:nvSpPr>
          <p:cNvPr id="29734" name="AutoShape 38"/>
          <p:cNvSpPr>
            <a:spLocks noChangeArrowheads="1"/>
          </p:cNvSpPr>
          <p:nvPr/>
        </p:nvSpPr>
        <p:spPr bwMode="auto">
          <a:xfrm>
            <a:off x="6804025" y="3789363"/>
            <a:ext cx="508000" cy="403225"/>
          </a:xfrm>
          <a:prstGeom prst="star4">
            <a:avLst>
              <a:gd name="adj" fmla="val 12500"/>
            </a:avLst>
          </a:prstGeom>
          <a:solidFill>
            <a:srgbClr val="FF0000"/>
          </a:solidFill>
          <a:ln w="9525">
            <a:noFill/>
            <a:miter lim="800000"/>
            <a:headEnd/>
            <a:tailEnd/>
          </a:ln>
          <a:effectLst/>
        </p:spPr>
        <p:txBody>
          <a:bodyPr wrap="none" anchor="ctr"/>
          <a:lstStyle/>
          <a:p>
            <a:endParaRPr lang="en-US"/>
          </a:p>
        </p:txBody>
      </p:sp>
      <p:sp>
        <p:nvSpPr>
          <p:cNvPr id="29735" name="AutoShape 39"/>
          <p:cNvSpPr>
            <a:spLocks noChangeArrowheads="1"/>
          </p:cNvSpPr>
          <p:nvPr/>
        </p:nvSpPr>
        <p:spPr bwMode="auto">
          <a:xfrm>
            <a:off x="2411413" y="4508500"/>
            <a:ext cx="508000" cy="403225"/>
          </a:xfrm>
          <a:prstGeom prst="star4">
            <a:avLst>
              <a:gd name="adj" fmla="val 0"/>
            </a:avLst>
          </a:prstGeom>
          <a:solidFill>
            <a:srgbClr val="FF0000"/>
          </a:solidFill>
          <a:ln w="9525">
            <a:noFill/>
            <a:miter lim="800000"/>
            <a:headEnd/>
            <a:tailEnd/>
          </a:ln>
          <a:effectLst/>
        </p:spPr>
        <p:txBody>
          <a:bodyPr wrap="none" anchor="ctr"/>
          <a:lstStyle/>
          <a:p>
            <a:endParaRPr lang="en-US"/>
          </a:p>
        </p:txBody>
      </p:sp>
      <p:sp>
        <p:nvSpPr>
          <p:cNvPr id="29736" name="AutoShape 40"/>
          <p:cNvSpPr>
            <a:spLocks noChangeArrowheads="1"/>
          </p:cNvSpPr>
          <p:nvPr/>
        </p:nvSpPr>
        <p:spPr bwMode="auto">
          <a:xfrm>
            <a:off x="4211638" y="5805488"/>
            <a:ext cx="508000" cy="403225"/>
          </a:xfrm>
          <a:prstGeom prst="star4">
            <a:avLst>
              <a:gd name="adj" fmla="val 12500"/>
            </a:avLst>
          </a:prstGeom>
          <a:solidFill>
            <a:srgbClr val="FF0000"/>
          </a:solidFill>
          <a:ln w="9525">
            <a:noFill/>
            <a:miter lim="800000"/>
            <a:headEnd/>
            <a:tailEnd/>
          </a:ln>
          <a:effectLst/>
        </p:spPr>
        <p:txBody>
          <a:bodyPr wrap="none" anchor="ctr"/>
          <a:lstStyle/>
          <a:p>
            <a:endParaRPr lang="en-US"/>
          </a:p>
        </p:txBody>
      </p:sp>
      <p:sp>
        <p:nvSpPr>
          <p:cNvPr id="29737" name="AutoShape 41"/>
          <p:cNvSpPr>
            <a:spLocks noChangeArrowheads="1"/>
          </p:cNvSpPr>
          <p:nvPr/>
        </p:nvSpPr>
        <p:spPr bwMode="auto">
          <a:xfrm>
            <a:off x="2843213" y="4940300"/>
            <a:ext cx="508000" cy="403225"/>
          </a:xfrm>
          <a:prstGeom prst="star4">
            <a:avLst>
              <a:gd name="adj" fmla="val 0"/>
            </a:avLst>
          </a:prstGeom>
          <a:solidFill>
            <a:srgbClr val="FF0000"/>
          </a:solidFill>
          <a:ln w="9525">
            <a:noFill/>
            <a:miter lim="800000"/>
            <a:headEnd/>
            <a:tailEnd/>
          </a:ln>
          <a:effectLst/>
        </p:spPr>
        <p:txBody>
          <a:bodyPr wrap="none" anchor="ctr"/>
          <a:lstStyle/>
          <a:p>
            <a:endParaRPr lang="en-US"/>
          </a:p>
        </p:txBody>
      </p:sp>
      <p:sp>
        <p:nvSpPr>
          <p:cNvPr id="29738" name="AutoShape 42"/>
          <p:cNvSpPr>
            <a:spLocks noChangeArrowheads="1"/>
          </p:cNvSpPr>
          <p:nvPr/>
        </p:nvSpPr>
        <p:spPr bwMode="auto">
          <a:xfrm>
            <a:off x="2195513" y="620713"/>
            <a:ext cx="508000" cy="403225"/>
          </a:xfrm>
          <a:prstGeom prst="star4">
            <a:avLst>
              <a:gd name="adj" fmla="val 35625"/>
            </a:avLst>
          </a:prstGeom>
          <a:solidFill>
            <a:srgbClr val="FF0000"/>
          </a:solidFill>
          <a:ln w="9525">
            <a:noFill/>
            <a:miter lim="800000"/>
            <a:headEnd/>
            <a:tailEnd/>
          </a:ln>
          <a:effectLst/>
        </p:spPr>
        <p:txBody>
          <a:bodyPr wrap="none" anchor="ctr"/>
          <a:lstStyle/>
          <a:p>
            <a:endParaRPr lang="en-US"/>
          </a:p>
        </p:txBody>
      </p:sp>
      <p:sp>
        <p:nvSpPr>
          <p:cNvPr id="29739" name="AutoShape 43"/>
          <p:cNvSpPr>
            <a:spLocks noChangeArrowheads="1"/>
          </p:cNvSpPr>
          <p:nvPr/>
        </p:nvSpPr>
        <p:spPr bwMode="auto">
          <a:xfrm>
            <a:off x="2268538" y="6021388"/>
            <a:ext cx="508000" cy="403225"/>
          </a:xfrm>
          <a:prstGeom prst="star4">
            <a:avLst>
              <a:gd name="adj" fmla="val 35625"/>
            </a:avLst>
          </a:prstGeom>
          <a:solidFill>
            <a:srgbClr val="FF6600"/>
          </a:solidFill>
          <a:ln w="9525">
            <a:noFill/>
            <a:miter lim="800000"/>
            <a:headEnd/>
            <a:tailEnd/>
          </a:ln>
          <a:effectLst/>
        </p:spPr>
        <p:txBody>
          <a:bodyPr wrap="none" anchor="ctr"/>
          <a:lstStyle/>
          <a:p>
            <a:endParaRPr lang="en-US"/>
          </a:p>
        </p:txBody>
      </p:sp>
      <p:sp>
        <p:nvSpPr>
          <p:cNvPr id="29740" name="AutoShape 44"/>
          <p:cNvSpPr>
            <a:spLocks noChangeArrowheads="1"/>
          </p:cNvSpPr>
          <p:nvPr/>
        </p:nvSpPr>
        <p:spPr bwMode="auto">
          <a:xfrm>
            <a:off x="7308850" y="1196975"/>
            <a:ext cx="508000" cy="403225"/>
          </a:xfrm>
          <a:prstGeom prst="star4">
            <a:avLst>
              <a:gd name="adj" fmla="val 35625"/>
            </a:avLst>
          </a:prstGeom>
          <a:solidFill>
            <a:srgbClr val="FF0000"/>
          </a:solidFill>
          <a:ln w="9525">
            <a:noFill/>
            <a:miter lim="800000"/>
            <a:headEnd/>
            <a:tailEnd/>
          </a:ln>
          <a:effectLst/>
        </p:spPr>
        <p:txBody>
          <a:bodyPr wrap="none" anchor="ctr"/>
          <a:lstStyle/>
          <a:p>
            <a:endParaRPr lang="en-US"/>
          </a:p>
        </p:txBody>
      </p:sp>
      <p:sp>
        <p:nvSpPr>
          <p:cNvPr id="29741" name="AutoShape 45"/>
          <p:cNvSpPr>
            <a:spLocks noChangeArrowheads="1"/>
          </p:cNvSpPr>
          <p:nvPr/>
        </p:nvSpPr>
        <p:spPr bwMode="auto">
          <a:xfrm>
            <a:off x="7235825" y="4437063"/>
            <a:ext cx="508000" cy="403225"/>
          </a:xfrm>
          <a:prstGeom prst="star4">
            <a:avLst>
              <a:gd name="adj" fmla="val 35625"/>
            </a:avLst>
          </a:prstGeom>
          <a:solidFill>
            <a:srgbClr val="FF0000"/>
          </a:solidFill>
          <a:ln w="9525">
            <a:noFill/>
            <a:miter lim="800000"/>
            <a:headEnd/>
            <a:tailEnd/>
          </a:ln>
          <a:effectLst/>
        </p:spPr>
        <p:txBody>
          <a:bodyPr wrap="none" anchor="ctr"/>
          <a:lstStyle/>
          <a:p>
            <a:endParaRPr lang="en-US"/>
          </a:p>
        </p:txBody>
      </p:sp>
      <p:sp>
        <p:nvSpPr>
          <p:cNvPr id="29742" name="AutoShape 46"/>
          <p:cNvSpPr>
            <a:spLocks noChangeArrowheads="1"/>
          </p:cNvSpPr>
          <p:nvPr/>
        </p:nvSpPr>
        <p:spPr bwMode="auto">
          <a:xfrm>
            <a:off x="7524750" y="5084763"/>
            <a:ext cx="385763" cy="439737"/>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anchor="ctr"/>
          <a:lstStyle/>
          <a:p>
            <a:endParaRPr lang="en-US"/>
          </a:p>
        </p:txBody>
      </p:sp>
      <p:sp>
        <p:nvSpPr>
          <p:cNvPr id="29743" name="AutoShape 47"/>
          <p:cNvSpPr>
            <a:spLocks noChangeArrowheads="1"/>
          </p:cNvSpPr>
          <p:nvPr/>
        </p:nvSpPr>
        <p:spPr bwMode="auto">
          <a:xfrm>
            <a:off x="5940425" y="6165850"/>
            <a:ext cx="385763" cy="439738"/>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anchor="ctr"/>
          <a:lstStyle/>
          <a:p>
            <a:endParaRPr lang="en-US"/>
          </a:p>
        </p:txBody>
      </p:sp>
      <p:sp>
        <p:nvSpPr>
          <p:cNvPr id="29744" name="AutoShape 48"/>
          <p:cNvSpPr>
            <a:spLocks noChangeArrowheads="1"/>
          </p:cNvSpPr>
          <p:nvPr/>
        </p:nvSpPr>
        <p:spPr bwMode="auto">
          <a:xfrm>
            <a:off x="6156325" y="4437063"/>
            <a:ext cx="385763" cy="439737"/>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anchor="ctr"/>
          <a:lstStyle/>
          <a:p>
            <a:endParaRPr lang="en-US"/>
          </a:p>
        </p:txBody>
      </p:sp>
      <p:sp>
        <p:nvSpPr>
          <p:cNvPr id="29745" name="AutoShape 49"/>
          <p:cNvSpPr>
            <a:spLocks noChangeArrowheads="1"/>
          </p:cNvSpPr>
          <p:nvPr/>
        </p:nvSpPr>
        <p:spPr bwMode="auto">
          <a:xfrm>
            <a:off x="2843213" y="404813"/>
            <a:ext cx="403225" cy="392112"/>
          </a:xfrm>
          <a:prstGeom prst="star5">
            <a:avLst/>
          </a:prstGeom>
          <a:solidFill>
            <a:srgbClr val="99CC00"/>
          </a:solidFill>
          <a:ln w="9525">
            <a:noFill/>
            <a:miter lim="800000"/>
            <a:headEnd/>
            <a:tailEnd/>
          </a:ln>
          <a:effectLst/>
        </p:spPr>
        <p:txBody>
          <a:bodyPr wrap="none" anchor="ctr"/>
          <a:lstStyle/>
          <a:p>
            <a:endParaRPr lang="en-US"/>
          </a:p>
        </p:txBody>
      </p:sp>
      <p:sp>
        <p:nvSpPr>
          <p:cNvPr id="29746" name="AutoShape 50"/>
          <p:cNvSpPr>
            <a:spLocks noChangeArrowheads="1"/>
          </p:cNvSpPr>
          <p:nvPr/>
        </p:nvSpPr>
        <p:spPr bwMode="auto">
          <a:xfrm>
            <a:off x="3563938" y="5445125"/>
            <a:ext cx="385762" cy="439738"/>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anchor="ctr"/>
          <a:lstStyle/>
          <a:p>
            <a:endParaRPr lang="en-US"/>
          </a:p>
        </p:txBody>
      </p:sp>
      <p:sp>
        <p:nvSpPr>
          <p:cNvPr id="29747" name="AutoShape 51"/>
          <p:cNvSpPr>
            <a:spLocks noChangeArrowheads="1"/>
          </p:cNvSpPr>
          <p:nvPr/>
        </p:nvSpPr>
        <p:spPr bwMode="auto">
          <a:xfrm>
            <a:off x="4427538" y="5084763"/>
            <a:ext cx="385762" cy="439737"/>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anchor="ctr"/>
          <a:lstStyle/>
          <a:p>
            <a:endParaRPr lang="en-US"/>
          </a:p>
        </p:txBody>
      </p:sp>
      <p:sp>
        <p:nvSpPr>
          <p:cNvPr id="29748" name="AutoShape 52"/>
          <p:cNvSpPr>
            <a:spLocks noChangeArrowheads="1"/>
          </p:cNvSpPr>
          <p:nvPr/>
        </p:nvSpPr>
        <p:spPr bwMode="auto">
          <a:xfrm>
            <a:off x="7885113" y="2205038"/>
            <a:ext cx="403225" cy="392112"/>
          </a:xfrm>
          <a:prstGeom prst="star5">
            <a:avLst/>
          </a:prstGeom>
          <a:solidFill>
            <a:srgbClr val="99CC00"/>
          </a:solidFill>
          <a:ln w="9525">
            <a:noFill/>
            <a:miter lim="800000"/>
            <a:headEnd/>
            <a:tailEnd/>
          </a:ln>
          <a:effectLst/>
        </p:spPr>
        <p:txBody>
          <a:bodyPr wrap="none" anchor="ctr"/>
          <a:lstStyle/>
          <a:p>
            <a:endParaRPr lang="en-US"/>
          </a:p>
        </p:txBody>
      </p:sp>
      <p:sp>
        <p:nvSpPr>
          <p:cNvPr id="29749" name="AutoShape 53"/>
          <p:cNvSpPr>
            <a:spLocks noChangeArrowheads="1"/>
          </p:cNvSpPr>
          <p:nvPr/>
        </p:nvSpPr>
        <p:spPr bwMode="auto">
          <a:xfrm>
            <a:off x="2771775" y="3500438"/>
            <a:ext cx="403225" cy="392112"/>
          </a:xfrm>
          <a:prstGeom prst="star5">
            <a:avLst/>
          </a:prstGeom>
          <a:solidFill>
            <a:srgbClr val="99CC00"/>
          </a:solidFill>
          <a:ln w="9525">
            <a:noFill/>
            <a:miter lim="800000"/>
            <a:headEnd/>
            <a:tailEnd/>
          </a:ln>
          <a:effectLst/>
        </p:spPr>
        <p:txBody>
          <a:bodyPr wrap="none" anchor="ctr"/>
          <a:lstStyle/>
          <a:p>
            <a:endParaRPr lang="en-US"/>
          </a:p>
        </p:txBody>
      </p:sp>
      <p:sp>
        <p:nvSpPr>
          <p:cNvPr id="29750" name="AutoShape 54"/>
          <p:cNvSpPr>
            <a:spLocks noChangeArrowheads="1"/>
          </p:cNvSpPr>
          <p:nvPr/>
        </p:nvSpPr>
        <p:spPr bwMode="auto">
          <a:xfrm>
            <a:off x="3563938" y="4292600"/>
            <a:ext cx="403225" cy="392113"/>
          </a:xfrm>
          <a:prstGeom prst="star5">
            <a:avLst/>
          </a:prstGeom>
          <a:solidFill>
            <a:srgbClr val="99CC00"/>
          </a:solidFill>
          <a:ln w="9525">
            <a:noFill/>
            <a:miter lim="800000"/>
            <a:headEnd/>
            <a:tailEnd/>
          </a:ln>
          <a:effectLst/>
        </p:spPr>
        <p:txBody>
          <a:bodyPr wrap="none" anchor="ctr"/>
          <a:lstStyle/>
          <a:p>
            <a:endParaRPr lang="en-US"/>
          </a:p>
        </p:txBody>
      </p:sp>
      <p:sp>
        <p:nvSpPr>
          <p:cNvPr id="29751" name="AutoShape 55"/>
          <p:cNvSpPr>
            <a:spLocks noChangeArrowheads="1"/>
          </p:cNvSpPr>
          <p:nvPr/>
        </p:nvSpPr>
        <p:spPr bwMode="auto">
          <a:xfrm>
            <a:off x="4356100" y="1557338"/>
            <a:ext cx="609600" cy="533400"/>
          </a:xfrm>
          <a:prstGeom prst="star5">
            <a:avLst/>
          </a:prstGeom>
          <a:solidFill>
            <a:schemeClr val="tx2"/>
          </a:solidFill>
          <a:ln w="9525">
            <a:noFill/>
            <a:miter lim="800000"/>
            <a:headEnd/>
            <a:tailEnd/>
          </a:ln>
          <a:effectLst/>
        </p:spPr>
        <p:txBody>
          <a:bodyPr wrap="none" anchor="ctr"/>
          <a:lstStyle/>
          <a:p>
            <a:endParaRPr lang="en-US"/>
          </a:p>
        </p:txBody>
      </p:sp>
      <p:sp>
        <p:nvSpPr>
          <p:cNvPr id="29752" name="AutoShape 56"/>
          <p:cNvSpPr>
            <a:spLocks noChangeArrowheads="1"/>
          </p:cNvSpPr>
          <p:nvPr/>
        </p:nvSpPr>
        <p:spPr bwMode="auto">
          <a:xfrm>
            <a:off x="6300788" y="0"/>
            <a:ext cx="609600" cy="533400"/>
          </a:xfrm>
          <a:prstGeom prst="star5">
            <a:avLst/>
          </a:prstGeom>
          <a:solidFill>
            <a:schemeClr val="tx2"/>
          </a:solidFill>
          <a:ln w="9525">
            <a:noFill/>
            <a:miter lim="800000"/>
            <a:headEnd/>
            <a:tailEnd/>
          </a:ln>
          <a:effectLst/>
        </p:spPr>
        <p:txBody>
          <a:bodyPr wrap="none" anchor="ctr"/>
          <a:lstStyle/>
          <a:p>
            <a:endParaRPr lang="en-US"/>
          </a:p>
        </p:txBody>
      </p:sp>
      <p:sp>
        <p:nvSpPr>
          <p:cNvPr id="29753" name="AutoShape 57"/>
          <p:cNvSpPr>
            <a:spLocks noChangeArrowheads="1"/>
          </p:cNvSpPr>
          <p:nvPr/>
        </p:nvSpPr>
        <p:spPr bwMode="auto">
          <a:xfrm>
            <a:off x="4932363" y="6324600"/>
            <a:ext cx="609600" cy="533400"/>
          </a:xfrm>
          <a:prstGeom prst="star5">
            <a:avLst/>
          </a:prstGeom>
          <a:solidFill>
            <a:schemeClr val="tx2"/>
          </a:solidFill>
          <a:ln w="9525">
            <a:noFill/>
            <a:miter lim="800000"/>
            <a:headEnd/>
            <a:tailEnd/>
          </a:ln>
          <a:effectLst/>
        </p:spPr>
        <p:txBody>
          <a:bodyPr wrap="none" anchor="ctr"/>
          <a:lstStyle/>
          <a:p>
            <a:endParaRPr lang="en-US"/>
          </a:p>
        </p:txBody>
      </p:sp>
      <p:sp>
        <p:nvSpPr>
          <p:cNvPr id="29754" name="AutoShape 58"/>
          <p:cNvSpPr>
            <a:spLocks noChangeArrowheads="1"/>
          </p:cNvSpPr>
          <p:nvPr/>
        </p:nvSpPr>
        <p:spPr bwMode="auto">
          <a:xfrm>
            <a:off x="0" y="5229225"/>
            <a:ext cx="508000" cy="403225"/>
          </a:xfrm>
          <a:prstGeom prst="star4">
            <a:avLst>
              <a:gd name="adj" fmla="val 12500"/>
            </a:avLst>
          </a:prstGeom>
          <a:solidFill>
            <a:srgbClr val="FF00FF"/>
          </a:solidFill>
          <a:ln w="9525">
            <a:noFill/>
            <a:miter lim="800000"/>
            <a:headEnd/>
            <a:tailEnd/>
          </a:ln>
          <a:effectLst/>
        </p:spPr>
        <p:txBody>
          <a:bodyPr wrap="none" anchor="ctr"/>
          <a:lstStyle/>
          <a:p>
            <a:endParaRPr lang="en-US"/>
          </a:p>
        </p:txBody>
      </p:sp>
      <p:sp>
        <p:nvSpPr>
          <p:cNvPr id="29755" name="AutoShape 59"/>
          <p:cNvSpPr>
            <a:spLocks noChangeArrowheads="1"/>
          </p:cNvSpPr>
          <p:nvPr/>
        </p:nvSpPr>
        <p:spPr bwMode="auto">
          <a:xfrm>
            <a:off x="0" y="1844675"/>
            <a:ext cx="508000" cy="403225"/>
          </a:xfrm>
          <a:prstGeom prst="star4">
            <a:avLst>
              <a:gd name="adj" fmla="val 12500"/>
            </a:avLst>
          </a:prstGeom>
          <a:solidFill>
            <a:srgbClr val="FF00FF"/>
          </a:solidFill>
          <a:ln w="9525">
            <a:noFill/>
            <a:miter lim="800000"/>
            <a:headEnd/>
            <a:tailEnd/>
          </a:ln>
          <a:effectLst/>
        </p:spPr>
        <p:txBody>
          <a:bodyPr wrap="none" anchor="ctr"/>
          <a:lstStyle/>
          <a:p>
            <a:endParaRPr lang="en-US"/>
          </a:p>
        </p:txBody>
      </p:sp>
      <p:sp>
        <p:nvSpPr>
          <p:cNvPr id="29756" name="AutoShape 60"/>
          <p:cNvSpPr>
            <a:spLocks noChangeArrowheads="1"/>
          </p:cNvSpPr>
          <p:nvPr/>
        </p:nvSpPr>
        <p:spPr bwMode="auto">
          <a:xfrm>
            <a:off x="8636000" y="3068638"/>
            <a:ext cx="508000" cy="403225"/>
          </a:xfrm>
          <a:prstGeom prst="star4">
            <a:avLst>
              <a:gd name="adj" fmla="val 35625"/>
            </a:avLst>
          </a:prstGeom>
          <a:solidFill>
            <a:srgbClr val="FF6600"/>
          </a:solidFill>
          <a:ln w="9525">
            <a:noFill/>
            <a:miter lim="800000"/>
            <a:headEnd/>
            <a:tailEnd/>
          </a:ln>
          <a:effectLst/>
        </p:spPr>
        <p:txBody>
          <a:bodyPr wrap="none" anchor="ctr"/>
          <a:lstStyle/>
          <a:p>
            <a:endParaRPr lang="en-US"/>
          </a:p>
        </p:txBody>
      </p:sp>
      <p:sp>
        <p:nvSpPr>
          <p:cNvPr id="29757" name="AutoShape 61"/>
          <p:cNvSpPr>
            <a:spLocks noChangeArrowheads="1"/>
          </p:cNvSpPr>
          <p:nvPr/>
        </p:nvSpPr>
        <p:spPr bwMode="auto">
          <a:xfrm>
            <a:off x="8532813" y="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repeatCount="indefinite" fill="hold" grpId="0" nodeType="withEffect">
                                  <p:stCondLst>
                                    <p:cond delay="0"/>
                                  </p:stCondLst>
                                  <p:childTnLst>
                                    <p:set>
                                      <p:cBhvr>
                                        <p:cTn id="6" dur="1" fill="hold">
                                          <p:stCondLst>
                                            <p:cond delay="0"/>
                                          </p:stCondLst>
                                        </p:cTn>
                                        <p:tgtEl>
                                          <p:spTgt spid="29701"/>
                                        </p:tgtEl>
                                        <p:attrNameLst>
                                          <p:attrName>style.visibility</p:attrName>
                                        </p:attrNameLst>
                                      </p:cBhvr>
                                      <p:to>
                                        <p:strVal val="visible"/>
                                      </p:to>
                                    </p:set>
                                    <p:anim calcmode="lin" valueType="num">
                                      <p:cBhvr>
                                        <p:cTn id="7" dur="2000" fill="hold"/>
                                        <p:tgtEl>
                                          <p:spTgt spid="29701"/>
                                        </p:tgtEl>
                                        <p:attrNameLst>
                                          <p:attrName>ppt_w</p:attrName>
                                        </p:attrNameLst>
                                      </p:cBhvr>
                                      <p:tavLst>
                                        <p:tav tm="0">
                                          <p:val>
                                            <p:fltVal val="0"/>
                                          </p:val>
                                        </p:tav>
                                        <p:tav tm="100000">
                                          <p:val>
                                            <p:strVal val="#ppt_w"/>
                                          </p:val>
                                        </p:tav>
                                      </p:tavLst>
                                    </p:anim>
                                    <p:anim calcmode="lin" valueType="num">
                                      <p:cBhvr>
                                        <p:cTn id="8" dur="2000" fill="hold"/>
                                        <p:tgtEl>
                                          <p:spTgt spid="29701"/>
                                        </p:tgtEl>
                                        <p:attrNameLst>
                                          <p:attrName>ppt_h</p:attrName>
                                        </p:attrNameLst>
                                      </p:cBhvr>
                                      <p:tavLst>
                                        <p:tav tm="0">
                                          <p:val>
                                            <p:fltVal val="0"/>
                                          </p:val>
                                        </p:tav>
                                        <p:tav tm="100000">
                                          <p:val>
                                            <p:strVal val="#ppt_h"/>
                                          </p:val>
                                        </p:tav>
                                      </p:tavLst>
                                    </p:anim>
                                    <p:anim calcmode="lin" valueType="num">
                                      <p:cBhvr>
                                        <p:cTn id="9" dur="2000" fill="hold"/>
                                        <p:tgtEl>
                                          <p:spTgt spid="29701"/>
                                        </p:tgtEl>
                                        <p:attrNameLst>
                                          <p:attrName>ppt_x</p:attrName>
                                        </p:attrNameLst>
                                      </p:cBhvr>
                                      <p:tavLst>
                                        <p:tav tm="0">
                                          <p:val>
                                            <p:fltVal val="0.5"/>
                                          </p:val>
                                        </p:tav>
                                        <p:tav tm="100000">
                                          <p:val>
                                            <p:strVal val="#ppt_x"/>
                                          </p:val>
                                        </p:tav>
                                      </p:tavLst>
                                    </p:anim>
                                    <p:anim calcmode="lin" valueType="num">
                                      <p:cBhvr>
                                        <p:cTn id="10" dur="2000" fill="hold"/>
                                        <p:tgtEl>
                                          <p:spTgt spid="29701"/>
                                        </p:tgtEl>
                                        <p:attrNameLst>
                                          <p:attrName>ppt_y</p:attrName>
                                        </p:attrNameLst>
                                      </p:cBhvr>
                                      <p:tavLst>
                                        <p:tav tm="0">
                                          <p:val>
                                            <p:fltVal val="0.5"/>
                                          </p:val>
                                        </p:tav>
                                        <p:tav tm="100000">
                                          <p:val>
                                            <p:strVal val="#ppt_y"/>
                                          </p:val>
                                        </p:tav>
                                      </p:tavLst>
                                    </p:anim>
                                  </p:childTnLst>
                                </p:cTn>
                              </p:par>
                              <p:par>
                                <p:cTn id="11" presetID="23" presetClass="entr" presetSubtype="528" repeatCount="indefinite" fill="hold" grpId="0" nodeType="withEffect">
                                  <p:stCondLst>
                                    <p:cond delay="0"/>
                                  </p:stCondLst>
                                  <p:childTnLst>
                                    <p:set>
                                      <p:cBhvr>
                                        <p:cTn id="12" dur="1" fill="hold">
                                          <p:stCondLst>
                                            <p:cond delay="0"/>
                                          </p:stCondLst>
                                        </p:cTn>
                                        <p:tgtEl>
                                          <p:spTgt spid="29702"/>
                                        </p:tgtEl>
                                        <p:attrNameLst>
                                          <p:attrName>style.visibility</p:attrName>
                                        </p:attrNameLst>
                                      </p:cBhvr>
                                      <p:to>
                                        <p:strVal val="visible"/>
                                      </p:to>
                                    </p:set>
                                    <p:anim calcmode="lin" valueType="num">
                                      <p:cBhvr>
                                        <p:cTn id="13" dur="2000" fill="hold"/>
                                        <p:tgtEl>
                                          <p:spTgt spid="29702"/>
                                        </p:tgtEl>
                                        <p:attrNameLst>
                                          <p:attrName>ppt_w</p:attrName>
                                        </p:attrNameLst>
                                      </p:cBhvr>
                                      <p:tavLst>
                                        <p:tav tm="0">
                                          <p:val>
                                            <p:fltVal val="0"/>
                                          </p:val>
                                        </p:tav>
                                        <p:tav tm="100000">
                                          <p:val>
                                            <p:strVal val="#ppt_w"/>
                                          </p:val>
                                        </p:tav>
                                      </p:tavLst>
                                    </p:anim>
                                    <p:anim calcmode="lin" valueType="num">
                                      <p:cBhvr>
                                        <p:cTn id="14" dur="2000" fill="hold"/>
                                        <p:tgtEl>
                                          <p:spTgt spid="29702"/>
                                        </p:tgtEl>
                                        <p:attrNameLst>
                                          <p:attrName>ppt_h</p:attrName>
                                        </p:attrNameLst>
                                      </p:cBhvr>
                                      <p:tavLst>
                                        <p:tav tm="0">
                                          <p:val>
                                            <p:fltVal val="0"/>
                                          </p:val>
                                        </p:tav>
                                        <p:tav tm="100000">
                                          <p:val>
                                            <p:strVal val="#ppt_h"/>
                                          </p:val>
                                        </p:tav>
                                      </p:tavLst>
                                    </p:anim>
                                    <p:anim calcmode="lin" valueType="num">
                                      <p:cBhvr>
                                        <p:cTn id="15" dur="2000" fill="hold"/>
                                        <p:tgtEl>
                                          <p:spTgt spid="29702"/>
                                        </p:tgtEl>
                                        <p:attrNameLst>
                                          <p:attrName>ppt_x</p:attrName>
                                        </p:attrNameLst>
                                      </p:cBhvr>
                                      <p:tavLst>
                                        <p:tav tm="0">
                                          <p:val>
                                            <p:fltVal val="0.5"/>
                                          </p:val>
                                        </p:tav>
                                        <p:tav tm="100000">
                                          <p:val>
                                            <p:strVal val="#ppt_x"/>
                                          </p:val>
                                        </p:tav>
                                      </p:tavLst>
                                    </p:anim>
                                    <p:anim calcmode="lin" valueType="num">
                                      <p:cBhvr>
                                        <p:cTn id="16" dur="2000" fill="hold"/>
                                        <p:tgtEl>
                                          <p:spTgt spid="29702"/>
                                        </p:tgtEl>
                                        <p:attrNameLst>
                                          <p:attrName>ppt_y</p:attrName>
                                        </p:attrNameLst>
                                      </p:cBhvr>
                                      <p:tavLst>
                                        <p:tav tm="0">
                                          <p:val>
                                            <p:fltVal val="0.5"/>
                                          </p:val>
                                        </p:tav>
                                        <p:tav tm="100000">
                                          <p:val>
                                            <p:strVal val="#ppt_y"/>
                                          </p:val>
                                        </p:tav>
                                      </p:tavLst>
                                    </p:anim>
                                  </p:childTnLst>
                                </p:cTn>
                              </p:par>
                              <p:par>
                                <p:cTn id="17" presetID="23" presetClass="entr" presetSubtype="528" repeatCount="indefinite" fill="hold" grpId="0" nodeType="withEffect">
                                  <p:stCondLst>
                                    <p:cond delay="0"/>
                                  </p:stCondLst>
                                  <p:childTnLst>
                                    <p:set>
                                      <p:cBhvr>
                                        <p:cTn id="18" dur="1" fill="hold">
                                          <p:stCondLst>
                                            <p:cond delay="0"/>
                                          </p:stCondLst>
                                        </p:cTn>
                                        <p:tgtEl>
                                          <p:spTgt spid="29703"/>
                                        </p:tgtEl>
                                        <p:attrNameLst>
                                          <p:attrName>style.visibility</p:attrName>
                                        </p:attrNameLst>
                                      </p:cBhvr>
                                      <p:to>
                                        <p:strVal val="visible"/>
                                      </p:to>
                                    </p:set>
                                    <p:anim calcmode="lin" valueType="num">
                                      <p:cBhvr>
                                        <p:cTn id="19" dur="2000" fill="hold"/>
                                        <p:tgtEl>
                                          <p:spTgt spid="29703"/>
                                        </p:tgtEl>
                                        <p:attrNameLst>
                                          <p:attrName>ppt_w</p:attrName>
                                        </p:attrNameLst>
                                      </p:cBhvr>
                                      <p:tavLst>
                                        <p:tav tm="0">
                                          <p:val>
                                            <p:fltVal val="0"/>
                                          </p:val>
                                        </p:tav>
                                        <p:tav tm="100000">
                                          <p:val>
                                            <p:strVal val="#ppt_w"/>
                                          </p:val>
                                        </p:tav>
                                      </p:tavLst>
                                    </p:anim>
                                    <p:anim calcmode="lin" valueType="num">
                                      <p:cBhvr>
                                        <p:cTn id="20" dur="2000" fill="hold"/>
                                        <p:tgtEl>
                                          <p:spTgt spid="29703"/>
                                        </p:tgtEl>
                                        <p:attrNameLst>
                                          <p:attrName>ppt_h</p:attrName>
                                        </p:attrNameLst>
                                      </p:cBhvr>
                                      <p:tavLst>
                                        <p:tav tm="0">
                                          <p:val>
                                            <p:fltVal val="0"/>
                                          </p:val>
                                        </p:tav>
                                        <p:tav tm="100000">
                                          <p:val>
                                            <p:strVal val="#ppt_h"/>
                                          </p:val>
                                        </p:tav>
                                      </p:tavLst>
                                    </p:anim>
                                    <p:anim calcmode="lin" valueType="num">
                                      <p:cBhvr>
                                        <p:cTn id="21" dur="2000" fill="hold"/>
                                        <p:tgtEl>
                                          <p:spTgt spid="29703"/>
                                        </p:tgtEl>
                                        <p:attrNameLst>
                                          <p:attrName>ppt_x</p:attrName>
                                        </p:attrNameLst>
                                      </p:cBhvr>
                                      <p:tavLst>
                                        <p:tav tm="0">
                                          <p:val>
                                            <p:fltVal val="0.5"/>
                                          </p:val>
                                        </p:tav>
                                        <p:tav tm="100000">
                                          <p:val>
                                            <p:strVal val="#ppt_x"/>
                                          </p:val>
                                        </p:tav>
                                      </p:tavLst>
                                    </p:anim>
                                    <p:anim calcmode="lin" valueType="num">
                                      <p:cBhvr>
                                        <p:cTn id="22" dur="2000" fill="hold"/>
                                        <p:tgtEl>
                                          <p:spTgt spid="29703"/>
                                        </p:tgtEl>
                                        <p:attrNameLst>
                                          <p:attrName>ppt_y</p:attrName>
                                        </p:attrNameLst>
                                      </p:cBhvr>
                                      <p:tavLst>
                                        <p:tav tm="0">
                                          <p:val>
                                            <p:fltVal val="0.5"/>
                                          </p:val>
                                        </p:tav>
                                        <p:tav tm="100000">
                                          <p:val>
                                            <p:strVal val="#ppt_y"/>
                                          </p:val>
                                        </p:tav>
                                      </p:tavLst>
                                    </p:anim>
                                  </p:childTnLst>
                                </p:cTn>
                              </p:par>
                              <p:par>
                                <p:cTn id="23" presetID="23" presetClass="entr" presetSubtype="528" repeatCount="indefinite" fill="hold" grpId="0" nodeType="withEffect">
                                  <p:stCondLst>
                                    <p:cond delay="0"/>
                                  </p:stCondLst>
                                  <p:childTnLst>
                                    <p:set>
                                      <p:cBhvr>
                                        <p:cTn id="24" dur="1" fill="hold">
                                          <p:stCondLst>
                                            <p:cond delay="0"/>
                                          </p:stCondLst>
                                        </p:cTn>
                                        <p:tgtEl>
                                          <p:spTgt spid="29704"/>
                                        </p:tgtEl>
                                        <p:attrNameLst>
                                          <p:attrName>style.visibility</p:attrName>
                                        </p:attrNameLst>
                                      </p:cBhvr>
                                      <p:to>
                                        <p:strVal val="visible"/>
                                      </p:to>
                                    </p:set>
                                    <p:anim calcmode="lin" valueType="num">
                                      <p:cBhvr>
                                        <p:cTn id="25" dur="2000" fill="hold"/>
                                        <p:tgtEl>
                                          <p:spTgt spid="29704"/>
                                        </p:tgtEl>
                                        <p:attrNameLst>
                                          <p:attrName>ppt_w</p:attrName>
                                        </p:attrNameLst>
                                      </p:cBhvr>
                                      <p:tavLst>
                                        <p:tav tm="0">
                                          <p:val>
                                            <p:fltVal val="0"/>
                                          </p:val>
                                        </p:tav>
                                        <p:tav tm="100000">
                                          <p:val>
                                            <p:strVal val="#ppt_w"/>
                                          </p:val>
                                        </p:tav>
                                      </p:tavLst>
                                    </p:anim>
                                    <p:anim calcmode="lin" valueType="num">
                                      <p:cBhvr>
                                        <p:cTn id="26" dur="2000" fill="hold"/>
                                        <p:tgtEl>
                                          <p:spTgt spid="29704"/>
                                        </p:tgtEl>
                                        <p:attrNameLst>
                                          <p:attrName>ppt_h</p:attrName>
                                        </p:attrNameLst>
                                      </p:cBhvr>
                                      <p:tavLst>
                                        <p:tav tm="0">
                                          <p:val>
                                            <p:fltVal val="0"/>
                                          </p:val>
                                        </p:tav>
                                        <p:tav tm="100000">
                                          <p:val>
                                            <p:strVal val="#ppt_h"/>
                                          </p:val>
                                        </p:tav>
                                      </p:tavLst>
                                    </p:anim>
                                    <p:anim calcmode="lin" valueType="num">
                                      <p:cBhvr>
                                        <p:cTn id="27" dur="2000" fill="hold"/>
                                        <p:tgtEl>
                                          <p:spTgt spid="29704"/>
                                        </p:tgtEl>
                                        <p:attrNameLst>
                                          <p:attrName>ppt_x</p:attrName>
                                        </p:attrNameLst>
                                      </p:cBhvr>
                                      <p:tavLst>
                                        <p:tav tm="0">
                                          <p:val>
                                            <p:fltVal val="0.5"/>
                                          </p:val>
                                        </p:tav>
                                        <p:tav tm="100000">
                                          <p:val>
                                            <p:strVal val="#ppt_x"/>
                                          </p:val>
                                        </p:tav>
                                      </p:tavLst>
                                    </p:anim>
                                    <p:anim calcmode="lin" valueType="num">
                                      <p:cBhvr>
                                        <p:cTn id="28" dur="2000" fill="hold"/>
                                        <p:tgtEl>
                                          <p:spTgt spid="29704"/>
                                        </p:tgtEl>
                                        <p:attrNameLst>
                                          <p:attrName>ppt_y</p:attrName>
                                        </p:attrNameLst>
                                      </p:cBhvr>
                                      <p:tavLst>
                                        <p:tav tm="0">
                                          <p:val>
                                            <p:fltVal val="0.5"/>
                                          </p:val>
                                        </p:tav>
                                        <p:tav tm="100000">
                                          <p:val>
                                            <p:strVal val="#ppt_y"/>
                                          </p:val>
                                        </p:tav>
                                      </p:tavLst>
                                    </p:anim>
                                  </p:childTnLst>
                                </p:cTn>
                              </p:par>
                              <p:par>
                                <p:cTn id="29" presetID="10" presetClass="entr" presetSubtype="0" repeatCount="indefinite" fill="hold" nodeType="withEffect">
                                  <p:stCondLst>
                                    <p:cond delay="0"/>
                                  </p:stCondLst>
                                  <p:childTnLst>
                                    <p:set>
                                      <p:cBhvr>
                                        <p:cTn id="30" dur="1" fill="hold">
                                          <p:stCondLst>
                                            <p:cond delay="0"/>
                                          </p:stCondLst>
                                        </p:cTn>
                                        <p:tgtEl>
                                          <p:spTgt spid="29705"/>
                                        </p:tgtEl>
                                        <p:attrNameLst>
                                          <p:attrName>style.visibility</p:attrName>
                                        </p:attrNameLst>
                                      </p:cBhvr>
                                      <p:to>
                                        <p:strVal val="visible"/>
                                      </p:to>
                                    </p:set>
                                    <p:animEffect transition="in" filter="fade">
                                      <p:cBhvr>
                                        <p:cTn id="31" dur="3000"/>
                                        <p:tgtEl>
                                          <p:spTgt spid="29705"/>
                                        </p:tgtEl>
                                      </p:cBhvr>
                                    </p:animEffect>
                                  </p:childTnLst>
                                </p:cTn>
                              </p:par>
                              <p:par>
                                <p:cTn id="32" presetID="23" presetClass="entr" presetSubtype="16" repeatCount="indefinite" fill="hold" nodeType="withEffect">
                                  <p:stCondLst>
                                    <p:cond delay="0"/>
                                  </p:stCondLst>
                                  <p:childTnLst>
                                    <p:set>
                                      <p:cBhvr>
                                        <p:cTn id="33" dur="1" fill="hold">
                                          <p:stCondLst>
                                            <p:cond delay="0"/>
                                          </p:stCondLst>
                                        </p:cTn>
                                        <p:tgtEl>
                                          <p:spTgt spid="29705"/>
                                        </p:tgtEl>
                                        <p:attrNameLst>
                                          <p:attrName>style.visibility</p:attrName>
                                        </p:attrNameLst>
                                      </p:cBhvr>
                                      <p:to>
                                        <p:strVal val="visible"/>
                                      </p:to>
                                    </p:set>
                                    <p:anim calcmode="lin" valueType="num">
                                      <p:cBhvr>
                                        <p:cTn id="34" dur="3000" fill="hold"/>
                                        <p:tgtEl>
                                          <p:spTgt spid="29705"/>
                                        </p:tgtEl>
                                        <p:attrNameLst>
                                          <p:attrName>ppt_w</p:attrName>
                                        </p:attrNameLst>
                                      </p:cBhvr>
                                      <p:tavLst>
                                        <p:tav tm="0">
                                          <p:val>
                                            <p:fltVal val="0"/>
                                          </p:val>
                                        </p:tav>
                                        <p:tav tm="100000">
                                          <p:val>
                                            <p:strVal val="#ppt_w"/>
                                          </p:val>
                                        </p:tav>
                                      </p:tavLst>
                                    </p:anim>
                                    <p:anim calcmode="lin" valueType="num">
                                      <p:cBhvr>
                                        <p:cTn id="35" dur="3000" fill="hold"/>
                                        <p:tgtEl>
                                          <p:spTgt spid="29705"/>
                                        </p:tgtEl>
                                        <p:attrNameLst>
                                          <p:attrName>ppt_h</p:attrName>
                                        </p:attrNameLst>
                                      </p:cBhvr>
                                      <p:tavLst>
                                        <p:tav tm="0">
                                          <p:val>
                                            <p:fltVal val="0"/>
                                          </p:val>
                                        </p:tav>
                                        <p:tav tm="100000">
                                          <p:val>
                                            <p:strVal val="#ppt_h"/>
                                          </p:val>
                                        </p:tav>
                                      </p:tavLst>
                                    </p:anim>
                                  </p:childTnLst>
                                </p:cTn>
                              </p:par>
                              <p:par>
                                <p:cTn id="36" presetID="10" presetClass="entr" presetSubtype="0" repeatCount="indefinite" fill="hold" nodeType="withEffect">
                                  <p:stCondLst>
                                    <p:cond delay="0"/>
                                  </p:stCondLst>
                                  <p:childTnLst>
                                    <p:set>
                                      <p:cBhvr>
                                        <p:cTn id="37" dur="1" fill="hold">
                                          <p:stCondLst>
                                            <p:cond delay="0"/>
                                          </p:stCondLst>
                                        </p:cTn>
                                        <p:tgtEl>
                                          <p:spTgt spid="29706"/>
                                        </p:tgtEl>
                                        <p:attrNameLst>
                                          <p:attrName>style.visibility</p:attrName>
                                        </p:attrNameLst>
                                      </p:cBhvr>
                                      <p:to>
                                        <p:strVal val="visible"/>
                                      </p:to>
                                    </p:set>
                                    <p:animEffect transition="in" filter="fade">
                                      <p:cBhvr>
                                        <p:cTn id="38" dur="3000"/>
                                        <p:tgtEl>
                                          <p:spTgt spid="29706"/>
                                        </p:tgtEl>
                                      </p:cBhvr>
                                    </p:animEffect>
                                  </p:childTnLst>
                                </p:cTn>
                              </p:par>
                              <p:par>
                                <p:cTn id="39" presetID="23" presetClass="entr" presetSubtype="16" repeatCount="indefinite" fill="hold" nodeType="withEffect">
                                  <p:stCondLst>
                                    <p:cond delay="0"/>
                                  </p:stCondLst>
                                  <p:childTnLst>
                                    <p:set>
                                      <p:cBhvr>
                                        <p:cTn id="40" dur="1" fill="hold">
                                          <p:stCondLst>
                                            <p:cond delay="0"/>
                                          </p:stCondLst>
                                        </p:cTn>
                                        <p:tgtEl>
                                          <p:spTgt spid="29706"/>
                                        </p:tgtEl>
                                        <p:attrNameLst>
                                          <p:attrName>style.visibility</p:attrName>
                                        </p:attrNameLst>
                                      </p:cBhvr>
                                      <p:to>
                                        <p:strVal val="visible"/>
                                      </p:to>
                                    </p:set>
                                    <p:anim calcmode="lin" valueType="num">
                                      <p:cBhvr>
                                        <p:cTn id="41" dur="3000" fill="hold"/>
                                        <p:tgtEl>
                                          <p:spTgt spid="29706"/>
                                        </p:tgtEl>
                                        <p:attrNameLst>
                                          <p:attrName>ppt_w</p:attrName>
                                        </p:attrNameLst>
                                      </p:cBhvr>
                                      <p:tavLst>
                                        <p:tav tm="0">
                                          <p:val>
                                            <p:fltVal val="0"/>
                                          </p:val>
                                        </p:tav>
                                        <p:tav tm="100000">
                                          <p:val>
                                            <p:strVal val="#ppt_w"/>
                                          </p:val>
                                        </p:tav>
                                      </p:tavLst>
                                    </p:anim>
                                    <p:anim calcmode="lin" valueType="num">
                                      <p:cBhvr>
                                        <p:cTn id="42" dur="3000" fill="hold"/>
                                        <p:tgtEl>
                                          <p:spTgt spid="29706"/>
                                        </p:tgtEl>
                                        <p:attrNameLst>
                                          <p:attrName>ppt_h</p:attrName>
                                        </p:attrNameLst>
                                      </p:cBhvr>
                                      <p:tavLst>
                                        <p:tav tm="0">
                                          <p:val>
                                            <p:fltVal val="0"/>
                                          </p:val>
                                        </p:tav>
                                        <p:tav tm="100000">
                                          <p:val>
                                            <p:strVal val="#ppt_h"/>
                                          </p:val>
                                        </p:tav>
                                      </p:tavLst>
                                    </p:anim>
                                  </p:childTnLst>
                                </p:cTn>
                              </p:par>
                              <p:par>
                                <p:cTn id="43" presetID="23" presetClass="entr" presetSubtype="16" repeatCount="indefinite" fill="hold" nodeType="withEffect">
                                  <p:stCondLst>
                                    <p:cond delay="0"/>
                                  </p:stCondLst>
                                  <p:childTnLst>
                                    <p:set>
                                      <p:cBhvr>
                                        <p:cTn id="44" dur="1" fill="hold">
                                          <p:stCondLst>
                                            <p:cond delay="0"/>
                                          </p:stCondLst>
                                        </p:cTn>
                                        <p:tgtEl>
                                          <p:spTgt spid="29707"/>
                                        </p:tgtEl>
                                        <p:attrNameLst>
                                          <p:attrName>style.visibility</p:attrName>
                                        </p:attrNameLst>
                                      </p:cBhvr>
                                      <p:to>
                                        <p:strVal val="visible"/>
                                      </p:to>
                                    </p:set>
                                    <p:anim calcmode="lin" valueType="num">
                                      <p:cBhvr>
                                        <p:cTn id="45" dur="3000" fill="hold"/>
                                        <p:tgtEl>
                                          <p:spTgt spid="29707"/>
                                        </p:tgtEl>
                                        <p:attrNameLst>
                                          <p:attrName>ppt_w</p:attrName>
                                        </p:attrNameLst>
                                      </p:cBhvr>
                                      <p:tavLst>
                                        <p:tav tm="0">
                                          <p:val>
                                            <p:fltVal val="0"/>
                                          </p:val>
                                        </p:tav>
                                        <p:tav tm="100000">
                                          <p:val>
                                            <p:strVal val="#ppt_w"/>
                                          </p:val>
                                        </p:tav>
                                      </p:tavLst>
                                    </p:anim>
                                    <p:anim calcmode="lin" valueType="num">
                                      <p:cBhvr>
                                        <p:cTn id="46" dur="3000" fill="hold"/>
                                        <p:tgtEl>
                                          <p:spTgt spid="29707"/>
                                        </p:tgtEl>
                                        <p:attrNameLst>
                                          <p:attrName>ppt_h</p:attrName>
                                        </p:attrNameLst>
                                      </p:cBhvr>
                                      <p:tavLst>
                                        <p:tav tm="0">
                                          <p:val>
                                            <p:fltVal val="0"/>
                                          </p:val>
                                        </p:tav>
                                        <p:tav tm="100000">
                                          <p:val>
                                            <p:strVal val="#ppt_h"/>
                                          </p:val>
                                        </p:tav>
                                      </p:tavLst>
                                    </p:anim>
                                  </p:childTnLst>
                                </p:cTn>
                              </p:par>
                              <p:par>
                                <p:cTn id="47" presetID="23" presetClass="entr" presetSubtype="16" repeatCount="indefinite" fill="hold" nodeType="withEffect">
                                  <p:stCondLst>
                                    <p:cond delay="0"/>
                                  </p:stCondLst>
                                  <p:childTnLst>
                                    <p:set>
                                      <p:cBhvr>
                                        <p:cTn id="48" dur="1" fill="hold">
                                          <p:stCondLst>
                                            <p:cond delay="0"/>
                                          </p:stCondLst>
                                        </p:cTn>
                                        <p:tgtEl>
                                          <p:spTgt spid="29708"/>
                                        </p:tgtEl>
                                        <p:attrNameLst>
                                          <p:attrName>style.visibility</p:attrName>
                                        </p:attrNameLst>
                                      </p:cBhvr>
                                      <p:to>
                                        <p:strVal val="visible"/>
                                      </p:to>
                                    </p:set>
                                    <p:anim calcmode="lin" valueType="num">
                                      <p:cBhvr>
                                        <p:cTn id="49" dur="3000" fill="hold"/>
                                        <p:tgtEl>
                                          <p:spTgt spid="29708"/>
                                        </p:tgtEl>
                                        <p:attrNameLst>
                                          <p:attrName>ppt_w</p:attrName>
                                        </p:attrNameLst>
                                      </p:cBhvr>
                                      <p:tavLst>
                                        <p:tav tm="0">
                                          <p:val>
                                            <p:fltVal val="0"/>
                                          </p:val>
                                        </p:tav>
                                        <p:tav tm="100000">
                                          <p:val>
                                            <p:strVal val="#ppt_w"/>
                                          </p:val>
                                        </p:tav>
                                      </p:tavLst>
                                    </p:anim>
                                    <p:anim calcmode="lin" valueType="num">
                                      <p:cBhvr>
                                        <p:cTn id="50" dur="3000" fill="hold"/>
                                        <p:tgtEl>
                                          <p:spTgt spid="29708"/>
                                        </p:tgtEl>
                                        <p:attrNameLst>
                                          <p:attrName>ppt_h</p:attrName>
                                        </p:attrNameLst>
                                      </p:cBhvr>
                                      <p:tavLst>
                                        <p:tav tm="0">
                                          <p:val>
                                            <p:fltVal val="0"/>
                                          </p:val>
                                        </p:tav>
                                        <p:tav tm="100000">
                                          <p:val>
                                            <p:strVal val="#ppt_h"/>
                                          </p:val>
                                        </p:tav>
                                      </p:tavLst>
                                    </p:anim>
                                  </p:childTnLst>
                                </p:cTn>
                              </p:par>
                              <p:par>
                                <p:cTn id="51" presetID="23" presetClass="entr" presetSubtype="528" repeatCount="indefinite" fill="hold" grpId="0" nodeType="withEffect">
                                  <p:stCondLst>
                                    <p:cond delay="500"/>
                                  </p:stCondLst>
                                  <p:childTnLst>
                                    <p:set>
                                      <p:cBhvr>
                                        <p:cTn id="52" dur="1" fill="hold">
                                          <p:stCondLst>
                                            <p:cond delay="0"/>
                                          </p:stCondLst>
                                        </p:cTn>
                                        <p:tgtEl>
                                          <p:spTgt spid="29709"/>
                                        </p:tgtEl>
                                        <p:attrNameLst>
                                          <p:attrName>style.visibility</p:attrName>
                                        </p:attrNameLst>
                                      </p:cBhvr>
                                      <p:to>
                                        <p:strVal val="visible"/>
                                      </p:to>
                                    </p:set>
                                    <p:anim calcmode="lin" valueType="num">
                                      <p:cBhvr>
                                        <p:cTn id="53" dur="2000" fill="hold"/>
                                        <p:tgtEl>
                                          <p:spTgt spid="29709"/>
                                        </p:tgtEl>
                                        <p:attrNameLst>
                                          <p:attrName>ppt_w</p:attrName>
                                        </p:attrNameLst>
                                      </p:cBhvr>
                                      <p:tavLst>
                                        <p:tav tm="0">
                                          <p:val>
                                            <p:fltVal val="0"/>
                                          </p:val>
                                        </p:tav>
                                        <p:tav tm="100000">
                                          <p:val>
                                            <p:strVal val="#ppt_w"/>
                                          </p:val>
                                        </p:tav>
                                      </p:tavLst>
                                    </p:anim>
                                    <p:anim calcmode="lin" valueType="num">
                                      <p:cBhvr>
                                        <p:cTn id="54" dur="2000" fill="hold"/>
                                        <p:tgtEl>
                                          <p:spTgt spid="29709"/>
                                        </p:tgtEl>
                                        <p:attrNameLst>
                                          <p:attrName>ppt_h</p:attrName>
                                        </p:attrNameLst>
                                      </p:cBhvr>
                                      <p:tavLst>
                                        <p:tav tm="0">
                                          <p:val>
                                            <p:fltVal val="0"/>
                                          </p:val>
                                        </p:tav>
                                        <p:tav tm="100000">
                                          <p:val>
                                            <p:strVal val="#ppt_h"/>
                                          </p:val>
                                        </p:tav>
                                      </p:tavLst>
                                    </p:anim>
                                    <p:anim calcmode="lin" valueType="num">
                                      <p:cBhvr>
                                        <p:cTn id="55" dur="2000" fill="hold"/>
                                        <p:tgtEl>
                                          <p:spTgt spid="29709"/>
                                        </p:tgtEl>
                                        <p:attrNameLst>
                                          <p:attrName>ppt_x</p:attrName>
                                        </p:attrNameLst>
                                      </p:cBhvr>
                                      <p:tavLst>
                                        <p:tav tm="0">
                                          <p:val>
                                            <p:fltVal val="0.5"/>
                                          </p:val>
                                        </p:tav>
                                        <p:tav tm="100000">
                                          <p:val>
                                            <p:strVal val="#ppt_x"/>
                                          </p:val>
                                        </p:tav>
                                      </p:tavLst>
                                    </p:anim>
                                    <p:anim calcmode="lin" valueType="num">
                                      <p:cBhvr>
                                        <p:cTn id="56" dur="2000" fill="hold"/>
                                        <p:tgtEl>
                                          <p:spTgt spid="29709"/>
                                        </p:tgtEl>
                                        <p:attrNameLst>
                                          <p:attrName>ppt_y</p:attrName>
                                        </p:attrNameLst>
                                      </p:cBhvr>
                                      <p:tavLst>
                                        <p:tav tm="0">
                                          <p:val>
                                            <p:fltVal val="0.5"/>
                                          </p:val>
                                        </p:tav>
                                        <p:tav tm="100000">
                                          <p:val>
                                            <p:strVal val="#ppt_y"/>
                                          </p:val>
                                        </p:tav>
                                      </p:tavLst>
                                    </p:anim>
                                  </p:childTnLst>
                                </p:cTn>
                              </p:par>
                              <p:par>
                                <p:cTn id="57" presetID="23" presetClass="entr" presetSubtype="528" repeatCount="indefinite" fill="hold" grpId="0" nodeType="withEffect">
                                  <p:stCondLst>
                                    <p:cond delay="500"/>
                                  </p:stCondLst>
                                  <p:childTnLst>
                                    <p:set>
                                      <p:cBhvr>
                                        <p:cTn id="58" dur="1" fill="hold">
                                          <p:stCondLst>
                                            <p:cond delay="0"/>
                                          </p:stCondLst>
                                        </p:cTn>
                                        <p:tgtEl>
                                          <p:spTgt spid="29710"/>
                                        </p:tgtEl>
                                        <p:attrNameLst>
                                          <p:attrName>style.visibility</p:attrName>
                                        </p:attrNameLst>
                                      </p:cBhvr>
                                      <p:to>
                                        <p:strVal val="visible"/>
                                      </p:to>
                                    </p:set>
                                    <p:anim calcmode="lin" valueType="num">
                                      <p:cBhvr>
                                        <p:cTn id="59" dur="2000" fill="hold"/>
                                        <p:tgtEl>
                                          <p:spTgt spid="29710"/>
                                        </p:tgtEl>
                                        <p:attrNameLst>
                                          <p:attrName>ppt_w</p:attrName>
                                        </p:attrNameLst>
                                      </p:cBhvr>
                                      <p:tavLst>
                                        <p:tav tm="0">
                                          <p:val>
                                            <p:fltVal val="0"/>
                                          </p:val>
                                        </p:tav>
                                        <p:tav tm="100000">
                                          <p:val>
                                            <p:strVal val="#ppt_w"/>
                                          </p:val>
                                        </p:tav>
                                      </p:tavLst>
                                    </p:anim>
                                    <p:anim calcmode="lin" valueType="num">
                                      <p:cBhvr>
                                        <p:cTn id="60" dur="2000" fill="hold"/>
                                        <p:tgtEl>
                                          <p:spTgt spid="29710"/>
                                        </p:tgtEl>
                                        <p:attrNameLst>
                                          <p:attrName>ppt_h</p:attrName>
                                        </p:attrNameLst>
                                      </p:cBhvr>
                                      <p:tavLst>
                                        <p:tav tm="0">
                                          <p:val>
                                            <p:fltVal val="0"/>
                                          </p:val>
                                        </p:tav>
                                        <p:tav tm="100000">
                                          <p:val>
                                            <p:strVal val="#ppt_h"/>
                                          </p:val>
                                        </p:tav>
                                      </p:tavLst>
                                    </p:anim>
                                    <p:anim calcmode="lin" valueType="num">
                                      <p:cBhvr>
                                        <p:cTn id="61" dur="2000" fill="hold"/>
                                        <p:tgtEl>
                                          <p:spTgt spid="29710"/>
                                        </p:tgtEl>
                                        <p:attrNameLst>
                                          <p:attrName>ppt_x</p:attrName>
                                        </p:attrNameLst>
                                      </p:cBhvr>
                                      <p:tavLst>
                                        <p:tav tm="0">
                                          <p:val>
                                            <p:fltVal val="0.5"/>
                                          </p:val>
                                        </p:tav>
                                        <p:tav tm="100000">
                                          <p:val>
                                            <p:strVal val="#ppt_x"/>
                                          </p:val>
                                        </p:tav>
                                      </p:tavLst>
                                    </p:anim>
                                    <p:anim calcmode="lin" valueType="num">
                                      <p:cBhvr>
                                        <p:cTn id="62" dur="2000" fill="hold"/>
                                        <p:tgtEl>
                                          <p:spTgt spid="29710"/>
                                        </p:tgtEl>
                                        <p:attrNameLst>
                                          <p:attrName>ppt_y</p:attrName>
                                        </p:attrNameLst>
                                      </p:cBhvr>
                                      <p:tavLst>
                                        <p:tav tm="0">
                                          <p:val>
                                            <p:fltVal val="0.5"/>
                                          </p:val>
                                        </p:tav>
                                        <p:tav tm="100000">
                                          <p:val>
                                            <p:strVal val="#ppt_y"/>
                                          </p:val>
                                        </p:tav>
                                      </p:tavLst>
                                    </p:anim>
                                  </p:childTnLst>
                                </p:cTn>
                              </p:par>
                              <p:par>
                                <p:cTn id="63" presetID="49" presetClass="entr" presetSubtype="0" repeatCount="indefinite" decel="100000" fill="hold" nodeType="withEffect">
                                  <p:stCondLst>
                                    <p:cond delay="0"/>
                                  </p:stCondLst>
                                  <p:childTnLst>
                                    <p:set>
                                      <p:cBhvr>
                                        <p:cTn id="64" dur="1" fill="hold">
                                          <p:stCondLst>
                                            <p:cond delay="0"/>
                                          </p:stCondLst>
                                        </p:cTn>
                                        <p:tgtEl>
                                          <p:spTgt spid="29711"/>
                                        </p:tgtEl>
                                        <p:attrNameLst>
                                          <p:attrName>style.visibility</p:attrName>
                                        </p:attrNameLst>
                                      </p:cBhvr>
                                      <p:to>
                                        <p:strVal val="visible"/>
                                      </p:to>
                                    </p:set>
                                    <p:anim calcmode="lin" valueType="num">
                                      <p:cBhvr>
                                        <p:cTn id="65" dur="3000" fill="hold"/>
                                        <p:tgtEl>
                                          <p:spTgt spid="29711"/>
                                        </p:tgtEl>
                                        <p:attrNameLst>
                                          <p:attrName>ppt_w</p:attrName>
                                        </p:attrNameLst>
                                      </p:cBhvr>
                                      <p:tavLst>
                                        <p:tav tm="0">
                                          <p:val>
                                            <p:fltVal val="0"/>
                                          </p:val>
                                        </p:tav>
                                        <p:tav tm="100000">
                                          <p:val>
                                            <p:strVal val="#ppt_w"/>
                                          </p:val>
                                        </p:tav>
                                      </p:tavLst>
                                    </p:anim>
                                    <p:anim calcmode="lin" valueType="num">
                                      <p:cBhvr>
                                        <p:cTn id="66" dur="3000" fill="hold"/>
                                        <p:tgtEl>
                                          <p:spTgt spid="29711"/>
                                        </p:tgtEl>
                                        <p:attrNameLst>
                                          <p:attrName>ppt_h</p:attrName>
                                        </p:attrNameLst>
                                      </p:cBhvr>
                                      <p:tavLst>
                                        <p:tav tm="0">
                                          <p:val>
                                            <p:fltVal val="0"/>
                                          </p:val>
                                        </p:tav>
                                        <p:tav tm="100000">
                                          <p:val>
                                            <p:strVal val="#ppt_h"/>
                                          </p:val>
                                        </p:tav>
                                      </p:tavLst>
                                    </p:anim>
                                    <p:anim calcmode="lin" valueType="num">
                                      <p:cBhvr>
                                        <p:cTn id="67" dur="3000" fill="hold"/>
                                        <p:tgtEl>
                                          <p:spTgt spid="29711"/>
                                        </p:tgtEl>
                                        <p:attrNameLst>
                                          <p:attrName>style.rotation</p:attrName>
                                        </p:attrNameLst>
                                      </p:cBhvr>
                                      <p:tavLst>
                                        <p:tav tm="0">
                                          <p:val>
                                            <p:fltVal val="360"/>
                                          </p:val>
                                        </p:tav>
                                        <p:tav tm="100000">
                                          <p:val>
                                            <p:fltVal val="0"/>
                                          </p:val>
                                        </p:tav>
                                      </p:tavLst>
                                    </p:anim>
                                    <p:animEffect transition="in" filter="fade">
                                      <p:cBhvr>
                                        <p:cTn id="68" dur="3000"/>
                                        <p:tgtEl>
                                          <p:spTgt spid="29711"/>
                                        </p:tgtEl>
                                      </p:cBhvr>
                                    </p:animEffect>
                                  </p:childTnLst>
                                </p:cTn>
                              </p:par>
                              <p:par>
                                <p:cTn id="69" presetID="10" presetClass="entr" presetSubtype="0" fill="hold" nodeType="withEffect">
                                  <p:stCondLst>
                                    <p:cond delay="0"/>
                                  </p:stCondLst>
                                  <p:childTnLst>
                                    <p:set>
                                      <p:cBhvr>
                                        <p:cTn id="70" dur="1" fill="hold">
                                          <p:stCondLst>
                                            <p:cond delay="0"/>
                                          </p:stCondLst>
                                        </p:cTn>
                                        <p:tgtEl>
                                          <p:spTgt spid="29711"/>
                                        </p:tgtEl>
                                        <p:attrNameLst>
                                          <p:attrName>style.visibility</p:attrName>
                                        </p:attrNameLst>
                                      </p:cBhvr>
                                      <p:to>
                                        <p:strVal val="visible"/>
                                      </p:to>
                                    </p:set>
                                    <p:animEffect transition="in" filter="fade">
                                      <p:cBhvr>
                                        <p:cTn id="71" dur="2000"/>
                                        <p:tgtEl>
                                          <p:spTgt spid="29711"/>
                                        </p:tgtEl>
                                      </p:cBhvr>
                                    </p:animEffect>
                                  </p:childTnLst>
                                </p:cTn>
                              </p:par>
                              <p:par>
                                <p:cTn id="72" presetID="49" presetClass="entr" presetSubtype="0" repeatCount="indefinite" decel="100000" fill="hold" nodeType="withEffect">
                                  <p:stCondLst>
                                    <p:cond delay="0"/>
                                  </p:stCondLst>
                                  <p:childTnLst>
                                    <p:set>
                                      <p:cBhvr>
                                        <p:cTn id="73" dur="1" fill="hold">
                                          <p:stCondLst>
                                            <p:cond delay="0"/>
                                          </p:stCondLst>
                                        </p:cTn>
                                        <p:tgtEl>
                                          <p:spTgt spid="29712"/>
                                        </p:tgtEl>
                                        <p:attrNameLst>
                                          <p:attrName>style.visibility</p:attrName>
                                        </p:attrNameLst>
                                      </p:cBhvr>
                                      <p:to>
                                        <p:strVal val="visible"/>
                                      </p:to>
                                    </p:set>
                                    <p:anim calcmode="lin" valueType="num">
                                      <p:cBhvr>
                                        <p:cTn id="74" dur="3000" fill="hold"/>
                                        <p:tgtEl>
                                          <p:spTgt spid="29712"/>
                                        </p:tgtEl>
                                        <p:attrNameLst>
                                          <p:attrName>ppt_w</p:attrName>
                                        </p:attrNameLst>
                                      </p:cBhvr>
                                      <p:tavLst>
                                        <p:tav tm="0">
                                          <p:val>
                                            <p:fltVal val="0"/>
                                          </p:val>
                                        </p:tav>
                                        <p:tav tm="100000">
                                          <p:val>
                                            <p:strVal val="#ppt_w"/>
                                          </p:val>
                                        </p:tav>
                                      </p:tavLst>
                                    </p:anim>
                                    <p:anim calcmode="lin" valueType="num">
                                      <p:cBhvr>
                                        <p:cTn id="75" dur="3000" fill="hold"/>
                                        <p:tgtEl>
                                          <p:spTgt spid="29712"/>
                                        </p:tgtEl>
                                        <p:attrNameLst>
                                          <p:attrName>ppt_h</p:attrName>
                                        </p:attrNameLst>
                                      </p:cBhvr>
                                      <p:tavLst>
                                        <p:tav tm="0">
                                          <p:val>
                                            <p:fltVal val="0"/>
                                          </p:val>
                                        </p:tav>
                                        <p:tav tm="100000">
                                          <p:val>
                                            <p:strVal val="#ppt_h"/>
                                          </p:val>
                                        </p:tav>
                                      </p:tavLst>
                                    </p:anim>
                                    <p:anim calcmode="lin" valueType="num">
                                      <p:cBhvr>
                                        <p:cTn id="76" dur="3000" fill="hold"/>
                                        <p:tgtEl>
                                          <p:spTgt spid="29712"/>
                                        </p:tgtEl>
                                        <p:attrNameLst>
                                          <p:attrName>style.rotation</p:attrName>
                                        </p:attrNameLst>
                                      </p:cBhvr>
                                      <p:tavLst>
                                        <p:tav tm="0">
                                          <p:val>
                                            <p:fltVal val="360"/>
                                          </p:val>
                                        </p:tav>
                                        <p:tav tm="100000">
                                          <p:val>
                                            <p:fltVal val="0"/>
                                          </p:val>
                                        </p:tav>
                                      </p:tavLst>
                                    </p:anim>
                                    <p:animEffect transition="in" filter="fade">
                                      <p:cBhvr>
                                        <p:cTn id="77" dur="3000"/>
                                        <p:tgtEl>
                                          <p:spTgt spid="29712"/>
                                        </p:tgtEl>
                                      </p:cBhvr>
                                    </p:animEffect>
                                  </p:childTnLst>
                                </p:cTn>
                              </p:par>
                              <p:par>
                                <p:cTn id="78" presetID="10" presetClass="entr" presetSubtype="0" fill="hold" nodeType="withEffect">
                                  <p:stCondLst>
                                    <p:cond delay="0"/>
                                  </p:stCondLst>
                                  <p:childTnLst>
                                    <p:set>
                                      <p:cBhvr>
                                        <p:cTn id="79" dur="1" fill="hold">
                                          <p:stCondLst>
                                            <p:cond delay="0"/>
                                          </p:stCondLst>
                                        </p:cTn>
                                        <p:tgtEl>
                                          <p:spTgt spid="29712"/>
                                        </p:tgtEl>
                                        <p:attrNameLst>
                                          <p:attrName>style.visibility</p:attrName>
                                        </p:attrNameLst>
                                      </p:cBhvr>
                                      <p:to>
                                        <p:strVal val="visible"/>
                                      </p:to>
                                    </p:set>
                                    <p:animEffect transition="in" filter="fade">
                                      <p:cBhvr>
                                        <p:cTn id="80" dur="2000"/>
                                        <p:tgtEl>
                                          <p:spTgt spid="29712"/>
                                        </p:tgtEl>
                                      </p:cBhvr>
                                    </p:animEffect>
                                  </p:childTnLst>
                                </p:cTn>
                              </p:par>
                              <p:par>
                                <p:cTn id="81" presetID="23" presetClass="entr" presetSubtype="528" repeatCount="indefinite" fill="hold" grpId="0" nodeType="withEffect">
                                  <p:stCondLst>
                                    <p:cond delay="0"/>
                                  </p:stCondLst>
                                  <p:childTnLst>
                                    <p:set>
                                      <p:cBhvr>
                                        <p:cTn id="82" dur="1" fill="hold">
                                          <p:stCondLst>
                                            <p:cond delay="0"/>
                                          </p:stCondLst>
                                        </p:cTn>
                                        <p:tgtEl>
                                          <p:spTgt spid="29714"/>
                                        </p:tgtEl>
                                        <p:attrNameLst>
                                          <p:attrName>style.visibility</p:attrName>
                                        </p:attrNameLst>
                                      </p:cBhvr>
                                      <p:to>
                                        <p:strVal val="visible"/>
                                      </p:to>
                                    </p:set>
                                    <p:anim calcmode="lin" valueType="num">
                                      <p:cBhvr>
                                        <p:cTn id="83" dur="2000" fill="hold"/>
                                        <p:tgtEl>
                                          <p:spTgt spid="29714"/>
                                        </p:tgtEl>
                                        <p:attrNameLst>
                                          <p:attrName>ppt_w</p:attrName>
                                        </p:attrNameLst>
                                      </p:cBhvr>
                                      <p:tavLst>
                                        <p:tav tm="0">
                                          <p:val>
                                            <p:fltVal val="0"/>
                                          </p:val>
                                        </p:tav>
                                        <p:tav tm="100000">
                                          <p:val>
                                            <p:strVal val="#ppt_w"/>
                                          </p:val>
                                        </p:tav>
                                      </p:tavLst>
                                    </p:anim>
                                    <p:anim calcmode="lin" valueType="num">
                                      <p:cBhvr>
                                        <p:cTn id="84" dur="2000" fill="hold"/>
                                        <p:tgtEl>
                                          <p:spTgt spid="29714"/>
                                        </p:tgtEl>
                                        <p:attrNameLst>
                                          <p:attrName>ppt_h</p:attrName>
                                        </p:attrNameLst>
                                      </p:cBhvr>
                                      <p:tavLst>
                                        <p:tav tm="0">
                                          <p:val>
                                            <p:fltVal val="0"/>
                                          </p:val>
                                        </p:tav>
                                        <p:tav tm="100000">
                                          <p:val>
                                            <p:strVal val="#ppt_h"/>
                                          </p:val>
                                        </p:tav>
                                      </p:tavLst>
                                    </p:anim>
                                    <p:anim calcmode="lin" valueType="num">
                                      <p:cBhvr>
                                        <p:cTn id="85" dur="2000" fill="hold"/>
                                        <p:tgtEl>
                                          <p:spTgt spid="29714"/>
                                        </p:tgtEl>
                                        <p:attrNameLst>
                                          <p:attrName>ppt_x</p:attrName>
                                        </p:attrNameLst>
                                      </p:cBhvr>
                                      <p:tavLst>
                                        <p:tav tm="0">
                                          <p:val>
                                            <p:fltVal val="0.5"/>
                                          </p:val>
                                        </p:tav>
                                        <p:tav tm="100000">
                                          <p:val>
                                            <p:strVal val="#ppt_x"/>
                                          </p:val>
                                        </p:tav>
                                      </p:tavLst>
                                    </p:anim>
                                    <p:anim calcmode="lin" valueType="num">
                                      <p:cBhvr>
                                        <p:cTn id="86" dur="2000" fill="hold"/>
                                        <p:tgtEl>
                                          <p:spTgt spid="29714"/>
                                        </p:tgtEl>
                                        <p:attrNameLst>
                                          <p:attrName>ppt_y</p:attrName>
                                        </p:attrNameLst>
                                      </p:cBhvr>
                                      <p:tavLst>
                                        <p:tav tm="0">
                                          <p:val>
                                            <p:fltVal val="0.5"/>
                                          </p:val>
                                        </p:tav>
                                        <p:tav tm="100000">
                                          <p:val>
                                            <p:strVal val="#ppt_y"/>
                                          </p:val>
                                        </p:tav>
                                      </p:tavLst>
                                    </p:anim>
                                  </p:childTnLst>
                                </p:cTn>
                              </p:par>
                              <p:par>
                                <p:cTn id="87" presetID="23" presetClass="entr" presetSubtype="528" repeatCount="indefinite" fill="hold" grpId="0" nodeType="withEffect">
                                  <p:stCondLst>
                                    <p:cond delay="0"/>
                                  </p:stCondLst>
                                  <p:childTnLst>
                                    <p:set>
                                      <p:cBhvr>
                                        <p:cTn id="88" dur="1" fill="hold">
                                          <p:stCondLst>
                                            <p:cond delay="0"/>
                                          </p:stCondLst>
                                        </p:cTn>
                                        <p:tgtEl>
                                          <p:spTgt spid="29715"/>
                                        </p:tgtEl>
                                        <p:attrNameLst>
                                          <p:attrName>style.visibility</p:attrName>
                                        </p:attrNameLst>
                                      </p:cBhvr>
                                      <p:to>
                                        <p:strVal val="visible"/>
                                      </p:to>
                                    </p:set>
                                    <p:anim calcmode="lin" valueType="num">
                                      <p:cBhvr>
                                        <p:cTn id="89" dur="2000" fill="hold"/>
                                        <p:tgtEl>
                                          <p:spTgt spid="29715"/>
                                        </p:tgtEl>
                                        <p:attrNameLst>
                                          <p:attrName>ppt_w</p:attrName>
                                        </p:attrNameLst>
                                      </p:cBhvr>
                                      <p:tavLst>
                                        <p:tav tm="0">
                                          <p:val>
                                            <p:fltVal val="0"/>
                                          </p:val>
                                        </p:tav>
                                        <p:tav tm="100000">
                                          <p:val>
                                            <p:strVal val="#ppt_w"/>
                                          </p:val>
                                        </p:tav>
                                      </p:tavLst>
                                    </p:anim>
                                    <p:anim calcmode="lin" valueType="num">
                                      <p:cBhvr>
                                        <p:cTn id="90" dur="2000" fill="hold"/>
                                        <p:tgtEl>
                                          <p:spTgt spid="29715"/>
                                        </p:tgtEl>
                                        <p:attrNameLst>
                                          <p:attrName>ppt_h</p:attrName>
                                        </p:attrNameLst>
                                      </p:cBhvr>
                                      <p:tavLst>
                                        <p:tav tm="0">
                                          <p:val>
                                            <p:fltVal val="0"/>
                                          </p:val>
                                        </p:tav>
                                        <p:tav tm="100000">
                                          <p:val>
                                            <p:strVal val="#ppt_h"/>
                                          </p:val>
                                        </p:tav>
                                      </p:tavLst>
                                    </p:anim>
                                    <p:anim calcmode="lin" valueType="num">
                                      <p:cBhvr>
                                        <p:cTn id="91" dur="2000" fill="hold"/>
                                        <p:tgtEl>
                                          <p:spTgt spid="29715"/>
                                        </p:tgtEl>
                                        <p:attrNameLst>
                                          <p:attrName>ppt_x</p:attrName>
                                        </p:attrNameLst>
                                      </p:cBhvr>
                                      <p:tavLst>
                                        <p:tav tm="0">
                                          <p:val>
                                            <p:fltVal val="0.5"/>
                                          </p:val>
                                        </p:tav>
                                        <p:tav tm="100000">
                                          <p:val>
                                            <p:strVal val="#ppt_x"/>
                                          </p:val>
                                        </p:tav>
                                      </p:tavLst>
                                    </p:anim>
                                    <p:anim calcmode="lin" valueType="num">
                                      <p:cBhvr>
                                        <p:cTn id="92" dur="2000" fill="hold"/>
                                        <p:tgtEl>
                                          <p:spTgt spid="29715"/>
                                        </p:tgtEl>
                                        <p:attrNameLst>
                                          <p:attrName>ppt_y</p:attrName>
                                        </p:attrNameLst>
                                      </p:cBhvr>
                                      <p:tavLst>
                                        <p:tav tm="0">
                                          <p:val>
                                            <p:fltVal val="0.5"/>
                                          </p:val>
                                        </p:tav>
                                        <p:tav tm="100000">
                                          <p:val>
                                            <p:strVal val="#ppt_y"/>
                                          </p:val>
                                        </p:tav>
                                      </p:tavLst>
                                    </p:anim>
                                  </p:childTnLst>
                                </p:cTn>
                              </p:par>
                              <p:par>
                                <p:cTn id="93" presetID="23" presetClass="entr" presetSubtype="528" repeatCount="indefinite" fill="hold" grpId="0" nodeType="withEffect">
                                  <p:stCondLst>
                                    <p:cond delay="1500"/>
                                  </p:stCondLst>
                                  <p:childTnLst>
                                    <p:set>
                                      <p:cBhvr>
                                        <p:cTn id="94" dur="1" fill="hold">
                                          <p:stCondLst>
                                            <p:cond delay="0"/>
                                          </p:stCondLst>
                                        </p:cTn>
                                        <p:tgtEl>
                                          <p:spTgt spid="29716"/>
                                        </p:tgtEl>
                                        <p:attrNameLst>
                                          <p:attrName>style.visibility</p:attrName>
                                        </p:attrNameLst>
                                      </p:cBhvr>
                                      <p:to>
                                        <p:strVal val="visible"/>
                                      </p:to>
                                    </p:set>
                                    <p:anim calcmode="lin" valueType="num">
                                      <p:cBhvr>
                                        <p:cTn id="95" dur="2000" fill="hold"/>
                                        <p:tgtEl>
                                          <p:spTgt spid="29716"/>
                                        </p:tgtEl>
                                        <p:attrNameLst>
                                          <p:attrName>ppt_w</p:attrName>
                                        </p:attrNameLst>
                                      </p:cBhvr>
                                      <p:tavLst>
                                        <p:tav tm="0">
                                          <p:val>
                                            <p:fltVal val="0"/>
                                          </p:val>
                                        </p:tav>
                                        <p:tav tm="100000">
                                          <p:val>
                                            <p:strVal val="#ppt_w"/>
                                          </p:val>
                                        </p:tav>
                                      </p:tavLst>
                                    </p:anim>
                                    <p:anim calcmode="lin" valueType="num">
                                      <p:cBhvr>
                                        <p:cTn id="96" dur="2000" fill="hold"/>
                                        <p:tgtEl>
                                          <p:spTgt spid="29716"/>
                                        </p:tgtEl>
                                        <p:attrNameLst>
                                          <p:attrName>ppt_h</p:attrName>
                                        </p:attrNameLst>
                                      </p:cBhvr>
                                      <p:tavLst>
                                        <p:tav tm="0">
                                          <p:val>
                                            <p:fltVal val="0"/>
                                          </p:val>
                                        </p:tav>
                                        <p:tav tm="100000">
                                          <p:val>
                                            <p:strVal val="#ppt_h"/>
                                          </p:val>
                                        </p:tav>
                                      </p:tavLst>
                                    </p:anim>
                                    <p:anim calcmode="lin" valueType="num">
                                      <p:cBhvr>
                                        <p:cTn id="97" dur="2000" fill="hold"/>
                                        <p:tgtEl>
                                          <p:spTgt spid="29716"/>
                                        </p:tgtEl>
                                        <p:attrNameLst>
                                          <p:attrName>ppt_x</p:attrName>
                                        </p:attrNameLst>
                                      </p:cBhvr>
                                      <p:tavLst>
                                        <p:tav tm="0">
                                          <p:val>
                                            <p:fltVal val="0.5"/>
                                          </p:val>
                                        </p:tav>
                                        <p:tav tm="100000">
                                          <p:val>
                                            <p:strVal val="#ppt_x"/>
                                          </p:val>
                                        </p:tav>
                                      </p:tavLst>
                                    </p:anim>
                                    <p:anim calcmode="lin" valueType="num">
                                      <p:cBhvr>
                                        <p:cTn id="98" dur="2000" fill="hold"/>
                                        <p:tgtEl>
                                          <p:spTgt spid="29716"/>
                                        </p:tgtEl>
                                        <p:attrNameLst>
                                          <p:attrName>ppt_y</p:attrName>
                                        </p:attrNameLst>
                                      </p:cBhvr>
                                      <p:tavLst>
                                        <p:tav tm="0">
                                          <p:val>
                                            <p:fltVal val="0.5"/>
                                          </p:val>
                                        </p:tav>
                                        <p:tav tm="100000">
                                          <p:val>
                                            <p:strVal val="#ppt_y"/>
                                          </p:val>
                                        </p:tav>
                                      </p:tavLst>
                                    </p:anim>
                                  </p:childTnLst>
                                </p:cTn>
                              </p:par>
                              <p:par>
                                <p:cTn id="99" presetID="23" presetClass="entr" presetSubtype="528" repeatCount="indefinite" fill="hold" grpId="0" nodeType="withEffect">
                                  <p:stCondLst>
                                    <p:cond delay="1500"/>
                                  </p:stCondLst>
                                  <p:childTnLst>
                                    <p:set>
                                      <p:cBhvr>
                                        <p:cTn id="100" dur="1" fill="hold">
                                          <p:stCondLst>
                                            <p:cond delay="0"/>
                                          </p:stCondLst>
                                        </p:cTn>
                                        <p:tgtEl>
                                          <p:spTgt spid="29717"/>
                                        </p:tgtEl>
                                        <p:attrNameLst>
                                          <p:attrName>style.visibility</p:attrName>
                                        </p:attrNameLst>
                                      </p:cBhvr>
                                      <p:to>
                                        <p:strVal val="visible"/>
                                      </p:to>
                                    </p:set>
                                    <p:anim calcmode="lin" valueType="num">
                                      <p:cBhvr>
                                        <p:cTn id="101" dur="2000" fill="hold"/>
                                        <p:tgtEl>
                                          <p:spTgt spid="29717"/>
                                        </p:tgtEl>
                                        <p:attrNameLst>
                                          <p:attrName>ppt_w</p:attrName>
                                        </p:attrNameLst>
                                      </p:cBhvr>
                                      <p:tavLst>
                                        <p:tav tm="0">
                                          <p:val>
                                            <p:fltVal val="0"/>
                                          </p:val>
                                        </p:tav>
                                        <p:tav tm="100000">
                                          <p:val>
                                            <p:strVal val="#ppt_w"/>
                                          </p:val>
                                        </p:tav>
                                      </p:tavLst>
                                    </p:anim>
                                    <p:anim calcmode="lin" valueType="num">
                                      <p:cBhvr>
                                        <p:cTn id="102" dur="2000" fill="hold"/>
                                        <p:tgtEl>
                                          <p:spTgt spid="29717"/>
                                        </p:tgtEl>
                                        <p:attrNameLst>
                                          <p:attrName>ppt_h</p:attrName>
                                        </p:attrNameLst>
                                      </p:cBhvr>
                                      <p:tavLst>
                                        <p:tav tm="0">
                                          <p:val>
                                            <p:fltVal val="0"/>
                                          </p:val>
                                        </p:tav>
                                        <p:tav tm="100000">
                                          <p:val>
                                            <p:strVal val="#ppt_h"/>
                                          </p:val>
                                        </p:tav>
                                      </p:tavLst>
                                    </p:anim>
                                    <p:anim calcmode="lin" valueType="num">
                                      <p:cBhvr>
                                        <p:cTn id="103" dur="2000" fill="hold"/>
                                        <p:tgtEl>
                                          <p:spTgt spid="29717"/>
                                        </p:tgtEl>
                                        <p:attrNameLst>
                                          <p:attrName>ppt_x</p:attrName>
                                        </p:attrNameLst>
                                      </p:cBhvr>
                                      <p:tavLst>
                                        <p:tav tm="0">
                                          <p:val>
                                            <p:fltVal val="0.5"/>
                                          </p:val>
                                        </p:tav>
                                        <p:tav tm="100000">
                                          <p:val>
                                            <p:strVal val="#ppt_x"/>
                                          </p:val>
                                        </p:tav>
                                      </p:tavLst>
                                    </p:anim>
                                    <p:anim calcmode="lin" valueType="num">
                                      <p:cBhvr>
                                        <p:cTn id="104" dur="2000" fill="hold"/>
                                        <p:tgtEl>
                                          <p:spTgt spid="29717"/>
                                        </p:tgtEl>
                                        <p:attrNameLst>
                                          <p:attrName>ppt_y</p:attrName>
                                        </p:attrNameLst>
                                      </p:cBhvr>
                                      <p:tavLst>
                                        <p:tav tm="0">
                                          <p:val>
                                            <p:fltVal val="0.5"/>
                                          </p:val>
                                        </p:tav>
                                        <p:tav tm="100000">
                                          <p:val>
                                            <p:strVal val="#ppt_y"/>
                                          </p:val>
                                        </p:tav>
                                      </p:tavLst>
                                    </p:anim>
                                  </p:childTnLst>
                                </p:cTn>
                              </p:par>
                              <p:par>
                                <p:cTn id="105" presetID="23" presetClass="entr" presetSubtype="528" repeatCount="indefinite" fill="hold" grpId="0" nodeType="withEffect">
                                  <p:stCondLst>
                                    <p:cond delay="1500"/>
                                  </p:stCondLst>
                                  <p:childTnLst>
                                    <p:set>
                                      <p:cBhvr>
                                        <p:cTn id="106" dur="1" fill="hold">
                                          <p:stCondLst>
                                            <p:cond delay="0"/>
                                          </p:stCondLst>
                                        </p:cTn>
                                        <p:tgtEl>
                                          <p:spTgt spid="29718"/>
                                        </p:tgtEl>
                                        <p:attrNameLst>
                                          <p:attrName>style.visibility</p:attrName>
                                        </p:attrNameLst>
                                      </p:cBhvr>
                                      <p:to>
                                        <p:strVal val="visible"/>
                                      </p:to>
                                    </p:set>
                                    <p:anim calcmode="lin" valueType="num">
                                      <p:cBhvr>
                                        <p:cTn id="107" dur="2000" fill="hold"/>
                                        <p:tgtEl>
                                          <p:spTgt spid="29718"/>
                                        </p:tgtEl>
                                        <p:attrNameLst>
                                          <p:attrName>ppt_w</p:attrName>
                                        </p:attrNameLst>
                                      </p:cBhvr>
                                      <p:tavLst>
                                        <p:tav tm="0">
                                          <p:val>
                                            <p:fltVal val="0"/>
                                          </p:val>
                                        </p:tav>
                                        <p:tav tm="100000">
                                          <p:val>
                                            <p:strVal val="#ppt_w"/>
                                          </p:val>
                                        </p:tav>
                                      </p:tavLst>
                                    </p:anim>
                                    <p:anim calcmode="lin" valueType="num">
                                      <p:cBhvr>
                                        <p:cTn id="108" dur="2000" fill="hold"/>
                                        <p:tgtEl>
                                          <p:spTgt spid="29718"/>
                                        </p:tgtEl>
                                        <p:attrNameLst>
                                          <p:attrName>ppt_h</p:attrName>
                                        </p:attrNameLst>
                                      </p:cBhvr>
                                      <p:tavLst>
                                        <p:tav tm="0">
                                          <p:val>
                                            <p:fltVal val="0"/>
                                          </p:val>
                                        </p:tav>
                                        <p:tav tm="100000">
                                          <p:val>
                                            <p:strVal val="#ppt_h"/>
                                          </p:val>
                                        </p:tav>
                                      </p:tavLst>
                                    </p:anim>
                                    <p:anim calcmode="lin" valueType="num">
                                      <p:cBhvr>
                                        <p:cTn id="109" dur="2000" fill="hold"/>
                                        <p:tgtEl>
                                          <p:spTgt spid="29718"/>
                                        </p:tgtEl>
                                        <p:attrNameLst>
                                          <p:attrName>ppt_x</p:attrName>
                                        </p:attrNameLst>
                                      </p:cBhvr>
                                      <p:tavLst>
                                        <p:tav tm="0">
                                          <p:val>
                                            <p:fltVal val="0.5"/>
                                          </p:val>
                                        </p:tav>
                                        <p:tav tm="100000">
                                          <p:val>
                                            <p:strVal val="#ppt_x"/>
                                          </p:val>
                                        </p:tav>
                                      </p:tavLst>
                                    </p:anim>
                                    <p:anim calcmode="lin" valueType="num">
                                      <p:cBhvr>
                                        <p:cTn id="110" dur="2000" fill="hold"/>
                                        <p:tgtEl>
                                          <p:spTgt spid="29718"/>
                                        </p:tgtEl>
                                        <p:attrNameLst>
                                          <p:attrName>ppt_y</p:attrName>
                                        </p:attrNameLst>
                                      </p:cBhvr>
                                      <p:tavLst>
                                        <p:tav tm="0">
                                          <p:val>
                                            <p:fltVal val="0.5"/>
                                          </p:val>
                                        </p:tav>
                                        <p:tav tm="100000">
                                          <p:val>
                                            <p:strVal val="#ppt_y"/>
                                          </p:val>
                                        </p:tav>
                                      </p:tavLst>
                                    </p:anim>
                                  </p:childTnLst>
                                </p:cTn>
                              </p:par>
                              <p:par>
                                <p:cTn id="111" presetID="23" presetClass="entr" presetSubtype="528" repeatCount="indefinite" fill="hold" grpId="0" nodeType="withEffect">
                                  <p:stCondLst>
                                    <p:cond delay="500"/>
                                  </p:stCondLst>
                                  <p:childTnLst>
                                    <p:set>
                                      <p:cBhvr>
                                        <p:cTn id="112" dur="1" fill="hold">
                                          <p:stCondLst>
                                            <p:cond delay="0"/>
                                          </p:stCondLst>
                                        </p:cTn>
                                        <p:tgtEl>
                                          <p:spTgt spid="29719"/>
                                        </p:tgtEl>
                                        <p:attrNameLst>
                                          <p:attrName>style.visibility</p:attrName>
                                        </p:attrNameLst>
                                      </p:cBhvr>
                                      <p:to>
                                        <p:strVal val="visible"/>
                                      </p:to>
                                    </p:set>
                                    <p:anim calcmode="lin" valueType="num">
                                      <p:cBhvr>
                                        <p:cTn id="113" dur="1000" fill="hold"/>
                                        <p:tgtEl>
                                          <p:spTgt spid="29719"/>
                                        </p:tgtEl>
                                        <p:attrNameLst>
                                          <p:attrName>ppt_w</p:attrName>
                                        </p:attrNameLst>
                                      </p:cBhvr>
                                      <p:tavLst>
                                        <p:tav tm="0">
                                          <p:val>
                                            <p:fltVal val="0"/>
                                          </p:val>
                                        </p:tav>
                                        <p:tav tm="100000">
                                          <p:val>
                                            <p:strVal val="#ppt_w"/>
                                          </p:val>
                                        </p:tav>
                                      </p:tavLst>
                                    </p:anim>
                                    <p:anim calcmode="lin" valueType="num">
                                      <p:cBhvr>
                                        <p:cTn id="114" dur="1000" fill="hold"/>
                                        <p:tgtEl>
                                          <p:spTgt spid="29719"/>
                                        </p:tgtEl>
                                        <p:attrNameLst>
                                          <p:attrName>ppt_h</p:attrName>
                                        </p:attrNameLst>
                                      </p:cBhvr>
                                      <p:tavLst>
                                        <p:tav tm="0">
                                          <p:val>
                                            <p:fltVal val="0"/>
                                          </p:val>
                                        </p:tav>
                                        <p:tav tm="100000">
                                          <p:val>
                                            <p:strVal val="#ppt_h"/>
                                          </p:val>
                                        </p:tav>
                                      </p:tavLst>
                                    </p:anim>
                                    <p:anim calcmode="lin" valueType="num">
                                      <p:cBhvr>
                                        <p:cTn id="115" dur="1000" fill="hold"/>
                                        <p:tgtEl>
                                          <p:spTgt spid="29719"/>
                                        </p:tgtEl>
                                        <p:attrNameLst>
                                          <p:attrName>ppt_x</p:attrName>
                                        </p:attrNameLst>
                                      </p:cBhvr>
                                      <p:tavLst>
                                        <p:tav tm="0">
                                          <p:val>
                                            <p:fltVal val="0.5"/>
                                          </p:val>
                                        </p:tav>
                                        <p:tav tm="100000">
                                          <p:val>
                                            <p:strVal val="#ppt_x"/>
                                          </p:val>
                                        </p:tav>
                                      </p:tavLst>
                                    </p:anim>
                                    <p:anim calcmode="lin" valueType="num">
                                      <p:cBhvr>
                                        <p:cTn id="116" dur="1000" fill="hold"/>
                                        <p:tgtEl>
                                          <p:spTgt spid="29719"/>
                                        </p:tgtEl>
                                        <p:attrNameLst>
                                          <p:attrName>ppt_y</p:attrName>
                                        </p:attrNameLst>
                                      </p:cBhvr>
                                      <p:tavLst>
                                        <p:tav tm="0">
                                          <p:val>
                                            <p:fltVal val="0.5"/>
                                          </p:val>
                                        </p:tav>
                                        <p:tav tm="100000">
                                          <p:val>
                                            <p:strVal val="#ppt_y"/>
                                          </p:val>
                                        </p:tav>
                                      </p:tavLst>
                                    </p:anim>
                                  </p:childTnLst>
                                </p:cTn>
                              </p:par>
                              <p:par>
                                <p:cTn id="117" presetID="23" presetClass="entr" presetSubtype="528" repeatCount="indefinite" fill="hold" grpId="0" nodeType="withEffect">
                                  <p:stCondLst>
                                    <p:cond delay="500"/>
                                  </p:stCondLst>
                                  <p:childTnLst>
                                    <p:set>
                                      <p:cBhvr>
                                        <p:cTn id="118" dur="1" fill="hold">
                                          <p:stCondLst>
                                            <p:cond delay="0"/>
                                          </p:stCondLst>
                                        </p:cTn>
                                        <p:tgtEl>
                                          <p:spTgt spid="29720"/>
                                        </p:tgtEl>
                                        <p:attrNameLst>
                                          <p:attrName>style.visibility</p:attrName>
                                        </p:attrNameLst>
                                      </p:cBhvr>
                                      <p:to>
                                        <p:strVal val="visible"/>
                                      </p:to>
                                    </p:set>
                                    <p:anim calcmode="lin" valueType="num">
                                      <p:cBhvr>
                                        <p:cTn id="119" dur="1000" fill="hold"/>
                                        <p:tgtEl>
                                          <p:spTgt spid="29720"/>
                                        </p:tgtEl>
                                        <p:attrNameLst>
                                          <p:attrName>ppt_w</p:attrName>
                                        </p:attrNameLst>
                                      </p:cBhvr>
                                      <p:tavLst>
                                        <p:tav tm="0">
                                          <p:val>
                                            <p:fltVal val="0"/>
                                          </p:val>
                                        </p:tav>
                                        <p:tav tm="100000">
                                          <p:val>
                                            <p:strVal val="#ppt_w"/>
                                          </p:val>
                                        </p:tav>
                                      </p:tavLst>
                                    </p:anim>
                                    <p:anim calcmode="lin" valueType="num">
                                      <p:cBhvr>
                                        <p:cTn id="120" dur="1000" fill="hold"/>
                                        <p:tgtEl>
                                          <p:spTgt spid="29720"/>
                                        </p:tgtEl>
                                        <p:attrNameLst>
                                          <p:attrName>ppt_h</p:attrName>
                                        </p:attrNameLst>
                                      </p:cBhvr>
                                      <p:tavLst>
                                        <p:tav tm="0">
                                          <p:val>
                                            <p:fltVal val="0"/>
                                          </p:val>
                                        </p:tav>
                                        <p:tav tm="100000">
                                          <p:val>
                                            <p:strVal val="#ppt_h"/>
                                          </p:val>
                                        </p:tav>
                                      </p:tavLst>
                                    </p:anim>
                                    <p:anim calcmode="lin" valueType="num">
                                      <p:cBhvr>
                                        <p:cTn id="121" dur="1000" fill="hold"/>
                                        <p:tgtEl>
                                          <p:spTgt spid="29720"/>
                                        </p:tgtEl>
                                        <p:attrNameLst>
                                          <p:attrName>ppt_x</p:attrName>
                                        </p:attrNameLst>
                                      </p:cBhvr>
                                      <p:tavLst>
                                        <p:tav tm="0">
                                          <p:val>
                                            <p:fltVal val="0.5"/>
                                          </p:val>
                                        </p:tav>
                                        <p:tav tm="100000">
                                          <p:val>
                                            <p:strVal val="#ppt_x"/>
                                          </p:val>
                                        </p:tav>
                                      </p:tavLst>
                                    </p:anim>
                                    <p:anim calcmode="lin" valueType="num">
                                      <p:cBhvr>
                                        <p:cTn id="122" dur="1000" fill="hold"/>
                                        <p:tgtEl>
                                          <p:spTgt spid="29720"/>
                                        </p:tgtEl>
                                        <p:attrNameLst>
                                          <p:attrName>ppt_y</p:attrName>
                                        </p:attrNameLst>
                                      </p:cBhvr>
                                      <p:tavLst>
                                        <p:tav tm="0">
                                          <p:val>
                                            <p:fltVal val="0.5"/>
                                          </p:val>
                                        </p:tav>
                                        <p:tav tm="100000">
                                          <p:val>
                                            <p:strVal val="#ppt_y"/>
                                          </p:val>
                                        </p:tav>
                                      </p:tavLst>
                                    </p:anim>
                                  </p:childTnLst>
                                </p:cTn>
                              </p:par>
                              <p:par>
                                <p:cTn id="123" presetID="23" presetClass="entr" presetSubtype="528" repeatCount="indefinite" fill="hold" grpId="0" nodeType="withEffect">
                                  <p:stCondLst>
                                    <p:cond delay="0"/>
                                  </p:stCondLst>
                                  <p:childTnLst>
                                    <p:set>
                                      <p:cBhvr>
                                        <p:cTn id="124" dur="1" fill="hold">
                                          <p:stCondLst>
                                            <p:cond delay="0"/>
                                          </p:stCondLst>
                                        </p:cTn>
                                        <p:tgtEl>
                                          <p:spTgt spid="29721"/>
                                        </p:tgtEl>
                                        <p:attrNameLst>
                                          <p:attrName>style.visibility</p:attrName>
                                        </p:attrNameLst>
                                      </p:cBhvr>
                                      <p:to>
                                        <p:strVal val="visible"/>
                                      </p:to>
                                    </p:set>
                                    <p:anim calcmode="lin" valueType="num">
                                      <p:cBhvr>
                                        <p:cTn id="125" dur="5000" fill="hold"/>
                                        <p:tgtEl>
                                          <p:spTgt spid="29721"/>
                                        </p:tgtEl>
                                        <p:attrNameLst>
                                          <p:attrName>ppt_w</p:attrName>
                                        </p:attrNameLst>
                                      </p:cBhvr>
                                      <p:tavLst>
                                        <p:tav tm="0">
                                          <p:val>
                                            <p:fltVal val="0"/>
                                          </p:val>
                                        </p:tav>
                                        <p:tav tm="100000">
                                          <p:val>
                                            <p:strVal val="#ppt_w"/>
                                          </p:val>
                                        </p:tav>
                                      </p:tavLst>
                                    </p:anim>
                                    <p:anim calcmode="lin" valueType="num">
                                      <p:cBhvr>
                                        <p:cTn id="126" dur="5000" fill="hold"/>
                                        <p:tgtEl>
                                          <p:spTgt spid="29721"/>
                                        </p:tgtEl>
                                        <p:attrNameLst>
                                          <p:attrName>ppt_h</p:attrName>
                                        </p:attrNameLst>
                                      </p:cBhvr>
                                      <p:tavLst>
                                        <p:tav tm="0">
                                          <p:val>
                                            <p:fltVal val="0"/>
                                          </p:val>
                                        </p:tav>
                                        <p:tav tm="100000">
                                          <p:val>
                                            <p:strVal val="#ppt_h"/>
                                          </p:val>
                                        </p:tav>
                                      </p:tavLst>
                                    </p:anim>
                                    <p:anim calcmode="lin" valueType="num">
                                      <p:cBhvr>
                                        <p:cTn id="127" dur="5000" fill="hold"/>
                                        <p:tgtEl>
                                          <p:spTgt spid="29721"/>
                                        </p:tgtEl>
                                        <p:attrNameLst>
                                          <p:attrName>ppt_x</p:attrName>
                                        </p:attrNameLst>
                                      </p:cBhvr>
                                      <p:tavLst>
                                        <p:tav tm="0">
                                          <p:val>
                                            <p:fltVal val="0.5"/>
                                          </p:val>
                                        </p:tav>
                                        <p:tav tm="100000">
                                          <p:val>
                                            <p:strVal val="#ppt_x"/>
                                          </p:val>
                                        </p:tav>
                                      </p:tavLst>
                                    </p:anim>
                                    <p:anim calcmode="lin" valueType="num">
                                      <p:cBhvr>
                                        <p:cTn id="128" dur="5000" fill="hold"/>
                                        <p:tgtEl>
                                          <p:spTgt spid="29721"/>
                                        </p:tgtEl>
                                        <p:attrNameLst>
                                          <p:attrName>ppt_y</p:attrName>
                                        </p:attrNameLst>
                                      </p:cBhvr>
                                      <p:tavLst>
                                        <p:tav tm="0">
                                          <p:val>
                                            <p:fltVal val="0.5"/>
                                          </p:val>
                                        </p:tav>
                                        <p:tav tm="100000">
                                          <p:val>
                                            <p:strVal val="#ppt_y"/>
                                          </p:val>
                                        </p:tav>
                                      </p:tavLst>
                                    </p:anim>
                                  </p:childTnLst>
                                </p:cTn>
                              </p:par>
                              <p:par>
                                <p:cTn id="129" presetID="23" presetClass="entr" presetSubtype="528" repeatCount="indefinite" fill="hold" grpId="0" nodeType="withEffect">
                                  <p:stCondLst>
                                    <p:cond delay="0"/>
                                  </p:stCondLst>
                                  <p:childTnLst>
                                    <p:set>
                                      <p:cBhvr>
                                        <p:cTn id="130" dur="1" fill="hold">
                                          <p:stCondLst>
                                            <p:cond delay="0"/>
                                          </p:stCondLst>
                                        </p:cTn>
                                        <p:tgtEl>
                                          <p:spTgt spid="29722"/>
                                        </p:tgtEl>
                                        <p:attrNameLst>
                                          <p:attrName>style.visibility</p:attrName>
                                        </p:attrNameLst>
                                      </p:cBhvr>
                                      <p:to>
                                        <p:strVal val="visible"/>
                                      </p:to>
                                    </p:set>
                                    <p:anim calcmode="lin" valueType="num">
                                      <p:cBhvr>
                                        <p:cTn id="131" dur="5000" fill="hold"/>
                                        <p:tgtEl>
                                          <p:spTgt spid="29722"/>
                                        </p:tgtEl>
                                        <p:attrNameLst>
                                          <p:attrName>ppt_w</p:attrName>
                                        </p:attrNameLst>
                                      </p:cBhvr>
                                      <p:tavLst>
                                        <p:tav tm="0">
                                          <p:val>
                                            <p:fltVal val="0"/>
                                          </p:val>
                                        </p:tav>
                                        <p:tav tm="100000">
                                          <p:val>
                                            <p:strVal val="#ppt_w"/>
                                          </p:val>
                                        </p:tav>
                                      </p:tavLst>
                                    </p:anim>
                                    <p:anim calcmode="lin" valueType="num">
                                      <p:cBhvr>
                                        <p:cTn id="132" dur="5000" fill="hold"/>
                                        <p:tgtEl>
                                          <p:spTgt spid="29722"/>
                                        </p:tgtEl>
                                        <p:attrNameLst>
                                          <p:attrName>ppt_h</p:attrName>
                                        </p:attrNameLst>
                                      </p:cBhvr>
                                      <p:tavLst>
                                        <p:tav tm="0">
                                          <p:val>
                                            <p:fltVal val="0"/>
                                          </p:val>
                                        </p:tav>
                                        <p:tav tm="100000">
                                          <p:val>
                                            <p:strVal val="#ppt_h"/>
                                          </p:val>
                                        </p:tav>
                                      </p:tavLst>
                                    </p:anim>
                                    <p:anim calcmode="lin" valueType="num">
                                      <p:cBhvr>
                                        <p:cTn id="133" dur="5000" fill="hold"/>
                                        <p:tgtEl>
                                          <p:spTgt spid="29722"/>
                                        </p:tgtEl>
                                        <p:attrNameLst>
                                          <p:attrName>ppt_x</p:attrName>
                                        </p:attrNameLst>
                                      </p:cBhvr>
                                      <p:tavLst>
                                        <p:tav tm="0">
                                          <p:val>
                                            <p:fltVal val="0.5"/>
                                          </p:val>
                                        </p:tav>
                                        <p:tav tm="100000">
                                          <p:val>
                                            <p:strVal val="#ppt_x"/>
                                          </p:val>
                                        </p:tav>
                                      </p:tavLst>
                                    </p:anim>
                                    <p:anim calcmode="lin" valueType="num">
                                      <p:cBhvr>
                                        <p:cTn id="134" dur="5000" fill="hold"/>
                                        <p:tgtEl>
                                          <p:spTgt spid="29722"/>
                                        </p:tgtEl>
                                        <p:attrNameLst>
                                          <p:attrName>ppt_y</p:attrName>
                                        </p:attrNameLst>
                                      </p:cBhvr>
                                      <p:tavLst>
                                        <p:tav tm="0">
                                          <p:val>
                                            <p:fltVal val="0.5"/>
                                          </p:val>
                                        </p:tav>
                                        <p:tav tm="100000">
                                          <p:val>
                                            <p:strVal val="#ppt_y"/>
                                          </p:val>
                                        </p:tav>
                                      </p:tavLst>
                                    </p:anim>
                                  </p:childTnLst>
                                </p:cTn>
                              </p:par>
                              <p:par>
                                <p:cTn id="135" presetID="23" presetClass="entr" presetSubtype="528" repeatCount="indefinite" fill="hold" grpId="0" nodeType="withEffect">
                                  <p:stCondLst>
                                    <p:cond delay="1500"/>
                                  </p:stCondLst>
                                  <p:childTnLst>
                                    <p:set>
                                      <p:cBhvr>
                                        <p:cTn id="136" dur="1" fill="hold">
                                          <p:stCondLst>
                                            <p:cond delay="0"/>
                                          </p:stCondLst>
                                        </p:cTn>
                                        <p:tgtEl>
                                          <p:spTgt spid="29723"/>
                                        </p:tgtEl>
                                        <p:attrNameLst>
                                          <p:attrName>style.visibility</p:attrName>
                                        </p:attrNameLst>
                                      </p:cBhvr>
                                      <p:to>
                                        <p:strVal val="visible"/>
                                      </p:to>
                                    </p:set>
                                    <p:anim calcmode="lin" valueType="num">
                                      <p:cBhvr>
                                        <p:cTn id="137" dur="2000" fill="hold"/>
                                        <p:tgtEl>
                                          <p:spTgt spid="29723"/>
                                        </p:tgtEl>
                                        <p:attrNameLst>
                                          <p:attrName>ppt_w</p:attrName>
                                        </p:attrNameLst>
                                      </p:cBhvr>
                                      <p:tavLst>
                                        <p:tav tm="0">
                                          <p:val>
                                            <p:fltVal val="0"/>
                                          </p:val>
                                        </p:tav>
                                        <p:tav tm="100000">
                                          <p:val>
                                            <p:strVal val="#ppt_w"/>
                                          </p:val>
                                        </p:tav>
                                      </p:tavLst>
                                    </p:anim>
                                    <p:anim calcmode="lin" valueType="num">
                                      <p:cBhvr>
                                        <p:cTn id="138" dur="2000" fill="hold"/>
                                        <p:tgtEl>
                                          <p:spTgt spid="29723"/>
                                        </p:tgtEl>
                                        <p:attrNameLst>
                                          <p:attrName>ppt_h</p:attrName>
                                        </p:attrNameLst>
                                      </p:cBhvr>
                                      <p:tavLst>
                                        <p:tav tm="0">
                                          <p:val>
                                            <p:fltVal val="0"/>
                                          </p:val>
                                        </p:tav>
                                        <p:tav tm="100000">
                                          <p:val>
                                            <p:strVal val="#ppt_h"/>
                                          </p:val>
                                        </p:tav>
                                      </p:tavLst>
                                    </p:anim>
                                    <p:anim calcmode="lin" valueType="num">
                                      <p:cBhvr>
                                        <p:cTn id="139" dur="2000" fill="hold"/>
                                        <p:tgtEl>
                                          <p:spTgt spid="29723"/>
                                        </p:tgtEl>
                                        <p:attrNameLst>
                                          <p:attrName>ppt_x</p:attrName>
                                        </p:attrNameLst>
                                      </p:cBhvr>
                                      <p:tavLst>
                                        <p:tav tm="0">
                                          <p:val>
                                            <p:fltVal val="0.5"/>
                                          </p:val>
                                        </p:tav>
                                        <p:tav tm="100000">
                                          <p:val>
                                            <p:strVal val="#ppt_x"/>
                                          </p:val>
                                        </p:tav>
                                      </p:tavLst>
                                    </p:anim>
                                    <p:anim calcmode="lin" valueType="num">
                                      <p:cBhvr>
                                        <p:cTn id="140" dur="2000" fill="hold"/>
                                        <p:tgtEl>
                                          <p:spTgt spid="29723"/>
                                        </p:tgtEl>
                                        <p:attrNameLst>
                                          <p:attrName>ppt_y</p:attrName>
                                        </p:attrNameLst>
                                      </p:cBhvr>
                                      <p:tavLst>
                                        <p:tav tm="0">
                                          <p:val>
                                            <p:fltVal val="0.5"/>
                                          </p:val>
                                        </p:tav>
                                        <p:tav tm="100000">
                                          <p:val>
                                            <p:strVal val="#ppt_y"/>
                                          </p:val>
                                        </p:tav>
                                      </p:tavLst>
                                    </p:anim>
                                  </p:childTnLst>
                                </p:cTn>
                              </p:par>
                              <p:par>
                                <p:cTn id="141" presetID="23" presetClass="entr" presetSubtype="528" repeatCount="indefinite" fill="hold" grpId="0" nodeType="withEffect">
                                  <p:stCondLst>
                                    <p:cond delay="1500"/>
                                  </p:stCondLst>
                                  <p:childTnLst>
                                    <p:set>
                                      <p:cBhvr>
                                        <p:cTn id="142" dur="1" fill="hold">
                                          <p:stCondLst>
                                            <p:cond delay="0"/>
                                          </p:stCondLst>
                                        </p:cTn>
                                        <p:tgtEl>
                                          <p:spTgt spid="29724"/>
                                        </p:tgtEl>
                                        <p:attrNameLst>
                                          <p:attrName>style.visibility</p:attrName>
                                        </p:attrNameLst>
                                      </p:cBhvr>
                                      <p:to>
                                        <p:strVal val="visible"/>
                                      </p:to>
                                    </p:set>
                                    <p:anim calcmode="lin" valueType="num">
                                      <p:cBhvr>
                                        <p:cTn id="143" dur="2000" fill="hold"/>
                                        <p:tgtEl>
                                          <p:spTgt spid="29724"/>
                                        </p:tgtEl>
                                        <p:attrNameLst>
                                          <p:attrName>ppt_w</p:attrName>
                                        </p:attrNameLst>
                                      </p:cBhvr>
                                      <p:tavLst>
                                        <p:tav tm="0">
                                          <p:val>
                                            <p:fltVal val="0"/>
                                          </p:val>
                                        </p:tav>
                                        <p:tav tm="100000">
                                          <p:val>
                                            <p:strVal val="#ppt_w"/>
                                          </p:val>
                                        </p:tav>
                                      </p:tavLst>
                                    </p:anim>
                                    <p:anim calcmode="lin" valueType="num">
                                      <p:cBhvr>
                                        <p:cTn id="144" dur="2000" fill="hold"/>
                                        <p:tgtEl>
                                          <p:spTgt spid="29724"/>
                                        </p:tgtEl>
                                        <p:attrNameLst>
                                          <p:attrName>ppt_h</p:attrName>
                                        </p:attrNameLst>
                                      </p:cBhvr>
                                      <p:tavLst>
                                        <p:tav tm="0">
                                          <p:val>
                                            <p:fltVal val="0"/>
                                          </p:val>
                                        </p:tav>
                                        <p:tav tm="100000">
                                          <p:val>
                                            <p:strVal val="#ppt_h"/>
                                          </p:val>
                                        </p:tav>
                                      </p:tavLst>
                                    </p:anim>
                                    <p:anim calcmode="lin" valueType="num">
                                      <p:cBhvr>
                                        <p:cTn id="145" dur="2000" fill="hold"/>
                                        <p:tgtEl>
                                          <p:spTgt spid="29724"/>
                                        </p:tgtEl>
                                        <p:attrNameLst>
                                          <p:attrName>ppt_x</p:attrName>
                                        </p:attrNameLst>
                                      </p:cBhvr>
                                      <p:tavLst>
                                        <p:tav tm="0">
                                          <p:val>
                                            <p:fltVal val="0.5"/>
                                          </p:val>
                                        </p:tav>
                                        <p:tav tm="100000">
                                          <p:val>
                                            <p:strVal val="#ppt_x"/>
                                          </p:val>
                                        </p:tav>
                                      </p:tavLst>
                                    </p:anim>
                                    <p:anim calcmode="lin" valueType="num">
                                      <p:cBhvr>
                                        <p:cTn id="146" dur="2000" fill="hold"/>
                                        <p:tgtEl>
                                          <p:spTgt spid="29724"/>
                                        </p:tgtEl>
                                        <p:attrNameLst>
                                          <p:attrName>ppt_y</p:attrName>
                                        </p:attrNameLst>
                                      </p:cBhvr>
                                      <p:tavLst>
                                        <p:tav tm="0">
                                          <p:val>
                                            <p:fltVal val="0.5"/>
                                          </p:val>
                                        </p:tav>
                                        <p:tav tm="100000">
                                          <p:val>
                                            <p:strVal val="#ppt_y"/>
                                          </p:val>
                                        </p:tav>
                                      </p:tavLst>
                                    </p:anim>
                                  </p:childTnLst>
                                </p:cTn>
                              </p:par>
                              <p:par>
                                <p:cTn id="147" presetID="23" presetClass="entr" presetSubtype="528" repeatCount="indefinite" fill="hold" grpId="0" nodeType="withEffect">
                                  <p:stCondLst>
                                    <p:cond delay="1500"/>
                                  </p:stCondLst>
                                  <p:childTnLst>
                                    <p:set>
                                      <p:cBhvr>
                                        <p:cTn id="148" dur="1" fill="hold">
                                          <p:stCondLst>
                                            <p:cond delay="0"/>
                                          </p:stCondLst>
                                        </p:cTn>
                                        <p:tgtEl>
                                          <p:spTgt spid="29725"/>
                                        </p:tgtEl>
                                        <p:attrNameLst>
                                          <p:attrName>style.visibility</p:attrName>
                                        </p:attrNameLst>
                                      </p:cBhvr>
                                      <p:to>
                                        <p:strVal val="visible"/>
                                      </p:to>
                                    </p:set>
                                    <p:anim calcmode="lin" valueType="num">
                                      <p:cBhvr>
                                        <p:cTn id="149" dur="2000" fill="hold"/>
                                        <p:tgtEl>
                                          <p:spTgt spid="29725"/>
                                        </p:tgtEl>
                                        <p:attrNameLst>
                                          <p:attrName>ppt_w</p:attrName>
                                        </p:attrNameLst>
                                      </p:cBhvr>
                                      <p:tavLst>
                                        <p:tav tm="0">
                                          <p:val>
                                            <p:fltVal val="0"/>
                                          </p:val>
                                        </p:tav>
                                        <p:tav tm="100000">
                                          <p:val>
                                            <p:strVal val="#ppt_w"/>
                                          </p:val>
                                        </p:tav>
                                      </p:tavLst>
                                    </p:anim>
                                    <p:anim calcmode="lin" valueType="num">
                                      <p:cBhvr>
                                        <p:cTn id="150" dur="2000" fill="hold"/>
                                        <p:tgtEl>
                                          <p:spTgt spid="29725"/>
                                        </p:tgtEl>
                                        <p:attrNameLst>
                                          <p:attrName>ppt_h</p:attrName>
                                        </p:attrNameLst>
                                      </p:cBhvr>
                                      <p:tavLst>
                                        <p:tav tm="0">
                                          <p:val>
                                            <p:fltVal val="0"/>
                                          </p:val>
                                        </p:tav>
                                        <p:tav tm="100000">
                                          <p:val>
                                            <p:strVal val="#ppt_h"/>
                                          </p:val>
                                        </p:tav>
                                      </p:tavLst>
                                    </p:anim>
                                    <p:anim calcmode="lin" valueType="num">
                                      <p:cBhvr>
                                        <p:cTn id="151" dur="2000" fill="hold"/>
                                        <p:tgtEl>
                                          <p:spTgt spid="29725"/>
                                        </p:tgtEl>
                                        <p:attrNameLst>
                                          <p:attrName>ppt_x</p:attrName>
                                        </p:attrNameLst>
                                      </p:cBhvr>
                                      <p:tavLst>
                                        <p:tav tm="0">
                                          <p:val>
                                            <p:fltVal val="0.5"/>
                                          </p:val>
                                        </p:tav>
                                        <p:tav tm="100000">
                                          <p:val>
                                            <p:strVal val="#ppt_x"/>
                                          </p:val>
                                        </p:tav>
                                      </p:tavLst>
                                    </p:anim>
                                    <p:anim calcmode="lin" valueType="num">
                                      <p:cBhvr>
                                        <p:cTn id="152" dur="2000" fill="hold"/>
                                        <p:tgtEl>
                                          <p:spTgt spid="29725"/>
                                        </p:tgtEl>
                                        <p:attrNameLst>
                                          <p:attrName>ppt_y</p:attrName>
                                        </p:attrNameLst>
                                      </p:cBhvr>
                                      <p:tavLst>
                                        <p:tav tm="0">
                                          <p:val>
                                            <p:fltVal val="0.5"/>
                                          </p:val>
                                        </p:tav>
                                        <p:tav tm="100000">
                                          <p:val>
                                            <p:strVal val="#ppt_y"/>
                                          </p:val>
                                        </p:tav>
                                      </p:tavLst>
                                    </p:anim>
                                  </p:childTnLst>
                                </p:cTn>
                              </p:par>
                              <p:par>
                                <p:cTn id="153" presetID="23" presetClass="entr" presetSubtype="528" repeatCount="indefinite" fill="hold" grpId="0" nodeType="withEffect">
                                  <p:stCondLst>
                                    <p:cond delay="1500"/>
                                  </p:stCondLst>
                                  <p:childTnLst>
                                    <p:set>
                                      <p:cBhvr>
                                        <p:cTn id="154" dur="1" fill="hold">
                                          <p:stCondLst>
                                            <p:cond delay="0"/>
                                          </p:stCondLst>
                                        </p:cTn>
                                        <p:tgtEl>
                                          <p:spTgt spid="29726"/>
                                        </p:tgtEl>
                                        <p:attrNameLst>
                                          <p:attrName>style.visibility</p:attrName>
                                        </p:attrNameLst>
                                      </p:cBhvr>
                                      <p:to>
                                        <p:strVal val="visible"/>
                                      </p:to>
                                    </p:set>
                                    <p:anim calcmode="lin" valueType="num">
                                      <p:cBhvr>
                                        <p:cTn id="155" dur="2000" fill="hold"/>
                                        <p:tgtEl>
                                          <p:spTgt spid="29726"/>
                                        </p:tgtEl>
                                        <p:attrNameLst>
                                          <p:attrName>ppt_w</p:attrName>
                                        </p:attrNameLst>
                                      </p:cBhvr>
                                      <p:tavLst>
                                        <p:tav tm="0">
                                          <p:val>
                                            <p:fltVal val="0"/>
                                          </p:val>
                                        </p:tav>
                                        <p:tav tm="100000">
                                          <p:val>
                                            <p:strVal val="#ppt_w"/>
                                          </p:val>
                                        </p:tav>
                                      </p:tavLst>
                                    </p:anim>
                                    <p:anim calcmode="lin" valueType="num">
                                      <p:cBhvr>
                                        <p:cTn id="156" dur="2000" fill="hold"/>
                                        <p:tgtEl>
                                          <p:spTgt spid="29726"/>
                                        </p:tgtEl>
                                        <p:attrNameLst>
                                          <p:attrName>ppt_h</p:attrName>
                                        </p:attrNameLst>
                                      </p:cBhvr>
                                      <p:tavLst>
                                        <p:tav tm="0">
                                          <p:val>
                                            <p:fltVal val="0"/>
                                          </p:val>
                                        </p:tav>
                                        <p:tav tm="100000">
                                          <p:val>
                                            <p:strVal val="#ppt_h"/>
                                          </p:val>
                                        </p:tav>
                                      </p:tavLst>
                                    </p:anim>
                                    <p:anim calcmode="lin" valueType="num">
                                      <p:cBhvr>
                                        <p:cTn id="157" dur="2000" fill="hold"/>
                                        <p:tgtEl>
                                          <p:spTgt spid="29726"/>
                                        </p:tgtEl>
                                        <p:attrNameLst>
                                          <p:attrName>ppt_x</p:attrName>
                                        </p:attrNameLst>
                                      </p:cBhvr>
                                      <p:tavLst>
                                        <p:tav tm="0">
                                          <p:val>
                                            <p:fltVal val="0.5"/>
                                          </p:val>
                                        </p:tav>
                                        <p:tav tm="100000">
                                          <p:val>
                                            <p:strVal val="#ppt_x"/>
                                          </p:val>
                                        </p:tav>
                                      </p:tavLst>
                                    </p:anim>
                                    <p:anim calcmode="lin" valueType="num">
                                      <p:cBhvr>
                                        <p:cTn id="158" dur="2000" fill="hold"/>
                                        <p:tgtEl>
                                          <p:spTgt spid="29726"/>
                                        </p:tgtEl>
                                        <p:attrNameLst>
                                          <p:attrName>ppt_y</p:attrName>
                                        </p:attrNameLst>
                                      </p:cBhvr>
                                      <p:tavLst>
                                        <p:tav tm="0">
                                          <p:val>
                                            <p:fltVal val="0.5"/>
                                          </p:val>
                                        </p:tav>
                                        <p:tav tm="100000">
                                          <p:val>
                                            <p:strVal val="#ppt_y"/>
                                          </p:val>
                                        </p:tav>
                                      </p:tavLst>
                                    </p:anim>
                                  </p:childTnLst>
                                </p:cTn>
                              </p:par>
                              <p:par>
                                <p:cTn id="159" presetID="23" presetClass="entr" presetSubtype="528" repeatCount="indefinite" fill="hold" grpId="0" nodeType="withEffect">
                                  <p:stCondLst>
                                    <p:cond delay="500"/>
                                  </p:stCondLst>
                                  <p:childTnLst>
                                    <p:set>
                                      <p:cBhvr>
                                        <p:cTn id="160" dur="1" fill="hold">
                                          <p:stCondLst>
                                            <p:cond delay="0"/>
                                          </p:stCondLst>
                                        </p:cTn>
                                        <p:tgtEl>
                                          <p:spTgt spid="29729"/>
                                        </p:tgtEl>
                                        <p:attrNameLst>
                                          <p:attrName>style.visibility</p:attrName>
                                        </p:attrNameLst>
                                      </p:cBhvr>
                                      <p:to>
                                        <p:strVal val="visible"/>
                                      </p:to>
                                    </p:set>
                                    <p:anim calcmode="lin" valueType="num">
                                      <p:cBhvr>
                                        <p:cTn id="161" dur="1000" fill="hold"/>
                                        <p:tgtEl>
                                          <p:spTgt spid="29729"/>
                                        </p:tgtEl>
                                        <p:attrNameLst>
                                          <p:attrName>ppt_w</p:attrName>
                                        </p:attrNameLst>
                                      </p:cBhvr>
                                      <p:tavLst>
                                        <p:tav tm="0">
                                          <p:val>
                                            <p:fltVal val="0"/>
                                          </p:val>
                                        </p:tav>
                                        <p:tav tm="100000">
                                          <p:val>
                                            <p:strVal val="#ppt_w"/>
                                          </p:val>
                                        </p:tav>
                                      </p:tavLst>
                                    </p:anim>
                                    <p:anim calcmode="lin" valueType="num">
                                      <p:cBhvr>
                                        <p:cTn id="162" dur="1000" fill="hold"/>
                                        <p:tgtEl>
                                          <p:spTgt spid="29729"/>
                                        </p:tgtEl>
                                        <p:attrNameLst>
                                          <p:attrName>ppt_h</p:attrName>
                                        </p:attrNameLst>
                                      </p:cBhvr>
                                      <p:tavLst>
                                        <p:tav tm="0">
                                          <p:val>
                                            <p:fltVal val="0"/>
                                          </p:val>
                                        </p:tav>
                                        <p:tav tm="100000">
                                          <p:val>
                                            <p:strVal val="#ppt_h"/>
                                          </p:val>
                                        </p:tav>
                                      </p:tavLst>
                                    </p:anim>
                                    <p:anim calcmode="lin" valueType="num">
                                      <p:cBhvr>
                                        <p:cTn id="163" dur="1000" fill="hold"/>
                                        <p:tgtEl>
                                          <p:spTgt spid="29729"/>
                                        </p:tgtEl>
                                        <p:attrNameLst>
                                          <p:attrName>ppt_x</p:attrName>
                                        </p:attrNameLst>
                                      </p:cBhvr>
                                      <p:tavLst>
                                        <p:tav tm="0">
                                          <p:val>
                                            <p:fltVal val="0.5"/>
                                          </p:val>
                                        </p:tav>
                                        <p:tav tm="100000">
                                          <p:val>
                                            <p:strVal val="#ppt_x"/>
                                          </p:val>
                                        </p:tav>
                                      </p:tavLst>
                                    </p:anim>
                                    <p:anim calcmode="lin" valueType="num">
                                      <p:cBhvr>
                                        <p:cTn id="164" dur="1000" fill="hold"/>
                                        <p:tgtEl>
                                          <p:spTgt spid="29729"/>
                                        </p:tgtEl>
                                        <p:attrNameLst>
                                          <p:attrName>ppt_y</p:attrName>
                                        </p:attrNameLst>
                                      </p:cBhvr>
                                      <p:tavLst>
                                        <p:tav tm="0">
                                          <p:val>
                                            <p:fltVal val="0.5"/>
                                          </p:val>
                                        </p:tav>
                                        <p:tav tm="100000">
                                          <p:val>
                                            <p:strVal val="#ppt_y"/>
                                          </p:val>
                                        </p:tav>
                                      </p:tavLst>
                                    </p:anim>
                                  </p:childTnLst>
                                </p:cTn>
                              </p:par>
                              <p:par>
                                <p:cTn id="165" presetID="23" presetClass="entr" presetSubtype="528" repeatCount="indefinite" fill="hold" grpId="0" nodeType="withEffect">
                                  <p:stCondLst>
                                    <p:cond delay="500"/>
                                  </p:stCondLst>
                                  <p:childTnLst>
                                    <p:set>
                                      <p:cBhvr>
                                        <p:cTn id="166" dur="1" fill="hold">
                                          <p:stCondLst>
                                            <p:cond delay="0"/>
                                          </p:stCondLst>
                                        </p:cTn>
                                        <p:tgtEl>
                                          <p:spTgt spid="29730"/>
                                        </p:tgtEl>
                                        <p:attrNameLst>
                                          <p:attrName>style.visibility</p:attrName>
                                        </p:attrNameLst>
                                      </p:cBhvr>
                                      <p:to>
                                        <p:strVal val="visible"/>
                                      </p:to>
                                    </p:set>
                                    <p:anim calcmode="lin" valueType="num">
                                      <p:cBhvr>
                                        <p:cTn id="167" dur="1000" fill="hold"/>
                                        <p:tgtEl>
                                          <p:spTgt spid="29730"/>
                                        </p:tgtEl>
                                        <p:attrNameLst>
                                          <p:attrName>ppt_w</p:attrName>
                                        </p:attrNameLst>
                                      </p:cBhvr>
                                      <p:tavLst>
                                        <p:tav tm="0">
                                          <p:val>
                                            <p:fltVal val="0"/>
                                          </p:val>
                                        </p:tav>
                                        <p:tav tm="100000">
                                          <p:val>
                                            <p:strVal val="#ppt_w"/>
                                          </p:val>
                                        </p:tav>
                                      </p:tavLst>
                                    </p:anim>
                                    <p:anim calcmode="lin" valueType="num">
                                      <p:cBhvr>
                                        <p:cTn id="168" dur="1000" fill="hold"/>
                                        <p:tgtEl>
                                          <p:spTgt spid="29730"/>
                                        </p:tgtEl>
                                        <p:attrNameLst>
                                          <p:attrName>ppt_h</p:attrName>
                                        </p:attrNameLst>
                                      </p:cBhvr>
                                      <p:tavLst>
                                        <p:tav tm="0">
                                          <p:val>
                                            <p:fltVal val="0"/>
                                          </p:val>
                                        </p:tav>
                                        <p:tav tm="100000">
                                          <p:val>
                                            <p:strVal val="#ppt_h"/>
                                          </p:val>
                                        </p:tav>
                                      </p:tavLst>
                                    </p:anim>
                                    <p:anim calcmode="lin" valueType="num">
                                      <p:cBhvr>
                                        <p:cTn id="169" dur="1000" fill="hold"/>
                                        <p:tgtEl>
                                          <p:spTgt spid="29730"/>
                                        </p:tgtEl>
                                        <p:attrNameLst>
                                          <p:attrName>ppt_x</p:attrName>
                                        </p:attrNameLst>
                                      </p:cBhvr>
                                      <p:tavLst>
                                        <p:tav tm="0">
                                          <p:val>
                                            <p:fltVal val="0.5"/>
                                          </p:val>
                                        </p:tav>
                                        <p:tav tm="100000">
                                          <p:val>
                                            <p:strVal val="#ppt_x"/>
                                          </p:val>
                                        </p:tav>
                                      </p:tavLst>
                                    </p:anim>
                                    <p:anim calcmode="lin" valueType="num">
                                      <p:cBhvr>
                                        <p:cTn id="170" dur="1000" fill="hold"/>
                                        <p:tgtEl>
                                          <p:spTgt spid="29730"/>
                                        </p:tgtEl>
                                        <p:attrNameLst>
                                          <p:attrName>ppt_y</p:attrName>
                                        </p:attrNameLst>
                                      </p:cBhvr>
                                      <p:tavLst>
                                        <p:tav tm="0">
                                          <p:val>
                                            <p:fltVal val="0.5"/>
                                          </p:val>
                                        </p:tav>
                                        <p:tav tm="100000">
                                          <p:val>
                                            <p:strVal val="#ppt_y"/>
                                          </p:val>
                                        </p:tav>
                                      </p:tavLst>
                                    </p:anim>
                                  </p:childTnLst>
                                </p:cTn>
                              </p:par>
                              <p:par>
                                <p:cTn id="171" presetID="23" presetClass="entr" presetSubtype="528" repeatCount="indefinite" fill="hold" grpId="0" nodeType="withEffect">
                                  <p:stCondLst>
                                    <p:cond delay="500"/>
                                  </p:stCondLst>
                                  <p:childTnLst>
                                    <p:set>
                                      <p:cBhvr>
                                        <p:cTn id="172" dur="1" fill="hold">
                                          <p:stCondLst>
                                            <p:cond delay="0"/>
                                          </p:stCondLst>
                                        </p:cTn>
                                        <p:tgtEl>
                                          <p:spTgt spid="29731"/>
                                        </p:tgtEl>
                                        <p:attrNameLst>
                                          <p:attrName>style.visibility</p:attrName>
                                        </p:attrNameLst>
                                      </p:cBhvr>
                                      <p:to>
                                        <p:strVal val="visible"/>
                                      </p:to>
                                    </p:set>
                                    <p:anim calcmode="lin" valueType="num">
                                      <p:cBhvr>
                                        <p:cTn id="173" dur="1000" fill="hold"/>
                                        <p:tgtEl>
                                          <p:spTgt spid="29731"/>
                                        </p:tgtEl>
                                        <p:attrNameLst>
                                          <p:attrName>ppt_w</p:attrName>
                                        </p:attrNameLst>
                                      </p:cBhvr>
                                      <p:tavLst>
                                        <p:tav tm="0">
                                          <p:val>
                                            <p:fltVal val="0"/>
                                          </p:val>
                                        </p:tav>
                                        <p:tav tm="100000">
                                          <p:val>
                                            <p:strVal val="#ppt_w"/>
                                          </p:val>
                                        </p:tav>
                                      </p:tavLst>
                                    </p:anim>
                                    <p:anim calcmode="lin" valueType="num">
                                      <p:cBhvr>
                                        <p:cTn id="174" dur="1000" fill="hold"/>
                                        <p:tgtEl>
                                          <p:spTgt spid="29731"/>
                                        </p:tgtEl>
                                        <p:attrNameLst>
                                          <p:attrName>ppt_h</p:attrName>
                                        </p:attrNameLst>
                                      </p:cBhvr>
                                      <p:tavLst>
                                        <p:tav tm="0">
                                          <p:val>
                                            <p:fltVal val="0"/>
                                          </p:val>
                                        </p:tav>
                                        <p:tav tm="100000">
                                          <p:val>
                                            <p:strVal val="#ppt_h"/>
                                          </p:val>
                                        </p:tav>
                                      </p:tavLst>
                                    </p:anim>
                                    <p:anim calcmode="lin" valueType="num">
                                      <p:cBhvr>
                                        <p:cTn id="175" dur="1000" fill="hold"/>
                                        <p:tgtEl>
                                          <p:spTgt spid="29731"/>
                                        </p:tgtEl>
                                        <p:attrNameLst>
                                          <p:attrName>ppt_x</p:attrName>
                                        </p:attrNameLst>
                                      </p:cBhvr>
                                      <p:tavLst>
                                        <p:tav tm="0">
                                          <p:val>
                                            <p:fltVal val="0.5"/>
                                          </p:val>
                                        </p:tav>
                                        <p:tav tm="100000">
                                          <p:val>
                                            <p:strVal val="#ppt_x"/>
                                          </p:val>
                                        </p:tav>
                                      </p:tavLst>
                                    </p:anim>
                                    <p:anim calcmode="lin" valueType="num">
                                      <p:cBhvr>
                                        <p:cTn id="176" dur="1000" fill="hold"/>
                                        <p:tgtEl>
                                          <p:spTgt spid="29731"/>
                                        </p:tgtEl>
                                        <p:attrNameLst>
                                          <p:attrName>ppt_y</p:attrName>
                                        </p:attrNameLst>
                                      </p:cBhvr>
                                      <p:tavLst>
                                        <p:tav tm="0">
                                          <p:val>
                                            <p:fltVal val="0.5"/>
                                          </p:val>
                                        </p:tav>
                                        <p:tav tm="100000">
                                          <p:val>
                                            <p:strVal val="#ppt_y"/>
                                          </p:val>
                                        </p:tav>
                                      </p:tavLst>
                                    </p:anim>
                                  </p:childTnLst>
                                </p:cTn>
                              </p:par>
                              <p:par>
                                <p:cTn id="177" presetID="23" presetClass="entr" presetSubtype="528" repeatCount="indefinite" fill="hold" grpId="0" nodeType="withEffect">
                                  <p:stCondLst>
                                    <p:cond delay="500"/>
                                  </p:stCondLst>
                                  <p:childTnLst>
                                    <p:set>
                                      <p:cBhvr>
                                        <p:cTn id="178" dur="1" fill="hold">
                                          <p:stCondLst>
                                            <p:cond delay="0"/>
                                          </p:stCondLst>
                                        </p:cTn>
                                        <p:tgtEl>
                                          <p:spTgt spid="29732"/>
                                        </p:tgtEl>
                                        <p:attrNameLst>
                                          <p:attrName>style.visibility</p:attrName>
                                        </p:attrNameLst>
                                      </p:cBhvr>
                                      <p:to>
                                        <p:strVal val="visible"/>
                                      </p:to>
                                    </p:set>
                                    <p:anim calcmode="lin" valueType="num">
                                      <p:cBhvr>
                                        <p:cTn id="179" dur="1000" fill="hold"/>
                                        <p:tgtEl>
                                          <p:spTgt spid="29732"/>
                                        </p:tgtEl>
                                        <p:attrNameLst>
                                          <p:attrName>ppt_w</p:attrName>
                                        </p:attrNameLst>
                                      </p:cBhvr>
                                      <p:tavLst>
                                        <p:tav tm="0">
                                          <p:val>
                                            <p:fltVal val="0"/>
                                          </p:val>
                                        </p:tav>
                                        <p:tav tm="100000">
                                          <p:val>
                                            <p:strVal val="#ppt_w"/>
                                          </p:val>
                                        </p:tav>
                                      </p:tavLst>
                                    </p:anim>
                                    <p:anim calcmode="lin" valueType="num">
                                      <p:cBhvr>
                                        <p:cTn id="180" dur="1000" fill="hold"/>
                                        <p:tgtEl>
                                          <p:spTgt spid="29732"/>
                                        </p:tgtEl>
                                        <p:attrNameLst>
                                          <p:attrName>ppt_h</p:attrName>
                                        </p:attrNameLst>
                                      </p:cBhvr>
                                      <p:tavLst>
                                        <p:tav tm="0">
                                          <p:val>
                                            <p:fltVal val="0"/>
                                          </p:val>
                                        </p:tav>
                                        <p:tav tm="100000">
                                          <p:val>
                                            <p:strVal val="#ppt_h"/>
                                          </p:val>
                                        </p:tav>
                                      </p:tavLst>
                                    </p:anim>
                                    <p:anim calcmode="lin" valueType="num">
                                      <p:cBhvr>
                                        <p:cTn id="181" dur="1000" fill="hold"/>
                                        <p:tgtEl>
                                          <p:spTgt spid="29732"/>
                                        </p:tgtEl>
                                        <p:attrNameLst>
                                          <p:attrName>ppt_x</p:attrName>
                                        </p:attrNameLst>
                                      </p:cBhvr>
                                      <p:tavLst>
                                        <p:tav tm="0">
                                          <p:val>
                                            <p:fltVal val="0.5"/>
                                          </p:val>
                                        </p:tav>
                                        <p:tav tm="100000">
                                          <p:val>
                                            <p:strVal val="#ppt_x"/>
                                          </p:val>
                                        </p:tav>
                                      </p:tavLst>
                                    </p:anim>
                                    <p:anim calcmode="lin" valueType="num">
                                      <p:cBhvr>
                                        <p:cTn id="182" dur="1000" fill="hold"/>
                                        <p:tgtEl>
                                          <p:spTgt spid="29732"/>
                                        </p:tgtEl>
                                        <p:attrNameLst>
                                          <p:attrName>ppt_y</p:attrName>
                                        </p:attrNameLst>
                                      </p:cBhvr>
                                      <p:tavLst>
                                        <p:tav tm="0">
                                          <p:val>
                                            <p:fltVal val="0.5"/>
                                          </p:val>
                                        </p:tav>
                                        <p:tav tm="100000">
                                          <p:val>
                                            <p:strVal val="#ppt_y"/>
                                          </p:val>
                                        </p:tav>
                                      </p:tavLst>
                                    </p:anim>
                                  </p:childTnLst>
                                </p:cTn>
                              </p:par>
                              <p:par>
                                <p:cTn id="183" presetID="23" presetClass="entr" presetSubtype="528" repeatCount="indefinite" fill="hold" grpId="0" nodeType="withEffect">
                                  <p:stCondLst>
                                    <p:cond delay="0"/>
                                  </p:stCondLst>
                                  <p:childTnLst>
                                    <p:set>
                                      <p:cBhvr>
                                        <p:cTn id="184" dur="1" fill="hold">
                                          <p:stCondLst>
                                            <p:cond delay="0"/>
                                          </p:stCondLst>
                                        </p:cTn>
                                        <p:tgtEl>
                                          <p:spTgt spid="29733"/>
                                        </p:tgtEl>
                                        <p:attrNameLst>
                                          <p:attrName>style.visibility</p:attrName>
                                        </p:attrNameLst>
                                      </p:cBhvr>
                                      <p:to>
                                        <p:strVal val="visible"/>
                                      </p:to>
                                    </p:set>
                                    <p:anim calcmode="lin" valueType="num">
                                      <p:cBhvr>
                                        <p:cTn id="185" dur="2000" fill="hold"/>
                                        <p:tgtEl>
                                          <p:spTgt spid="29733"/>
                                        </p:tgtEl>
                                        <p:attrNameLst>
                                          <p:attrName>ppt_w</p:attrName>
                                        </p:attrNameLst>
                                      </p:cBhvr>
                                      <p:tavLst>
                                        <p:tav tm="0">
                                          <p:val>
                                            <p:fltVal val="0"/>
                                          </p:val>
                                        </p:tav>
                                        <p:tav tm="100000">
                                          <p:val>
                                            <p:strVal val="#ppt_w"/>
                                          </p:val>
                                        </p:tav>
                                      </p:tavLst>
                                    </p:anim>
                                    <p:anim calcmode="lin" valueType="num">
                                      <p:cBhvr>
                                        <p:cTn id="186" dur="2000" fill="hold"/>
                                        <p:tgtEl>
                                          <p:spTgt spid="29733"/>
                                        </p:tgtEl>
                                        <p:attrNameLst>
                                          <p:attrName>ppt_h</p:attrName>
                                        </p:attrNameLst>
                                      </p:cBhvr>
                                      <p:tavLst>
                                        <p:tav tm="0">
                                          <p:val>
                                            <p:fltVal val="0"/>
                                          </p:val>
                                        </p:tav>
                                        <p:tav tm="100000">
                                          <p:val>
                                            <p:strVal val="#ppt_h"/>
                                          </p:val>
                                        </p:tav>
                                      </p:tavLst>
                                    </p:anim>
                                    <p:anim calcmode="lin" valueType="num">
                                      <p:cBhvr>
                                        <p:cTn id="187" dur="2000" fill="hold"/>
                                        <p:tgtEl>
                                          <p:spTgt spid="29733"/>
                                        </p:tgtEl>
                                        <p:attrNameLst>
                                          <p:attrName>ppt_x</p:attrName>
                                        </p:attrNameLst>
                                      </p:cBhvr>
                                      <p:tavLst>
                                        <p:tav tm="0">
                                          <p:val>
                                            <p:fltVal val="0.5"/>
                                          </p:val>
                                        </p:tav>
                                        <p:tav tm="100000">
                                          <p:val>
                                            <p:strVal val="#ppt_x"/>
                                          </p:val>
                                        </p:tav>
                                      </p:tavLst>
                                    </p:anim>
                                    <p:anim calcmode="lin" valueType="num">
                                      <p:cBhvr>
                                        <p:cTn id="188" dur="2000" fill="hold"/>
                                        <p:tgtEl>
                                          <p:spTgt spid="29733"/>
                                        </p:tgtEl>
                                        <p:attrNameLst>
                                          <p:attrName>ppt_y</p:attrName>
                                        </p:attrNameLst>
                                      </p:cBhvr>
                                      <p:tavLst>
                                        <p:tav tm="0">
                                          <p:val>
                                            <p:fltVal val="0.5"/>
                                          </p:val>
                                        </p:tav>
                                        <p:tav tm="100000">
                                          <p:val>
                                            <p:strVal val="#ppt_y"/>
                                          </p:val>
                                        </p:tav>
                                      </p:tavLst>
                                    </p:anim>
                                  </p:childTnLst>
                                </p:cTn>
                              </p:par>
                              <p:par>
                                <p:cTn id="189" presetID="23" presetClass="entr" presetSubtype="528" repeatCount="indefinite" fill="hold" grpId="0" nodeType="withEffect">
                                  <p:stCondLst>
                                    <p:cond delay="0"/>
                                  </p:stCondLst>
                                  <p:childTnLst>
                                    <p:set>
                                      <p:cBhvr>
                                        <p:cTn id="190" dur="1" fill="hold">
                                          <p:stCondLst>
                                            <p:cond delay="0"/>
                                          </p:stCondLst>
                                        </p:cTn>
                                        <p:tgtEl>
                                          <p:spTgt spid="29734"/>
                                        </p:tgtEl>
                                        <p:attrNameLst>
                                          <p:attrName>style.visibility</p:attrName>
                                        </p:attrNameLst>
                                      </p:cBhvr>
                                      <p:to>
                                        <p:strVal val="visible"/>
                                      </p:to>
                                    </p:set>
                                    <p:anim calcmode="lin" valueType="num">
                                      <p:cBhvr>
                                        <p:cTn id="191" dur="2000" fill="hold"/>
                                        <p:tgtEl>
                                          <p:spTgt spid="29734"/>
                                        </p:tgtEl>
                                        <p:attrNameLst>
                                          <p:attrName>ppt_w</p:attrName>
                                        </p:attrNameLst>
                                      </p:cBhvr>
                                      <p:tavLst>
                                        <p:tav tm="0">
                                          <p:val>
                                            <p:fltVal val="0"/>
                                          </p:val>
                                        </p:tav>
                                        <p:tav tm="100000">
                                          <p:val>
                                            <p:strVal val="#ppt_w"/>
                                          </p:val>
                                        </p:tav>
                                      </p:tavLst>
                                    </p:anim>
                                    <p:anim calcmode="lin" valueType="num">
                                      <p:cBhvr>
                                        <p:cTn id="192" dur="2000" fill="hold"/>
                                        <p:tgtEl>
                                          <p:spTgt spid="29734"/>
                                        </p:tgtEl>
                                        <p:attrNameLst>
                                          <p:attrName>ppt_h</p:attrName>
                                        </p:attrNameLst>
                                      </p:cBhvr>
                                      <p:tavLst>
                                        <p:tav tm="0">
                                          <p:val>
                                            <p:fltVal val="0"/>
                                          </p:val>
                                        </p:tav>
                                        <p:tav tm="100000">
                                          <p:val>
                                            <p:strVal val="#ppt_h"/>
                                          </p:val>
                                        </p:tav>
                                      </p:tavLst>
                                    </p:anim>
                                    <p:anim calcmode="lin" valueType="num">
                                      <p:cBhvr>
                                        <p:cTn id="193" dur="2000" fill="hold"/>
                                        <p:tgtEl>
                                          <p:spTgt spid="29734"/>
                                        </p:tgtEl>
                                        <p:attrNameLst>
                                          <p:attrName>ppt_x</p:attrName>
                                        </p:attrNameLst>
                                      </p:cBhvr>
                                      <p:tavLst>
                                        <p:tav tm="0">
                                          <p:val>
                                            <p:fltVal val="0.5"/>
                                          </p:val>
                                        </p:tav>
                                        <p:tav tm="100000">
                                          <p:val>
                                            <p:strVal val="#ppt_x"/>
                                          </p:val>
                                        </p:tav>
                                      </p:tavLst>
                                    </p:anim>
                                    <p:anim calcmode="lin" valueType="num">
                                      <p:cBhvr>
                                        <p:cTn id="194" dur="2000" fill="hold"/>
                                        <p:tgtEl>
                                          <p:spTgt spid="29734"/>
                                        </p:tgtEl>
                                        <p:attrNameLst>
                                          <p:attrName>ppt_y</p:attrName>
                                        </p:attrNameLst>
                                      </p:cBhvr>
                                      <p:tavLst>
                                        <p:tav tm="0">
                                          <p:val>
                                            <p:fltVal val="0.5"/>
                                          </p:val>
                                        </p:tav>
                                        <p:tav tm="100000">
                                          <p:val>
                                            <p:strVal val="#ppt_y"/>
                                          </p:val>
                                        </p:tav>
                                      </p:tavLst>
                                    </p:anim>
                                  </p:childTnLst>
                                </p:cTn>
                              </p:par>
                              <p:par>
                                <p:cTn id="195" presetID="23" presetClass="entr" presetSubtype="528" repeatCount="indefinite" fill="hold" grpId="0" nodeType="withEffect">
                                  <p:stCondLst>
                                    <p:cond delay="0"/>
                                  </p:stCondLst>
                                  <p:childTnLst>
                                    <p:set>
                                      <p:cBhvr>
                                        <p:cTn id="196" dur="1" fill="hold">
                                          <p:stCondLst>
                                            <p:cond delay="0"/>
                                          </p:stCondLst>
                                        </p:cTn>
                                        <p:tgtEl>
                                          <p:spTgt spid="29735"/>
                                        </p:tgtEl>
                                        <p:attrNameLst>
                                          <p:attrName>style.visibility</p:attrName>
                                        </p:attrNameLst>
                                      </p:cBhvr>
                                      <p:to>
                                        <p:strVal val="visible"/>
                                      </p:to>
                                    </p:set>
                                    <p:anim calcmode="lin" valueType="num">
                                      <p:cBhvr>
                                        <p:cTn id="197" dur="2000" fill="hold"/>
                                        <p:tgtEl>
                                          <p:spTgt spid="29735"/>
                                        </p:tgtEl>
                                        <p:attrNameLst>
                                          <p:attrName>ppt_w</p:attrName>
                                        </p:attrNameLst>
                                      </p:cBhvr>
                                      <p:tavLst>
                                        <p:tav tm="0">
                                          <p:val>
                                            <p:fltVal val="0"/>
                                          </p:val>
                                        </p:tav>
                                        <p:tav tm="100000">
                                          <p:val>
                                            <p:strVal val="#ppt_w"/>
                                          </p:val>
                                        </p:tav>
                                      </p:tavLst>
                                    </p:anim>
                                    <p:anim calcmode="lin" valueType="num">
                                      <p:cBhvr>
                                        <p:cTn id="198" dur="2000" fill="hold"/>
                                        <p:tgtEl>
                                          <p:spTgt spid="29735"/>
                                        </p:tgtEl>
                                        <p:attrNameLst>
                                          <p:attrName>ppt_h</p:attrName>
                                        </p:attrNameLst>
                                      </p:cBhvr>
                                      <p:tavLst>
                                        <p:tav tm="0">
                                          <p:val>
                                            <p:fltVal val="0"/>
                                          </p:val>
                                        </p:tav>
                                        <p:tav tm="100000">
                                          <p:val>
                                            <p:strVal val="#ppt_h"/>
                                          </p:val>
                                        </p:tav>
                                      </p:tavLst>
                                    </p:anim>
                                    <p:anim calcmode="lin" valueType="num">
                                      <p:cBhvr>
                                        <p:cTn id="199" dur="2000" fill="hold"/>
                                        <p:tgtEl>
                                          <p:spTgt spid="29735"/>
                                        </p:tgtEl>
                                        <p:attrNameLst>
                                          <p:attrName>ppt_x</p:attrName>
                                        </p:attrNameLst>
                                      </p:cBhvr>
                                      <p:tavLst>
                                        <p:tav tm="0">
                                          <p:val>
                                            <p:fltVal val="0.5"/>
                                          </p:val>
                                        </p:tav>
                                        <p:tav tm="100000">
                                          <p:val>
                                            <p:strVal val="#ppt_x"/>
                                          </p:val>
                                        </p:tav>
                                      </p:tavLst>
                                    </p:anim>
                                    <p:anim calcmode="lin" valueType="num">
                                      <p:cBhvr>
                                        <p:cTn id="200" dur="2000" fill="hold"/>
                                        <p:tgtEl>
                                          <p:spTgt spid="29735"/>
                                        </p:tgtEl>
                                        <p:attrNameLst>
                                          <p:attrName>ppt_y</p:attrName>
                                        </p:attrNameLst>
                                      </p:cBhvr>
                                      <p:tavLst>
                                        <p:tav tm="0">
                                          <p:val>
                                            <p:fltVal val="0.5"/>
                                          </p:val>
                                        </p:tav>
                                        <p:tav tm="100000">
                                          <p:val>
                                            <p:strVal val="#ppt_y"/>
                                          </p:val>
                                        </p:tav>
                                      </p:tavLst>
                                    </p:anim>
                                  </p:childTnLst>
                                </p:cTn>
                              </p:par>
                              <p:par>
                                <p:cTn id="201" presetID="23" presetClass="entr" presetSubtype="528" repeatCount="indefinite" fill="hold" grpId="0" nodeType="withEffect">
                                  <p:stCondLst>
                                    <p:cond delay="0"/>
                                  </p:stCondLst>
                                  <p:childTnLst>
                                    <p:set>
                                      <p:cBhvr>
                                        <p:cTn id="202" dur="1" fill="hold">
                                          <p:stCondLst>
                                            <p:cond delay="0"/>
                                          </p:stCondLst>
                                        </p:cTn>
                                        <p:tgtEl>
                                          <p:spTgt spid="29736"/>
                                        </p:tgtEl>
                                        <p:attrNameLst>
                                          <p:attrName>style.visibility</p:attrName>
                                        </p:attrNameLst>
                                      </p:cBhvr>
                                      <p:to>
                                        <p:strVal val="visible"/>
                                      </p:to>
                                    </p:set>
                                    <p:anim calcmode="lin" valueType="num">
                                      <p:cBhvr>
                                        <p:cTn id="203" dur="2000" fill="hold"/>
                                        <p:tgtEl>
                                          <p:spTgt spid="29736"/>
                                        </p:tgtEl>
                                        <p:attrNameLst>
                                          <p:attrName>ppt_w</p:attrName>
                                        </p:attrNameLst>
                                      </p:cBhvr>
                                      <p:tavLst>
                                        <p:tav tm="0">
                                          <p:val>
                                            <p:fltVal val="0"/>
                                          </p:val>
                                        </p:tav>
                                        <p:tav tm="100000">
                                          <p:val>
                                            <p:strVal val="#ppt_w"/>
                                          </p:val>
                                        </p:tav>
                                      </p:tavLst>
                                    </p:anim>
                                    <p:anim calcmode="lin" valueType="num">
                                      <p:cBhvr>
                                        <p:cTn id="204" dur="2000" fill="hold"/>
                                        <p:tgtEl>
                                          <p:spTgt spid="29736"/>
                                        </p:tgtEl>
                                        <p:attrNameLst>
                                          <p:attrName>ppt_h</p:attrName>
                                        </p:attrNameLst>
                                      </p:cBhvr>
                                      <p:tavLst>
                                        <p:tav tm="0">
                                          <p:val>
                                            <p:fltVal val="0"/>
                                          </p:val>
                                        </p:tav>
                                        <p:tav tm="100000">
                                          <p:val>
                                            <p:strVal val="#ppt_h"/>
                                          </p:val>
                                        </p:tav>
                                      </p:tavLst>
                                    </p:anim>
                                    <p:anim calcmode="lin" valueType="num">
                                      <p:cBhvr>
                                        <p:cTn id="205" dur="2000" fill="hold"/>
                                        <p:tgtEl>
                                          <p:spTgt spid="29736"/>
                                        </p:tgtEl>
                                        <p:attrNameLst>
                                          <p:attrName>ppt_x</p:attrName>
                                        </p:attrNameLst>
                                      </p:cBhvr>
                                      <p:tavLst>
                                        <p:tav tm="0">
                                          <p:val>
                                            <p:fltVal val="0.5"/>
                                          </p:val>
                                        </p:tav>
                                        <p:tav tm="100000">
                                          <p:val>
                                            <p:strVal val="#ppt_x"/>
                                          </p:val>
                                        </p:tav>
                                      </p:tavLst>
                                    </p:anim>
                                    <p:anim calcmode="lin" valueType="num">
                                      <p:cBhvr>
                                        <p:cTn id="206" dur="2000" fill="hold"/>
                                        <p:tgtEl>
                                          <p:spTgt spid="29736"/>
                                        </p:tgtEl>
                                        <p:attrNameLst>
                                          <p:attrName>ppt_y</p:attrName>
                                        </p:attrNameLst>
                                      </p:cBhvr>
                                      <p:tavLst>
                                        <p:tav tm="0">
                                          <p:val>
                                            <p:fltVal val="0.5"/>
                                          </p:val>
                                        </p:tav>
                                        <p:tav tm="100000">
                                          <p:val>
                                            <p:strVal val="#ppt_y"/>
                                          </p:val>
                                        </p:tav>
                                      </p:tavLst>
                                    </p:anim>
                                  </p:childTnLst>
                                </p:cTn>
                              </p:par>
                              <p:par>
                                <p:cTn id="207" presetID="23" presetClass="entr" presetSubtype="528" repeatCount="indefinite" fill="hold" grpId="0" nodeType="withEffect">
                                  <p:stCondLst>
                                    <p:cond delay="0"/>
                                  </p:stCondLst>
                                  <p:childTnLst>
                                    <p:set>
                                      <p:cBhvr>
                                        <p:cTn id="208" dur="1" fill="hold">
                                          <p:stCondLst>
                                            <p:cond delay="0"/>
                                          </p:stCondLst>
                                        </p:cTn>
                                        <p:tgtEl>
                                          <p:spTgt spid="29737"/>
                                        </p:tgtEl>
                                        <p:attrNameLst>
                                          <p:attrName>style.visibility</p:attrName>
                                        </p:attrNameLst>
                                      </p:cBhvr>
                                      <p:to>
                                        <p:strVal val="visible"/>
                                      </p:to>
                                    </p:set>
                                    <p:anim calcmode="lin" valueType="num">
                                      <p:cBhvr>
                                        <p:cTn id="209" dur="2000" fill="hold"/>
                                        <p:tgtEl>
                                          <p:spTgt spid="29737"/>
                                        </p:tgtEl>
                                        <p:attrNameLst>
                                          <p:attrName>ppt_w</p:attrName>
                                        </p:attrNameLst>
                                      </p:cBhvr>
                                      <p:tavLst>
                                        <p:tav tm="0">
                                          <p:val>
                                            <p:fltVal val="0"/>
                                          </p:val>
                                        </p:tav>
                                        <p:tav tm="100000">
                                          <p:val>
                                            <p:strVal val="#ppt_w"/>
                                          </p:val>
                                        </p:tav>
                                      </p:tavLst>
                                    </p:anim>
                                    <p:anim calcmode="lin" valueType="num">
                                      <p:cBhvr>
                                        <p:cTn id="210" dur="2000" fill="hold"/>
                                        <p:tgtEl>
                                          <p:spTgt spid="29737"/>
                                        </p:tgtEl>
                                        <p:attrNameLst>
                                          <p:attrName>ppt_h</p:attrName>
                                        </p:attrNameLst>
                                      </p:cBhvr>
                                      <p:tavLst>
                                        <p:tav tm="0">
                                          <p:val>
                                            <p:fltVal val="0"/>
                                          </p:val>
                                        </p:tav>
                                        <p:tav tm="100000">
                                          <p:val>
                                            <p:strVal val="#ppt_h"/>
                                          </p:val>
                                        </p:tav>
                                      </p:tavLst>
                                    </p:anim>
                                    <p:anim calcmode="lin" valueType="num">
                                      <p:cBhvr>
                                        <p:cTn id="211" dur="2000" fill="hold"/>
                                        <p:tgtEl>
                                          <p:spTgt spid="29737"/>
                                        </p:tgtEl>
                                        <p:attrNameLst>
                                          <p:attrName>ppt_x</p:attrName>
                                        </p:attrNameLst>
                                      </p:cBhvr>
                                      <p:tavLst>
                                        <p:tav tm="0">
                                          <p:val>
                                            <p:fltVal val="0.5"/>
                                          </p:val>
                                        </p:tav>
                                        <p:tav tm="100000">
                                          <p:val>
                                            <p:strVal val="#ppt_x"/>
                                          </p:val>
                                        </p:tav>
                                      </p:tavLst>
                                    </p:anim>
                                    <p:anim calcmode="lin" valueType="num">
                                      <p:cBhvr>
                                        <p:cTn id="212" dur="2000" fill="hold"/>
                                        <p:tgtEl>
                                          <p:spTgt spid="29737"/>
                                        </p:tgtEl>
                                        <p:attrNameLst>
                                          <p:attrName>ppt_y</p:attrName>
                                        </p:attrNameLst>
                                      </p:cBhvr>
                                      <p:tavLst>
                                        <p:tav tm="0">
                                          <p:val>
                                            <p:fltVal val="0.5"/>
                                          </p:val>
                                        </p:tav>
                                        <p:tav tm="100000">
                                          <p:val>
                                            <p:strVal val="#ppt_y"/>
                                          </p:val>
                                        </p:tav>
                                      </p:tavLst>
                                    </p:anim>
                                  </p:childTnLst>
                                </p:cTn>
                              </p:par>
                              <p:par>
                                <p:cTn id="213" presetID="23" presetClass="entr" presetSubtype="528" repeatCount="indefinite" fill="hold" grpId="0" nodeType="withEffect">
                                  <p:stCondLst>
                                    <p:cond delay="0"/>
                                  </p:stCondLst>
                                  <p:childTnLst>
                                    <p:set>
                                      <p:cBhvr>
                                        <p:cTn id="214" dur="1" fill="hold">
                                          <p:stCondLst>
                                            <p:cond delay="0"/>
                                          </p:stCondLst>
                                        </p:cTn>
                                        <p:tgtEl>
                                          <p:spTgt spid="29738"/>
                                        </p:tgtEl>
                                        <p:attrNameLst>
                                          <p:attrName>style.visibility</p:attrName>
                                        </p:attrNameLst>
                                      </p:cBhvr>
                                      <p:to>
                                        <p:strVal val="visible"/>
                                      </p:to>
                                    </p:set>
                                    <p:anim calcmode="lin" valueType="num">
                                      <p:cBhvr>
                                        <p:cTn id="215" dur="2000" fill="hold"/>
                                        <p:tgtEl>
                                          <p:spTgt spid="29738"/>
                                        </p:tgtEl>
                                        <p:attrNameLst>
                                          <p:attrName>ppt_w</p:attrName>
                                        </p:attrNameLst>
                                      </p:cBhvr>
                                      <p:tavLst>
                                        <p:tav tm="0">
                                          <p:val>
                                            <p:fltVal val="0"/>
                                          </p:val>
                                        </p:tav>
                                        <p:tav tm="100000">
                                          <p:val>
                                            <p:strVal val="#ppt_w"/>
                                          </p:val>
                                        </p:tav>
                                      </p:tavLst>
                                    </p:anim>
                                    <p:anim calcmode="lin" valueType="num">
                                      <p:cBhvr>
                                        <p:cTn id="216" dur="2000" fill="hold"/>
                                        <p:tgtEl>
                                          <p:spTgt spid="29738"/>
                                        </p:tgtEl>
                                        <p:attrNameLst>
                                          <p:attrName>ppt_h</p:attrName>
                                        </p:attrNameLst>
                                      </p:cBhvr>
                                      <p:tavLst>
                                        <p:tav tm="0">
                                          <p:val>
                                            <p:fltVal val="0"/>
                                          </p:val>
                                        </p:tav>
                                        <p:tav tm="100000">
                                          <p:val>
                                            <p:strVal val="#ppt_h"/>
                                          </p:val>
                                        </p:tav>
                                      </p:tavLst>
                                    </p:anim>
                                    <p:anim calcmode="lin" valueType="num">
                                      <p:cBhvr>
                                        <p:cTn id="217" dur="2000" fill="hold"/>
                                        <p:tgtEl>
                                          <p:spTgt spid="29738"/>
                                        </p:tgtEl>
                                        <p:attrNameLst>
                                          <p:attrName>ppt_x</p:attrName>
                                        </p:attrNameLst>
                                      </p:cBhvr>
                                      <p:tavLst>
                                        <p:tav tm="0">
                                          <p:val>
                                            <p:fltVal val="0.5"/>
                                          </p:val>
                                        </p:tav>
                                        <p:tav tm="100000">
                                          <p:val>
                                            <p:strVal val="#ppt_x"/>
                                          </p:val>
                                        </p:tav>
                                      </p:tavLst>
                                    </p:anim>
                                    <p:anim calcmode="lin" valueType="num">
                                      <p:cBhvr>
                                        <p:cTn id="218" dur="2000" fill="hold"/>
                                        <p:tgtEl>
                                          <p:spTgt spid="29738"/>
                                        </p:tgtEl>
                                        <p:attrNameLst>
                                          <p:attrName>ppt_y</p:attrName>
                                        </p:attrNameLst>
                                      </p:cBhvr>
                                      <p:tavLst>
                                        <p:tav tm="0">
                                          <p:val>
                                            <p:fltVal val="0.5"/>
                                          </p:val>
                                        </p:tav>
                                        <p:tav tm="100000">
                                          <p:val>
                                            <p:strVal val="#ppt_y"/>
                                          </p:val>
                                        </p:tav>
                                      </p:tavLst>
                                    </p:anim>
                                  </p:childTnLst>
                                </p:cTn>
                              </p:par>
                              <p:par>
                                <p:cTn id="219" presetID="23" presetClass="entr" presetSubtype="528" repeatCount="indefinite" fill="hold" grpId="0" nodeType="withEffect">
                                  <p:stCondLst>
                                    <p:cond delay="0"/>
                                  </p:stCondLst>
                                  <p:childTnLst>
                                    <p:set>
                                      <p:cBhvr>
                                        <p:cTn id="220" dur="1" fill="hold">
                                          <p:stCondLst>
                                            <p:cond delay="0"/>
                                          </p:stCondLst>
                                        </p:cTn>
                                        <p:tgtEl>
                                          <p:spTgt spid="29739"/>
                                        </p:tgtEl>
                                        <p:attrNameLst>
                                          <p:attrName>style.visibility</p:attrName>
                                        </p:attrNameLst>
                                      </p:cBhvr>
                                      <p:to>
                                        <p:strVal val="visible"/>
                                      </p:to>
                                    </p:set>
                                    <p:anim calcmode="lin" valueType="num">
                                      <p:cBhvr>
                                        <p:cTn id="221" dur="2000" fill="hold"/>
                                        <p:tgtEl>
                                          <p:spTgt spid="29739"/>
                                        </p:tgtEl>
                                        <p:attrNameLst>
                                          <p:attrName>ppt_w</p:attrName>
                                        </p:attrNameLst>
                                      </p:cBhvr>
                                      <p:tavLst>
                                        <p:tav tm="0">
                                          <p:val>
                                            <p:fltVal val="0"/>
                                          </p:val>
                                        </p:tav>
                                        <p:tav tm="100000">
                                          <p:val>
                                            <p:strVal val="#ppt_w"/>
                                          </p:val>
                                        </p:tav>
                                      </p:tavLst>
                                    </p:anim>
                                    <p:anim calcmode="lin" valueType="num">
                                      <p:cBhvr>
                                        <p:cTn id="222" dur="2000" fill="hold"/>
                                        <p:tgtEl>
                                          <p:spTgt spid="29739"/>
                                        </p:tgtEl>
                                        <p:attrNameLst>
                                          <p:attrName>ppt_h</p:attrName>
                                        </p:attrNameLst>
                                      </p:cBhvr>
                                      <p:tavLst>
                                        <p:tav tm="0">
                                          <p:val>
                                            <p:fltVal val="0"/>
                                          </p:val>
                                        </p:tav>
                                        <p:tav tm="100000">
                                          <p:val>
                                            <p:strVal val="#ppt_h"/>
                                          </p:val>
                                        </p:tav>
                                      </p:tavLst>
                                    </p:anim>
                                    <p:anim calcmode="lin" valueType="num">
                                      <p:cBhvr>
                                        <p:cTn id="223" dur="2000" fill="hold"/>
                                        <p:tgtEl>
                                          <p:spTgt spid="29739"/>
                                        </p:tgtEl>
                                        <p:attrNameLst>
                                          <p:attrName>ppt_x</p:attrName>
                                        </p:attrNameLst>
                                      </p:cBhvr>
                                      <p:tavLst>
                                        <p:tav tm="0">
                                          <p:val>
                                            <p:fltVal val="0.5"/>
                                          </p:val>
                                        </p:tav>
                                        <p:tav tm="100000">
                                          <p:val>
                                            <p:strVal val="#ppt_x"/>
                                          </p:val>
                                        </p:tav>
                                      </p:tavLst>
                                    </p:anim>
                                    <p:anim calcmode="lin" valueType="num">
                                      <p:cBhvr>
                                        <p:cTn id="224" dur="2000" fill="hold"/>
                                        <p:tgtEl>
                                          <p:spTgt spid="29739"/>
                                        </p:tgtEl>
                                        <p:attrNameLst>
                                          <p:attrName>ppt_y</p:attrName>
                                        </p:attrNameLst>
                                      </p:cBhvr>
                                      <p:tavLst>
                                        <p:tav tm="0">
                                          <p:val>
                                            <p:fltVal val="0.5"/>
                                          </p:val>
                                        </p:tav>
                                        <p:tav tm="100000">
                                          <p:val>
                                            <p:strVal val="#ppt_y"/>
                                          </p:val>
                                        </p:tav>
                                      </p:tavLst>
                                    </p:anim>
                                  </p:childTnLst>
                                </p:cTn>
                              </p:par>
                              <p:par>
                                <p:cTn id="225" presetID="23" presetClass="entr" presetSubtype="528" repeatCount="indefinite" fill="hold" grpId="0" nodeType="withEffect">
                                  <p:stCondLst>
                                    <p:cond delay="0"/>
                                  </p:stCondLst>
                                  <p:childTnLst>
                                    <p:set>
                                      <p:cBhvr>
                                        <p:cTn id="226" dur="1" fill="hold">
                                          <p:stCondLst>
                                            <p:cond delay="0"/>
                                          </p:stCondLst>
                                        </p:cTn>
                                        <p:tgtEl>
                                          <p:spTgt spid="29740"/>
                                        </p:tgtEl>
                                        <p:attrNameLst>
                                          <p:attrName>style.visibility</p:attrName>
                                        </p:attrNameLst>
                                      </p:cBhvr>
                                      <p:to>
                                        <p:strVal val="visible"/>
                                      </p:to>
                                    </p:set>
                                    <p:anim calcmode="lin" valueType="num">
                                      <p:cBhvr>
                                        <p:cTn id="227" dur="2000" fill="hold"/>
                                        <p:tgtEl>
                                          <p:spTgt spid="29740"/>
                                        </p:tgtEl>
                                        <p:attrNameLst>
                                          <p:attrName>ppt_w</p:attrName>
                                        </p:attrNameLst>
                                      </p:cBhvr>
                                      <p:tavLst>
                                        <p:tav tm="0">
                                          <p:val>
                                            <p:fltVal val="0"/>
                                          </p:val>
                                        </p:tav>
                                        <p:tav tm="100000">
                                          <p:val>
                                            <p:strVal val="#ppt_w"/>
                                          </p:val>
                                        </p:tav>
                                      </p:tavLst>
                                    </p:anim>
                                    <p:anim calcmode="lin" valueType="num">
                                      <p:cBhvr>
                                        <p:cTn id="228" dur="2000" fill="hold"/>
                                        <p:tgtEl>
                                          <p:spTgt spid="29740"/>
                                        </p:tgtEl>
                                        <p:attrNameLst>
                                          <p:attrName>ppt_h</p:attrName>
                                        </p:attrNameLst>
                                      </p:cBhvr>
                                      <p:tavLst>
                                        <p:tav tm="0">
                                          <p:val>
                                            <p:fltVal val="0"/>
                                          </p:val>
                                        </p:tav>
                                        <p:tav tm="100000">
                                          <p:val>
                                            <p:strVal val="#ppt_h"/>
                                          </p:val>
                                        </p:tav>
                                      </p:tavLst>
                                    </p:anim>
                                    <p:anim calcmode="lin" valueType="num">
                                      <p:cBhvr>
                                        <p:cTn id="229" dur="2000" fill="hold"/>
                                        <p:tgtEl>
                                          <p:spTgt spid="29740"/>
                                        </p:tgtEl>
                                        <p:attrNameLst>
                                          <p:attrName>ppt_x</p:attrName>
                                        </p:attrNameLst>
                                      </p:cBhvr>
                                      <p:tavLst>
                                        <p:tav tm="0">
                                          <p:val>
                                            <p:fltVal val="0.5"/>
                                          </p:val>
                                        </p:tav>
                                        <p:tav tm="100000">
                                          <p:val>
                                            <p:strVal val="#ppt_x"/>
                                          </p:val>
                                        </p:tav>
                                      </p:tavLst>
                                    </p:anim>
                                    <p:anim calcmode="lin" valueType="num">
                                      <p:cBhvr>
                                        <p:cTn id="230" dur="2000" fill="hold"/>
                                        <p:tgtEl>
                                          <p:spTgt spid="29740"/>
                                        </p:tgtEl>
                                        <p:attrNameLst>
                                          <p:attrName>ppt_y</p:attrName>
                                        </p:attrNameLst>
                                      </p:cBhvr>
                                      <p:tavLst>
                                        <p:tav tm="0">
                                          <p:val>
                                            <p:fltVal val="0.5"/>
                                          </p:val>
                                        </p:tav>
                                        <p:tav tm="100000">
                                          <p:val>
                                            <p:strVal val="#ppt_y"/>
                                          </p:val>
                                        </p:tav>
                                      </p:tavLst>
                                    </p:anim>
                                  </p:childTnLst>
                                </p:cTn>
                              </p:par>
                              <p:par>
                                <p:cTn id="231" presetID="23" presetClass="entr" presetSubtype="528" repeatCount="indefinite" fill="hold" grpId="0" nodeType="withEffect">
                                  <p:stCondLst>
                                    <p:cond delay="0"/>
                                  </p:stCondLst>
                                  <p:childTnLst>
                                    <p:set>
                                      <p:cBhvr>
                                        <p:cTn id="232" dur="1" fill="hold">
                                          <p:stCondLst>
                                            <p:cond delay="0"/>
                                          </p:stCondLst>
                                        </p:cTn>
                                        <p:tgtEl>
                                          <p:spTgt spid="29741"/>
                                        </p:tgtEl>
                                        <p:attrNameLst>
                                          <p:attrName>style.visibility</p:attrName>
                                        </p:attrNameLst>
                                      </p:cBhvr>
                                      <p:to>
                                        <p:strVal val="visible"/>
                                      </p:to>
                                    </p:set>
                                    <p:anim calcmode="lin" valueType="num">
                                      <p:cBhvr>
                                        <p:cTn id="233" dur="2000" fill="hold"/>
                                        <p:tgtEl>
                                          <p:spTgt spid="29741"/>
                                        </p:tgtEl>
                                        <p:attrNameLst>
                                          <p:attrName>ppt_w</p:attrName>
                                        </p:attrNameLst>
                                      </p:cBhvr>
                                      <p:tavLst>
                                        <p:tav tm="0">
                                          <p:val>
                                            <p:fltVal val="0"/>
                                          </p:val>
                                        </p:tav>
                                        <p:tav tm="100000">
                                          <p:val>
                                            <p:strVal val="#ppt_w"/>
                                          </p:val>
                                        </p:tav>
                                      </p:tavLst>
                                    </p:anim>
                                    <p:anim calcmode="lin" valueType="num">
                                      <p:cBhvr>
                                        <p:cTn id="234" dur="2000" fill="hold"/>
                                        <p:tgtEl>
                                          <p:spTgt spid="29741"/>
                                        </p:tgtEl>
                                        <p:attrNameLst>
                                          <p:attrName>ppt_h</p:attrName>
                                        </p:attrNameLst>
                                      </p:cBhvr>
                                      <p:tavLst>
                                        <p:tav tm="0">
                                          <p:val>
                                            <p:fltVal val="0"/>
                                          </p:val>
                                        </p:tav>
                                        <p:tav tm="100000">
                                          <p:val>
                                            <p:strVal val="#ppt_h"/>
                                          </p:val>
                                        </p:tav>
                                      </p:tavLst>
                                    </p:anim>
                                    <p:anim calcmode="lin" valueType="num">
                                      <p:cBhvr>
                                        <p:cTn id="235" dur="2000" fill="hold"/>
                                        <p:tgtEl>
                                          <p:spTgt spid="29741"/>
                                        </p:tgtEl>
                                        <p:attrNameLst>
                                          <p:attrName>ppt_x</p:attrName>
                                        </p:attrNameLst>
                                      </p:cBhvr>
                                      <p:tavLst>
                                        <p:tav tm="0">
                                          <p:val>
                                            <p:fltVal val="0.5"/>
                                          </p:val>
                                        </p:tav>
                                        <p:tav tm="100000">
                                          <p:val>
                                            <p:strVal val="#ppt_x"/>
                                          </p:val>
                                        </p:tav>
                                      </p:tavLst>
                                    </p:anim>
                                    <p:anim calcmode="lin" valueType="num">
                                      <p:cBhvr>
                                        <p:cTn id="236" dur="2000" fill="hold"/>
                                        <p:tgtEl>
                                          <p:spTgt spid="29741"/>
                                        </p:tgtEl>
                                        <p:attrNameLst>
                                          <p:attrName>ppt_y</p:attrName>
                                        </p:attrNameLst>
                                      </p:cBhvr>
                                      <p:tavLst>
                                        <p:tav tm="0">
                                          <p:val>
                                            <p:fltVal val="0.5"/>
                                          </p:val>
                                        </p:tav>
                                        <p:tav tm="100000">
                                          <p:val>
                                            <p:strVal val="#ppt_y"/>
                                          </p:val>
                                        </p:tav>
                                      </p:tavLst>
                                    </p:anim>
                                  </p:childTnLst>
                                </p:cTn>
                              </p:par>
                              <p:par>
                                <p:cTn id="237" presetID="23" presetClass="entr" presetSubtype="528" repeatCount="indefinite" fill="hold" grpId="0" nodeType="withEffect">
                                  <p:stCondLst>
                                    <p:cond delay="0"/>
                                  </p:stCondLst>
                                  <p:childTnLst>
                                    <p:set>
                                      <p:cBhvr>
                                        <p:cTn id="238" dur="1" fill="hold">
                                          <p:stCondLst>
                                            <p:cond delay="0"/>
                                          </p:stCondLst>
                                        </p:cTn>
                                        <p:tgtEl>
                                          <p:spTgt spid="29742"/>
                                        </p:tgtEl>
                                        <p:attrNameLst>
                                          <p:attrName>style.visibility</p:attrName>
                                        </p:attrNameLst>
                                      </p:cBhvr>
                                      <p:to>
                                        <p:strVal val="visible"/>
                                      </p:to>
                                    </p:set>
                                    <p:anim calcmode="lin" valueType="num">
                                      <p:cBhvr>
                                        <p:cTn id="239" dur="5000" fill="hold"/>
                                        <p:tgtEl>
                                          <p:spTgt spid="29742"/>
                                        </p:tgtEl>
                                        <p:attrNameLst>
                                          <p:attrName>ppt_w</p:attrName>
                                        </p:attrNameLst>
                                      </p:cBhvr>
                                      <p:tavLst>
                                        <p:tav tm="0">
                                          <p:val>
                                            <p:fltVal val="0"/>
                                          </p:val>
                                        </p:tav>
                                        <p:tav tm="100000">
                                          <p:val>
                                            <p:strVal val="#ppt_w"/>
                                          </p:val>
                                        </p:tav>
                                      </p:tavLst>
                                    </p:anim>
                                    <p:anim calcmode="lin" valueType="num">
                                      <p:cBhvr>
                                        <p:cTn id="240" dur="5000" fill="hold"/>
                                        <p:tgtEl>
                                          <p:spTgt spid="29742"/>
                                        </p:tgtEl>
                                        <p:attrNameLst>
                                          <p:attrName>ppt_h</p:attrName>
                                        </p:attrNameLst>
                                      </p:cBhvr>
                                      <p:tavLst>
                                        <p:tav tm="0">
                                          <p:val>
                                            <p:fltVal val="0"/>
                                          </p:val>
                                        </p:tav>
                                        <p:tav tm="100000">
                                          <p:val>
                                            <p:strVal val="#ppt_h"/>
                                          </p:val>
                                        </p:tav>
                                      </p:tavLst>
                                    </p:anim>
                                    <p:anim calcmode="lin" valueType="num">
                                      <p:cBhvr>
                                        <p:cTn id="241" dur="5000" fill="hold"/>
                                        <p:tgtEl>
                                          <p:spTgt spid="29742"/>
                                        </p:tgtEl>
                                        <p:attrNameLst>
                                          <p:attrName>ppt_x</p:attrName>
                                        </p:attrNameLst>
                                      </p:cBhvr>
                                      <p:tavLst>
                                        <p:tav tm="0">
                                          <p:val>
                                            <p:fltVal val="0.5"/>
                                          </p:val>
                                        </p:tav>
                                        <p:tav tm="100000">
                                          <p:val>
                                            <p:strVal val="#ppt_x"/>
                                          </p:val>
                                        </p:tav>
                                      </p:tavLst>
                                    </p:anim>
                                    <p:anim calcmode="lin" valueType="num">
                                      <p:cBhvr>
                                        <p:cTn id="242" dur="5000" fill="hold"/>
                                        <p:tgtEl>
                                          <p:spTgt spid="29742"/>
                                        </p:tgtEl>
                                        <p:attrNameLst>
                                          <p:attrName>ppt_y</p:attrName>
                                        </p:attrNameLst>
                                      </p:cBhvr>
                                      <p:tavLst>
                                        <p:tav tm="0">
                                          <p:val>
                                            <p:fltVal val="0.5"/>
                                          </p:val>
                                        </p:tav>
                                        <p:tav tm="100000">
                                          <p:val>
                                            <p:strVal val="#ppt_y"/>
                                          </p:val>
                                        </p:tav>
                                      </p:tavLst>
                                    </p:anim>
                                  </p:childTnLst>
                                </p:cTn>
                              </p:par>
                              <p:par>
                                <p:cTn id="243" presetID="23" presetClass="entr" presetSubtype="528" repeatCount="indefinite" fill="hold" grpId="0" nodeType="withEffect">
                                  <p:stCondLst>
                                    <p:cond delay="0"/>
                                  </p:stCondLst>
                                  <p:childTnLst>
                                    <p:set>
                                      <p:cBhvr>
                                        <p:cTn id="244" dur="1" fill="hold">
                                          <p:stCondLst>
                                            <p:cond delay="0"/>
                                          </p:stCondLst>
                                        </p:cTn>
                                        <p:tgtEl>
                                          <p:spTgt spid="29743"/>
                                        </p:tgtEl>
                                        <p:attrNameLst>
                                          <p:attrName>style.visibility</p:attrName>
                                        </p:attrNameLst>
                                      </p:cBhvr>
                                      <p:to>
                                        <p:strVal val="visible"/>
                                      </p:to>
                                    </p:set>
                                    <p:anim calcmode="lin" valueType="num">
                                      <p:cBhvr>
                                        <p:cTn id="245" dur="5000" fill="hold"/>
                                        <p:tgtEl>
                                          <p:spTgt spid="29743"/>
                                        </p:tgtEl>
                                        <p:attrNameLst>
                                          <p:attrName>ppt_w</p:attrName>
                                        </p:attrNameLst>
                                      </p:cBhvr>
                                      <p:tavLst>
                                        <p:tav tm="0">
                                          <p:val>
                                            <p:fltVal val="0"/>
                                          </p:val>
                                        </p:tav>
                                        <p:tav tm="100000">
                                          <p:val>
                                            <p:strVal val="#ppt_w"/>
                                          </p:val>
                                        </p:tav>
                                      </p:tavLst>
                                    </p:anim>
                                    <p:anim calcmode="lin" valueType="num">
                                      <p:cBhvr>
                                        <p:cTn id="246" dur="5000" fill="hold"/>
                                        <p:tgtEl>
                                          <p:spTgt spid="29743"/>
                                        </p:tgtEl>
                                        <p:attrNameLst>
                                          <p:attrName>ppt_h</p:attrName>
                                        </p:attrNameLst>
                                      </p:cBhvr>
                                      <p:tavLst>
                                        <p:tav tm="0">
                                          <p:val>
                                            <p:fltVal val="0"/>
                                          </p:val>
                                        </p:tav>
                                        <p:tav tm="100000">
                                          <p:val>
                                            <p:strVal val="#ppt_h"/>
                                          </p:val>
                                        </p:tav>
                                      </p:tavLst>
                                    </p:anim>
                                    <p:anim calcmode="lin" valueType="num">
                                      <p:cBhvr>
                                        <p:cTn id="247" dur="5000" fill="hold"/>
                                        <p:tgtEl>
                                          <p:spTgt spid="29743"/>
                                        </p:tgtEl>
                                        <p:attrNameLst>
                                          <p:attrName>ppt_x</p:attrName>
                                        </p:attrNameLst>
                                      </p:cBhvr>
                                      <p:tavLst>
                                        <p:tav tm="0">
                                          <p:val>
                                            <p:fltVal val="0.5"/>
                                          </p:val>
                                        </p:tav>
                                        <p:tav tm="100000">
                                          <p:val>
                                            <p:strVal val="#ppt_x"/>
                                          </p:val>
                                        </p:tav>
                                      </p:tavLst>
                                    </p:anim>
                                    <p:anim calcmode="lin" valueType="num">
                                      <p:cBhvr>
                                        <p:cTn id="248" dur="5000" fill="hold"/>
                                        <p:tgtEl>
                                          <p:spTgt spid="29743"/>
                                        </p:tgtEl>
                                        <p:attrNameLst>
                                          <p:attrName>ppt_y</p:attrName>
                                        </p:attrNameLst>
                                      </p:cBhvr>
                                      <p:tavLst>
                                        <p:tav tm="0">
                                          <p:val>
                                            <p:fltVal val="0.5"/>
                                          </p:val>
                                        </p:tav>
                                        <p:tav tm="100000">
                                          <p:val>
                                            <p:strVal val="#ppt_y"/>
                                          </p:val>
                                        </p:tav>
                                      </p:tavLst>
                                    </p:anim>
                                  </p:childTnLst>
                                </p:cTn>
                              </p:par>
                              <p:par>
                                <p:cTn id="249" presetID="23" presetClass="entr" presetSubtype="528" repeatCount="indefinite" fill="hold" grpId="0" nodeType="withEffect">
                                  <p:stCondLst>
                                    <p:cond delay="0"/>
                                  </p:stCondLst>
                                  <p:childTnLst>
                                    <p:set>
                                      <p:cBhvr>
                                        <p:cTn id="250" dur="1" fill="hold">
                                          <p:stCondLst>
                                            <p:cond delay="0"/>
                                          </p:stCondLst>
                                        </p:cTn>
                                        <p:tgtEl>
                                          <p:spTgt spid="29744"/>
                                        </p:tgtEl>
                                        <p:attrNameLst>
                                          <p:attrName>style.visibility</p:attrName>
                                        </p:attrNameLst>
                                      </p:cBhvr>
                                      <p:to>
                                        <p:strVal val="visible"/>
                                      </p:to>
                                    </p:set>
                                    <p:anim calcmode="lin" valueType="num">
                                      <p:cBhvr>
                                        <p:cTn id="251" dur="5000" fill="hold"/>
                                        <p:tgtEl>
                                          <p:spTgt spid="29744"/>
                                        </p:tgtEl>
                                        <p:attrNameLst>
                                          <p:attrName>ppt_w</p:attrName>
                                        </p:attrNameLst>
                                      </p:cBhvr>
                                      <p:tavLst>
                                        <p:tav tm="0">
                                          <p:val>
                                            <p:fltVal val="0"/>
                                          </p:val>
                                        </p:tav>
                                        <p:tav tm="100000">
                                          <p:val>
                                            <p:strVal val="#ppt_w"/>
                                          </p:val>
                                        </p:tav>
                                      </p:tavLst>
                                    </p:anim>
                                    <p:anim calcmode="lin" valueType="num">
                                      <p:cBhvr>
                                        <p:cTn id="252" dur="5000" fill="hold"/>
                                        <p:tgtEl>
                                          <p:spTgt spid="29744"/>
                                        </p:tgtEl>
                                        <p:attrNameLst>
                                          <p:attrName>ppt_h</p:attrName>
                                        </p:attrNameLst>
                                      </p:cBhvr>
                                      <p:tavLst>
                                        <p:tav tm="0">
                                          <p:val>
                                            <p:fltVal val="0"/>
                                          </p:val>
                                        </p:tav>
                                        <p:tav tm="100000">
                                          <p:val>
                                            <p:strVal val="#ppt_h"/>
                                          </p:val>
                                        </p:tav>
                                      </p:tavLst>
                                    </p:anim>
                                    <p:anim calcmode="lin" valueType="num">
                                      <p:cBhvr>
                                        <p:cTn id="253" dur="5000" fill="hold"/>
                                        <p:tgtEl>
                                          <p:spTgt spid="29744"/>
                                        </p:tgtEl>
                                        <p:attrNameLst>
                                          <p:attrName>ppt_x</p:attrName>
                                        </p:attrNameLst>
                                      </p:cBhvr>
                                      <p:tavLst>
                                        <p:tav tm="0">
                                          <p:val>
                                            <p:fltVal val="0.5"/>
                                          </p:val>
                                        </p:tav>
                                        <p:tav tm="100000">
                                          <p:val>
                                            <p:strVal val="#ppt_x"/>
                                          </p:val>
                                        </p:tav>
                                      </p:tavLst>
                                    </p:anim>
                                    <p:anim calcmode="lin" valueType="num">
                                      <p:cBhvr>
                                        <p:cTn id="254" dur="5000" fill="hold"/>
                                        <p:tgtEl>
                                          <p:spTgt spid="29744"/>
                                        </p:tgtEl>
                                        <p:attrNameLst>
                                          <p:attrName>ppt_y</p:attrName>
                                        </p:attrNameLst>
                                      </p:cBhvr>
                                      <p:tavLst>
                                        <p:tav tm="0">
                                          <p:val>
                                            <p:fltVal val="0.5"/>
                                          </p:val>
                                        </p:tav>
                                        <p:tav tm="100000">
                                          <p:val>
                                            <p:strVal val="#ppt_y"/>
                                          </p:val>
                                        </p:tav>
                                      </p:tavLst>
                                    </p:anim>
                                  </p:childTnLst>
                                </p:cTn>
                              </p:par>
                              <p:par>
                                <p:cTn id="255" presetID="23" presetClass="entr" presetSubtype="528" repeatCount="indefinite" fill="hold" grpId="0" nodeType="withEffect">
                                  <p:stCondLst>
                                    <p:cond delay="1500"/>
                                  </p:stCondLst>
                                  <p:childTnLst>
                                    <p:set>
                                      <p:cBhvr>
                                        <p:cTn id="256" dur="1" fill="hold">
                                          <p:stCondLst>
                                            <p:cond delay="0"/>
                                          </p:stCondLst>
                                        </p:cTn>
                                        <p:tgtEl>
                                          <p:spTgt spid="29745"/>
                                        </p:tgtEl>
                                        <p:attrNameLst>
                                          <p:attrName>style.visibility</p:attrName>
                                        </p:attrNameLst>
                                      </p:cBhvr>
                                      <p:to>
                                        <p:strVal val="visible"/>
                                      </p:to>
                                    </p:set>
                                    <p:anim calcmode="lin" valueType="num">
                                      <p:cBhvr>
                                        <p:cTn id="257" dur="2000" fill="hold"/>
                                        <p:tgtEl>
                                          <p:spTgt spid="29745"/>
                                        </p:tgtEl>
                                        <p:attrNameLst>
                                          <p:attrName>ppt_w</p:attrName>
                                        </p:attrNameLst>
                                      </p:cBhvr>
                                      <p:tavLst>
                                        <p:tav tm="0">
                                          <p:val>
                                            <p:fltVal val="0"/>
                                          </p:val>
                                        </p:tav>
                                        <p:tav tm="100000">
                                          <p:val>
                                            <p:strVal val="#ppt_w"/>
                                          </p:val>
                                        </p:tav>
                                      </p:tavLst>
                                    </p:anim>
                                    <p:anim calcmode="lin" valueType="num">
                                      <p:cBhvr>
                                        <p:cTn id="258" dur="2000" fill="hold"/>
                                        <p:tgtEl>
                                          <p:spTgt spid="29745"/>
                                        </p:tgtEl>
                                        <p:attrNameLst>
                                          <p:attrName>ppt_h</p:attrName>
                                        </p:attrNameLst>
                                      </p:cBhvr>
                                      <p:tavLst>
                                        <p:tav tm="0">
                                          <p:val>
                                            <p:fltVal val="0"/>
                                          </p:val>
                                        </p:tav>
                                        <p:tav tm="100000">
                                          <p:val>
                                            <p:strVal val="#ppt_h"/>
                                          </p:val>
                                        </p:tav>
                                      </p:tavLst>
                                    </p:anim>
                                    <p:anim calcmode="lin" valueType="num">
                                      <p:cBhvr>
                                        <p:cTn id="259" dur="2000" fill="hold"/>
                                        <p:tgtEl>
                                          <p:spTgt spid="29745"/>
                                        </p:tgtEl>
                                        <p:attrNameLst>
                                          <p:attrName>ppt_x</p:attrName>
                                        </p:attrNameLst>
                                      </p:cBhvr>
                                      <p:tavLst>
                                        <p:tav tm="0">
                                          <p:val>
                                            <p:fltVal val="0.5"/>
                                          </p:val>
                                        </p:tav>
                                        <p:tav tm="100000">
                                          <p:val>
                                            <p:strVal val="#ppt_x"/>
                                          </p:val>
                                        </p:tav>
                                      </p:tavLst>
                                    </p:anim>
                                    <p:anim calcmode="lin" valueType="num">
                                      <p:cBhvr>
                                        <p:cTn id="260" dur="2000" fill="hold"/>
                                        <p:tgtEl>
                                          <p:spTgt spid="29745"/>
                                        </p:tgtEl>
                                        <p:attrNameLst>
                                          <p:attrName>ppt_y</p:attrName>
                                        </p:attrNameLst>
                                      </p:cBhvr>
                                      <p:tavLst>
                                        <p:tav tm="0">
                                          <p:val>
                                            <p:fltVal val="0.5"/>
                                          </p:val>
                                        </p:tav>
                                        <p:tav tm="100000">
                                          <p:val>
                                            <p:strVal val="#ppt_y"/>
                                          </p:val>
                                        </p:tav>
                                      </p:tavLst>
                                    </p:anim>
                                  </p:childTnLst>
                                </p:cTn>
                              </p:par>
                              <p:par>
                                <p:cTn id="261" presetID="23" presetClass="entr" presetSubtype="528" repeatCount="indefinite" fill="hold" grpId="0" nodeType="withEffect">
                                  <p:stCondLst>
                                    <p:cond delay="0"/>
                                  </p:stCondLst>
                                  <p:childTnLst>
                                    <p:set>
                                      <p:cBhvr>
                                        <p:cTn id="262" dur="1" fill="hold">
                                          <p:stCondLst>
                                            <p:cond delay="0"/>
                                          </p:stCondLst>
                                        </p:cTn>
                                        <p:tgtEl>
                                          <p:spTgt spid="29746"/>
                                        </p:tgtEl>
                                        <p:attrNameLst>
                                          <p:attrName>style.visibility</p:attrName>
                                        </p:attrNameLst>
                                      </p:cBhvr>
                                      <p:to>
                                        <p:strVal val="visible"/>
                                      </p:to>
                                    </p:set>
                                    <p:anim calcmode="lin" valueType="num">
                                      <p:cBhvr>
                                        <p:cTn id="263" dur="5000" fill="hold"/>
                                        <p:tgtEl>
                                          <p:spTgt spid="29746"/>
                                        </p:tgtEl>
                                        <p:attrNameLst>
                                          <p:attrName>ppt_w</p:attrName>
                                        </p:attrNameLst>
                                      </p:cBhvr>
                                      <p:tavLst>
                                        <p:tav tm="0">
                                          <p:val>
                                            <p:fltVal val="0"/>
                                          </p:val>
                                        </p:tav>
                                        <p:tav tm="100000">
                                          <p:val>
                                            <p:strVal val="#ppt_w"/>
                                          </p:val>
                                        </p:tav>
                                      </p:tavLst>
                                    </p:anim>
                                    <p:anim calcmode="lin" valueType="num">
                                      <p:cBhvr>
                                        <p:cTn id="264" dur="5000" fill="hold"/>
                                        <p:tgtEl>
                                          <p:spTgt spid="29746"/>
                                        </p:tgtEl>
                                        <p:attrNameLst>
                                          <p:attrName>ppt_h</p:attrName>
                                        </p:attrNameLst>
                                      </p:cBhvr>
                                      <p:tavLst>
                                        <p:tav tm="0">
                                          <p:val>
                                            <p:fltVal val="0"/>
                                          </p:val>
                                        </p:tav>
                                        <p:tav tm="100000">
                                          <p:val>
                                            <p:strVal val="#ppt_h"/>
                                          </p:val>
                                        </p:tav>
                                      </p:tavLst>
                                    </p:anim>
                                    <p:anim calcmode="lin" valueType="num">
                                      <p:cBhvr>
                                        <p:cTn id="265" dur="5000" fill="hold"/>
                                        <p:tgtEl>
                                          <p:spTgt spid="29746"/>
                                        </p:tgtEl>
                                        <p:attrNameLst>
                                          <p:attrName>ppt_x</p:attrName>
                                        </p:attrNameLst>
                                      </p:cBhvr>
                                      <p:tavLst>
                                        <p:tav tm="0">
                                          <p:val>
                                            <p:fltVal val="0.5"/>
                                          </p:val>
                                        </p:tav>
                                        <p:tav tm="100000">
                                          <p:val>
                                            <p:strVal val="#ppt_x"/>
                                          </p:val>
                                        </p:tav>
                                      </p:tavLst>
                                    </p:anim>
                                    <p:anim calcmode="lin" valueType="num">
                                      <p:cBhvr>
                                        <p:cTn id="266" dur="5000" fill="hold"/>
                                        <p:tgtEl>
                                          <p:spTgt spid="29746"/>
                                        </p:tgtEl>
                                        <p:attrNameLst>
                                          <p:attrName>ppt_y</p:attrName>
                                        </p:attrNameLst>
                                      </p:cBhvr>
                                      <p:tavLst>
                                        <p:tav tm="0">
                                          <p:val>
                                            <p:fltVal val="0.5"/>
                                          </p:val>
                                        </p:tav>
                                        <p:tav tm="100000">
                                          <p:val>
                                            <p:strVal val="#ppt_y"/>
                                          </p:val>
                                        </p:tav>
                                      </p:tavLst>
                                    </p:anim>
                                  </p:childTnLst>
                                </p:cTn>
                              </p:par>
                              <p:par>
                                <p:cTn id="267" presetID="23" presetClass="entr" presetSubtype="528" repeatCount="indefinite" fill="hold" grpId="0" nodeType="withEffect">
                                  <p:stCondLst>
                                    <p:cond delay="0"/>
                                  </p:stCondLst>
                                  <p:childTnLst>
                                    <p:set>
                                      <p:cBhvr>
                                        <p:cTn id="268" dur="1" fill="hold">
                                          <p:stCondLst>
                                            <p:cond delay="0"/>
                                          </p:stCondLst>
                                        </p:cTn>
                                        <p:tgtEl>
                                          <p:spTgt spid="29747"/>
                                        </p:tgtEl>
                                        <p:attrNameLst>
                                          <p:attrName>style.visibility</p:attrName>
                                        </p:attrNameLst>
                                      </p:cBhvr>
                                      <p:to>
                                        <p:strVal val="visible"/>
                                      </p:to>
                                    </p:set>
                                    <p:anim calcmode="lin" valueType="num">
                                      <p:cBhvr>
                                        <p:cTn id="269" dur="5000" fill="hold"/>
                                        <p:tgtEl>
                                          <p:spTgt spid="29747"/>
                                        </p:tgtEl>
                                        <p:attrNameLst>
                                          <p:attrName>ppt_w</p:attrName>
                                        </p:attrNameLst>
                                      </p:cBhvr>
                                      <p:tavLst>
                                        <p:tav tm="0">
                                          <p:val>
                                            <p:fltVal val="0"/>
                                          </p:val>
                                        </p:tav>
                                        <p:tav tm="100000">
                                          <p:val>
                                            <p:strVal val="#ppt_w"/>
                                          </p:val>
                                        </p:tav>
                                      </p:tavLst>
                                    </p:anim>
                                    <p:anim calcmode="lin" valueType="num">
                                      <p:cBhvr>
                                        <p:cTn id="270" dur="5000" fill="hold"/>
                                        <p:tgtEl>
                                          <p:spTgt spid="29747"/>
                                        </p:tgtEl>
                                        <p:attrNameLst>
                                          <p:attrName>ppt_h</p:attrName>
                                        </p:attrNameLst>
                                      </p:cBhvr>
                                      <p:tavLst>
                                        <p:tav tm="0">
                                          <p:val>
                                            <p:fltVal val="0"/>
                                          </p:val>
                                        </p:tav>
                                        <p:tav tm="100000">
                                          <p:val>
                                            <p:strVal val="#ppt_h"/>
                                          </p:val>
                                        </p:tav>
                                      </p:tavLst>
                                    </p:anim>
                                    <p:anim calcmode="lin" valueType="num">
                                      <p:cBhvr>
                                        <p:cTn id="271" dur="5000" fill="hold"/>
                                        <p:tgtEl>
                                          <p:spTgt spid="29747"/>
                                        </p:tgtEl>
                                        <p:attrNameLst>
                                          <p:attrName>ppt_x</p:attrName>
                                        </p:attrNameLst>
                                      </p:cBhvr>
                                      <p:tavLst>
                                        <p:tav tm="0">
                                          <p:val>
                                            <p:fltVal val="0.5"/>
                                          </p:val>
                                        </p:tav>
                                        <p:tav tm="100000">
                                          <p:val>
                                            <p:strVal val="#ppt_x"/>
                                          </p:val>
                                        </p:tav>
                                      </p:tavLst>
                                    </p:anim>
                                    <p:anim calcmode="lin" valueType="num">
                                      <p:cBhvr>
                                        <p:cTn id="272" dur="5000" fill="hold"/>
                                        <p:tgtEl>
                                          <p:spTgt spid="29747"/>
                                        </p:tgtEl>
                                        <p:attrNameLst>
                                          <p:attrName>ppt_y</p:attrName>
                                        </p:attrNameLst>
                                      </p:cBhvr>
                                      <p:tavLst>
                                        <p:tav tm="0">
                                          <p:val>
                                            <p:fltVal val="0.5"/>
                                          </p:val>
                                        </p:tav>
                                        <p:tav tm="100000">
                                          <p:val>
                                            <p:strVal val="#ppt_y"/>
                                          </p:val>
                                        </p:tav>
                                      </p:tavLst>
                                    </p:anim>
                                  </p:childTnLst>
                                </p:cTn>
                              </p:par>
                              <p:par>
                                <p:cTn id="273" presetID="23" presetClass="entr" presetSubtype="528" repeatCount="indefinite" fill="hold" grpId="0" nodeType="withEffect">
                                  <p:stCondLst>
                                    <p:cond delay="1500"/>
                                  </p:stCondLst>
                                  <p:childTnLst>
                                    <p:set>
                                      <p:cBhvr>
                                        <p:cTn id="274" dur="1" fill="hold">
                                          <p:stCondLst>
                                            <p:cond delay="0"/>
                                          </p:stCondLst>
                                        </p:cTn>
                                        <p:tgtEl>
                                          <p:spTgt spid="29748"/>
                                        </p:tgtEl>
                                        <p:attrNameLst>
                                          <p:attrName>style.visibility</p:attrName>
                                        </p:attrNameLst>
                                      </p:cBhvr>
                                      <p:to>
                                        <p:strVal val="visible"/>
                                      </p:to>
                                    </p:set>
                                    <p:anim calcmode="lin" valueType="num">
                                      <p:cBhvr>
                                        <p:cTn id="275" dur="2000" fill="hold"/>
                                        <p:tgtEl>
                                          <p:spTgt spid="29748"/>
                                        </p:tgtEl>
                                        <p:attrNameLst>
                                          <p:attrName>ppt_w</p:attrName>
                                        </p:attrNameLst>
                                      </p:cBhvr>
                                      <p:tavLst>
                                        <p:tav tm="0">
                                          <p:val>
                                            <p:fltVal val="0"/>
                                          </p:val>
                                        </p:tav>
                                        <p:tav tm="100000">
                                          <p:val>
                                            <p:strVal val="#ppt_w"/>
                                          </p:val>
                                        </p:tav>
                                      </p:tavLst>
                                    </p:anim>
                                    <p:anim calcmode="lin" valueType="num">
                                      <p:cBhvr>
                                        <p:cTn id="276" dur="2000" fill="hold"/>
                                        <p:tgtEl>
                                          <p:spTgt spid="29748"/>
                                        </p:tgtEl>
                                        <p:attrNameLst>
                                          <p:attrName>ppt_h</p:attrName>
                                        </p:attrNameLst>
                                      </p:cBhvr>
                                      <p:tavLst>
                                        <p:tav tm="0">
                                          <p:val>
                                            <p:fltVal val="0"/>
                                          </p:val>
                                        </p:tav>
                                        <p:tav tm="100000">
                                          <p:val>
                                            <p:strVal val="#ppt_h"/>
                                          </p:val>
                                        </p:tav>
                                      </p:tavLst>
                                    </p:anim>
                                    <p:anim calcmode="lin" valueType="num">
                                      <p:cBhvr>
                                        <p:cTn id="277" dur="2000" fill="hold"/>
                                        <p:tgtEl>
                                          <p:spTgt spid="29748"/>
                                        </p:tgtEl>
                                        <p:attrNameLst>
                                          <p:attrName>ppt_x</p:attrName>
                                        </p:attrNameLst>
                                      </p:cBhvr>
                                      <p:tavLst>
                                        <p:tav tm="0">
                                          <p:val>
                                            <p:fltVal val="0.5"/>
                                          </p:val>
                                        </p:tav>
                                        <p:tav tm="100000">
                                          <p:val>
                                            <p:strVal val="#ppt_x"/>
                                          </p:val>
                                        </p:tav>
                                      </p:tavLst>
                                    </p:anim>
                                    <p:anim calcmode="lin" valueType="num">
                                      <p:cBhvr>
                                        <p:cTn id="278" dur="2000" fill="hold"/>
                                        <p:tgtEl>
                                          <p:spTgt spid="29748"/>
                                        </p:tgtEl>
                                        <p:attrNameLst>
                                          <p:attrName>ppt_y</p:attrName>
                                        </p:attrNameLst>
                                      </p:cBhvr>
                                      <p:tavLst>
                                        <p:tav tm="0">
                                          <p:val>
                                            <p:fltVal val="0.5"/>
                                          </p:val>
                                        </p:tav>
                                        <p:tav tm="100000">
                                          <p:val>
                                            <p:strVal val="#ppt_y"/>
                                          </p:val>
                                        </p:tav>
                                      </p:tavLst>
                                    </p:anim>
                                  </p:childTnLst>
                                </p:cTn>
                              </p:par>
                              <p:par>
                                <p:cTn id="279" presetID="23" presetClass="entr" presetSubtype="528" repeatCount="indefinite" fill="hold" grpId="0" nodeType="withEffect">
                                  <p:stCondLst>
                                    <p:cond delay="1500"/>
                                  </p:stCondLst>
                                  <p:childTnLst>
                                    <p:set>
                                      <p:cBhvr>
                                        <p:cTn id="280" dur="1" fill="hold">
                                          <p:stCondLst>
                                            <p:cond delay="0"/>
                                          </p:stCondLst>
                                        </p:cTn>
                                        <p:tgtEl>
                                          <p:spTgt spid="29749"/>
                                        </p:tgtEl>
                                        <p:attrNameLst>
                                          <p:attrName>style.visibility</p:attrName>
                                        </p:attrNameLst>
                                      </p:cBhvr>
                                      <p:to>
                                        <p:strVal val="visible"/>
                                      </p:to>
                                    </p:set>
                                    <p:anim calcmode="lin" valueType="num">
                                      <p:cBhvr>
                                        <p:cTn id="281" dur="2000" fill="hold"/>
                                        <p:tgtEl>
                                          <p:spTgt spid="29749"/>
                                        </p:tgtEl>
                                        <p:attrNameLst>
                                          <p:attrName>ppt_w</p:attrName>
                                        </p:attrNameLst>
                                      </p:cBhvr>
                                      <p:tavLst>
                                        <p:tav tm="0">
                                          <p:val>
                                            <p:fltVal val="0"/>
                                          </p:val>
                                        </p:tav>
                                        <p:tav tm="100000">
                                          <p:val>
                                            <p:strVal val="#ppt_w"/>
                                          </p:val>
                                        </p:tav>
                                      </p:tavLst>
                                    </p:anim>
                                    <p:anim calcmode="lin" valueType="num">
                                      <p:cBhvr>
                                        <p:cTn id="282" dur="2000" fill="hold"/>
                                        <p:tgtEl>
                                          <p:spTgt spid="29749"/>
                                        </p:tgtEl>
                                        <p:attrNameLst>
                                          <p:attrName>ppt_h</p:attrName>
                                        </p:attrNameLst>
                                      </p:cBhvr>
                                      <p:tavLst>
                                        <p:tav tm="0">
                                          <p:val>
                                            <p:fltVal val="0"/>
                                          </p:val>
                                        </p:tav>
                                        <p:tav tm="100000">
                                          <p:val>
                                            <p:strVal val="#ppt_h"/>
                                          </p:val>
                                        </p:tav>
                                      </p:tavLst>
                                    </p:anim>
                                    <p:anim calcmode="lin" valueType="num">
                                      <p:cBhvr>
                                        <p:cTn id="283" dur="2000" fill="hold"/>
                                        <p:tgtEl>
                                          <p:spTgt spid="29749"/>
                                        </p:tgtEl>
                                        <p:attrNameLst>
                                          <p:attrName>ppt_x</p:attrName>
                                        </p:attrNameLst>
                                      </p:cBhvr>
                                      <p:tavLst>
                                        <p:tav tm="0">
                                          <p:val>
                                            <p:fltVal val="0.5"/>
                                          </p:val>
                                        </p:tav>
                                        <p:tav tm="100000">
                                          <p:val>
                                            <p:strVal val="#ppt_x"/>
                                          </p:val>
                                        </p:tav>
                                      </p:tavLst>
                                    </p:anim>
                                    <p:anim calcmode="lin" valueType="num">
                                      <p:cBhvr>
                                        <p:cTn id="284" dur="2000" fill="hold"/>
                                        <p:tgtEl>
                                          <p:spTgt spid="29749"/>
                                        </p:tgtEl>
                                        <p:attrNameLst>
                                          <p:attrName>ppt_y</p:attrName>
                                        </p:attrNameLst>
                                      </p:cBhvr>
                                      <p:tavLst>
                                        <p:tav tm="0">
                                          <p:val>
                                            <p:fltVal val="0.5"/>
                                          </p:val>
                                        </p:tav>
                                        <p:tav tm="100000">
                                          <p:val>
                                            <p:strVal val="#ppt_y"/>
                                          </p:val>
                                        </p:tav>
                                      </p:tavLst>
                                    </p:anim>
                                  </p:childTnLst>
                                </p:cTn>
                              </p:par>
                              <p:par>
                                <p:cTn id="285" presetID="23" presetClass="entr" presetSubtype="528" repeatCount="indefinite" fill="hold" grpId="0" nodeType="withEffect">
                                  <p:stCondLst>
                                    <p:cond delay="1500"/>
                                  </p:stCondLst>
                                  <p:childTnLst>
                                    <p:set>
                                      <p:cBhvr>
                                        <p:cTn id="286" dur="1" fill="hold">
                                          <p:stCondLst>
                                            <p:cond delay="0"/>
                                          </p:stCondLst>
                                        </p:cTn>
                                        <p:tgtEl>
                                          <p:spTgt spid="29750"/>
                                        </p:tgtEl>
                                        <p:attrNameLst>
                                          <p:attrName>style.visibility</p:attrName>
                                        </p:attrNameLst>
                                      </p:cBhvr>
                                      <p:to>
                                        <p:strVal val="visible"/>
                                      </p:to>
                                    </p:set>
                                    <p:anim calcmode="lin" valueType="num">
                                      <p:cBhvr>
                                        <p:cTn id="287" dur="2000" fill="hold"/>
                                        <p:tgtEl>
                                          <p:spTgt spid="29750"/>
                                        </p:tgtEl>
                                        <p:attrNameLst>
                                          <p:attrName>ppt_w</p:attrName>
                                        </p:attrNameLst>
                                      </p:cBhvr>
                                      <p:tavLst>
                                        <p:tav tm="0">
                                          <p:val>
                                            <p:fltVal val="0"/>
                                          </p:val>
                                        </p:tav>
                                        <p:tav tm="100000">
                                          <p:val>
                                            <p:strVal val="#ppt_w"/>
                                          </p:val>
                                        </p:tav>
                                      </p:tavLst>
                                    </p:anim>
                                    <p:anim calcmode="lin" valueType="num">
                                      <p:cBhvr>
                                        <p:cTn id="288" dur="2000" fill="hold"/>
                                        <p:tgtEl>
                                          <p:spTgt spid="29750"/>
                                        </p:tgtEl>
                                        <p:attrNameLst>
                                          <p:attrName>ppt_h</p:attrName>
                                        </p:attrNameLst>
                                      </p:cBhvr>
                                      <p:tavLst>
                                        <p:tav tm="0">
                                          <p:val>
                                            <p:fltVal val="0"/>
                                          </p:val>
                                        </p:tav>
                                        <p:tav tm="100000">
                                          <p:val>
                                            <p:strVal val="#ppt_h"/>
                                          </p:val>
                                        </p:tav>
                                      </p:tavLst>
                                    </p:anim>
                                    <p:anim calcmode="lin" valueType="num">
                                      <p:cBhvr>
                                        <p:cTn id="289" dur="2000" fill="hold"/>
                                        <p:tgtEl>
                                          <p:spTgt spid="29750"/>
                                        </p:tgtEl>
                                        <p:attrNameLst>
                                          <p:attrName>ppt_x</p:attrName>
                                        </p:attrNameLst>
                                      </p:cBhvr>
                                      <p:tavLst>
                                        <p:tav tm="0">
                                          <p:val>
                                            <p:fltVal val="0.5"/>
                                          </p:val>
                                        </p:tav>
                                        <p:tav tm="100000">
                                          <p:val>
                                            <p:strVal val="#ppt_x"/>
                                          </p:val>
                                        </p:tav>
                                      </p:tavLst>
                                    </p:anim>
                                    <p:anim calcmode="lin" valueType="num">
                                      <p:cBhvr>
                                        <p:cTn id="290" dur="2000" fill="hold"/>
                                        <p:tgtEl>
                                          <p:spTgt spid="29750"/>
                                        </p:tgtEl>
                                        <p:attrNameLst>
                                          <p:attrName>ppt_y</p:attrName>
                                        </p:attrNameLst>
                                      </p:cBhvr>
                                      <p:tavLst>
                                        <p:tav tm="0">
                                          <p:val>
                                            <p:fltVal val="0.5"/>
                                          </p:val>
                                        </p:tav>
                                        <p:tav tm="100000">
                                          <p:val>
                                            <p:strVal val="#ppt_y"/>
                                          </p:val>
                                        </p:tav>
                                      </p:tavLst>
                                    </p:anim>
                                  </p:childTnLst>
                                </p:cTn>
                              </p:par>
                              <p:par>
                                <p:cTn id="291" presetID="23" presetClass="entr" presetSubtype="528" repeatCount="indefinite" fill="hold" grpId="0" nodeType="withEffect">
                                  <p:stCondLst>
                                    <p:cond delay="500"/>
                                  </p:stCondLst>
                                  <p:childTnLst>
                                    <p:set>
                                      <p:cBhvr>
                                        <p:cTn id="292" dur="1" fill="hold">
                                          <p:stCondLst>
                                            <p:cond delay="0"/>
                                          </p:stCondLst>
                                        </p:cTn>
                                        <p:tgtEl>
                                          <p:spTgt spid="29751"/>
                                        </p:tgtEl>
                                        <p:attrNameLst>
                                          <p:attrName>style.visibility</p:attrName>
                                        </p:attrNameLst>
                                      </p:cBhvr>
                                      <p:to>
                                        <p:strVal val="visible"/>
                                      </p:to>
                                    </p:set>
                                    <p:anim calcmode="lin" valueType="num">
                                      <p:cBhvr>
                                        <p:cTn id="293" dur="1000" fill="hold"/>
                                        <p:tgtEl>
                                          <p:spTgt spid="29751"/>
                                        </p:tgtEl>
                                        <p:attrNameLst>
                                          <p:attrName>ppt_w</p:attrName>
                                        </p:attrNameLst>
                                      </p:cBhvr>
                                      <p:tavLst>
                                        <p:tav tm="0">
                                          <p:val>
                                            <p:fltVal val="0"/>
                                          </p:val>
                                        </p:tav>
                                        <p:tav tm="100000">
                                          <p:val>
                                            <p:strVal val="#ppt_w"/>
                                          </p:val>
                                        </p:tav>
                                      </p:tavLst>
                                    </p:anim>
                                    <p:anim calcmode="lin" valueType="num">
                                      <p:cBhvr>
                                        <p:cTn id="294" dur="1000" fill="hold"/>
                                        <p:tgtEl>
                                          <p:spTgt spid="29751"/>
                                        </p:tgtEl>
                                        <p:attrNameLst>
                                          <p:attrName>ppt_h</p:attrName>
                                        </p:attrNameLst>
                                      </p:cBhvr>
                                      <p:tavLst>
                                        <p:tav tm="0">
                                          <p:val>
                                            <p:fltVal val="0"/>
                                          </p:val>
                                        </p:tav>
                                        <p:tav tm="100000">
                                          <p:val>
                                            <p:strVal val="#ppt_h"/>
                                          </p:val>
                                        </p:tav>
                                      </p:tavLst>
                                    </p:anim>
                                    <p:anim calcmode="lin" valueType="num">
                                      <p:cBhvr>
                                        <p:cTn id="295" dur="1000" fill="hold"/>
                                        <p:tgtEl>
                                          <p:spTgt spid="29751"/>
                                        </p:tgtEl>
                                        <p:attrNameLst>
                                          <p:attrName>ppt_x</p:attrName>
                                        </p:attrNameLst>
                                      </p:cBhvr>
                                      <p:tavLst>
                                        <p:tav tm="0">
                                          <p:val>
                                            <p:fltVal val="0.5"/>
                                          </p:val>
                                        </p:tav>
                                        <p:tav tm="100000">
                                          <p:val>
                                            <p:strVal val="#ppt_x"/>
                                          </p:val>
                                        </p:tav>
                                      </p:tavLst>
                                    </p:anim>
                                    <p:anim calcmode="lin" valueType="num">
                                      <p:cBhvr>
                                        <p:cTn id="296" dur="1000" fill="hold"/>
                                        <p:tgtEl>
                                          <p:spTgt spid="29751"/>
                                        </p:tgtEl>
                                        <p:attrNameLst>
                                          <p:attrName>ppt_y</p:attrName>
                                        </p:attrNameLst>
                                      </p:cBhvr>
                                      <p:tavLst>
                                        <p:tav tm="0">
                                          <p:val>
                                            <p:fltVal val="0.5"/>
                                          </p:val>
                                        </p:tav>
                                        <p:tav tm="100000">
                                          <p:val>
                                            <p:strVal val="#ppt_y"/>
                                          </p:val>
                                        </p:tav>
                                      </p:tavLst>
                                    </p:anim>
                                  </p:childTnLst>
                                </p:cTn>
                              </p:par>
                              <p:par>
                                <p:cTn id="297" presetID="23" presetClass="entr" presetSubtype="528" repeatCount="indefinite" fill="hold" grpId="0" nodeType="withEffect">
                                  <p:stCondLst>
                                    <p:cond delay="500"/>
                                  </p:stCondLst>
                                  <p:childTnLst>
                                    <p:set>
                                      <p:cBhvr>
                                        <p:cTn id="298" dur="1" fill="hold">
                                          <p:stCondLst>
                                            <p:cond delay="0"/>
                                          </p:stCondLst>
                                        </p:cTn>
                                        <p:tgtEl>
                                          <p:spTgt spid="29752"/>
                                        </p:tgtEl>
                                        <p:attrNameLst>
                                          <p:attrName>style.visibility</p:attrName>
                                        </p:attrNameLst>
                                      </p:cBhvr>
                                      <p:to>
                                        <p:strVal val="visible"/>
                                      </p:to>
                                    </p:set>
                                    <p:anim calcmode="lin" valueType="num">
                                      <p:cBhvr>
                                        <p:cTn id="299" dur="1000" fill="hold"/>
                                        <p:tgtEl>
                                          <p:spTgt spid="29752"/>
                                        </p:tgtEl>
                                        <p:attrNameLst>
                                          <p:attrName>ppt_w</p:attrName>
                                        </p:attrNameLst>
                                      </p:cBhvr>
                                      <p:tavLst>
                                        <p:tav tm="0">
                                          <p:val>
                                            <p:fltVal val="0"/>
                                          </p:val>
                                        </p:tav>
                                        <p:tav tm="100000">
                                          <p:val>
                                            <p:strVal val="#ppt_w"/>
                                          </p:val>
                                        </p:tav>
                                      </p:tavLst>
                                    </p:anim>
                                    <p:anim calcmode="lin" valueType="num">
                                      <p:cBhvr>
                                        <p:cTn id="300" dur="1000" fill="hold"/>
                                        <p:tgtEl>
                                          <p:spTgt spid="29752"/>
                                        </p:tgtEl>
                                        <p:attrNameLst>
                                          <p:attrName>ppt_h</p:attrName>
                                        </p:attrNameLst>
                                      </p:cBhvr>
                                      <p:tavLst>
                                        <p:tav tm="0">
                                          <p:val>
                                            <p:fltVal val="0"/>
                                          </p:val>
                                        </p:tav>
                                        <p:tav tm="100000">
                                          <p:val>
                                            <p:strVal val="#ppt_h"/>
                                          </p:val>
                                        </p:tav>
                                      </p:tavLst>
                                    </p:anim>
                                    <p:anim calcmode="lin" valueType="num">
                                      <p:cBhvr>
                                        <p:cTn id="301" dur="1000" fill="hold"/>
                                        <p:tgtEl>
                                          <p:spTgt spid="29752"/>
                                        </p:tgtEl>
                                        <p:attrNameLst>
                                          <p:attrName>ppt_x</p:attrName>
                                        </p:attrNameLst>
                                      </p:cBhvr>
                                      <p:tavLst>
                                        <p:tav tm="0">
                                          <p:val>
                                            <p:fltVal val="0.5"/>
                                          </p:val>
                                        </p:tav>
                                        <p:tav tm="100000">
                                          <p:val>
                                            <p:strVal val="#ppt_x"/>
                                          </p:val>
                                        </p:tav>
                                      </p:tavLst>
                                    </p:anim>
                                    <p:anim calcmode="lin" valueType="num">
                                      <p:cBhvr>
                                        <p:cTn id="302" dur="1000" fill="hold"/>
                                        <p:tgtEl>
                                          <p:spTgt spid="29752"/>
                                        </p:tgtEl>
                                        <p:attrNameLst>
                                          <p:attrName>ppt_y</p:attrName>
                                        </p:attrNameLst>
                                      </p:cBhvr>
                                      <p:tavLst>
                                        <p:tav tm="0">
                                          <p:val>
                                            <p:fltVal val="0.5"/>
                                          </p:val>
                                        </p:tav>
                                        <p:tav tm="100000">
                                          <p:val>
                                            <p:strVal val="#ppt_y"/>
                                          </p:val>
                                        </p:tav>
                                      </p:tavLst>
                                    </p:anim>
                                  </p:childTnLst>
                                </p:cTn>
                              </p:par>
                              <p:par>
                                <p:cTn id="303" presetID="23" presetClass="entr" presetSubtype="528" repeatCount="indefinite" fill="hold" grpId="0" nodeType="withEffect">
                                  <p:stCondLst>
                                    <p:cond delay="500"/>
                                  </p:stCondLst>
                                  <p:childTnLst>
                                    <p:set>
                                      <p:cBhvr>
                                        <p:cTn id="304" dur="1" fill="hold">
                                          <p:stCondLst>
                                            <p:cond delay="0"/>
                                          </p:stCondLst>
                                        </p:cTn>
                                        <p:tgtEl>
                                          <p:spTgt spid="29753"/>
                                        </p:tgtEl>
                                        <p:attrNameLst>
                                          <p:attrName>style.visibility</p:attrName>
                                        </p:attrNameLst>
                                      </p:cBhvr>
                                      <p:to>
                                        <p:strVal val="visible"/>
                                      </p:to>
                                    </p:set>
                                    <p:anim calcmode="lin" valueType="num">
                                      <p:cBhvr>
                                        <p:cTn id="305" dur="1000" fill="hold"/>
                                        <p:tgtEl>
                                          <p:spTgt spid="29753"/>
                                        </p:tgtEl>
                                        <p:attrNameLst>
                                          <p:attrName>ppt_w</p:attrName>
                                        </p:attrNameLst>
                                      </p:cBhvr>
                                      <p:tavLst>
                                        <p:tav tm="0">
                                          <p:val>
                                            <p:fltVal val="0"/>
                                          </p:val>
                                        </p:tav>
                                        <p:tav tm="100000">
                                          <p:val>
                                            <p:strVal val="#ppt_w"/>
                                          </p:val>
                                        </p:tav>
                                      </p:tavLst>
                                    </p:anim>
                                    <p:anim calcmode="lin" valueType="num">
                                      <p:cBhvr>
                                        <p:cTn id="306" dur="1000" fill="hold"/>
                                        <p:tgtEl>
                                          <p:spTgt spid="29753"/>
                                        </p:tgtEl>
                                        <p:attrNameLst>
                                          <p:attrName>ppt_h</p:attrName>
                                        </p:attrNameLst>
                                      </p:cBhvr>
                                      <p:tavLst>
                                        <p:tav tm="0">
                                          <p:val>
                                            <p:fltVal val="0"/>
                                          </p:val>
                                        </p:tav>
                                        <p:tav tm="100000">
                                          <p:val>
                                            <p:strVal val="#ppt_h"/>
                                          </p:val>
                                        </p:tav>
                                      </p:tavLst>
                                    </p:anim>
                                    <p:anim calcmode="lin" valueType="num">
                                      <p:cBhvr>
                                        <p:cTn id="307" dur="1000" fill="hold"/>
                                        <p:tgtEl>
                                          <p:spTgt spid="29753"/>
                                        </p:tgtEl>
                                        <p:attrNameLst>
                                          <p:attrName>ppt_x</p:attrName>
                                        </p:attrNameLst>
                                      </p:cBhvr>
                                      <p:tavLst>
                                        <p:tav tm="0">
                                          <p:val>
                                            <p:fltVal val="0.5"/>
                                          </p:val>
                                        </p:tav>
                                        <p:tav tm="100000">
                                          <p:val>
                                            <p:strVal val="#ppt_x"/>
                                          </p:val>
                                        </p:tav>
                                      </p:tavLst>
                                    </p:anim>
                                    <p:anim calcmode="lin" valueType="num">
                                      <p:cBhvr>
                                        <p:cTn id="308" dur="1000" fill="hold"/>
                                        <p:tgtEl>
                                          <p:spTgt spid="29753"/>
                                        </p:tgtEl>
                                        <p:attrNameLst>
                                          <p:attrName>ppt_y</p:attrName>
                                        </p:attrNameLst>
                                      </p:cBhvr>
                                      <p:tavLst>
                                        <p:tav tm="0">
                                          <p:val>
                                            <p:fltVal val="0.5"/>
                                          </p:val>
                                        </p:tav>
                                        <p:tav tm="100000">
                                          <p:val>
                                            <p:strVal val="#ppt_y"/>
                                          </p:val>
                                        </p:tav>
                                      </p:tavLst>
                                    </p:anim>
                                  </p:childTnLst>
                                </p:cTn>
                              </p:par>
                              <p:par>
                                <p:cTn id="309" presetID="23" presetClass="entr" presetSubtype="528" repeatCount="indefinite" fill="hold" grpId="0" nodeType="withEffect">
                                  <p:stCondLst>
                                    <p:cond delay="0"/>
                                  </p:stCondLst>
                                  <p:childTnLst>
                                    <p:set>
                                      <p:cBhvr>
                                        <p:cTn id="310" dur="1" fill="hold">
                                          <p:stCondLst>
                                            <p:cond delay="0"/>
                                          </p:stCondLst>
                                        </p:cTn>
                                        <p:tgtEl>
                                          <p:spTgt spid="29754"/>
                                        </p:tgtEl>
                                        <p:attrNameLst>
                                          <p:attrName>style.visibility</p:attrName>
                                        </p:attrNameLst>
                                      </p:cBhvr>
                                      <p:to>
                                        <p:strVal val="visible"/>
                                      </p:to>
                                    </p:set>
                                    <p:anim calcmode="lin" valueType="num">
                                      <p:cBhvr>
                                        <p:cTn id="311" dur="2000" fill="hold"/>
                                        <p:tgtEl>
                                          <p:spTgt spid="29754"/>
                                        </p:tgtEl>
                                        <p:attrNameLst>
                                          <p:attrName>ppt_w</p:attrName>
                                        </p:attrNameLst>
                                      </p:cBhvr>
                                      <p:tavLst>
                                        <p:tav tm="0">
                                          <p:val>
                                            <p:fltVal val="0"/>
                                          </p:val>
                                        </p:tav>
                                        <p:tav tm="100000">
                                          <p:val>
                                            <p:strVal val="#ppt_w"/>
                                          </p:val>
                                        </p:tav>
                                      </p:tavLst>
                                    </p:anim>
                                    <p:anim calcmode="lin" valueType="num">
                                      <p:cBhvr>
                                        <p:cTn id="312" dur="2000" fill="hold"/>
                                        <p:tgtEl>
                                          <p:spTgt spid="29754"/>
                                        </p:tgtEl>
                                        <p:attrNameLst>
                                          <p:attrName>ppt_h</p:attrName>
                                        </p:attrNameLst>
                                      </p:cBhvr>
                                      <p:tavLst>
                                        <p:tav tm="0">
                                          <p:val>
                                            <p:fltVal val="0"/>
                                          </p:val>
                                        </p:tav>
                                        <p:tav tm="100000">
                                          <p:val>
                                            <p:strVal val="#ppt_h"/>
                                          </p:val>
                                        </p:tav>
                                      </p:tavLst>
                                    </p:anim>
                                    <p:anim calcmode="lin" valueType="num">
                                      <p:cBhvr>
                                        <p:cTn id="313" dur="2000" fill="hold"/>
                                        <p:tgtEl>
                                          <p:spTgt spid="29754"/>
                                        </p:tgtEl>
                                        <p:attrNameLst>
                                          <p:attrName>ppt_x</p:attrName>
                                        </p:attrNameLst>
                                      </p:cBhvr>
                                      <p:tavLst>
                                        <p:tav tm="0">
                                          <p:val>
                                            <p:fltVal val="0.5"/>
                                          </p:val>
                                        </p:tav>
                                        <p:tav tm="100000">
                                          <p:val>
                                            <p:strVal val="#ppt_x"/>
                                          </p:val>
                                        </p:tav>
                                      </p:tavLst>
                                    </p:anim>
                                    <p:anim calcmode="lin" valueType="num">
                                      <p:cBhvr>
                                        <p:cTn id="314" dur="2000" fill="hold"/>
                                        <p:tgtEl>
                                          <p:spTgt spid="29754"/>
                                        </p:tgtEl>
                                        <p:attrNameLst>
                                          <p:attrName>ppt_y</p:attrName>
                                        </p:attrNameLst>
                                      </p:cBhvr>
                                      <p:tavLst>
                                        <p:tav tm="0">
                                          <p:val>
                                            <p:fltVal val="0.5"/>
                                          </p:val>
                                        </p:tav>
                                        <p:tav tm="100000">
                                          <p:val>
                                            <p:strVal val="#ppt_y"/>
                                          </p:val>
                                        </p:tav>
                                      </p:tavLst>
                                    </p:anim>
                                  </p:childTnLst>
                                </p:cTn>
                              </p:par>
                              <p:par>
                                <p:cTn id="315" presetID="23" presetClass="entr" presetSubtype="528" repeatCount="indefinite" fill="hold" grpId="0" nodeType="withEffect">
                                  <p:stCondLst>
                                    <p:cond delay="0"/>
                                  </p:stCondLst>
                                  <p:childTnLst>
                                    <p:set>
                                      <p:cBhvr>
                                        <p:cTn id="316" dur="1" fill="hold">
                                          <p:stCondLst>
                                            <p:cond delay="0"/>
                                          </p:stCondLst>
                                        </p:cTn>
                                        <p:tgtEl>
                                          <p:spTgt spid="29755"/>
                                        </p:tgtEl>
                                        <p:attrNameLst>
                                          <p:attrName>style.visibility</p:attrName>
                                        </p:attrNameLst>
                                      </p:cBhvr>
                                      <p:to>
                                        <p:strVal val="visible"/>
                                      </p:to>
                                    </p:set>
                                    <p:anim calcmode="lin" valueType="num">
                                      <p:cBhvr>
                                        <p:cTn id="317" dur="2000" fill="hold"/>
                                        <p:tgtEl>
                                          <p:spTgt spid="29755"/>
                                        </p:tgtEl>
                                        <p:attrNameLst>
                                          <p:attrName>ppt_w</p:attrName>
                                        </p:attrNameLst>
                                      </p:cBhvr>
                                      <p:tavLst>
                                        <p:tav tm="0">
                                          <p:val>
                                            <p:fltVal val="0"/>
                                          </p:val>
                                        </p:tav>
                                        <p:tav tm="100000">
                                          <p:val>
                                            <p:strVal val="#ppt_w"/>
                                          </p:val>
                                        </p:tav>
                                      </p:tavLst>
                                    </p:anim>
                                    <p:anim calcmode="lin" valueType="num">
                                      <p:cBhvr>
                                        <p:cTn id="318" dur="2000" fill="hold"/>
                                        <p:tgtEl>
                                          <p:spTgt spid="29755"/>
                                        </p:tgtEl>
                                        <p:attrNameLst>
                                          <p:attrName>ppt_h</p:attrName>
                                        </p:attrNameLst>
                                      </p:cBhvr>
                                      <p:tavLst>
                                        <p:tav tm="0">
                                          <p:val>
                                            <p:fltVal val="0"/>
                                          </p:val>
                                        </p:tav>
                                        <p:tav tm="100000">
                                          <p:val>
                                            <p:strVal val="#ppt_h"/>
                                          </p:val>
                                        </p:tav>
                                      </p:tavLst>
                                    </p:anim>
                                    <p:anim calcmode="lin" valueType="num">
                                      <p:cBhvr>
                                        <p:cTn id="319" dur="2000" fill="hold"/>
                                        <p:tgtEl>
                                          <p:spTgt spid="29755"/>
                                        </p:tgtEl>
                                        <p:attrNameLst>
                                          <p:attrName>ppt_x</p:attrName>
                                        </p:attrNameLst>
                                      </p:cBhvr>
                                      <p:tavLst>
                                        <p:tav tm="0">
                                          <p:val>
                                            <p:fltVal val="0.5"/>
                                          </p:val>
                                        </p:tav>
                                        <p:tav tm="100000">
                                          <p:val>
                                            <p:strVal val="#ppt_x"/>
                                          </p:val>
                                        </p:tav>
                                      </p:tavLst>
                                    </p:anim>
                                    <p:anim calcmode="lin" valueType="num">
                                      <p:cBhvr>
                                        <p:cTn id="320" dur="2000" fill="hold"/>
                                        <p:tgtEl>
                                          <p:spTgt spid="29755"/>
                                        </p:tgtEl>
                                        <p:attrNameLst>
                                          <p:attrName>ppt_y</p:attrName>
                                        </p:attrNameLst>
                                      </p:cBhvr>
                                      <p:tavLst>
                                        <p:tav tm="0">
                                          <p:val>
                                            <p:fltVal val="0.5"/>
                                          </p:val>
                                        </p:tav>
                                        <p:tav tm="100000">
                                          <p:val>
                                            <p:strVal val="#ppt_y"/>
                                          </p:val>
                                        </p:tav>
                                      </p:tavLst>
                                    </p:anim>
                                  </p:childTnLst>
                                </p:cTn>
                              </p:par>
                              <p:par>
                                <p:cTn id="321" presetID="23" presetClass="entr" presetSubtype="528" repeatCount="indefinite" fill="hold" grpId="0" nodeType="withEffect">
                                  <p:stCondLst>
                                    <p:cond delay="0"/>
                                  </p:stCondLst>
                                  <p:childTnLst>
                                    <p:set>
                                      <p:cBhvr>
                                        <p:cTn id="322" dur="1" fill="hold">
                                          <p:stCondLst>
                                            <p:cond delay="0"/>
                                          </p:stCondLst>
                                        </p:cTn>
                                        <p:tgtEl>
                                          <p:spTgt spid="29756"/>
                                        </p:tgtEl>
                                        <p:attrNameLst>
                                          <p:attrName>style.visibility</p:attrName>
                                        </p:attrNameLst>
                                      </p:cBhvr>
                                      <p:to>
                                        <p:strVal val="visible"/>
                                      </p:to>
                                    </p:set>
                                    <p:anim calcmode="lin" valueType="num">
                                      <p:cBhvr>
                                        <p:cTn id="323" dur="2000" fill="hold"/>
                                        <p:tgtEl>
                                          <p:spTgt spid="29756"/>
                                        </p:tgtEl>
                                        <p:attrNameLst>
                                          <p:attrName>ppt_w</p:attrName>
                                        </p:attrNameLst>
                                      </p:cBhvr>
                                      <p:tavLst>
                                        <p:tav tm="0">
                                          <p:val>
                                            <p:fltVal val="0"/>
                                          </p:val>
                                        </p:tav>
                                        <p:tav tm="100000">
                                          <p:val>
                                            <p:strVal val="#ppt_w"/>
                                          </p:val>
                                        </p:tav>
                                      </p:tavLst>
                                    </p:anim>
                                    <p:anim calcmode="lin" valueType="num">
                                      <p:cBhvr>
                                        <p:cTn id="324" dur="2000" fill="hold"/>
                                        <p:tgtEl>
                                          <p:spTgt spid="29756"/>
                                        </p:tgtEl>
                                        <p:attrNameLst>
                                          <p:attrName>ppt_h</p:attrName>
                                        </p:attrNameLst>
                                      </p:cBhvr>
                                      <p:tavLst>
                                        <p:tav tm="0">
                                          <p:val>
                                            <p:fltVal val="0"/>
                                          </p:val>
                                        </p:tav>
                                        <p:tav tm="100000">
                                          <p:val>
                                            <p:strVal val="#ppt_h"/>
                                          </p:val>
                                        </p:tav>
                                      </p:tavLst>
                                    </p:anim>
                                    <p:anim calcmode="lin" valueType="num">
                                      <p:cBhvr>
                                        <p:cTn id="325" dur="2000" fill="hold"/>
                                        <p:tgtEl>
                                          <p:spTgt spid="29756"/>
                                        </p:tgtEl>
                                        <p:attrNameLst>
                                          <p:attrName>ppt_x</p:attrName>
                                        </p:attrNameLst>
                                      </p:cBhvr>
                                      <p:tavLst>
                                        <p:tav tm="0">
                                          <p:val>
                                            <p:fltVal val="0.5"/>
                                          </p:val>
                                        </p:tav>
                                        <p:tav tm="100000">
                                          <p:val>
                                            <p:strVal val="#ppt_x"/>
                                          </p:val>
                                        </p:tav>
                                      </p:tavLst>
                                    </p:anim>
                                    <p:anim calcmode="lin" valueType="num">
                                      <p:cBhvr>
                                        <p:cTn id="326" dur="2000" fill="hold"/>
                                        <p:tgtEl>
                                          <p:spTgt spid="29756"/>
                                        </p:tgtEl>
                                        <p:attrNameLst>
                                          <p:attrName>ppt_y</p:attrName>
                                        </p:attrNameLst>
                                      </p:cBhvr>
                                      <p:tavLst>
                                        <p:tav tm="0">
                                          <p:val>
                                            <p:fltVal val="0.5"/>
                                          </p:val>
                                        </p:tav>
                                        <p:tav tm="100000">
                                          <p:val>
                                            <p:strVal val="#ppt_y"/>
                                          </p:val>
                                        </p:tav>
                                      </p:tavLst>
                                    </p:anim>
                                  </p:childTnLst>
                                </p:cTn>
                              </p:par>
                              <p:par>
                                <p:cTn id="327" presetID="23" presetClass="entr" presetSubtype="528" repeatCount="indefinite" fill="hold" grpId="0" nodeType="withEffect">
                                  <p:stCondLst>
                                    <p:cond delay="1500"/>
                                  </p:stCondLst>
                                  <p:childTnLst>
                                    <p:set>
                                      <p:cBhvr>
                                        <p:cTn id="328" dur="1" fill="hold">
                                          <p:stCondLst>
                                            <p:cond delay="0"/>
                                          </p:stCondLst>
                                        </p:cTn>
                                        <p:tgtEl>
                                          <p:spTgt spid="29757"/>
                                        </p:tgtEl>
                                        <p:attrNameLst>
                                          <p:attrName>style.visibility</p:attrName>
                                        </p:attrNameLst>
                                      </p:cBhvr>
                                      <p:to>
                                        <p:strVal val="visible"/>
                                      </p:to>
                                    </p:set>
                                    <p:anim calcmode="lin" valueType="num">
                                      <p:cBhvr>
                                        <p:cTn id="329" dur="2000" fill="hold"/>
                                        <p:tgtEl>
                                          <p:spTgt spid="29757"/>
                                        </p:tgtEl>
                                        <p:attrNameLst>
                                          <p:attrName>ppt_w</p:attrName>
                                        </p:attrNameLst>
                                      </p:cBhvr>
                                      <p:tavLst>
                                        <p:tav tm="0">
                                          <p:val>
                                            <p:fltVal val="0"/>
                                          </p:val>
                                        </p:tav>
                                        <p:tav tm="100000">
                                          <p:val>
                                            <p:strVal val="#ppt_w"/>
                                          </p:val>
                                        </p:tav>
                                      </p:tavLst>
                                    </p:anim>
                                    <p:anim calcmode="lin" valueType="num">
                                      <p:cBhvr>
                                        <p:cTn id="330" dur="2000" fill="hold"/>
                                        <p:tgtEl>
                                          <p:spTgt spid="29757"/>
                                        </p:tgtEl>
                                        <p:attrNameLst>
                                          <p:attrName>ppt_h</p:attrName>
                                        </p:attrNameLst>
                                      </p:cBhvr>
                                      <p:tavLst>
                                        <p:tav tm="0">
                                          <p:val>
                                            <p:fltVal val="0"/>
                                          </p:val>
                                        </p:tav>
                                        <p:tav tm="100000">
                                          <p:val>
                                            <p:strVal val="#ppt_h"/>
                                          </p:val>
                                        </p:tav>
                                      </p:tavLst>
                                    </p:anim>
                                    <p:anim calcmode="lin" valueType="num">
                                      <p:cBhvr>
                                        <p:cTn id="331" dur="2000" fill="hold"/>
                                        <p:tgtEl>
                                          <p:spTgt spid="29757"/>
                                        </p:tgtEl>
                                        <p:attrNameLst>
                                          <p:attrName>ppt_x</p:attrName>
                                        </p:attrNameLst>
                                      </p:cBhvr>
                                      <p:tavLst>
                                        <p:tav tm="0">
                                          <p:val>
                                            <p:fltVal val="0.5"/>
                                          </p:val>
                                        </p:tav>
                                        <p:tav tm="100000">
                                          <p:val>
                                            <p:strVal val="#ppt_x"/>
                                          </p:val>
                                        </p:tav>
                                      </p:tavLst>
                                    </p:anim>
                                    <p:anim calcmode="lin" valueType="num">
                                      <p:cBhvr>
                                        <p:cTn id="332" dur="2000" fill="hold"/>
                                        <p:tgtEl>
                                          <p:spTgt spid="297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animBg="1"/>
      <p:bldP spid="29702" grpId="0" animBg="1"/>
      <p:bldP spid="29703" grpId="0" animBg="1"/>
      <p:bldP spid="29704" grpId="0" animBg="1"/>
      <p:bldP spid="29709" grpId="0" animBg="1"/>
      <p:bldP spid="29710" grpId="0" animBg="1"/>
      <p:bldP spid="29714" grpId="0" animBg="1"/>
      <p:bldP spid="29715" grpId="0" animBg="1"/>
      <p:bldP spid="29716" grpId="0" animBg="1"/>
      <p:bldP spid="29717" grpId="0" animBg="1"/>
      <p:bldP spid="29718" grpId="0" animBg="1"/>
      <p:bldP spid="29719" grpId="0" animBg="1"/>
      <p:bldP spid="29720" grpId="0" animBg="1"/>
      <p:bldP spid="29721" grpId="0" animBg="1"/>
      <p:bldP spid="29722" grpId="0" animBg="1"/>
      <p:bldP spid="29723" grpId="0" animBg="1"/>
      <p:bldP spid="29724" grpId="0" animBg="1"/>
      <p:bldP spid="29725" grpId="0" animBg="1"/>
      <p:bldP spid="29726" grpId="0" animBg="1"/>
      <p:bldP spid="29729" grpId="0" animBg="1"/>
      <p:bldP spid="29730" grpId="0" animBg="1"/>
      <p:bldP spid="29731" grpId="0" animBg="1"/>
      <p:bldP spid="29732" grpId="0" animBg="1"/>
      <p:bldP spid="29733" grpId="0" animBg="1"/>
      <p:bldP spid="29734" grpId="0" animBg="1"/>
      <p:bldP spid="29735" grpId="0" animBg="1"/>
      <p:bldP spid="29736" grpId="0" animBg="1"/>
      <p:bldP spid="29737" grpId="0" animBg="1"/>
      <p:bldP spid="29738" grpId="0" animBg="1"/>
      <p:bldP spid="29739" grpId="0" animBg="1"/>
      <p:bldP spid="29740" grpId="0" animBg="1"/>
      <p:bldP spid="29741" grpId="0" animBg="1"/>
      <p:bldP spid="29742" grpId="0" animBg="1"/>
      <p:bldP spid="29743" grpId="0" animBg="1"/>
      <p:bldP spid="29744" grpId="0" animBg="1"/>
      <p:bldP spid="29745" grpId="0" animBg="1"/>
      <p:bldP spid="29746" grpId="0" animBg="1"/>
      <p:bldP spid="29747" grpId="0" animBg="1"/>
      <p:bldP spid="29748" grpId="0" animBg="1"/>
      <p:bldP spid="29749" grpId="0" animBg="1"/>
      <p:bldP spid="29750" grpId="0" animBg="1"/>
      <p:bldP spid="29751" grpId="0" animBg="1"/>
      <p:bldP spid="29752" grpId="0" animBg="1"/>
      <p:bldP spid="29753" grpId="0" animBg="1"/>
      <p:bldP spid="29754" grpId="0" animBg="1"/>
      <p:bldP spid="29755" grpId="0" animBg="1"/>
      <p:bldP spid="29756" grpId="0" animBg="1"/>
      <p:bldP spid="2975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554" name="Rectangle 4"/>
          <p:cNvSpPr>
            <a:spLocks noChangeArrowheads="1"/>
          </p:cNvSpPr>
          <p:nvPr/>
        </p:nvSpPr>
        <p:spPr bwMode="auto">
          <a:xfrm>
            <a:off x="0" y="1412875"/>
            <a:ext cx="9144000" cy="3378200"/>
          </a:xfrm>
          <a:prstGeom prst="rect">
            <a:avLst/>
          </a:prstGeom>
          <a:noFill/>
          <a:ln w="9525">
            <a:noFill/>
            <a:miter lim="800000"/>
            <a:headEnd/>
            <a:tailEnd/>
          </a:ln>
        </p:spPr>
        <p:txBody>
          <a:bodyPr>
            <a:spAutoFit/>
          </a:bodyPr>
          <a:lstStyle/>
          <a:p>
            <a:r>
              <a:rPr lang="en-US" sz="2400" b="1" i="1">
                <a:solidFill>
                  <a:srgbClr val="0070C0"/>
                </a:solidFill>
              </a:rPr>
              <a:t>Example:</a:t>
            </a:r>
            <a:endParaRPr lang="en-US" sz="2400">
              <a:solidFill>
                <a:srgbClr val="0070C0"/>
              </a:solidFill>
            </a:endParaRPr>
          </a:p>
          <a:p>
            <a:r>
              <a:rPr lang="en-US" sz="2400" b="1" i="1"/>
              <a:t>   A:</a:t>
            </a:r>
            <a:r>
              <a:rPr lang="en-US" sz="2400"/>
              <a:t>   Are you ready?</a:t>
            </a:r>
          </a:p>
          <a:p>
            <a:r>
              <a:rPr lang="en-US" sz="2400" b="1" i="1"/>
              <a:t>   B:</a:t>
            </a:r>
            <a:r>
              <a:rPr lang="en-US" sz="2400"/>
              <a:t>   Yes.</a:t>
            </a:r>
          </a:p>
          <a:p>
            <a:r>
              <a:rPr lang="en-US" sz="2400" b="1" i="1"/>
              <a:t>   A:</a:t>
            </a:r>
            <a:r>
              <a:rPr lang="en-US" sz="2400"/>
              <a:t>   What is the population of the largest ethnic group?</a:t>
            </a:r>
          </a:p>
          <a:p>
            <a:r>
              <a:rPr lang="en-US" sz="2400" b="1" i="1"/>
              <a:t>   B:</a:t>
            </a:r>
            <a:r>
              <a:rPr lang="en-US" sz="2400"/>
              <a:t>   About 74 million. It’s the Viet or Kinh.</a:t>
            </a:r>
          </a:p>
          <a:p>
            <a:r>
              <a:rPr lang="en-US" sz="2400" b="1" i="1"/>
              <a:t>   A:</a:t>
            </a:r>
            <a:r>
              <a:rPr lang="en-US" sz="2400"/>
              <a:t>   Very good! Your turn.</a:t>
            </a:r>
          </a:p>
          <a:p>
            <a:r>
              <a:rPr lang="en-US" sz="2400" b="1" i="1"/>
              <a:t>   B:</a:t>
            </a:r>
            <a:r>
              <a:rPr lang="en-US" sz="2400"/>
              <a:t>   OK. What is the population of the smallest group?</a:t>
            </a:r>
          </a:p>
          <a:p>
            <a:r>
              <a:rPr lang="en-US" sz="2400" b="1" i="1"/>
              <a:t>   A:</a:t>
            </a:r>
            <a:r>
              <a:rPr lang="en-US" sz="2400"/>
              <a:t>   I think it's about 400 people. It’s the Odu group.</a:t>
            </a:r>
          </a:p>
          <a:p>
            <a:r>
              <a:rPr lang="en-US" sz="2400" b="1" i="1"/>
              <a:t>   B:</a:t>
            </a:r>
            <a:r>
              <a:rPr lang="en-US" sz="2400"/>
              <a:t>   Exactly!</a:t>
            </a:r>
          </a:p>
        </p:txBody>
      </p:sp>
      <p:pic>
        <p:nvPicPr>
          <p:cNvPr id="23555" name="Picture 8" descr="ban26"/>
          <p:cNvPicPr>
            <a:picLocks noChangeAspect="1" noChangeArrowheads="1" noCrop="1"/>
          </p:cNvPicPr>
          <p:nvPr/>
        </p:nvPicPr>
        <p:blipFill>
          <a:blip r:embed="rId3"/>
          <a:srcRect/>
          <a:stretch>
            <a:fillRect/>
          </a:stretch>
        </p:blipFill>
        <p:spPr bwMode="auto">
          <a:xfrm>
            <a:off x="0" y="0"/>
            <a:ext cx="9144000" cy="333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98" name="Group 22"/>
          <p:cNvGraphicFramePr>
            <a:graphicFrameLocks noGrp="1"/>
          </p:cNvGraphicFramePr>
          <p:nvPr/>
        </p:nvGraphicFramePr>
        <p:xfrm>
          <a:off x="1503363" y="1557338"/>
          <a:ext cx="6308725" cy="3556000"/>
        </p:xfrm>
        <a:graphic>
          <a:graphicData uri="http://schemas.openxmlformats.org/drawingml/2006/table">
            <a:tbl>
              <a:tblPr/>
              <a:tblGrid>
                <a:gridCol w="3768725"/>
                <a:gridCol w="792162"/>
                <a:gridCol w="792163"/>
                <a:gridCol w="955675"/>
              </a:tblGrid>
              <a:tr h="447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2000" b="1" i="0" u="none" strike="noStrike" cap="none" normalizeH="0" baseline="0" smtClean="0">
                          <a:ln>
                            <a:noFill/>
                          </a:ln>
                          <a:solidFill>
                            <a:schemeClr val="tx2"/>
                          </a:solidFill>
                          <a:effectLst/>
                          <a:latin typeface="Arial" charset="0"/>
                          <a:cs typeface="Arial" charset="0"/>
                        </a:rPr>
                        <a:t>Finished! Now I can...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1800" b="1" i="0" u="none" strike="noStrike" cap="none" normalizeH="0" baseline="0" smtClean="0">
                          <a:ln>
                            <a:noFill/>
                          </a:ln>
                          <a:solidFill>
                            <a:schemeClr val="tx2"/>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1800" b="1" i="0" u="none" strike="noStrike" cap="none" normalizeH="0" baseline="0" smtClean="0">
                          <a:ln>
                            <a:noFill/>
                          </a:ln>
                          <a:solidFill>
                            <a:schemeClr val="tx2"/>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1800" b="1" i="0" u="none" strike="noStrike" cap="none" normalizeH="0" baseline="0" smtClean="0">
                          <a:ln>
                            <a:noFill/>
                          </a:ln>
                          <a:solidFill>
                            <a:schemeClr val="tx2"/>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16113">
                <a:tc>
                  <a:txBody>
                    <a:bodyPr/>
                    <a:lstStyle/>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smtClean="0">
                          <a:ln>
                            <a:noFill/>
                          </a:ln>
                          <a:solidFill>
                            <a:schemeClr val="tx1"/>
                          </a:solidFill>
                          <a:effectLst/>
                          <a:latin typeface="Arial" charset="0"/>
                          <a:cs typeface="Arial" charset="0"/>
                        </a:rPr>
                        <a:t>talk about different ethnic groups</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smtClean="0">
                          <a:ln>
                            <a:noFill/>
                          </a:ln>
                          <a:solidFill>
                            <a:schemeClr val="tx1"/>
                          </a:solidFill>
                          <a:effectLst/>
                          <a:latin typeface="Arial" charset="0"/>
                          <a:cs typeface="Arial" charset="0"/>
                        </a:rPr>
                        <a:t>ask and answer different question types</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smtClean="0">
                          <a:ln>
                            <a:noFill/>
                          </a:ln>
                          <a:solidFill>
                            <a:schemeClr val="tx1"/>
                          </a:solidFill>
                          <a:effectLst/>
                          <a:latin typeface="Arial" charset="0"/>
                          <a:cs typeface="Arial" charset="0"/>
                        </a:rPr>
                        <a:t>use articles: a, an, and the</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smtClean="0">
                          <a:ln>
                            <a:noFill/>
                          </a:ln>
                          <a:solidFill>
                            <a:schemeClr val="tx1"/>
                          </a:solidFill>
                          <a:effectLst/>
                          <a:latin typeface="Arial" charset="0"/>
                          <a:cs typeface="Arial" charset="0"/>
                        </a:rPr>
                        <a:t>pronounce words containing clusters /sk/, /sp/, and /st/ correctly in isolation and in sentences</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smtClean="0">
                          <a:ln>
                            <a:noFill/>
                          </a:ln>
                          <a:solidFill>
                            <a:schemeClr val="tx1"/>
                          </a:solidFill>
                          <a:effectLst/>
                          <a:latin typeface="Arial" charset="0"/>
                          <a:cs typeface="Arial" charset="0"/>
                        </a:rPr>
                        <a:t>write a paragraph about how to cook a traditional dish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B05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B05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B05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4594" name="Picture 8" descr="ban26"/>
          <p:cNvPicPr>
            <a:picLocks noChangeAspect="1" noChangeArrowheads="1" noCrop="1"/>
          </p:cNvPicPr>
          <p:nvPr/>
        </p:nvPicPr>
        <p:blipFill>
          <a:blip r:embed="rId2"/>
          <a:srcRect/>
          <a:stretch>
            <a:fillRect/>
          </a:stretch>
        </p:blipFill>
        <p:spPr bwMode="auto">
          <a:xfrm>
            <a:off x="0" y="0"/>
            <a:ext cx="9144000" cy="333375"/>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Box 6"/>
          <p:cNvSpPr txBox="1">
            <a:spLocks noChangeArrowheads="1"/>
          </p:cNvSpPr>
          <p:nvPr/>
        </p:nvSpPr>
        <p:spPr bwMode="auto">
          <a:xfrm>
            <a:off x="0" y="1400175"/>
            <a:ext cx="9144000" cy="822325"/>
          </a:xfrm>
          <a:prstGeom prst="rect">
            <a:avLst/>
          </a:prstGeom>
          <a:noFill/>
          <a:ln w="9525">
            <a:noFill/>
            <a:miter lim="800000"/>
            <a:headEnd/>
            <a:tailEnd/>
          </a:ln>
        </p:spPr>
        <p:txBody>
          <a:bodyPr>
            <a:spAutoFit/>
          </a:bodyPr>
          <a:lstStyle/>
          <a:p>
            <a:r>
              <a:rPr lang="en-US" sz="2400">
                <a:solidFill>
                  <a:srgbClr val="FF0000"/>
                </a:solidFill>
              </a:rPr>
              <a:t>1. Look at the different costumes of some ethnic groups. Which costume do you like best? Why?</a:t>
            </a:r>
            <a:endParaRPr lang="en-US" sz="2400">
              <a:solidFill>
                <a:srgbClr val="00B0F0"/>
              </a:solidFill>
            </a:endParaRPr>
          </a:p>
        </p:txBody>
      </p:sp>
      <p:pic>
        <p:nvPicPr>
          <p:cNvPr id="25602" name="Picture 2"/>
          <p:cNvPicPr>
            <a:picLocks noChangeAspect="1" noChangeArrowheads="1"/>
          </p:cNvPicPr>
          <p:nvPr/>
        </p:nvPicPr>
        <p:blipFill>
          <a:blip r:embed="rId2"/>
          <a:srcRect/>
          <a:stretch>
            <a:fillRect/>
          </a:stretch>
        </p:blipFill>
        <p:spPr bwMode="auto">
          <a:xfrm>
            <a:off x="900113" y="2565400"/>
            <a:ext cx="7343775" cy="3986213"/>
          </a:xfrm>
          <a:prstGeom prst="rect">
            <a:avLst/>
          </a:prstGeom>
          <a:noFill/>
          <a:ln w="9525">
            <a:noFill/>
            <a:miter lim="800000"/>
            <a:headEnd/>
            <a:tailEnd/>
          </a:ln>
        </p:spPr>
      </p:pic>
      <p:sp>
        <p:nvSpPr>
          <p:cNvPr id="9" name="Rectangle 8"/>
          <p:cNvSpPr/>
          <p:nvPr/>
        </p:nvSpPr>
        <p:spPr>
          <a:xfrm>
            <a:off x="2820403" y="1965920"/>
            <a:ext cx="4592924" cy="707887"/>
          </a:xfrm>
          <a:prstGeom prst="rect">
            <a:avLst/>
          </a:prstGeom>
          <a:noFill/>
        </p:spPr>
        <p:txBody>
          <a:bodyPr wrap="none">
            <a:spAutoFit/>
          </a:bodyPr>
          <a:lstStyle/>
          <a:p>
            <a:pPr algn="ctr" fontAlgn="auto">
              <a:spcBef>
                <a:spcPts val="0"/>
              </a:spcBef>
              <a:spcAft>
                <a:spcPts val="0"/>
              </a:spcAft>
              <a:defRPr/>
            </a:pPr>
            <a:r>
              <a:rPr lang="en-US" sz="4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VnAristote" panose="020B7200000000000000" pitchFamily="34" charset="0"/>
                <a:cs typeface="+mn-cs"/>
              </a:rPr>
              <a:t>Ethnic Fashion Show!</a:t>
            </a:r>
          </a:p>
        </p:txBody>
      </p:sp>
      <p:sp>
        <p:nvSpPr>
          <p:cNvPr id="25604" name="WordArt 8"/>
          <p:cNvSpPr>
            <a:spLocks noChangeArrowheads="1" noChangeShapeType="1" noTextEdit="1"/>
          </p:cNvSpPr>
          <p:nvPr/>
        </p:nvSpPr>
        <p:spPr bwMode="auto">
          <a:xfrm>
            <a:off x="3779838" y="333375"/>
            <a:ext cx="1695450" cy="619125"/>
          </a:xfrm>
          <a:prstGeom prst="rect">
            <a:avLst/>
          </a:prstGeom>
        </p:spPr>
        <p:txBody>
          <a:bodyPr wrap="none" fromWordArt="1">
            <a:prstTxWarp prst="textPlain">
              <a:avLst>
                <a:gd name="adj" fmla="val 50000"/>
              </a:avLst>
            </a:prstTxWarp>
          </a:bodyPr>
          <a:lstStyle/>
          <a:p>
            <a:pPr algn="ctr"/>
            <a:r>
              <a:rPr lang="en-US" sz="4000" kern="10">
                <a:ln w="19050">
                  <a:solidFill>
                    <a:srgbClr val="99CCFF"/>
                  </a:solidFill>
                  <a:round/>
                  <a:headEnd/>
                  <a:tailEnd/>
                </a:ln>
                <a:solidFill>
                  <a:srgbClr val="0066CC"/>
                </a:solidFill>
                <a:effectLst>
                  <a:outerShdw dist="35921" dir="2700000" algn="ctr" rotWithShape="0">
                    <a:srgbClr val="990000"/>
                  </a:outerShdw>
                </a:effectLst>
                <a:latin typeface="Impact"/>
              </a:rPr>
              <a:t>PROJECT</a:t>
            </a:r>
          </a:p>
        </p:txBody>
      </p:sp>
      <p:pic>
        <p:nvPicPr>
          <p:cNvPr id="25605" name="Picture 8" descr="ban26"/>
          <p:cNvPicPr>
            <a:picLocks noChangeAspect="1" noChangeArrowheads="1" noCrop="1"/>
          </p:cNvPicPr>
          <p:nvPr/>
        </p:nvPicPr>
        <p:blipFill>
          <a:blip r:embed="rId3"/>
          <a:srcRect/>
          <a:stretch>
            <a:fillRect/>
          </a:stretch>
        </p:blipFill>
        <p:spPr bwMode="auto">
          <a:xfrm>
            <a:off x="0" y="0"/>
            <a:ext cx="9144000" cy="333375"/>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Box 3"/>
          <p:cNvSpPr txBox="1">
            <a:spLocks noChangeArrowheads="1"/>
          </p:cNvSpPr>
          <p:nvPr/>
        </p:nvSpPr>
        <p:spPr bwMode="auto">
          <a:xfrm>
            <a:off x="0" y="476250"/>
            <a:ext cx="9144000" cy="822325"/>
          </a:xfrm>
          <a:prstGeom prst="rect">
            <a:avLst/>
          </a:prstGeom>
          <a:noFill/>
          <a:ln w="9525">
            <a:noFill/>
            <a:miter lim="800000"/>
            <a:headEnd/>
            <a:tailEnd/>
          </a:ln>
        </p:spPr>
        <p:txBody>
          <a:bodyPr>
            <a:spAutoFit/>
          </a:bodyPr>
          <a:lstStyle/>
          <a:p>
            <a:r>
              <a:rPr lang="en-US" sz="2400">
                <a:solidFill>
                  <a:srgbClr val="FF0000"/>
                </a:solidFill>
              </a:rPr>
              <a:t>2. Design a costume based on an ethnic style you like, using cardboard, paper or cloth, and colours.</a:t>
            </a:r>
          </a:p>
        </p:txBody>
      </p:sp>
      <p:pic>
        <p:nvPicPr>
          <p:cNvPr id="26626" name="Picture 2"/>
          <p:cNvPicPr>
            <a:picLocks noChangeAspect="1" noChangeArrowheads="1"/>
          </p:cNvPicPr>
          <p:nvPr/>
        </p:nvPicPr>
        <p:blipFill>
          <a:blip r:embed="rId2"/>
          <a:srcRect/>
          <a:stretch>
            <a:fillRect/>
          </a:stretch>
        </p:blipFill>
        <p:spPr bwMode="auto">
          <a:xfrm>
            <a:off x="285750" y="1176338"/>
            <a:ext cx="2857500" cy="4238625"/>
          </a:xfrm>
          <a:prstGeom prst="rect">
            <a:avLst/>
          </a:prstGeom>
          <a:noFill/>
          <a:ln w="9525">
            <a:noFill/>
            <a:miter lim="800000"/>
            <a:headEnd/>
            <a:tailEnd/>
          </a:ln>
        </p:spPr>
      </p:pic>
      <p:pic>
        <p:nvPicPr>
          <p:cNvPr id="26627" name="Picture 3"/>
          <p:cNvPicPr>
            <a:picLocks noChangeAspect="1" noChangeArrowheads="1"/>
          </p:cNvPicPr>
          <p:nvPr/>
        </p:nvPicPr>
        <p:blipFill>
          <a:blip r:embed="rId3"/>
          <a:srcRect/>
          <a:stretch>
            <a:fillRect/>
          </a:stretch>
        </p:blipFill>
        <p:spPr bwMode="auto">
          <a:xfrm>
            <a:off x="3143250" y="1176338"/>
            <a:ext cx="2857500" cy="4238625"/>
          </a:xfrm>
          <a:prstGeom prst="rect">
            <a:avLst/>
          </a:prstGeom>
          <a:noFill/>
          <a:ln w="9525">
            <a:noFill/>
            <a:miter lim="800000"/>
            <a:headEnd/>
            <a:tailEnd/>
          </a:ln>
        </p:spPr>
      </p:pic>
      <p:sp>
        <p:nvSpPr>
          <p:cNvPr id="26628" name="TextBox 9"/>
          <p:cNvSpPr txBox="1">
            <a:spLocks noChangeArrowheads="1"/>
          </p:cNvSpPr>
          <p:nvPr/>
        </p:nvSpPr>
        <p:spPr bwMode="auto">
          <a:xfrm>
            <a:off x="1449388" y="5661025"/>
            <a:ext cx="650875" cy="457200"/>
          </a:xfrm>
          <a:prstGeom prst="rect">
            <a:avLst/>
          </a:prstGeom>
          <a:noFill/>
          <a:ln w="9525">
            <a:noFill/>
            <a:miter lim="800000"/>
            <a:headEnd/>
            <a:tailEnd/>
          </a:ln>
        </p:spPr>
        <p:txBody>
          <a:bodyPr wrap="none">
            <a:spAutoFit/>
          </a:bodyPr>
          <a:lstStyle/>
          <a:p>
            <a:r>
              <a:rPr lang="en-US" sz="2400" b="1">
                <a:solidFill>
                  <a:schemeClr val="tx2"/>
                </a:solidFill>
                <a:latin typeface="Calibri" pitchFamily="34" charset="0"/>
              </a:rPr>
              <a:t>Ede</a:t>
            </a:r>
            <a:endParaRPr lang="vi-VN" sz="2400" b="1">
              <a:solidFill>
                <a:schemeClr val="tx2"/>
              </a:solidFill>
            </a:endParaRPr>
          </a:p>
        </p:txBody>
      </p:sp>
      <p:sp>
        <p:nvSpPr>
          <p:cNvPr id="26629" name="TextBox 10"/>
          <p:cNvSpPr txBox="1">
            <a:spLocks noChangeArrowheads="1"/>
          </p:cNvSpPr>
          <p:nvPr/>
        </p:nvSpPr>
        <p:spPr bwMode="auto">
          <a:xfrm>
            <a:off x="4143375" y="5661025"/>
            <a:ext cx="1085850" cy="457200"/>
          </a:xfrm>
          <a:prstGeom prst="rect">
            <a:avLst/>
          </a:prstGeom>
          <a:noFill/>
          <a:ln w="9525">
            <a:noFill/>
            <a:miter lim="800000"/>
            <a:headEnd/>
            <a:tailEnd/>
          </a:ln>
        </p:spPr>
        <p:txBody>
          <a:bodyPr wrap="none">
            <a:spAutoFit/>
          </a:bodyPr>
          <a:lstStyle/>
          <a:p>
            <a:r>
              <a:rPr lang="en-US" sz="2400" b="1">
                <a:solidFill>
                  <a:schemeClr val="tx2"/>
                </a:solidFill>
                <a:latin typeface="Calibri" pitchFamily="34" charset="0"/>
              </a:rPr>
              <a:t>Muong</a:t>
            </a:r>
            <a:endParaRPr lang="vi-VN" sz="2400" b="1">
              <a:solidFill>
                <a:schemeClr val="tx2"/>
              </a:solidFill>
            </a:endParaRPr>
          </a:p>
        </p:txBody>
      </p:sp>
      <p:pic>
        <p:nvPicPr>
          <p:cNvPr id="26630" name="Picture 4"/>
          <p:cNvPicPr>
            <a:picLocks noChangeAspect="1" noChangeArrowheads="1"/>
          </p:cNvPicPr>
          <p:nvPr/>
        </p:nvPicPr>
        <p:blipFill>
          <a:blip r:embed="rId4"/>
          <a:srcRect/>
          <a:stretch>
            <a:fillRect/>
          </a:stretch>
        </p:blipFill>
        <p:spPr bwMode="auto">
          <a:xfrm>
            <a:off x="6000750" y="1176338"/>
            <a:ext cx="2868613" cy="4238625"/>
          </a:xfrm>
          <a:prstGeom prst="rect">
            <a:avLst/>
          </a:prstGeom>
          <a:noFill/>
          <a:ln w="9525">
            <a:noFill/>
            <a:miter lim="800000"/>
            <a:headEnd/>
            <a:tailEnd/>
          </a:ln>
        </p:spPr>
      </p:pic>
      <p:sp>
        <p:nvSpPr>
          <p:cNvPr id="26631" name="TextBox 11"/>
          <p:cNvSpPr txBox="1">
            <a:spLocks noChangeArrowheads="1"/>
          </p:cNvSpPr>
          <p:nvPr/>
        </p:nvSpPr>
        <p:spPr bwMode="auto">
          <a:xfrm>
            <a:off x="7164388" y="5661025"/>
            <a:ext cx="630237" cy="457200"/>
          </a:xfrm>
          <a:prstGeom prst="rect">
            <a:avLst/>
          </a:prstGeom>
          <a:noFill/>
          <a:ln w="9525">
            <a:noFill/>
            <a:miter lim="800000"/>
            <a:headEnd/>
            <a:tailEnd/>
          </a:ln>
        </p:spPr>
        <p:txBody>
          <a:bodyPr wrap="none">
            <a:spAutoFit/>
          </a:bodyPr>
          <a:lstStyle/>
          <a:p>
            <a:r>
              <a:rPr lang="en-US" sz="2400" b="1">
                <a:solidFill>
                  <a:schemeClr val="tx2"/>
                </a:solidFill>
                <a:latin typeface="Calibri" pitchFamily="34" charset="0"/>
              </a:rPr>
              <a:t>Tay</a:t>
            </a:r>
            <a:endParaRPr lang="vi-VN" sz="2400" b="1">
              <a:solidFill>
                <a:schemeClr val="tx2"/>
              </a:solidFill>
            </a:endParaRPr>
          </a:p>
        </p:txBody>
      </p:sp>
      <p:pic>
        <p:nvPicPr>
          <p:cNvPr id="26632" name="Picture 8" descr="ban26"/>
          <p:cNvPicPr>
            <a:picLocks noChangeAspect="1" noChangeArrowheads="1" noCrop="1"/>
          </p:cNvPicPr>
          <p:nvPr/>
        </p:nvPicPr>
        <p:blipFill>
          <a:blip r:embed="rId5"/>
          <a:srcRect/>
          <a:stretch>
            <a:fillRect/>
          </a:stretch>
        </p:blipFill>
        <p:spPr bwMode="auto">
          <a:xfrm>
            <a:off x="0" y="0"/>
            <a:ext cx="9144000" cy="33337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0" y="476250"/>
            <a:ext cx="9144000" cy="708025"/>
          </a:xfrm>
          <a:prstGeom prst="rect">
            <a:avLst/>
          </a:prstGeom>
          <a:noFill/>
          <a:ln w="9525">
            <a:noFill/>
            <a:miter lim="800000"/>
            <a:headEnd/>
            <a:tailEnd/>
          </a:ln>
        </p:spPr>
        <p:txBody>
          <a:bodyPr>
            <a:spAutoFit/>
          </a:bodyPr>
          <a:lstStyle/>
          <a:p>
            <a:r>
              <a:rPr lang="en-US" sz="2000">
                <a:solidFill>
                  <a:srgbClr val="FF0000"/>
                </a:solidFill>
              </a:rPr>
              <a:t>3. Organise an exhibition of the costume designs you have made among your group or class members. Talk about them.</a:t>
            </a:r>
            <a:endParaRPr lang="en-US" sz="2000">
              <a:solidFill>
                <a:srgbClr val="00B0F0"/>
              </a:solidFill>
            </a:endParaRPr>
          </a:p>
        </p:txBody>
      </p:sp>
      <p:pic>
        <p:nvPicPr>
          <p:cNvPr id="27650" name="Picture 8" descr="ban26"/>
          <p:cNvPicPr>
            <a:picLocks noChangeAspect="1" noChangeArrowheads="1" noCrop="1"/>
          </p:cNvPicPr>
          <p:nvPr/>
        </p:nvPicPr>
        <p:blipFill>
          <a:blip r:embed="rId2"/>
          <a:srcRect/>
          <a:stretch>
            <a:fillRect/>
          </a:stretch>
        </p:blipFill>
        <p:spPr bwMode="auto">
          <a:xfrm>
            <a:off x="0" y="0"/>
            <a:ext cx="9144000" cy="333375"/>
          </a:xfrm>
          <a:prstGeom prst="rect">
            <a:avLst/>
          </a:prstGeom>
          <a:noFill/>
          <a:ln w="9525">
            <a:noFill/>
            <a:miter lim="800000"/>
            <a:headEnd/>
            <a:tailEnd/>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p:cNvPicPr>
            <a:picLocks noChangeAspect="1"/>
          </p:cNvPicPr>
          <p:nvPr/>
        </p:nvPicPr>
        <p:blipFill>
          <a:blip r:embed="rId2"/>
          <a:srcRect/>
          <a:stretch>
            <a:fillRect/>
          </a:stretch>
        </p:blipFill>
        <p:spPr bwMode="auto">
          <a:xfrm>
            <a:off x="250825" y="1052513"/>
            <a:ext cx="8588375" cy="4752975"/>
          </a:xfrm>
          <a:prstGeom prst="rect">
            <a:avLst/>
          </a:prstGeom>
          <a:noFill/>
          <a:ln w="9525">
            <a:noFill/>
            <a:miter lim="800000"/>
            <a:headEnd/>
            <a:tailEnd/>
          </a:ln>
        </p:spPr>
      </p:pic>
      <p:pic>
        <p:nvPicPr>
          <p:cNvPr id="28674" name="Picture 8" descr="ban26"/>
          <p:cNvPicPr>
            <a:picLocks noChangeAspect="1" noChangeArrowheads="1" noCrop="1"/>
          </p:cNvPicPr>
          <p:nvPr/>
        </p:nvPicPr>
        <p:blipFill>
          <a:blip r:embed="rId3"/>
          <a:srcRect/>
          <a:stretch>
            <a:fillRect/>
          </a:stretch>
        </p:blipFill>
        <p:spPr bwMode="auto">
          <a:xfrm>
            <a:off x="0" y="0"/>
            <a:ext cx="9144000" cy="333375"/>
          </a:xfrm>
          <a:prstGeom prst="rect">
            <a:avLst/>
          </a:prstGeom>
          <a:noFill/>
          <a:ln w="9525">
            <a:noFill/>
            <a:miter lim="800000"/>
            <a:headEnd/>
            <a:tailEnd/>
          </a:ln>
        </p:spPr>
      </p:pic>
      <p:pic>
        <p:nvPicPr>
          <p:cNvPr id="28675" name="Picture 8" descr="ban26"/>
          <p:cNvPicPr>
            <a:picLocks noChangeAspect="1" noChangeArrowheads="1" noCrop="1"/>
          </p:cNvPicPr>
          <p:nvPr/>
        </p:nvPicPr>
        <p:blipFill>
          <a:blip r:embed="rId3"/>
          <a:srcRect/>
          <a:stretch>
            <a:fillRect/>
          </a:stretch>
        </p:blipFill>
        <p:spPr bwMode="auto">
          <a:xfrm rot="5400000">
            <a:off x="5672931" y="3386932"/>
            <a:ext cx="6681787" cy="260350"/>
          </a:xfrm>
          <a:prstGeom prst="rect">
            <a:avLst/>
          </a:prstGeom>
          <a:noFill/>
          <a:ln w="9525">
            <a:noFill/>
            <a:miter lim="800000"/>
            <a:headEnd/>
            <a:tailEnd/>
          </a:ln>
        </p:spPr>
      </p:pic>
      <p:pic>
        <p:nvPicPr>
          <p:cNvPr id="28676" name="Picture 8" descr="ban26"/>
          <p:cNvPicPr>
            <a:picLocks noChangeAspect="1" noChangeArrowheads="1" noCrop="1"/>
          </p:cNvPicPr>
          <p:nvPr/>
        </p:nvPicPr>
        <p:blipFill>
          <a:blip r:embed="rId3"/>
          <a:srcRect/>
          <a:stretch>
            <a:fillRect/>
          </a:stretch>
        </p:blipFill>
        <p:spPr bwMode="auto">
          <a:xfrm rot="-5400000">
            <a:off x="-3262312" y="3262312"/>
            <a:ext cx="6858000" cy="333375"/>
          </a:xfrm>
          <a:prstGeom prst="rect">
            <a:avLst/>
          </a:prstGeom>
          <a:noFill/>
          <a:ln w="9525">
            <a:noFill/>
            <a:miter lim="800000"/>
            <a:headEnd/>
            <a:tailEnd/>
          </a:ln>
        </p:spPr>
      </p:pic>
      <p:pic>
        <p:nvPicPr>
          <p:cNvPr id="28677" name="Picture 8" descr="ban26"/>
          <p:cNvPicPr>
            <a:picLocks noChangeAspect="1" noChangeArrowheads="1" noCrop="1"/>
          </p:cNvPicPr>
          <p:nvPr/>
        </p:nvPicPr>
        <p:blipFill>
          <a:blip r:embed="rId3"/>
          <a:srcRect/>
          <a:stretch>
            <a:fillRect/>
          </a:stretch>
        </p:blipFill>
        <p:spPr bwMode="auto">
          <a:xfrm rot="10800000">
            <a:off x="0" y="6524625"/>
            <a:ext cx="9144000" cy="33337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617663"/>
            <a:ext cx="9144000" cy="1846262"/>
          </a:xfrm>
          <a:prstGeom prst="rect">
            <a:avLst/>
          </a:prstGeom>
          <a:noFill/>
        </p:spPr>
        <p:txBody>
          <a:bodyPr>
            <a:spAutoFit/>
          </a:bodyPr>
          <a:lstStyle/>
          <a:p>
            <a:pPr algn="ctr" fontAlgn="auto">
              <a:spcBef>
                <a:spcPts val="0"/>
              </a:spcBef>
              <a:spcAft>
                <a:spcPts val="0"/>
              </a:spcAft>
              <a:defRPr/>
            </a:pPr>
            <a:r>
              <a:rPr lang="en-US" sz="4800" b="1" i="1" u="sng" dirty="0">
                <a:solidFill>
                  <a:srgbClr val="FF0000"/>
                </a:solidFill>
                <a:effectLst>
                  <a:outerShdw blurRad="38100" dist="38100" dir="2700000" algn="tl">
                    <a:srgbClr val="000000">
                      <a:alpha val="43137"/>
                    </a:srgbClr>
                  </a:outerShdw>
                </a:effectLst>
                <a:latin typeface="Pristina" pitchFamily="66" charset="0"/>
                <a:cs typeface="+mn-cs"/>
              </a:rPr>
              <a:t>Unit 3:</a:t>
            </a:r>
            <a:r>
              <a:rPr lang="en-US" sz="4800" dirty="0">
                <a:solidFill>
                  <a:srgbClr val="FF0000"/>
                </a:solidFill>
                <a:latin typeface="+mn-lt"/>
                <a:cs typeface="+mn-cs"/>
              </a:rPr>
              <a:t> </a:t>
            </a:r>
            <a:r>
              <a:rPr lang="en-US" sz="6600" b="1" dirty="0">
                <a:solidFill>
                  <a:srgbClr val="FF0000"/>
                </a:solidFill>
                <a:effectLst>
                  <a:outerShdw blurRad="38100" dist="38100" dir="2700000" algn="tl">
                    <a:srgbClr val="000000">
                      <a:alpha val="43137"/>
                    </a:srgbClr>
                  </a:outerShdw>
                </a:effectLst>
                <a:latin typeface=".VnShelley Allegro" pitchFamily="82" charset="0"/>
                <a:cs typeface="+mn-cs"/>
              </a:rPr>
              <a:t>Peoples of Viet Nam</a:t>
            </a:r>
          </a:p>
          <a:p>
            <a:pPr algn="ctr" fontAlgn="auto">
              <a:spcBef>
                <a:spcPts val="0"/>
              </a:spcBef>
              <a:spcAft>
                <a:spcPts val="0"/>
              </a:spcAft>
              <a:defRPr/>
            </a:pPr>
            <a:r>
              <a:rPr lang="en-US" sz="4800" b="1" i="1" dirty="0">
                <a:solidFill>
                  <a:srgbClr val="FFC000"/>
                </a:solidFill>
                <a:effectLst>
                  <a:outerShdw blurRad="38100" dist="38100" dir="2700000" algn="tl">
                    <a:srgbClr val="000000">
                      <a:alpha val="43137"/>
                    </a:srgbClr>
                  </a:outerShdw>
                </a:effectLst>
                <a:latin typeface="Pristina" pitchFamily="66" charset="0"/>
                <a:cs typeface="+mn-cs"/>
              </a:rPr>
              <a:t>Lesson 7: Looking back + Project</a:t>
            </a:r>
            <a:endParaRPr lang="en-US" sz="4800" b="1" dirty="0">
              <a:solidFill>
                <a:srgbClr val="FFC000"/>
              </a:solidFill>
              <a:effectLst>
                <a:outerShdw blurRad="38100" dist="38100" dir="2700000" algn="tl">
                  <a:srgbClr val="000000">
                    <a:alpha val="43137"/>
                  </a:srgbClr>
                </a:outerShdw>
              </a:effectLst>
              <a:latin typeface=".VnShelley Allegro" pitchFamily="82" charset="0"/>
              <a:cs typeface="+mn-cs"/>
            </a:endParaRPr>
          </a:p>
        </p:txBody>
      </p:sp>
      <p:pic>
        <p:nvPicPr>
          <p:cNvPr id="15362" name="Picture 5" descr="ban26"/>
          <p:cNvPicPr>
            <a:picLocks noChangeAspect="1" noChangeArrowheads="1" noCrop="1"/>
          </p:cNvPicPr>
          <p:nvPr/>
        </p:nvPicPr>
        <p:blipFill>
          <a:blip r:embed="rId2"/>
          <a:srcRect/>
          <a:stretch>
            <a:fillRect/>
          </a:stretch>
        </p:blipFill>
        <p:spPr bwMode="auto">
          <a:xfrm>
            <a:off x="0" y="0"/>
            <a:ext cx="9144000" cy="333375"/>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36262" y="444922"/>
            <a:ext cx="4109587" cy="923330"/>
          </a:xfrm>
          <a:prstGeom prst="rect">
            <a:avLst/>
          </a:prstGeom>
          <a:noFill/>
        </p:spPr>
        <p:txBody>
          <a:bodyPr wrap="none">
            <a:spAutoFit/>
          </a:bodyPr>
          <a:lstStyle/>
          <a:p>
            <a:pPr algn="ctr" fontAlgn="auto">
              <a:spcBef>
                <a:spcPts val="0"/>
              </a:spcBef>
              <a:spcAft>
                <a:spcPts val="0"/>
              </a:spcAft>
              <a:defRPr/>
            </a:pPr>
            <a:r>
              <a:rPr lang="en-US" sz="5400" b="1" i="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latin typeface="+mn-lt"/>
                <a:cs typeface="+mn-cs"/>
              </a:rPr>
              <a:t>Vocabulary</a:t>
            </a:r>
          </a:p>
        </p:txBody>
      </p:sp>
      <p:sp>
        <p:nvSpPr>
          <p:cNvPr id="16386" name="TextBox 5"/>
          <p:cNvSpPr txBox="1">
            <a:spLocks noChangeArrowheads="1"/>
          </p:cNvSpPr>
          <p:nvPr/>
        </p:nvSpPr>
        <p:spPr bwMode="auto">
          <a:xfrm>
            <a:off x="0" y="1400175"/>
            <a:ext cx="9144000" cy="400050"/>
          </a:xfrm>
          <a:prstGeom prst="rect">
            <a:avLst/>
          </a:prstGeom>
          <a:noFill/>
          <a:ln w="9525">
            <a:noFill/>
            <a:miter lim="800000"/>
            <a:headEnd/>
            <a:tailEnd/>
          </a:ln>
        </p:spPr>
        <p:txBody>
          <a:bodyPr>
            <a:spAutoFit/>
          </a:bodyPr>
          <a:lstStyle/>
          <a:p>
            <a:r>
              <a:rPr lang="en-US" sz="2000">
                <a:solidFill>
                  <a:srgbClr val="FF0000"/>
                </a:solidFill>
              </a:rPr>
              <a:t>1. Complete the sentences with the words/ phrases from the box.</a:t>
            </a:r>
            <a:endParaRPr lang="vi-VN" sz="2000">
              <a:solidFill>
                <a:srgbClr val="FF0000"/>
              </a:solidFill>
            </a:endParaRPr>
          </a:p>
        </p:txBody>
      </p:sp>
      <p:sp>
        <p:nvSpPr>
          <p:cNvPr id="8" name="Rounded Rectangle 7"/>
          <p:cNvSpPr/>
          <p:nvPr/>
        </p:nvSpPr>
        <p:spPr>
          <a:xfrm>
            <a:off x="954088" y="1800225"/>
            <a:ext cx="7235825" cy="692150"/>
          </a:xfrm>
          <a:prstGeom prst="roundRect">
            <a:avLst/>
          </a:prstGeom>
          <a:solidFill>
            <a:schemeClr val="bg1"/>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dirty="0">
              <a:solidFill>
                <a:srgbClr val="C00000"/>
              </a:solidFill>
            </a:endParaRPr>
          </a:p>
          <a:p>
            <a:pPr fontAlgn="auto">
              <a:spcBef>
                <a:spcPts val="0"/>
              </a:spcBef>
              <a:spcAft>
                <a:spcPts val="0"/>
              </a:spcAft>
              <a:defRPr/>
            </a:pPr>
            <a:r>
              <a:rPr lang="vi-VN" dirty="0">
                <a:solidFill>
                  <a:srgbClr val="C00000"/>
                </a:solidFill>
              </a:rPr>
              <a:t>costumes                 activities                     ethnic                  diverse</a:t>
            </a:r>
          </a:p>
          <a:p>
            <a:pPr fontAlgn="auto">
              <a:spcBef>
                <a:spcPts val="0"/>
              </a:spcBef>
              <a:spcAft>
                <a:spcPts val="0"/>
              </a:spcAft>
              <a:defRPr/>
            </a:pPr>
            <a:r>
              <a:rPr lang="vi-VN" dirty="0">
                <a:solidFill>
                  <a:srgbClr val="C00000"/>
                </a:solidFill>
              </a:rPr>
              <a:t>unique                      communal                  cultural groups</a:t>
            </a:r>
          </a:p>
          <a:p>
            <a:pPr fontAlgn="auto">
              <a:spcBef>
                <a:spcPts val="0"/>
              </a:spcBef>
              <a:spcAft>
                <a:spcPts val="0"/>
              </a:spcAft>
              <a:defRPr/>
            </a:pPr>
            <a:r>
              <a:rPr lang="vi-VN" dirty="0">
                <a:solidFill>
                  <a:srgbClr val="C00000"/>
                </a:solidFill>
              </a:rPr>
              <a:t> </a:t>
            </a:r>
          </a:p>
        </p:txBody>
      </p:sp>
      <p:sp>
        <p:nvSpPr>
          <p:cNvPr id="16388" name="Rectangle 8"/>
          <p:cNvSpPr>
            <a:spLocks noChangeArrowheads="1"/>
          </p:cNvSpPr>
          <p:nvPr/>
        </p:nvSpPr>
        <p:spPr bwMode="auto">
          <a:xfrm>
            <a:off x="0" y="2595563"/>
            <a:ext cx="9144000" cy="3786187"/>
          </a:xfrm>
          <a:prstGeom prst="rect">
            <a:avLst/>
          </a:prstGeom>
          <a:noFill/>
          <a:ln w="9525">
            <a:noFill/>
            <a:miter lim="800000"/>
            <a:headEnd/>
            <a:tailEnd/>
          </a:ln>
        </p:spPr>
        <p:txBody>
          <a:bodyPr>
            <a:spAutoFit/>
          </a:bodyPr>
          <a:lstStyle/>
          <a:p>
            <a:pPr marL="342900" indent="-342900">
              <a:buFontTx/>
              <a:buAutoNum type="arabicPeriod"/>
            </a:pPr>
            <a:r>
              <a:rPr lang="en-US" sz="1600"/>
              <a:t>At the Museum of Ethnology, you can see many ways of life of different _______________ in our country.</a:t>
            </a:r>
          </a:p>
          <a:p>
            <a:pPr marL="342900" indent="-342900">
              <a:buFontTx/>
              <a:buAutoNum type="arabicPeriod"/>
            </a:pPr>
            <a:endParaRPr lang="en-US" sz="1600"/>
          </a:p>
          <a:p>
            <a:pPr marL="342900" indent="-342900">
              <a:buFontTx/>
              <a:buAutoNum type="arabicPeriod" startAt="2"/>
            </a:pPr>
            <a:r>
              <a:rPr lang="en-US" sz="1600"/>
              <a:t>In each village of the Bahnar there is a  _______________ house, where public _______________ are held.</a:t>
            </a:r>
          </a:p>
          <a:p>
            <a:pPr marL="342900" indent="-342900">
              <a:buFontTx/>
              <a:buAutoNum type="arabicPeriod" startAt="2"/>
            </a:pPr>
            <a:endParaRPr lang="en-US" sz="1600"/>
          </a:p>
          <a:p>
            <a:pPr marL="342900" indent="-342900">
              <a:buFontTx/>
              <a:buAutoNum type="arabicPeriod" startAt="3"/>
            </a:pPr>
            <a:r>
              <a:rPr lang="en-US" sz="1600"/>
              <a:t>Young women of each ethnic group in Viet Nam have their own characteristics and </a:t>
            </a:r>
            <a:r>
              <a:rPr lang="en-US" sz="1600">
                <a:latin typeface="Calibri" pitchFamily="34" charset="0"/>
              </a:rPr>
              <a:t> _______________</a:t>
            </a:r>
            <a:r>
              <a:rPr lang="en-US" sz="1600"/>
              <a:t>, making the beauty of the 54 ethnic groups more </a:t>
            </a:r>
            <a:r>
              <a:rPr lang="en-US" sz="1600">
                <a:latin typeface="Calibri" pitchFamily="34" charset="0"/>
              </a:rPr>
              <a:t> _______________</a:t>
            </a:r>
            <a:r>
              <a:rPr lang="en-US" sz="1600"/>
              <a:t> and attractive.</a:t>
            </a:r>
          </a:p>
          <a:p>
            <a:pPr marL="342900" indent="-342900">
              <a:buFontTx/>
              <a:buAutoNum type="arabicPeriod" startAt="3"/>
            </a:pPr>
            <a:endParaRPr lang="en-US" sz="1600"/>
          </a:p>
          <a:p>
            <a:pPr marL="342900" indent="-342900">
              <a:buFontTx/>
              <a:buAutoNum type="arabicPeriod" startAt="4"/>
            </a:pPr>
            <a:r>
              <a:rPr lang="en-US" sz="1600"/>
              <a:t>Many special schools have been built to improve the education standards of </a:t>
            </a:r>
            <a:r>
              <a:rPr lang="en-US" sz="1600">
                <a:latin typeface="Calibri" pitchFamily="34" charset="0"/>
              </a:rPr>
              <a:t> _______________</a:t>
            </a:r>
            <a:r>
              <a:rPr lang="en-US" sz="1600"/>
              <a:t> people.</a:t>
            </a:r>
          </a:p>
          <a:p>
            <a:pPr marL="342900" indent="-342900">
              <a:buFontTx/>
              <a:buAutoNum type="arabicPeriod" startAt="4"/>
            </a:pPr>
            <a:endParaRPr lang="en-US" sz="1600"/>
          </a:p>
          <a:p>
            <a:pPr marL="342900" indent="-342900">
              <a:buFontTx/>
              <a:buAutoNum type="arabicPeriod" startAt="5"/>
            </a:pPr>
            <a:r>
              <a:rPr lang="en-US" sz="1600"/>
              <a:t>Although ethnic groups have their own </a:t>
            </a:r>
            <a:r>
              <a:rPr lang="en-US" sz="1600">
                <a:latin typeface="Calibri" pitchFamily="34" charset="0"/>
              </a:rPr>
              <a:t> _______________ </a:t>
            </a:r>
            <a:r>
              <a:rPr lang="en-US" sz="1600"/>
              <a:t>culture, they have established good relations and cooperation with each other.</a:t>
            </a:r>
          </a:p>
        </p:txBody>
      </p:sp>
      <p:sp>
        <p:nvSpPr>
          <p:cNvPr id="10" name="TextBox 9"/>
          <p:cNvSpPr txBox="1">
            <a:spLocks noChangeArrowheads="1"/>
          </p:cNvSpPr>
          <p:nvPr/>
        </p:nvSpPr>
        <p:spPr bwMode="auto">
          <a:xfrm>
            <a:off x="6804025" y="2565400"/>
            <a:ext cx="1847850" cy="366713"/>
          </a:xfrm>
          <a:prstGeom prst="rect">
            <a:avLst/>
          </a:prstGeom>
          <a:noFill/>
          <a:ln w="9525">
            <a:noFill/>
            <a:miter lim="800000"/>
            <a:headEnd/>
            <a:tailEnd/>
          </a:ln>
        </p:spPr>
        <p:txBody>
          <a:bodyPr wrap="none">
            <a:spAutoFit/>
          </a:bodyPr>
          <a:lstStyle/>
          <a:p>
            <a:r>
              <a:rPr lang="vi-VN" b="1" i="1">
                <a:solidFill>
                  <a:schemeClr val="hlink"/>
                </a:solidFill>
              </a:rPr>
              <a:t>cultural groups</a:t>
            </a:r>
          </a:p>
        </p:txBody>
      </p:sp>
      <p:sp>
        <p:nvSpPr>
          <p:cNvPr id="11" name="Rectangle 10"/>
          <p:cNvSpPr>
            <a:spLocks noChangeArrowheads="1"/>
          </p:cNvSpPr>
          <p:nvPr/>
        </p:nvSpPr>
        <p:spPr bwMode="auto">
          <a:xfrm>
            <a:off x="4211638" y="3284538"/>
            <a:ext cx="1368425" cy="366712"/>
          </a:xfrm>
          <a:prstGeom prst="rect">
            <a:avLst/>
          </a:prstGeom>
          <a:noFill/>
          <a:ln w="9525">
            <a:noFill/>
            <a:miter lim="800000"/>
            <a:headEnd/>
            <a:tailEnd/>
          </a:ln>
        </p:spPr>
        <p:txBody>
          <a:bodyPr>
            <a:spAutoFit/>
          </a:bodyPr>
          <a:lstStyle/>
          <a:p>
            <a:r>
              <a:rPr lang="vi-VN" b="1" i="1">
                <a:solidFill>
                  <a:schemeClr val="hlink"/>
                </a:solidFill>
              </a:rPr>
              <a:t>communal</a:t>
            </a:r>
          </a:p>
        </p:txBody>
      </p:sp>
      <p:sp>
        <p:nvSpPr>
          <p:cNvPr id="12" name="Rectangle 11"/>
          <p:cNvSpPr>
            <a:spLocks noChangeArrowheads="1"/>
          </p:cNvSpPr>
          <p:nvPr/>
        </p:nvSpPr>
        <p:spPr bwMode="auto">
          <a:xfrm>
            <a:off x="1331913" y="3573463"/>
            <a:ext cx="1162050" cy="366712"/>
          </a:xfrm>
          <a:prstGeom prst="rect">
            <a:avLst/>
          </a:prstGeom>
          <a:noFill/>
          <a:ln w="9525">
            <a:noFill/>
            <a:miter lim="800000"/>
            <a:headEnd/>
            <a:tailEnd/>
          </a:ln>
        </p:spPr>
        <p:txBody>
          <a:bodyPr wrap="none">
            <a:spAutoFit/>
          </a:bodyPr>
          <a:lstStyle/>
          <a:p>
            <a:r>
              <a:rPr lang="vi-VN" b="1" i="1">
                <a:solidFill>
                  <a:schemeClr val="hlink"/>
                </a:solidFill>
              </a:rPr>
              <a:t>activities</a:t>
            </a:r>
          </a:p>
        </p:txBody>
      </p:sp>
      <p:sp>
        <p:nvSpPr>
          <p:cNvPr id="13" name="Rectangle 12"/>
          <p:cNvSpPr>
            <a:spLocks noChangeArrowheads="1"/>
          </p:cNvSpPr>
          <p:nvPr/>
        </p:nvSpPr>
        <p:spPr bwMode="auto">
          <a:xfrm>
            <a:off x="539750" y="4292600"/>
            <a:ext cx="1250950" cy="366713"/>
          </a:xfrm>
          <a:prstGeom prst="rect">
            <a:avLst/>
          </a:prstGeom>
          <a:noFill/>
          <a:ln w="9525">
            <a:noFill/>
            <a:miter lim="800000"/>
            <a:headEnd/>
            <a:tailEnd/>
          </a:ln>
        </p:spPr>
        <p:txBody>
          <a:bodyPr wrap="none">
            <a:spAutoFit/>
          </a:bodyPr>
          <a:lstStyle/>
          <a:p>
            <a:r>
              <a:rPr lang="vi-VN" b="1" i="1">
                <a:solidFill>
                  <a:schemeClr val="hlink"/>
                </a:solidFill>
              </a:rPr>
              <a:t>costumes</a:t>
            </a:r>
          </a:p>
        </p:txBody>
      </p:sp>
      <p:sp>
        <p:nvSpPr>
          <p:cNvPr id="14" name="Rectangle 13"/>
          <p:cNvSpPr>
            <a:spLocks noChangeArrowheads="1"/>
          </p:cNvSpPr>
          <p:nvPr/>
        </p:nvSpPr>
        <p:spPr bwMode="auto">
          <a:xfrm>
            <a:off x="6804025" y="4292600"/>
            <a:ext cx="984250" cy="366713"/>
          </a:xfrm>
          <a:prstGeom prst="rect">
            <a:avLst/>
          </a:prstGeom>
          <a:noFill/>
          <a:ln w="9525">
            <a:noFill/>
            <a:miter lim="800000"/>
            <a:headEnd/>
            <a:tailEnd/>
          </a:ln>
        </p:spPr>
        <p:txBody>
          <a:bodyPr wrap="none">
            <a:spAutoFit/>
          </a:bodyPr>
          <a:lstStyle/>
          <a:p>
            <a:r>
              <a:rPr lang="vi-VN" b="1" i="1">
                <a:solidFill>
                  <a:schemeClr val="hlink"/>
                </a:solidFill>
              </a:rPr>
              <a:t>diverse</a:t>
            </a:r>
          </a:p>
        </p:txBody>
      </p:sp>
      <p:sp>
        <p:nvSpPr>
          <p:cNvPr id="15" name="Rectangle 14"/>
          <p:cNvSpPr>
            <a:spLocks noChangeArrowheads="1"/>
          </p:cNvSpPr>
          <p:nvPr/>
        </p:nvSpPr>
        <p:spPr bwMode="auto">
          <a:xfrm>
            <a:off x="1042988" y="5300663"/>
            <a:ext cx="868362" cy="366712"/>
          </a:xfrm>
          <a:prstGeom prst="rect">
            <a:avLst/>
          </a:prstGeom>
          <a:noFill/>
          <a:ln w="9525">
            <a:noFill/>
            <a:miter lim="800000"/>
            <a:headEnd/>
            <a:tailEnd/>
          </a:ln>
        </p:spPr>
        <p:txBody>
          <a:bodyPr>
            <a:spAutoFit/>
          </a:bodyPr>
          <a:lstStyle/>
          <a:p>
            <a:r>
              <a:rPr lang="vi-VN" b="1" i="1">
                <a:solidFill>
                  <a:schemeClr val="hlink"/>
                </a:solidFill>
              </a:rPr>
              <a:t>ethnic</a:t>
            </a:r>
          </a:p>
        </p:txBody>
      </p:sp>
      <p:sp>
        <p:nvSpPr>
          <p:cNvPr id="16" name="Rectangle 15"/>
          <p:cNvSpPr>
            <a:spLocks noChangeArrowheads="1"/>
          </p:cNvSpPr>
          <p:nvPr/>
        </p:nvSpPr>
        <p:spPr bwMode="auto">
          <a:xfrm>
            <a:off x="4284663" y="5734050"/>
            <a:ext cx="933450" cy="366713"/>
          </a:xfrm>
          <a:prstGeom prst="rect">
            <a:avLst/>
          </a:prstGeom>
          <a:noFill/>
          <a:ln w="9525">
            <a:noFill/>
            <a:miter lim="800000"/>
            <a:headEnd/>
            <a:tailEnd/>
          </a:ln>
        </p:spPr>
        <p:txBody>
          <a:bodyPr wrap="none">
            <a:spAutoFit/>
          </a:bodyPr>
          <a:lstStyle/>
          <a:p>
            <a:r>
              <a:rPr lang="vi-VN" b="1" i="1">
                <a:solidFill>
                  <a:schemeClr val="hlink"/>
                </a:solidFill>
              </a:rPr>
              <a:t>unique</a:t>
            </a:r>
          </a:p>
        </p:txBody>
      </p:sp>
      <p:pic>
        <p:nvPicPr>
          <p:cNvPr id="16396" name="Picture 15" descr="ban26"/>
          <p:cNvPicPr>
            <a:picLocks noChangeAspect="1" noChangeArrowheads="1" noCrop="1"/>
          </p:cNvPicPr>
          <p:nvPr/>
        </p:nvPicPr>
        <p:blipFill>
          <a:blip r:embed="rId2"/>
          <a:srcRect/>
          <a:stretch>
            <a:fillRect/>
          </a:stretch>
        </p:blipFill>
        <p:spPr bwMode="auto">
          <a:xfrm>
            <a:off x="0" y="0"/>
            <a:ext cx="9144000" cy="333375"/>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anim calcmode="lin" valueType="num">
                                      <p:cBhvr>
                                        <p:cTn id="15" dur="500" fill="hold"/>
                                        <p:tgtEl>
                                          <p:spTgt spid="11"/>
                                        </p:tgtEl>
                                        <p:attrNameLst>
                                          <p:attrName>ppt_x</p:attrName>
                                        </p:attrNameLst>
                                      </p:cBhvr>
                                      <p:tavLst>
                                        <p:tav tm="0">
                                          <p:val>
                                            <p:strVal val="#ppt_x"/>
                                          </p:val>
                                        </p:tav>
                                        <p:tav tm="100000">
                                          <p:val>
                                            <p:strVal val="#ppt_x"/>
                                          </p:val>
                                        </p:tav>
                                      </p:tavLst>
                                    </p:anim>
                                    <p:anim calcmode="lin" valueType="num">
                                      <p:cBhvr>
                                        <p:cTn id="16"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anim calcmode="lin" valueType="num">
                                      <p:cBhvr>
                                        <p:cTn id="22" dur="500" fill="hold"/>
                                        <p:tgtEl>
                                          <p:spTgt spid="12"/>
                                        </p:tgtEl>
                                        <p:attrNameLst>
                                          <p:attrName>ppt_x</p:attrName>
                                        </p:attrNameLst>
                                      </p:cBhvr>
                                      <p:tavLst>
                                        <p:tav tm="0">
                                          <p:val>
                                            <p:strVal val="#ppt_x"/>
                                          </p:val>
                                        </p:tav>
                                        <p:tav tm="100000">
                                          <p:val>
                                            <p:strVal val="#ppt_x"/>
                                          </p:val>
                                        </p:tav>
                                      </p:tavLst>
                                    </p:anim>
                                    <p:anim calcmode="lin" valueType="num">
                                      <p:cBhvr>
                                        <p:cTn id="23"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anim calcmode="lin" valueType="num">
                                      <p:cBhvr>
                                        <p:cTn id="29" dur="500" fill="hold"/>
                                        <p:tgtEl>
                                          <p:spTgt spid="13"/>
                                        </p:tgtEl>
                                        <p:attrNameLst>
                                          <p:attrName>ppt_x</p:attrName>
                                        </p:attrNameLst>
                                      </p:cBhvr>
                                      <p:tavLst>
                                        <p:tav tm="0">
                                          <p:val>
                                            <p:strVal val="#ppt_x"/>
                                          </p:val>
                                        </p:tav>
                                        <p:tav tm="100000">
                                          <p:val>
                                            <p:strVal val="#ppt_x"/>
                                          </p:val>
                                        </p:tav>
                                      </p:tavLst>
                                    </p:anim>
                                    <p:anim calcmode="lin" valueType="num">
                                      <p:cBhvr>
                                        <p:cTn id="30"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anim calcmode="lin" valueType="num">
                                      <p:cBhvr>
                                        <p:cTn id="36" dur="500" fill="hold"/>
                                        <p:tgtEl>
                                          <p:spTgt spid="14"/>
                                        </p:tgtEl>
                                        <p:attrNameLst>
                                          <p:attrName>ppt_x</p:attrName>
                                        </p:attrNameLst>
                                      </p:cBhvr>
                                      <p:tavLst>
                                        <p:tav tm="0">
                                          <p:val>
                                            <p:strVal val="#ppt_x"/>
                                          </p:val>
                                        </p:tav>
                                        <p:tav tm="100000">
                                          <p:val>
                                            <p:strVal val="#ppt_x"/>
                                          </p:val>
                                        </p:tav>
                                      </p:tavLst>
                                    </p:anim>
                                    <p:anim calcmode="lin" valueType="num">
                                      <p:cBhvr>
                                        <p:cTn id="37"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anim calcmode="lin" valueType="num">
                                      <p:cBhvr>
                                        <p:cTn id="43" dur="500" fill="hold"/>
                                        <p:tgtEl>
                                          <p:spTgt spid="15"/>
                                        </p:tgtEl>
                                        <p:attrNameLst>
                                          <p:attrName>ppt_x</p:attrName>
                                        </p:attrNameLst>
                                      </p:cBhvr>
                                      <p:tavLst>
                                        <p:tav tm="0">
                                          <p:val>
                                            <p:strVal val="#ppt_x"/>
                                          </p:val>
                                        </p:tav>
                                        <p:tav tm="100000">
                                          <p:val>
                                            <p:strVal val="#ppt_x"/>
                                          </p:val>
                                        </p:tav>
                                      </p:tavLst>
                                    </p:anim>
                                    <p:anim calcmode="lin" valueType="num">
                                      <p:cBhvr>
                                        <p:cTn id="4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anim calcmode="lin" valueType="num">
                                      <p:cBhvr>
                                        <p:cTn id="50" dur="500" fill="hold"/>
                                        <p:tgtEl>
                                          <p:spTgt spid="16"/>
                                        </p:tgtEl>
                                        <p:attrNameLst>
                                          <p:attrName>ppt_x</p:attrName>
                                        </p:attrNameLst>
                                      </p:cBhvr>
                                      <p:tavLst>
                                        <p:tav tm="0">
                                          <p:val>
                                            <p:strVal val="#ppt_x"/>
                                          </p:val>
                                        </p:tav>
                                        <p:tav tm="100000">
                                          <p:val>
                                            <p:strVal val="#ppt_x"/>
                                          </p:val>
                                        </p:tav>
                                      </p:tavLst>
                                    </p:anim>
                                    <p:anim calcmode="lin" valueType="num">
                                      <p:cBhvr>
                                        <p:cTn id="51"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4"/>
          <p:cNvSpPr txBox="1">
            <a:spLocks noChangeArrowheads="1"/>
          </p:cNvSpPr>
          <p:nvPr/>
        </p:nvSpPr>
        <p:spPr bwMode="auto">
          <a:xfrm>
            <a:off x="0" y="476250"/>
            <a:ext cx="9144000" cy="457200"/>
          </a:xfrm>
          <a:prstGeom prst="rect">
            <a:avLst/>
          </a:prstGeom>
          <a:noFill/>
          <a:ln w="9525">
            <a:noFill/>
            <a:miter lim="800000"/>
            <a:headEnd/>
            <a:tailEnd/>
          </a:ln>
        </p:spPr>
        <p:txBody>
          <a:bodyPr>
            <a:spAutoFit/>
          </a:bodyPr>
          <a:lstStyle/>
          <a:p>
            <a:r>
              <a:rPr lang="en-US" sz="2400" b="1">
                <a:solidFill>
                  <a:srgbClr val="FF0000"/>
                </a:solidFill>
              </a:rPr>
              <a:t>2</a:t>
            </a:r>
            <a:r>
              <a:rPr lang="en-US" sz="2000" b="1">
                <a:solidFill>
                  <a:srgbClr val="FF0000"/>
                </a:solidFill>
              </a:rPr>
              <a:t>. Use the correct form of the words in brackets to finish the sentences.</a:t>
            </a:r>
            <a:endParaRPr lang="vi-VN" sz="2000" b="1">
              <a:solidFill>
                <a:srgbClr val="FF0000"/>
              </a:solidFill>
            </a:endParaRPr>
          </a:p>
        </p:txBody>
      </p:sp>
      <p:sp>
        <p:nvSpPr>
          <p:cNvPr id="17410" name="Rectangle 5"/>
          <p:cNvSpPr>
            <a:spLocks noChangeArrowheads="1"/>
          </p:cNvSpPr>
          <p:nvPr/>
        </p:nvSpPr>
        <p:spPr bwMode="auto">
          <a:xfrm>
            <a:off x="0" y="1319213"/>
            <a:ext cx="9144000" cy="3694112"/>
          </a:xfrm>
          <a:prstGeom prst="rect">
            <a:avLst/>
          </a:prstGeom>
          <a:noFill/>
          <a:ln w="9525">
            <a:noFill/>
            <a:miter lim="800000"/>
            <a:headEnd/>
            <a:tailEnd/>
          </a:ln>
        </p:spPr>
        <p:txBody>
          <a:bodyPr>
            <a:spAutoFit/>
          </a:bodyPr>
          <a:lstStyle/>
          <a:p>
            <a:pPr marL="342900" indent="-342900">
              <a:buFontTx/>
              <a:buAutoNum type="arabicPeriod"/>
            </a:pPr>
            <a:r>
              <a:rPr lang="en-US"/>
              <a:t>Everywhere in our country we can find elements of the (culture)  _______________ values of different ethnic groups.</a:t>
            </a:r>
          </a:p>
          <a:p>
            <a:pPr marL="342900" indent="-342900">
              <a:buFontTx/>
              <a:buAutoNum type="arabicPeriod"/>
            </a:pPr>
            <a:endParaRPr lang="en-US"/>
          </a:p>
          <a:p>
            <a:pPr marL="342900" indent="-342900">
              <a:buFontTx/>
              <a:buAutoNum type="arabicPeriod" startAt="2"/>
            </a:pPr>
            <a:r>
              <a:rPr lang="en-US"/>
              <a:t>The peoples of Viet Nam are diverse but very (peace) _______________.</a:t>
            </a:r>
          </a:p>
          <a:p>
            <a:pPr marL="342900" indent="-342900">
              <a:buFontTx/>
              <a:buAutoNum type="arabicPeriod" startAt="2"/>
            </a:pPr>
            <a:endParaRPr lang="en-US"/>
          </a:p>
          <a:p>
            <a:pPr marL="342900" indent="-342900">
              <a:buFontTx/>
              <a:buAutoNum type="arabicPeriod" startAt="3"/>
            </a:pPr>
            <a:r>
              <a:rPr lang="en-US"/>
              <a:t>The Muong in Hoa Binh are well-known for the (rich) _______________ of their folk literature and traditional songs.</a:t>
            </a:r>
          </a:p>
          <a:p>
            <a:pPr marL="342900" indent="-342900">
              <a:buFontTx/>
              <a:buAutoNum type="arabicPeriod" startAt="3"/>
            </a:pPr>
            <a:endParaRPr lang="en-US"/>
          </a:p>
          <a:p>
            <a:pPr marL="342900" indent="-342900">
              <a:buFontTx/>
              <a:buAutoNum type="arabicPeriod" startAt="4"/>
            </a:pPr>
            <a:r>
              <a:rPr lang="en-US"/>
              <a:t>The exhibition in the museum shows the (diverse)  _______________ of different cultural groups.</a:t>
            </a:r>
          </a:p>
          <a:p>
            <a:pPr marL="342900" indent="-342900">
              <a:buFontTx/>
              <a:buAutoNum type="arabicPeriod" startAt="4"/>
            </a:pPr>
            <a:endParaRPr lang="en-US"/>
          </a:p>
          <a:p>
            <a:pPr marL="342900" indent="-342900">
              <a:buFontTx/>
              <a:buAutoNum type="arabicPeriod" startAt="5"/>
            </a:pPr>
            <a:r>
              <a:rPr lang="en-US"/>
              <a:t>The Raglai people have a (tradition)  _______________ musical instrument made of bamboo called the </a:t>
            </a:r>
            <a:r>
              <a:rPr lang="en-US" i="1"/>
              <a:t>chapi</a:t>
            </a:r>
            <a:r>
              <a:rPr lang="en-US"/>
              <a:t>.</a:t>
            </a:r>
          </a:p>
        </p:txBody>
      </p:sp>
      <p:sp>
        <p:nvSpPr>
          <p:cNvPr id="7" name="Rectangle 6"/>
          <p:cNvSpPr>
            <a:spLocks noChangeArrowheads="1"/>
          </p:cNvSpPr>
          <p:nvPr/>
        </p:nvSpPr>
        <p:spPr bwMode="auto">
          <a:xfrm>
            <a:off x="7380288" y="1319213"/>
            <a:ext cx="1017587" cy="369887"/>
          </a:xfrm>
          <a:prstGeom prst="rect">
            <a:avLst/>
          </a:prstGeom>
          <a:noFill/>
          <a:ln w="9525">
            <a:noFill/>
            <a:miter lim="800000"/>
            <a:headEnd/>
            <a:tailEnd/>
          </a:ln>
        </p:spPr>
        <p:txBody>
          <a:bodyPr wrap="none">
            <a:spAutoFit/>
          </a:bodyPr>
          <a:lstStyle/>
          <a:p>
            <a:r>
              <a:rPr lang="vi-VN" b="1" i="1">
                <a:solidFill>
                  <a:srgbClr val="0070C0"/>
                </a:solidFill>
              </a:rPr>
              <a:t>cultural</a:t>
            </a:r>
          </a:p>
        </p:txBody>
      </p:sp>
      <p:sp>
        <p:nvSpPr>
          <p:cNvPr id="8" name="Rectangle 7"/>
          <p:cNvSpPr>
            <a:spLocks noChangeArrowheads="1"/>
          </p:cNvSpPr>
          <p:nvPr/>
        </p:nvSpPr>
        <p:spPr bwMode="auto">
          <a:xfrm>
            <a:off x="6330950" y="2135188"/>
            <a:ext cx="1120775" cy="368300"/>
          </a:xfrm>
          <a:prstGeom prst="rect">
            <a:avLst/>
          </a:prstGeom>
          <a:noFill/>
          <a:ln w="9525">
            <a:noFill/>
            <a:miter lim="800000"/>
            <a:headEnd/>
            <a:tailEnd/>
          </a:ln>
        </p:spPr>
        <p:txBody>
          <a:bodyPr wrap="none">
            <a:spAutoFit/>
          </a:bodyPr>
          <a:lstStyle/>
          <a:p>
            <a:r>
              <a:rPr lang="vi-VN" b="1" i="1">
                <a:solidFill>
                  <a:srgbClr val="0070C0"/>
                </a:solidFill>
              </a:rPr>
              <a:t>peaceful</a:t>
            </a:r>
          </a:p>
        </p:txBody>
      </p:sp>
      <p:sp>
        <p:nvSpPr>
          <p:cNvPr id="9" name="Rectangle 8"/>
          <p:cNvSpPr>
            <a:spLocks noChangeArrowheads="1"/>
          </p:cNvSpPr>
          <p:nvPr/>
        </p:nvSpPr>
        <p:spPr bwMode="auto">
          <a:xfrm>
            <a:off x="6175375" y="2700338"/>
            <a:ext cx="1133475" cy="368300"/>
          </a:xfrm>
          <a:prstGeom prst="rect">
            <a:avLst/>
          </a:prstGeom>
          <a:noFill/>
          <a:ln w="9525">
            <a:noFill/>
            <a:miter lim="800000"/>
            <a:headEnd/>
            <a:tailEnd/>
          </a:ln>
        </p:spPr>
        <p:txBody>
          <a:bodyPr wrap="none">
            <a:spAutoFit/>
          </a:bodyPr>
          <a:lstStyle/>
          <a:p>
            <a:r>
              <a:rPr lang="vi-VN" b="1" i="1">
                <a:solidFill>
                  <a:srgbClr val="0070C0"/>
                </a:solidFill>
              </a:rPr>
              <a:t>richness</a:t>
            </a:r>
          </a:p>
        </p:txBody>
      </p:sp>
      <p:sp>
        <p:nvSpPr>
          <p:cNvPr id="10" name="Rectangle 9"/>
          <p:cNvSpPr>
            <a:spLocks noChangeArrowheads="1"/>
          </p:cNvSpPr>
          <p:nvPr/>
        </p:nvSpPr>
        <p:spPr bwMode="auto">
          <a:xfrm>
            <a:off x="5957888" y="3511550"/>
            <a:ext cx="1135062" cy="369888"/>
          </a:xfrm>
          <a:prstGeom prst="rect">
            <a:avLst/>
          </a:prstGeom>
          <a:noFill/>
          <a:ln w="9525">
            <a:noFill/>
            <a:miter lim="800000"/>
            <a:headEnd/>
            <a:tailEnd/>
          </a:ln>
        </p:spPr>
        <p:txBody>
          <a:bodyPr wrap="none">
            <a:spAutoFit/>
          </a:bodyPr>
          <a:lstStyle/>
          <a:p>
            <a:r>
              <a:rPr lang="vi-VN" b="1" i="1">
                <a:solidFill>
                  <a:srgbClr val="0070C0"/>
                </a:solidFill>
              </a:rPr>
              <a:t>diversity</a:t>
            </a:r>
          </a:p>
        </p:txBody>
      </p:sp>
      <p:sp>
        <p:nvSpPr>
          <p:cNvPr id="11" name="Rectangle 10"/>
          <p:cNvSpPr>
            <a:spLocks noChangeArrowheads="1"/>
          </p:cNvSpPr>
          <p:nvPr/>
        </p:nvSpPr>
        <p:spPr bwMode="auto">
          <a:xfrm>
            <a:off x="4495800" y="4303713"/>
            <a:ext cx="1300163" cy="369887"/>
          </a:xfrm>
          <a:prstGeom prst="rect">
            <a:avLst/>
          </a:prstGeom>
          <a:noFill/>
          <a:ln w="9525">
            <a:noFill/>
            <a:miter lim="800000"/>
            <a:headEnd/>
            <a:tailEnd/>
          </a:ln>
        </p:spPr>
        <p:txBody>
          <a:bodyPr wrap="none">
            <a:spAutoFit/>
          </a:bodyPr>
          <a:lstStyle/>
          <a:p>
            <a:r>
              <a:rPr lang="vi-VN" b="1" i="1">
                <a:solidFill>
                  <a:srgbClr val="0070C0"/>
                </a:solidFill>
              </a:rPr>
              <a:t>traditional</a:t>
            </a:r>
          </a:p>
        </p:txBody>
      </p:sp>
      <p:pic>
        <p:nvPicPr>
          <p:cNvPr id="17416" name="Picture 11" descr="ban26"/>
          <p:cNvPicPr>
            <a:picLocks noChangeAspect="1" noChangeArrowheads="1" noCrop="1"/>
          </p:cNvPicPr>
          <p:nvPr/>
        </p:nvPicPr>
        <p:blipFill>
          <a:blip r:embed="rId2"/>
          <a:srcRect/>
          <a:stretch>
            <a:fillRect/>
          </a:stretch>
        </p:blipFill>
        <p:spPr bwMode="auto">
          <a:xfrm>
            <a:off x="0" y="0"/>
            <a:ext cx="9144000" cy="333375"/>
          </a:xfrm>
          <a:prstGeom prst="rect">
            <a:avLst/>
          </a:prstGeom>
          <a:noFill/>
          <a:ln w="9525">
            <a:noFill/>
            <a:miter lim="800000"/>
            <a:headEnd/>
            <a:tailEnd/>
          </a:ln>
        </p:spPr>
      </p:pic>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Box 3"/>
          <p:cNvSpPr txBox="1">
            <a:spLocks noChangeArrowheads="1"/>
          </p:cNvSpPr>
          <p:nvPr/>
        </p:nvSpPr>
        <p:spPr bwMode="auto">
          <a:xfrm>
            <a:off x="0" y="476250"/>
            <a:ext cx="9144000" cy="457200"/>
          </a:xfrm>
          <a:prstGeom prst="rect">
            <a:avLst/>
          </a:prstGeom>
          <a:noFill/>
          <a:ln w="9525">
            <a:noFill/>
            <a:miter lim="800000"/>
            <a:headEnd/>
            <a:tailEnd/>
          </a:ln>
        </p:spPr>
        <p:txBody>
          <a:bodyPr>
            <a:spAutoFit/>
          </a:bodyPr>
          <a:lstStyle/>
          <a:p>
            <a:r>
              <a:rPr lang="en-US" sz="2400" b="1">
                <a:solidFill>
                  <a:srgbClr val="FF0000"/>
                </a:solidFill>
              </a:rPr>
              <a:t>3.</a:t>
            </a:r>
            <a:r>
              <a:rPr lang="en-US" sz="2000" b="1">
                <a:solidFill>
                  <a:srgbClr val="FF0000"/>
                </a:solidFill>
              </a:rPr>
              <a:t> Make questions for the underlined parts in the passage.</a:t>
            </a:r>
            <a:endParaRPr lang="vi-VN" sz="2000" b="1">
              <a:solidFill>
                <a:srgbClr val="FF0000"/>
              </a:solidFill>
            </a:endParaRPr>
          </a:p>
        </p:txBody>
      </p:sp>
      <p:sp>
        <p:nvSpPr>
          <p:cNvPr id="18434" name="Rectangle 4"/>
          <p:cNvSpPr>
            <a:spLocks noChangeArrowheads="1"/>
          </p:cNvSpPr>
          <p:nvPr/>
        </p:nvSpPr>
        <p:spPr bwMode="auto">
          <a:xfrm>
            <a:off x="-14288" y="1722438"/>
            <a:ext cx="6257926" cy="3140075"/>
          </a:xfrm>
          <a:prstGeom prst="rect">
            <a:avLst/>
          </a:prstGeom>
          <a:noFill/>
          <a:ln w="9525">
            <a:noFill/>
            <a:miter lim="800000"/>
            <a:headEnd/>
            <a:tailEnd/>
          </a:ln>
        </p:spPr>
        <p:txBody>
          <a:bodyPr>
            <a:spAutoFit/>
          </a:bodyPr>
          <a:lstStyle/>
          <a:p>
            <a:r>
              <a:rPr lang="en-US" sz="2000"/>
              <a:t>Most of the ethnic minority peoples in the Central Highlands live in stilt houses. These houses are built on </a:t>
            </a:r>
            <a:r>
              <a:rPr lang="en-US" sz="2000" u="sng"/>
              <a:t>columns and beams</a:t>
            </a:r>
            <a:r>
              <a:rPr lang="en-US" sz="2000"/>
              <a:t>. They have two or four roofs, and some have decorations on the peaks and the sides. The entrance is </a:t>
            </a:r>
            <a:r>
              <a:rPr lang="en-US" sz="2000" u="sng"/>
              <a:t>on the side</a:t>
            </a:r>
            <a:r>
              <a:rPr lang="en-US" sz="2000"/>
              <a:t>.</a:t>
            </a:r>
            <a:br>
              <a:rPr lang="en-US" sz="2000"/>
            </a:br>
            <a:r>
              <a:rPr lang="en-US" sz="2000" u="sng"/>
              <a:t>The communal</a:t>
            </a:r>
            <a:r>
              <a:rPr lang="en-US" sz="2000"/>
              <a:t> house is usually the largest, tallest and most elaborate building in the village. It is used for </a:t>
            </a:r>
            <a:r>
              <a:rPr lang="en-US" sz="2000" u="sng"/>
              <a:t>village meetings, receiving guests, or as a place of worship, and village festivities</a:t>
            </a:r>
            <a:r>
              <a:rPr lang="en-US" sz="2000"/>
              <a:t>. </a:t>
            </a:r>
            <a:r>
              <a:rPr lang="en-US" sz="2000" u="sng"/>
              <a:t>Single men</a:t>
            </a:r>
            <a:r>
              <a:rPr lang="en-US" sz="2000"/>
              <a:t> can sleep in this house.</a:t>
            </a:r>
            <a:endParaRPr lang="vi-VN" sz="2000"/>
          </a:p>
        </p:txBody>
      </p:sp>
      <p:pic>
        <p:nvPicPr>
          <p:cNvPr id="18435" name="Picture 2"/>
          <p:cNvPicPr>
            <a:picLocks noChangeAspect="1" noChangeArrowheads="1"/>
          </p:cNvPicPr>
          <p:nvPr/>
        </p:nvPicPr>
        <p:blipFill>
          <a:blip r:embed="rId2"/>
          <a:srcRect/>
          <a:stretch>
            <a:fillRect/>
          </a:stretch>
        </p:blipFill>
        <p:spPr bwMode="auto">
          <a:xfrm>
            <a:off x="6257925" y="876300"/>
            <a:ext cx="2886075" cy="4276725"/>
          </a:xfrm>
          <a:prstGeom prst="rect">
            <a:avLst/>
          </a:prstGeom>
          <a:noFill/>
          <a:ln w="9525">
            <a:noFill/>
            <a:miter lim="800000"/>
            <a:headEnd/>
            <a:tailEnd/>
          </a:ln>
        </p:spPr>
      </p:pic>
      <p:pic>
        <p:nvPicPr>
          <p:cNvPr id="18436" name="Picture 7" descr="ban26"/>
          <p:cNvPicPr>
            <a:picLocks noChangeAspect="1" noChangeArrowheads="1" noCrop="1"/>
          </p:cNvPicPr>
          <p:nvPr/>
        </p:nvPicPr>
        <p:blipFill>
          <a:blip r:embed="rId3"/>
          <a:srcRect/>
          <a:stretch>
            <a:fillRect/>
          </a:stretch>
        </p:blipFill>
        <p:spPr bwMode="auto">
          <a:xfrm>
            <a:off x="0" y="0"/>
            <a:ext cx="9144000" cy="333375"/>
          </a:xfrm>
          <a:prstGeom prst="rect">
            <a:avLst/>
          </a:prstGeom>
          <a:noFill/>
          <a:ln w="9525">
            <a:noFill/>
            <a:miter lim="800000"/>
            <a:headEnd/>
            <a:tailEnd/>
          </a:ln>
        </p:spPr>
      </p:pic>
    </p:spTree>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4"/>
          <p:cNvSpPr>
            <a:spLocks noChangeArrowheads="1"/>
          </p:cNvSpPr>
          <p:nvPr/>
        </p:nvSpPr>
        <p:spPr bwMode="auto">
          <a:xfrm>
            <a:off x="0" y="476250"/>
            <a:ext cx="9144000" cy="3387725"/>
          </a:xfrm>
          <a:prstGeom prst="rect">
            <a:avLst/>
          </a:prstGeom>
          <a:noFill/>
          <a:ln w="9525">
            <a:noFill/>
            <a:miter lim="800000"/>
            <a:headEnd/>
            <a:tailEnd/>
          </a:ln>
        </p:spPr>
        <p:txBody>
          <a:bodyPr>
            <a:spAutoFit/>
          </a:bodyPr>
          <a:lstStyle/>
          <a:p>
            <a:r>
              <a:rPr lang="en-US"/>
              <a:t>1……………………………………………………………………</a:t>
            </a:r>
          </a:p>
          <a:p>
            <a:pPr>
              <a:buFontTx/>
              <a:buAutoNum type="arabicPeriod"/>
            </a:pPr>
            <a:endParaRPr lang="en-US"/>
          </a:p>
          <a:p>
            <a:endParaRPr lang="en-US"/>
          </a:p>
          <a:p>
            <a:r>
              <a:rPr lang="en-US"/>
              <a:t>2. …………………………………………………………………..</a:t>
            </a:r>
          </a:p>
          <a:p>
            <a:endParaRPr lang="en-US"/>
          </a:p>
          <a:p>
            <a:endParaRPr lang="en-US"/>
          </a:p>
          <a:p>
            <a:r>
              <a:rPr lang="en-US"/>
              <a:t>3. …………………………………………………………………..............................................</a:t>
            </a:r>
          </a:p>
          <a:p>
            <a:endParaRPr lang="en-US"/>
          </a:p>
          <a:p>
            <a:endParaRPr lang="en-US"/>
          </a:p>
          <a:p>
            <a:r>
              <a:rPr lang="en-US"/>
              <a:t>4. …………………………………………………………………..</a:t>
            </a:r>
          </a:p>
          <a:p>
            <a:endParaRPr lang="en-US"/>
          </a:p>
          <a:p>
            <a:r>
              <a:rPr lang="en-US"/>
              <a:t>5. …………………………………………………………………..</a:t>
            </a:r>
          </a:p>
        </p:txBody>
      </p:sp>
      <p:pic>
        <p:nvPicPr>
          <p:cNvPr id="19458" name="Picture 5"/>
          <p:cNvPicPr>
            <a:picLocks noChangeAspect="1"/>
          </p:cNvPicPr>
          <p:nvPr/>
        </p:nvPicPr>
        <p:blipFill>
          <a:blip r:embed="rId2" cstate="print"/>
          <a:srcRect/>
          <a:stretch>
            <a:fillRect/>
          </a:stretch>
        </p:blipFill>
        <p:spPr bwMode="auto">
          <a:xfrm>
            <a:off x="7883525" y="5229225"/>
            <a:ext cx="1260475" cy="900113"/>
          </a:xfrm>
          <a:prstGeom prst="rect">
            <a:avLst/>
          </a:prstGeom>
          <a:noFill/>
          <a:ln w="9525">
            <a:noFill/>
            <a:miter lim="800000"/>
            <a:headEnd/>
            <a:tailEnd/>
          </a:ln>
        </p:spPr>
      </p:pic>
      <p:pic>
        <p:nvPicPr>
          <p:cNvPr id="19459" name="Picture 6"/>
          <p:cNvPicPr>
            <a:picLocks noChangeAspect="1"/>
          </p:cNvPicPr>
          <p:nvPr/>
        </p:nvPicPr>
        <p:blipFill>
          <a:blip r:embed="rId2" cstate="print"/>
          <a:srcRect/>
          <a:stretch>
            <a:fillRect/>
          </a:stretch>
        </p:blipFill>
        <p:spPr bwMode="auto">
          <a:xfrm>
            <a:off x="7019925" y="5216525"/>
            <a:ext cx="1260475" cy="900113"/>
          </a:xfrm>
          <a:prstGeom prst="rect">
            <a:avLst/>
          </a:prstGeom>
          <a:noFill/>
          <a:ln w="9525">
            <a:noFill/>
            <a:miter lim="800000"/>
            <a:headEnd/>
            <a:tailEnd/>
          </a:ln>
        </p:spPr>
      </p:pic>
      <p:pic>
        <p:nvPicPr>
          <p:cNvPr id="19460" name="Picture 7"/>
          <p:cNvPicPr>
            <a:picLocks noChangeAspect="1"/>
          </p:cNvPicPr>
          <p:nvPr/>
        </p:nvPicPr>
        <p:blipFill>
          <a:blip r:embed="rId2" cstate="print"/>
          <a:srcRect/>
          <a:stretch>
            <a:fillRect/>
          </a:stretch>
        </p:blipFill>
        <p:spPr bwMode="auto">
          <a:xfrm>
            <a:off x="900113" y="5229225"/>
            <a:ext cx="1258887" cy="900113"/>
          </a:xfrm>
          <a:prstGeom prst="rect">
            <a:avLst/>
          </a:prstGeom>
          <a:noFill/>
          <a:ln w="9525">
            <a:noFill/>
            <a:miter lim="800000"/>
            <a:headEnd/>
            <a:tailEnd/>
          </a:ln>
        </p:spPr>
      </p:pic>
      <p:pic>
        <p:nvPicPr>
          <p:cNvPr id="19461" name="Picture 8"/>
          <p:cNvPicPr>
            <a:picLocks noChangeAspect="1"/>
          </p:cNvPicPr>
          <p:nvPr/>
        </p:nvPicPr>
        <p:blipFill>
          <a:blip r:embed="rId2" cstate="print"/>
          <a:srcRect/>
          <a:stretch>
            <a:fillRect/>
          </a:stretch>
        </p:blipFill>
        <p:spPr bwMode="auto">
          <a:xfrm>
            <a:off x="1763713" y="5229225"/>
            <a:ext cx="1260475" cy="900113"/>
          </a:xfrm>
          <a:prstGeom prst="rect">
            <a:avLst/>
          </a:prstGeom>
          <a:noFill/>
          <a:ln w="9525">
            <a:noFill/>
            <a:miter lim="800000"/>
            <a:headEnd/>
            <a:tailEnd/>
          </a:ln>
        </p:spPr>
      </p:pic>
      <p:pic>
        <p:nvPicPr>
          <p:cNvPr id="19462" name="Picture 9"/>
          <p:cNvPicPr>
            <a:picLocks noChangeAspect="1"/>
          </p:cNvPicPr>
          <p:nvPr/>
        </p:nvPicPr>
        <p:blipFill>
          <a:blip r:embed="rId2" cstate="print"/>
          <a:srcRect/>
          <a:stretch>
            <a:fillRect/>
          </a:stretch>
        </p:blipFill>
        <p:spPr bwMode="auto">
          <a:xfrm>
            <a:off x="2627313" y="5216525"/>
            <a:ext cx="1260475" cy="900113"/>
          </a:xfrm>
          <a:prstGeom prst="rect">
            <a:avLst/>
          </a:prstGeom>
          <a:noFill/>
          <a:ln w="9525">
            <a:noFill/>
            <a:miter lim="800000"/>
            <a:headEnd/>
            <a:tailEnd/>
          </a:ln>
        </p:spPr>
      </p:pic>
      <p:pic>
        <p:nvPicPr>
          <p:cNvPr id="19463" name="Picture 10"/>
          <p:cNvPicPr>
            <a:picLocks noChangeAspect="1"/>
          </p:cNvPicPr>
          <p:nvPr/>
        </p:nvPicPr>
        <p:blipFill>
          <a:blip r:embed="rId2" cstate="print"/>
          <a:srcRect/>
          <a:stretch>
            <a:fillRect/>
          </a:stretch>
        </p:blipFill>
        <p:spPr bwMode="auto">
          <a:xfrm>
            <a:off x="3538538" y="5229225"/>
            <a:ext cx="1260475" cy="900113"/>
          </a:xfrm>
          <a:prstGeom prst="rect">
            <a:avLst/>
          </a:prstGeom>
          <a:noFill/>
          <a:ln w="9525">
            <a:noFill/>
            <a:miter lim="800000"/>
            <a:headEnd/>
            <a:tailEnd/>
          </a:ln>
        </p:spPr>
      </p:pic>
      <p:pic>
        <p:nvPicPr>
          <p:cNvPr id="19464" name="Picture 11"/>
          <p:cNvPicPr>
            <a:picLocks noChangeAspect="1"/>
          </p:cNvPicPr>
          <p:nvPr/>
        </p:nvPicPr>
        <p:blipFill>
          <a:blip r:embed="rId2" cstate="print"/>
          <a:srcRect/>
          <a:stretch>
            <a:fillRect/>
          </a:stretch>
        </p:blipFill>
        <p:spPr bwMode="auto">
          <a:xfrm>
            <a:off x="4427538" y="5229225"/>
            <a:ext cx="1260475" cy="900113"/>
          </a:xfrm>
          <a:prstGeom prst="rect">
            <a:avLst/>
          </a:prstGeom>
          <a:noFill/>
          <a:ln w="9525">
            <a:noFill/>
            <a:miter lim="800000"/>
            <a:headEnd/>
            <a:tailEnd/>
          </a:ln>
        </p:spPr>
      </p:pic>
      <p:pic>
        <p:nvPicPr>
          <p:cNvPr id="19465" name="Picture 12"/>
          <p:cNvPicPr>
            <a:picLocks noChangeAspect="1"/>
          </p:cNvPicPr>
          <p:nvPr/>
        </p:nvPicPr>
        <p:blipFill>
          <a:blip r:embed="rId2" cstate="print"/>
          <a:srcRect/>
          <a:stretch>
            <a:fillRect/>
          </a:stretch>
        </p:blipFill>
        <p:spPr bwMode="auto">
          <a:xfrm>
            <a:off x="5292725" y="5229225"/>
            <a:ext cx="1258888" cy="900113"/>
          </a:xfrm>
          <a:prstGeom prst="rect">
            <a:avLst/>
          </a:prstGeom>
          <a:noFill/>
          <a:ln w="9525">
            <a:noFill/>
            <a:miter lim="800000"/>
            <a:headEnd/>
            <a:tailEnd/>
          </a:ln>
        </p:spPr>
      </p:pic>
      <p:pic>
        <p:nvPicPr>
          <p:cNvPr id="19466" name="Picture 13"/>
          <p:cNvPicPr>
            <a:picLocks noChangeAspect="1"/>
          </p:cNvPicPr>
          <p:nvPr/>
        </p:nvPicPr>
        <p:blipFill>
          <a:blip r:embed="rId2" cstate="print"/>
          <a:srcRect/>
          <a:stretch>
            <a:fillRect/>
          </a:stretch>
        </p:blipFill>
        <p:spPr bwMode="auto">
          <a:xfrm>
            <a:off x="6156325" y="5216525"/>
            <a:ext cx="1260475" cy="900113"/>
          </a:xfrm>
          <a:prstGeom prst="rect">
            <a:avLst/>
          </a:prstGeom>
          <a:noFill/>
          <a:ln w="9525">
            <a:noFill/>
            <a:miter lim="800000"/>
            <a:headEnd/>
            <a:tailEnd/>
          </a:ln>
        </p:spPr>
      </p:pic>
      <p:pic>
        <p:nvPicPr>
          <p:cNvPr id="19467" name="Picture 14"/>
          <p:cNvPicPr>
            <a:picLocks noChangeAspect="1"/>
          </p:cNvPicPr>
          <p:nvPr/>
        </p:nvPicPr>
        <p:blipFill>
          <a:blip r:embed="rId2" cstate="print"/>
          <a:srcRect/>
          <a:stretch>
            <a:fillRect/>
          </a:stretch>
        </p:blipFill>
        <p:spPr bwMode="auto">
          <a:xfrm>
            <a:off x="0" y="5229225"/>
            <a:ext cx="1260475" cy="900113"/>
          </a:xfrm>
          <a:prstGeom prst="rect">
            <a:avLst/>
          </a:prstGeom>
          <a:noFill/>
          <a:ln w="9525">
            <a:noFill/>
            <a:miter lim="800000"/>
            <a:headEnd/>
            <a:tailEnd/>
          </a:ln>
        </p:spPr>
      </p:pic>
      <p:sp>
        <p:nvSpPr>
          <p:cNvPr id="16" name="Rectangle 15"/>
          <p:cNvSpPr>
            <a:spLocks noChangeArrowheads="1"/>
          </p:cNvSpPr>
          <p:nvPr/>
        </p:nvSpPr>
        <p:spPr bwMode="auto">
          <a:xfrm>
            <a:off x="339725" y="466725"/>
            <a:ext cx="3736975" cy="369888"/>
          </a:xfrm>
          <a:prstGeom prst="rect">
            <a:avLst/>
          </a:prstGeom>
          <a:noFill/>
          <a:ln w="9525">
            <a:noFill/>
            <a:miter lim="800000"/>
            <a:headEnd/>
            <a:tailEnd/>
          </a:ln>
        </p:spPr>
        <p:txBody>
          <a:bodyPr wrap="none">
            <a:spAutoFit/>
          </a:bodyPr>
          <a:lstStyle/>
          <a:p>
            <a:r>
              <a:rPr lang="en-US" b="1" i="1">
                <a:solidFill>
                  <a:srgbClr val="FF0000"/>
                </a:solidFill>
              </a:rPr>
              <a:t>What are these houses built on?</a:t>
            </a:r>
            <a:endParaRPr lang="vi-VN" b="1" i="1">
              <a:solidFill>
                <a:srgbClr val="FF0000"/>
              </a:solidFill>
            </a:endParaRPr>
          </a:p>
        </p:txBody>
      </p:sp>
      <p:sp>
        <p:nvSpPr>
          <p:cNvPr id="17" name="Rectangle 16"/>
          <p:cNvSpPr>
            <a:spLocks noChangeArrowheads="1"/>
          </p:cNvSpPr>
          <p:nvPr/>
        </p:nvSpPr>
        <p:spPr bwMode="auto">
          <a:xfrm>
            <a:off x="339725" y="1268413"/>
            <a:ext cx="2724150" cy="369887"/>
          </a:xfrm>
          <a:prstGeom prst="rect">
            <a:avLst/>
          </a:prstGeom>
          <a:noFill/>
          <a:ln w="9525">
            <a:noFill/>
            <a:miter lim="800000"/>
            <a:headEnd/>
            <a:tailEnd/>
          </a:ln>
        </p:spPr>
        <p:txBody>
          <a:bodyPr wrap="none">
            <a:spAutoFit/>
          </a:bodyPr>
          <a:lstStyle/>
          <a:p>
            <a:r>
              <a:rPr lang="vi-VN" b="1" i="1">
                <a:solidFill>
                  <a:srgbClr val="FF0000"/>
                </a:solidFill>
              </a:rPr>
              <a:t>Where is the entrance?</a:t>
            </a:r>
          </a:p>
        </p:txBody>
      </p:sp>
      <p:sp>
        <p:nvSpPr>
          <p:cNvPr id="18" name="Rectangle 17"/>
          <p:cNvSpPr>
            <a:spLocks noChangeArrowheads="1"/>
          </p:cNvSpPr>
          <p:nvPr/>
        </p:nvSpPr>
        <p:spPr bwMode="auto">
          <a:xfrm>
            <a:off x="323850" y="2133600"/>
            <a:ext cx="8624888" cy="368300"/>
          </a:xfrm>
          <a:prstGeom prst="rect">
            <a:avLst/>
          </a:prstGeom>
          <a:noFill/>
          <a:ln w="9525">
            <a:noFill/>
            <a:miter lim="800000"/>
            <a:headEnd/>
            <a:tailEnd/>
          </a:ln>
        </p:spPr>
        <p:txBody>
          <a:bodyPr>
            <a:spAutoFit/>
          </a:bodyPr>
          <a:lstStyle/>
          <a:p>
            <a:r>
              <a:rPr lang="en-US" b="1" i="1">
                <a:solidFill>
                  <a:srgbClr val="FF0000"/>
                </a:solidFill>
              </a:rPr>
              <a:t>Which house is the largest, tallest and most elaborate building in the village?</a:t>
            </a:r>
            <a:endParaRPr lang="vi-VN" b="1" i="1">
              <a:solidFill>
                <a:srgbClr val="FF0000"/>
              </a:solidFill>
            </a:endParaRPr>
          </a:p>
        </p:txBody>
      </p:sp>
      <p:sp>
        <p:nvSpPr>
          <p:cNvPr id="19" name="Rectangle 18"/>
          <p:cNvSpPr>
            <a:spLocks noChangeArrowheads="1"/>
          </p:cNvSpPr>
          <p:nvPr/>
        </p:nvSpPr>
        <p:spPr bwMode="auto">
          <a:xfrm>
            <a:off x="468313" y="2924175"/>
            <a:ext cx="2305050" cy="366713"/>
          </a:xfrm>
          <a:prstGeom prst="rect">
            <a:avLst/>
          </a:prstGeom>
          <a:noFill/>
          <a:ln w="9525">
            <a:noFill/>
            <a:miter lim="800000"/>
            <a:headEnd/>
            <a:tailEnd/>
          </a:ln>
        </p:spPr>
        <p:txBody>
          <a:bodyPr wrap="none">
            <a:spAutoFit/>
          </a:bodyPr>
          <a:lstStyle/>
          <a:p>
            <a:r>
              <a:rPr lang="en-US" b="1" i="1">
                <a:solidFill>
                  <a:srgbClr val="FF0000"/>
                </a:solidFill>
              </a:rPr>
              <a:t>What is it used for?</a:t>
            </a:r>
            <a:endParaRPr lang="vi-VN" b="1" i="1">
              <a:solidFill>
                <a:srgbClr val="FF0000"/>
              </a:solidFill>
            </a:endParaRPr>
          </a:p>
        </p:txBody>
      </p:sp>
      <p:sp>
        <p:nvSpPr>
          <p:cNvPr id="20" name="Rectangle 19"/>
          <p:cNvSpPr>
            <a:spLocks noChangeArrowheads="1"/>
          </p:cNvSpPr>
          <p:nvPr/>
        </p:nvSpPr>
        <p:spPr bwMode="auto">
          <a:xfrm>
            <a:off x="468313" y="3429000"/>
            <a:ext cx="3440112" cy="366713"/>
          </a:xfrm>
          <a:prstGeom prst="rect">
            <a:avLst/>
          </a:prstGeom>
          <a:noFill/>
          <a:ln w="9525">
            <a:noFill/>
            <a:miter lim="800000"/>
            <a:headEnd/>
            <a:tailEnd/>
          </a:ln>
        </p:spPr>
        <p:txBody>
          <a:bodyPr>
            <a:spAutoFit/>
          </a:bodyPr>
          <a:lstStyle/>
          <a:p>
            <a:r>
              <a:rPr lang="en-US" b="1" i="1">
                <a:solidFill>
                  <a:srgbClr val="FF0000"/>
                </a:solidFill>
              </a:rPr>
              <a:t>Who can sleep in this house?</a:t>
            </a:r>
            <a:endParaRPr lang="vi-VN" b="1" i="1">
              <a:solidFill>
                <a:srgbClr val="FF0000"/>
              </a:solidFill>
            </a:endParaRPr>
          </a:p>
        </p:txBody>
      </p:sp>
      <p:pic>
        <p:nvPicPr>
          <p:cNvPr id="19473" name="Picture 20" descr="ban26"/>
          <p:cNvPicPr>
            <a:picLocks noChangeAspect="1" noChangeArrowheads="1" noCrop="1"/>
          </p:cNvPicPr>
          <p:nvPr/>
        </p:nvPicPr>
        <p:blipFill>
          <a:blip r:embed="rId3"/>
          <a:srcRect/>
          <a:stretch>
            <a:fillRect/>
          </a:stretch>
        </p:blipFill>
        <p:spPr bwMode="auto">
          <a:xfrm>
            <a:off x="0" y="0"/>
            <a:ext cx="9144000" cy="333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75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heckerboard(across)">
                                      <p:cBhvr>
                                        <p:cTn id="12" dur="75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checkerboard(across)">
                                      <p:cBhvr>
                                        <p:cTn id="17" dur="75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heckerboard(across)">
                                      <p:cBhvr>
                                        <p:cTn id="22" dur="75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checkerboard(across)">
                                      <p:cBhvr>
                                        <p:cTn id="27"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Box 3"/>
          <p:cNvSpPr txBox="1">
            <a:spLocks noChangeArrowheads="1"/>
          </p:cNvSpPr>
          <p:nvPr/>
        </p:nvSpPr>
        <p:spPr bwMode="auto">
          <a:xfrm>
            <a:off x="0" y="476250"/>
            <a:ext cx="9144000" cy="400050"/>
          </a:xfrm>
          <a:prstGeom prst="rect">
            <a:avLst/>
          </a:prstGeom>
          <a:noFill/>
          <a:ln w="9525">
            <a:noFill/>
            <a:miter lim="800000"/>
            <a:headEnd/>
            <a:tailEnd/>
          </a:ln>
        </p:spPr>
        <p:txBody>
          <a:bodyPr>
            <a:spAutoFit/>
          </a:bodyPr>
          <a:lstStyle/>
          <a:p>
            <a:r>
              <a:rPr lang="en-US" sz="2000">
                <a:solidFill>
                  <a:srgbClr val="FF0000"/>
                </a:solidFill>
              </a:rPr>
              <a:t>4. Each sentence has an error. Find and correct it.</a:t>
            </a:r>
            <a:endParaRPr lang="vi-VN" sz="2000">
              <a:solidFill>
                <a:srgbClr val="FF0000"/>
              </a:solidFill>
            </a:endParaRPr>
          </a:p>
        </p:txBody>
      </p:sp>
      <p:sp>
        <p:nvSpPr>
          <p:cNvPr id="20482" name="Rectangle 6"/>
          <p:cNvSpPr>
            <a:spLocks noChangeArrowheads="1"/>
          </p:cNvSpPr>
          <p:nvPr/>
        </p:nvSpPr>
        <p:spPr bwMode="auto">
          <a:xfrm>
            <a:off x="0" y="876300"/>
            <a:ext cx="9144000" cy="2225675"/>
          </a:xfrm>
          <a:prstGeom prst="rect">
            <a:avLst/>
          </a:prstGeom>
          <a:noFill/>
          <a:ln w="9525">
            <a:noFill/>
            <a:miter lim="800000"/>
            <a:headEnd/>
            <a:tailEnd/>
          </a:ln>
        </p:spPr>
        <p:txBody>
          <a:bodyPr>
            <a:spAutoFit/>
          </a:bodyPr>
          <a:lstStyle/>
          <a:p>
            <a:r>
              <a:rPr lang="en-US" sz="2000"/>
              <a:t>1. They travel to a nearest town to go shopping.</a:t>
            </a:r>
          </a:p>
          <a:p>
            <a:r>
              <a:rPr lang="en-US" sz="2000"/>
              <a:t>2. Some ethnic minority children of this region are studying at the boarding school in a city.</a:t>
            </a:r>
          </a:p>
          <a:p>
            <a:r>
              <a:rPr lang="en-US" sz="2000"/>
              <a:t>3. Although they speak different languages, an ethnic groups in this region live near to one another.</a:t>
            </a:r>
          </a:p>
          <a:p>
            <a:r>
              <a:rPr lang="en-US" sz="2000"/>
              <a:t>4. In the past, some ethnic groups lived the semi-nomadic life.</a:t>
            </a:r>
          </a:p>
          <a:p>
            <a:r>
              <a:rPr lang="en-US" sz="2000"/>
              <a:t>5. All an ethnic peoples of Viet Nam have equality in every field.</a:t>
            </a:r>
            <a:endParaRPr lang="vi-VN" sz="2000"/>
          </a:p>
        </p:txBody>
      </p:sp>
      <p:sp>
        <p:nvSpPr>
          <p:cNvPr id="8" name="Rectangle 7"/>
          <p:cNvSpPr/>
          <p:nvPr/>
        </p:nvSpPr>
        <p:spPr>
          <a:xfrm>
            <a:off x="4061856" y="3099162"/>
            <a:ext cx="902812" cy="646332"/>
          </a:xfrm>
          <a:prstGeom prst="rect">
            <a:avLst/>
          </a:prstGeom>
          <a:noFill/>
        </p:spPr>
        <p:txBody>
          <a:bodyPr wrap="none">
            <a:spAutoFit/>
          </a:bodyPr>
          <a:lstStyle/>
          <a:p>
            <a:pPr algn="ctr" fontAlgn="auto">
              <a:spcBef>
                <a:spcPts val="0"/>
              </a:spcBef>
              <a:spcAft>
                <a:spcPts val="0"/>
              </a:spcAft>
              <a:defRPr/>
            </a:pPr>
            <a:r>
              <a:rPr lang="en-US" sz="3600" b="1" i="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latin typeface="+mn-lt"/>
                <a:cs typeface="+mn-cs"/>
              </a:rPr>
              <a:t>key</a:t>
            </a:r>
          </a:p>
        </p:txBody>
      </p:sp>
      <p:sp>
        <p:nvSpPr>
          <p:cNvPr id="9" name="TextBox 8"/>
          <p:cNvSpPr txBox="1">
            <a:spLocks noChangeArrowheads="1"/>
          </p:cNvSpPr>
          <p:nvPr/>
        </p:nvSpPr>
        <p:spPr bwMode="auto">
          <a:xfrm>
            <a:off x="3276600" y="3789363"/>
            <a:ext cx="2609850" cy="1917700"/>
          </a:xfrm>
          <a:prstGeom prst="rect">
            <a:avLst/>
          </a:prstGeom>
          <a:noFill/>
          <a:ln w="9525">
            <a:noFill/>
            <a:miter lim="800000"/>
            <a:headEnd/>
            <a:tailEnd/>
          </a:ln>
        </p:spPr>
        <p:txBody>
          <a:bodyPr>
            <a:spAutoFit/>
          </a:bodyPr>
          <a:lstStyle/>
          <a:p>
            <a:pPr marL="342900" indent="-342900">
              <a:buFontTx/>
              <a:buAutoNum type="arabicPeriod"/>
            </a:pPr>
            <a:r>
              <a:rPr lang="en-US" sz="2400"/>
              <a:t>a      </a:t>
            </a:r>
            <a:r>
              <a:rPr lang="en-US" sz="2400">
                <a:sym typeface="Wingdings" pitchFamily="2" charset="2"/>
              </a:rPr>
              <a:t>    the</a:t>
            </a:r>
          </a:p>
          <a:p>
            <a:pPr marL="342900" indent="-342900">
              <a:buFontTx/>
              <a:buAutoNum type="arabicPeriod"/>
            </a:pPr>
            <a:r>
              <a:rPr lang="en-US" sz="2400">
                <a:sym typeface="Wingdings" pitchFamily="2" charset="2"/>
              </a:rPr>
              <a:t>a          the</a:t>
            </a:r>
          </a:p>
          <a:p>
            <a:pPr marL="342900" indent="-342900">
              <a:buFontTx/>
              <a:buAutoNum type="arabicPeriod"/>
            </a:pPr>
            <a:r>
              <a:rPr lang="en-US" sz="2400">
                <a:sym typeface="Wingdings" pitchFamily="2" charset="2"/>
              </a:rPr>
              <a:t>an        the</a:t>
            </a:r>
          </a:p>
          <a:p>
            <a:pPr marL="342900" indent="-342900">
              <a:buFontTx/>
              <a:buAutoNum type="arabicPeriod"/>
            </a:pPr>
            <a:r>
              <a:rPr lang="en-US" sz="2400">
                <a:sym typeface="Wingdings" pitchFamily="2" charset="2"/>
              </a:rPr>
              <a:t>the       a</a:t>
            </a:r>
          </a:p>
          <a:p>
            <a:pPr marL="342900" indent="-342900">
              <a:buFontTx/>
              <a:buAutoNum type="arabicPeriod"/>
            </a:pPr>
            <a:r>
              <a:rPr lang="en-US" sz="2400"/>
              <a:t>an    </a:t>
            </a:r>
            <a:r>
              <a:rPr lang="en-US" sz="2400">
                <a:sym typeface="Wingdings" pitchFamily="2" charset="2"/>
              </a:rPr>
              <a:t>    the</a:t>
            </a:r>
            <a:endParaRPr lang="vi-VN" sz="2400"/>
          </a:p>
        </p:txBody>
      </p:sp>
      <p:pic>
        <p:nvPicPr>
          <p:cNvPr id="20485" name="Picture 8" descr="ban26"/>
          <p:cNvPicPr>
            <a:picLocks noChangeAspect="1" noChangeArrowheads="1" noCrop="1"/>
          </p:cNvPicPr>
          <p:nvPr/>
        </p:nvPicPr>
        <p:blipFill>
          <a:blip r:embed="rId2"/>
          <a:srcRect/>
          <a:stretch>
            <a:fillRect/>
          </a:stretch>
        </p:blipFill>
        <p:spPr bwMode="auto">
          <a:xfrm>
            <a:off x="0" y="0"/>
            <a:ext cx="9144000" cy="333375"/>
          </a:xfrm>
          <a:prstGeom prst="rect">
            <a:avLst/>
          </a:prstGeom>
          <a:noFill/>
          <a:ln w="9525">
            <a:noFill/>
            <a:miter lim="800000"/>
            <a:headEnd/>
            <a:tailEnd/>
          </a:ln>
        </p:spPr>
      </p:pic>
      <p:sp>
        <p:nvSpPr>
          <p:cNvPr id="20486" name="Text Box 9"/>
          <p:cNvSpPr txBox="1">
            <a:spLocks noChangeArrowheads="1"/>
          </p:cNvSpPr>
          <p:nvPr/>
        </p:nvSpPr>
        <p:spPr bwMode="auto">
          <a:xfrm>
            <a:off x="827088" y="3716338"/>
            <a:ext cx="1512887" cy="366712"/>
          </a:xfrm>
          <a:prstGeom prst="rect">
            <a:avLst/>
          </a:prstGeom>
          <a:noFill/>
          <a:ln w="9525">
            <a:noFill/>
            <a:miter lim="800000"/>
            <a:headEnd/>
            <a:tailEnd/>
          </a:ln>
        </p:spPr>
        <p:txBody>
          <a:bodyPr>
            <a:spAutoFit/>
          </a:bodyPr>
          <a:lstStyle/>
          <a:p>
            <a:pPr>
              <a:spcBef>
                <a:spcPct val="50000"/>
              </a:spcBef>
            </a:pPr>
            <a:endParaRPr lang="en-US"/>
          </a:p>
        </p:txBody>
      </p:sp>
      <p:sp>
        <p:nvSpPr>
          <p:cNvPr id="20490" name="Line 10"/>
          <p:cNvSpPr>
            <a:spLocks noChangeShapeType="1"/>
          </p:cNvSpPr>
          <p:nvPr/>
        </p:nvSpPr>
        <p:spPr bwMode="auto">
          <a:xfrm flipV="1">
            <a:off x="1908175" y="1196975"/>
            <a:ext cx="287338" cy="0"/>
          </a:xfrm>
          <a:prstGeom prst="line">
            <a:avLst/>
          </a:prstGeom>
          <a:noFill/>
          <a:ln w="28575">
            <a:solidFill>
              <a:srgbClr val="FF0000"/>
            </a:solidFill>
            <a:round/>
            <a:headEnd/>
            <a:tailEnd/>
          </a:ln>
        </p:spPr>
        <p:txBody>
          <a:bodyPr/>
          <a:lstStyle/>
          <a:p>
            <a:endParaRPr lang="en-US"/>
          </a:p>
        </p:txBody>
      </p:sp>
      <p:sp>
        <p:nvSpPr>
          <p:cNvPr id="20491" name="Line 11"/>
          <p:cNvSpPr>
            <a:spLocks noChangeShapeType="1"/>
          </p:cNvSpPr>
          <p:nvPr/>
        </p:nvSpPr>
        <p:spPr bwMode="auto">
          <a:xfrm flipV="1">
            <a:off x="1042988" y="1844675"/>
            <a:ext cx="287337" cy="0"/>
          </a:xfrm>
          <a:prstGeom prst="line">
            <a:avLst/>
          </a:prstGeom>
          <a:noFill/>
          <a:ln w="28575">
            <a:solidFill>
              <a:srgbClr val="FF0000"/>
            </a:solidFill>
            <a:round/>
            <a:headEnd/>
            <a:tailEnd/>
          </a:ln>
        </p:spPr>
        <p:txBody>
          <a:bodyPr/>
          <a:lstStyle/>
          <a:p>
            <a:endParaRPr lang="en-US"/>
          </a:p>
        </p:txBody>
      </p:sp>
      <p:sp>
        <p:nvSpPr>
          <p:cNvPr id="20492" name="Line 12"/>
          <p:cNvSpPr>
            <a:spLocks noChangeShapeType="1"/>
          </p:cNvSpPr>
          <p:nvPr/>
        </p:nvSpPr>
        <p:spPr bwMode="auto">
          <a:xfrm flipV="1">
            <a:off x="5003800" y="2133600"/>
            <a:ext cx="287338" cy="0"/>
          </a:xfrm>
          <a:prstGeom prst="line">
            <a:avLst/>
          </a:prstGeom>
          <a:noFill/>
          <a:ln w="28575">
            <a:solidFill>
              <a:srgbClr val="FF0000"/>
            </a:solidFill>
            <a:round/>
            <a:headEnd/>
            <a:tailEnd/>
          </a:ln>
        </p:spPr>
        <p:txBody>
          <a:bodyPr/>
          <a:lstStyle/>
          <a:p>
            <a:endParaRPr lang="en-US"/>
          </a:p>
        </p:txBody>
      </p:sp>
      <p:sp>
        <p:nvSpPr>
          <p:cNvPr id="20493" name="Line 13"/>
          <p:cNvSpPr>
            <a:spLocks noChangeShapeType="1"/>
          </p:cNvSpPr>
          <p:nvPr/>
        </p:nvSpPr>
        <p:spPr bwMode="auto">
          <a:xfrm flipV="1">
            <a:off x="4572000" y="2708275"/>
            <a:ext cx="360363" cy="0"/>
          </a:xfrm>
          <a:prstGeom prst="line">
            <a:avLst/>
          </a:prstGeom>
          <a:noFill/>
          <a:ln w="28575">
            <a:solidFill>
              <a:srgbClr val="FF0000"/>
            </a:solidFill>
            <a:round/>
            <a:headEnd/>
            <a:tailEnd/>
          </a:ln>
        </p:spPr>
        <p:txBody>
          <a:bodyPr/>
          <a:lstStyle/>
          <a:p>
            <a:endParaRPr lang="en-US"/>
          </a:p>
        </p:txBody>
      </p:sp>
      <p:sp>
        <p:nvSpPr>
          <p:cNvPr id="20494" name="Line 14"/>
          <p:cNvSpPr>
            <a:spLocks noChangeShapeType="1"/>
          </p:cNvSpPr>
          <p:nvPr/>
        </p:nvSpPr>
        <p:spPr bwMode="auto">
          <a:xfrm flipV="1">
            <a:off x="684213" y="2997200"/>
            <a:ext cx="287337" cy="0"/>
          </a:xfrm>
          <a:prstGeom prst="line">
            <a:avLst/>
          </a:prstGeom>
          <a:noFill/>
          <a:ln w="28575">
            <a:solidFill>
              <a:srgbClr val="FF0000"/>
            </a:solidFill>
            <a:round/>
            <a:headEnd/>
            <a:tailEnd/>
          </a:ln>
        </p:spPr>
        <p:txBody>
          <a:bodyPr/>
          <a:lstStyle/>
          <a:p>
            <a:endParaRPr lang="en-US"/>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0490"/>
                                        </p:tgtEl>
                                        <p:attrNameLst>
                                          <p:attrName>style.visibility</p:attrName>
                                        </p:attrNameLst>
                                      </p:cBhvr>
                                      <p:to>
                                        <p:strVal val="visible"/>
                                      </p:to>
                                    </p:set>
                                    <p:anim calcmode="lin" valueType="num">
                                      <p:cBhvr>
                                        <p:cTn id="7" dur="1000" fill="hold"/>
                                        <p:tgtEl>
                                          <p:spTgt spid="20490"/>
                                        </p:tgtEl>
                                        <p:attrNameLst>
                                          <p:attrName>ppt_w</p:attrName>
                                        </p:attrNameLst>
                                      </p:cBhvr>
                                      <p:tavLst>
                                        <p:tav tm="0">
                                          <p:val>
                                            <p:strVal val="#ppt_w*0.70"/>
                                          </p:val>
                                        </p:tav>
                                        <p:tav tm="100000">
                                          <p:val>
                                            <p:strVal val="#ppt_w"/>
                                          </p:val>
                                        </p:tav>
                                      </p:tavLst>
                                    </p:anim>
                                    <p:anim calcmode="lin" valueType="num">
                                      <p:cBhvr>
                                        <p:cTn id="8" dur="1000" fill="hold"/>
                                        <p:tgtEl>
                                          <p:spTgt spid="20490"/>
                                        </p:tgtEl>
                                        <p:attrNameLst>
                                          <p:attrName>ppt_h</p:attrName>
                                        </p:attrNameLst>
                                      </p:cBhvr>
                                      <p:tavLst>
                                        <p:tav tm="0">
                                          <p:val>
                                            <p:strVal val="#ppt_h"/>
                                          </p:val>
                                        </p:tav>
                                        <p:tav tm="100000">
                                          <p:val>
                                            <p:strVal val="#ppt_h"/>
                                          </p:val>
                                        </p:tav>
                                      </p:tavLst>
                                    </p:anim>
                                    <p:animEffect transition="in" filter="fade">
                                      <p:cBhvr>
                                        <p:cTn id="9" dur="1000"/>
                                        <p:tgtEl>
                                          <p:spTgt spid="20490"/>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0491"/>
                                        </p:tgtEl>
                                        <p:attrNameLst>
                                          <p:attrName>style.visibility</p:attrName>
                                        </p:attrNameLst>
                                      </p:cBhvr>
                                      <p:to>
                                        <p:strVal val="visible"/>
                                      </p:to>
                                    </p:set>
                                    <p:anim calcmode="lin" valueType="num">
                                      <p:cBhvr>
                                        <p:cTn id="14" dur="1000" fill="hold"/>
                                        <p:tgtEl>
                                          <p:spTgt spid="20491"/>
                                        </p:tgtEl>
                                        <p:attrNameLst>
                                          <p:attrName>ppt_w</p:attrName>
                                        </p:attrNameLst>
                                      </p:cBhvr>
                                      <p:tavLst>
                                        <p:tav tm="0">
                                          <p:val>
                                            <p:strVal val="#ppt_w*0.70"/>
                                          </p:val>
                                        </p:tav>
                                        <p:tav tm="100000">
                                          <p:val>
                                            <p:strVal val="#ppt_w"/>
                                          </p:val>
                                        </p:tav>
                                      </p:tavLst>
                                    </p:anim>
                                    <p:anim calcmode="lin" valueType="num">
                                      <p:cBhvr>
                                        <p:cTn id="15" dur="1000" fill="hold"/>
                                        <p:tgtEl>
                                          <p:spTgt spid="20491"/>
                                        </p:tgtEl>
                                        <p:attrNameLst>
                                          <p:attrName>ppt_h</p:attrName>
                                        </p:attrNameLst>
                                      </p:cBhvr>
                                      <p:tavLst>
                                        <p:tav tm="0">
                                          <p:val>
                                            <p:strVal val="#ppt_h"/>
                                          </p:val>
                                        </p:tav>
                                        <p:tav tm="100000">
                                          <p:val>
                                            <p:strVal val="#ppt_h"/>
                                          </p:val>
                                        </p:tav>
                                      </p:tavLst>
                                    </p:anim>
                                    <p:animEffect transition="in" filter="fade">
                                      <p:cBhvr>
                                        <p:cTn id="16" dur="1000"/>
                                        <p:tgtEl>
                                          <p:spTgt spid="20491"/>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0492"/>
                                        </p:tgtEl>
                                        <p:attrNameLst>
                                          <p:attrName>style.visibility</p:attrName>
                                        </p:attrNameLst>
                                      </p:cBhvr>
                                      <p:to>
                                        <p:strVal val="visible"/>
                                      </p:to>
                                    </p:set>
                                    <p:anim calcmode="lin" valueType="num">
                                      <p:cBhvr>
                                        <p:cTn id="21" dur="1000" fill="hold"/>
                                        <p:tgtEl>
                                          <p:spTgt spid="20492"/>
                                        </p:tgtEl>
                                        <p:attrNameLst>
                                          <p:attrName>ppt_w</p:attrName>
                                        </p:attrNameLst>
                                      </p:cBhvr>
                                      <p:tavLst>
                                        <p:tav tm="0">
                                          <p:val>
                                            <p:strVal val="#ppt_w*0.70"/>
                                          </p:val>
                                        </p:tav>
                                        <p:tav tm="100000">
                                          <p:val>
                                            <p:strVal val="#ppt_w"/>
                                          </p:val>
                                        </p:tav>
                                      </p:tavLst>
                                    </p:anim>
                                    <p:anim calcmode="lin" valueType="num">
                                      <p:cBhvr>
                                        <p:cTn id="22" dur="1000" fill="hold"/>
                                        <p:tgtEl>
                                          <p:spTgt spid="20492"/>
                                        </p:tgtEl>
                                        <p:attrNameLst>
                                          <p:attrName>ppt_h</p:attrName>
                                        </p:attrNameLst>
                                      </p:cBhvr>
                                      <p:tavLst>
                                        <p:tav tm="0">
                                          <p:val>
                                            <p:strVal val="#ppt_h"/>
                                          </p:val>
                                        </p:tav>
                                        <p:tav tm="100000">
                                          <p:val>
                                            <p:strVal val="#ppt_h"/>
                                          </p:val>
                                        </p:tav>
                                      </p:tavLst>
                                    </p:anim>
                                    <p:animEffect transition="in" filter="fade">
                                      <p:cBhvr>
                                        <p:cTn id="23" dur="1000"/>
                                        <p:tgtEl>
                                          <p:spTgt spid="20492"/>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20493"/>
                                        </p:tgtEl>
                                        <p:attrNameLst>
                                          <p:attrName>style.visibility</p:attrName>
                                        </p:attrNameLst>
                                      </p:cBhvr>
                                      <p:to>
                                        <p:strVal val="visible"/>
                                      </p:to>
                                    </p:set>
                                    <p:anim calcmode="lin" valueType="num">
                                      <p:cBhvr>
                                        <p:cTn id="28" dur="1000" fill="hold"/>
                                        <p:tgtEl>
                                          <p:spTgt spid="20493"/>
                                        </p:tgtEl>
                                        <p:attrNameLst>
                                          <p:attrName>ppt_w</p:attrName>
                                        </p:attrNameLst>
                                      </p:cBhvr>
                                      <p:tavLst>
                                        <p:tav tm="0">
                                          <p:val>
                                            <p:strVal val="#ppt_w*0.70"/>
                                          </p:val>
                                        </p:tav>
                                        <p:tav tm="100000">
                                          <p:val>
                                            <p:strVal val="#ppt_w"/>
                                          </p:val>
                                        </p:tav>
                                      </p:tavLst>
                                    </p:anim>
                                    <p:anim calcmode="lin" valueType="num">
                                      <p:cBhvr>
                                        <p:cTn id="29" dur="1000" fill="hold"/>
                                        <p:tgtEl>
                                          <p:spTgt spid="20493"/>
                                        </p:tgtEl>
                                        <p:attrNameLst>
                                          <p:attrName>ppt_h</p:attrName>
                                        </p:attrNameLst>
                                      </p:cBhvr>
                                      <p:tavLst>
                                        <p:tav tm="0">
                                          <p:val>
                                            <p:strVal val="#ppt_h"/>
                                          </p:val>
                                        </p:tav>
                                        <p:tav tm="100000">
                                          <p:val>
                                            <p:strVal val="#ppt_h"/>
                                          </p:val>
                                        </p:tav>
                                      </p:tavLst>
                                    </p:anim>
                                    <p:animEffect transition="in" filter="fade">
                                      <p:cBhvr>
                                        <p:cTn id="30" dur="1000"/>
                                        <p:tgtEl>
                                          <p:spTgt spid="20493"/>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20494"/>
                                        </p:tgtEl>
                                        <p:attrNameLst>
                                          <p:attrName>style.visibility</p:attrName>
                                        </p:attrNameLst>
                                      </p:cBhvr>
                                      <p:to>
                                        <p:strVal val="visible"/>
                                      </p:to>
                                    </p:set>
                                    <p:anim calcmode="lin" valueType="num">
                                      <p:cBhvr>
                                        <p:cTn id="35" dur="1000" fill="hold"/>
                                        <p:tgtEl>
                                          <p:spTgt spid="20494"/>
                                        </p:tgtEl>
                                        <p:attrNameLst>
                                          <p:attrName>ppt_w</p:attrName>
                                        </p:attrNameLst>
                                      </p:cBhvr>
                                      <p:tavLst>
                                        <p:tav tm="0">
                                          <p:val>
                                            <p:strVal val="#ppt_w*0.70"/>
                                          </p:val>
                                        </p:tav>
                                        <p:tav tm="100000">
                                          <p:val>
                                            <p:strVal val="#ppt_w"/>
                                          </p:val>
                                        </p:tav>
                                      </p:tavLst>
                                    </p:anim>
                                    <p:anim calcmode="lin" valueType="num">
                                      <p:cBhvr>
                                        <p:cTn id="36" dur="1000" fill="hold"/>
                                        <p:tgtEl>
                                          <p:spTgt spid="20494"/>
                                        </p:tgtEl>
                                        <p:attrNameLst>
                                          <p:attrName>ppt_h</p:attrName>
                                        </p:attrNameLst>
                                      </p:cBhvr>
                                      <p:tavLst>
                                        <p:tav tm="0">
                                          <p:val>
                                            <p:strVal val="#ppt_h"/>
                                          </p:val>
                                        </p:tav>
                                        <p:tav tm="100000">
                                          <p:val>
                                            <p:strVal val="#ppt_h"/>
                                          </p:val>
                                        </p:tav>
                                      </p:tavLst>
                                    </p:anim>
                                    <p:animEffect transition="in" filter="fade">
                                      <p:cBhvr>
                                        <p:cTn id="37" dur="1000"/>
                                        <p:tgtEl>
                                          <p:spTgt spid="20494"/>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iterate type="lt">
                                    <p:tmPct val="5000"/>
                                  </p:iterate>
                                  <p:childTnLst>
                                    <p:set>
                                      <p:cBhvr>
                                        <p:cTn id="41" dur="1" fill="hold">
                                          <p:stCondLst>
                                            <p:cond delay="0"/>
                                          </p:stCondLst>
                                        </p:cTn>
                                        <p:tgtEl>
                                          <p:spTgt spid="8"/>
                                        </p:tgtEl>
                                        <p:attrNameLst>
                                          <p:attrName>style.visibility</p:attrName>
                                        </p:attrNameLst>
                                      </p:cBhvr>
                                      <p:to>
                                        <p:strVal val="visible"/>
                                      </p:to>
                                    </p:set>
                                    <p:anim calcmode="lin" valueType="num">
                                      <p:cBhvr>
                                        <p:cTn id="42" dur="1000" fill="hold"/>
                                        <p:tgtEl>
                                          <p:spTgt spid="8"/>
                                        </p:tgtEl>
                                        <p:attrNameLst>
                                          <p:attrName>ppt_w</p:attrName>
                                        </p:attrNameLst>
                                      </p:cBhvr>
                                      <p:tavLst>
                                        <p:tav tm="0">
                                          <p:val>
                                            <p:fltVal val="0"/>
                                          </p:val>
                                        </p:tav>
                                        <p:tav tm="100000">
                                          <p:val>
                                            <p:strVal val="#ppt_w"/>
                                          </p:val>
                                        </p:tav>
                                      </p:tavLst>
                                    </p:anim>
                                    <p:anim calcmode="lin" valueType="num">
                                      <p:cBhvr>
                                        <p:cTn id="43" dur="1000" fill="hold"/>
                                        <p:tgtEl>
                                          <p:spTgt spid="8"/>
                                        </p:tgtEl>
                                        <p:attrNameLst>
                                          <p:attrName>ppt_h</p:attrName>
                                        </p:attrNameLst>
                                      </p:cBhvr>
                                      <p:tavLst>
                                        <p:tav tm="0">
                                          <p:val>
                                            <p:fltVal val="0"/>
                                          </p:val>
                                        </p:tav>
                                        <p:tav tm="100000">
                                          <p:val>
                                            <p:strVal val="#ppt_h"/>
                                          </p:val>
                                        </p:tav>
                                      </p:tavLst>
                                    </p:anim>
                                    <p:anim calcmode="lin" valueType="num">
                                      <p:cBhvr>
                                        <p:cTn id="44" dur="1000" fill="hold"/>
                                        <p:tgtEl>
                                          <p:spTgt spid="8"/>
                                        </p:tgtEl>
                                        <p:attrNameLst>
                                          <p:attrName>style.rotation</p:attrName>
                                        </p:attrNameLst>
                                      </p:cBhvr>
                                      <p:tavLst>
                                        <p:tav tm="0">
                                          <p:val>
                                            <p:fltVal val="90"/>
                                          </p:val>
                                        </p:tav>
                                        <p:tav tm="100000">
                                          <p:val>
                                            <p:fltVal val="0"/>
                                          </p:val>
                                        </p:tav>
                                      </p:tavLst>
                                    </p:anim>
                                    <p:animEffect transition="in" filter="fade">
                                      <p:cBhvr>
                                        <p:cTn id="45" dur="10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49" presetClass="entr" presetSubtype="0" decel="10000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 calcmode="lin" valueType="num">
                                      <p:cBhvr>
                                        <p:cTn id="52" dur="500" fill="hold"/>
                                        <p:tgtEl>
                                          <p:spTgt spid="9"/>
                                        </p:tgtEl>
                                        <p:attrNameLst>
                                          <p:attrName>style.rotation</p:attrName>
                                        </p:attrNameLst>
                                      </p:cBhvr>
                                      <p:tavLst>
                                        <p:tav tm="0">
                                          <p:val>
                                            <p:fltVal val="360"/>
                                          </p:val>
                                        </p:tav>
                                        <p:tav tm="100000">
                                          <p:val>
                                            <p:fltVal val="0"/>
                                          </p:val>
                                        </p:tav>
                                      </p:tavLst>
                                    </p:anim>
                                    <p:animEffect transition="in" filter="fade">
                                      <p:cBhvr>
                                        <p:cTn id="5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0490" grpId="0" animBg="1"/>
      <p:bldP spid="20491" grpId="0" animBg="1"/>
      <p:bldP spid="20492" grpId="0" animBg="1"/>
      <p:bldP spid="20493" grpId="0" animBg="1"/>
      <p:bldP spid="2049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Box 3"/>
          <p:cNvSpPr txBox="1">
            <a:spLocks noChangeArrowheads="1"/>
          </p:cNvSpPr>
          <p:nvPr/>
        </p:nvSpPr>
        <p:spPr bwMode="auto">
          <a:xfrm>
            <a:off x="0" y="476250"/>
            <a:ext cx="9144000" cy="457200"/>
          </a:xfrm>
          <a:prstGeom prst="rect">
            <a:avLst/>
          </a:prstGeom>
          <a:noFill/>
          <a:ln w="9525">
            <a:noFill/>
            <a:miter lim="800000"/>
            <a:headEnd/>
            <a:tailEnd/>
          </a:ln>
        </p:spPr>
        <p:txBody>
          <a:bodyPr>
            <a:spAutoFit/>
          </a:bodyPr>
          <a:lstStyle/>
          <a:p>
            <a:r>
              <a:rPr lang="en-US" sz="2400" b="1">
                <a:solidFill>
                  <a:srgbClr val="FF0000"/>
                </a:solidFill>
              </a:rPr>
              <a:t>5. Fill each gap with a, an, or the to complete the passage.</a:t>
            </a:r>
            <a:endParaRPr lang="vi-VN" sz="2400" b="1">
              <a:solidFill>
                <a:srgbClr val="FF0000"/>
              </a:solidFill>
            </a:endParaRPr>
          </a:p>
        </p:txBody>
      </p:sp>
      <p:sp>
        <p:nvSpPr>
          <p:cNvPr id="21506" name="Rectangle 4"/>
          <p:cNvSpPr>
            <a:spLocks noChangeArrowheads="1"/>
          </p:cNvSpPr>
          <p:nvPr/>
        </p:nvSpPr>
        <p:spPr bwMode="auto">
          <a:xfrm>
            <a:off x="-7938" y="1347788"/>
            <a:ext cx="9144001" cy="2563812"/>
          </a:xfrm>
          <a:prstGeom prst="rect">
            <a:avLst/>
          </a:prstGeom>
          <a:noFill/>
          <a:ln w="9525">
            <a:noFill/>
            <a:miter lim="800000"/>
            <a:headEnd/>
            <a:tailEnd/>
          </a:ln>
        </p:spPr>
        <p:txBody>
          <a:bodyPr>
            <a:spAutoFit/>
          </a:bodyPr>
          <a:lstStyle/>
          <a:p>
            <a:r>
              <a:rPr lang="en-US"/>
              <a:t>If you are in Ha Noi and you want to have (1) ______ overview of the ethnic groups of Viet Nam, you should visit the Museum of Ethnology. It is situated in Nguyen Van Huyen Street, Cau Giay District. The Museum is (2) ______ valuable centre for the exhibition and preservation of the cultural heritage of (3) ______ 54 ethnic groups in the whole country. There are thousands of objects and photographs representing ways of life and creative activities of these peoples. Moreover, typical houses have been taken from their original sites and rebuilt in (4) ______ museum gardens. These house model (5) ______ traditional architecture of ethnic minorities. The museum also has a lot of information about all (6) ______ different ethnic peoples in Viet Nam.</a:t>
            </a:r>
            <a:endParaRPr lang="vi-VN"/>
          </a:p>
        </p:txBody>
      </p:sp>
      <p:sp>
        <p:nvSpPr>
          <p:cNvPr id="6" name="Rectangle 5"/>
          <p:cNvSpPr>
            <a:spLocks noChangeArrowheads="1"/>
          </p:cNvSpPr>
          <p:nvPr/>
        </p:nvSpPr>
        <p:spPr bwMode="auto">
          <a:xfrm>
            <a:off x="4835525" y="1347788"/>
            <a:ext cx="454025" cy="369887"/>
          </a:xfrm>
          <a:prstGeom prst="rect">
            <a:avLst/>
          </a:prstGeom>
          <a:noFill/>
          <a:ln w="9525">
            <a:noFill/>
            <a:miter lim="800000"/>
            <a:headEnd/>
            <a:tailEnd/>
          </a:ln>
        </p:spPr>
        <p:txBody>
          <a:bodyPr wrap="none">
            <a:spAutoFit/>
          </a:bodyPr>
          <a:lstStyle/>
          <a:p>
            <a:r>
              <a:rPr lang="vi-VN" b="1" i="1">
                <a:solidFill>
                  <a:srgbClr val="00B050"/>
                </a:solidFill>
              </a:rPr>
              <a:t>an</a:t>
            </a:r>
          </a:p>
        </p:txBody>
      </p:sp>
      <p:sp>
        <p:nvSpPr>
          <p:cNvPr id="7" name="Rectangle 6"/>
          <p:cNvSpPr>
            <a:spLocks noChangeArrowheads="1"/>
          </p:cNvSpPr>
          <p:nvPr/>
        </p:nvSpPr>
        <p:spPr bwMode="auto">
          <a:xfrm>
            <a:off x="4835525" y="1884363"/>
            <a:ext cx="312738" cy="368300"/>
          </a:xfrm>
          <a:prstGeom prst="rect">
            <a:avLst/>
          </a:prstGeom>
          <a:noFill/>
          <a:ln w="9525">
            <a:noFill/>
            <a:miter lim="800000"/>
            <a:headEnd/>
            <a:tailEnd/>
          </a:ln>
        </p:spPr>
        <p:txBody>
          <a:bodyPr wrap="none">
            <a:spAutoFit/>
          </a:bodyPr>
          <a:lstStyle/>
          <a:p>
            <a:r>
              <a:rPr lang="vi-VN" b="1" i="1">
                <a:solidFill>
                  <a:srgbClr val="00B050"/>
                </a:solidFill>
              </a:rPr>
              <a:t>a</a:t>
            </a:r>
          </a:p>
        </p:txBody>
      </p:sp>
      <p:sp>
        <p:nvSpPr>
          <p:cNvPr id="8" name="Rectangle 7"/>
          <p:cNvSpPr>
            <a:spLocks noChangeArrowheads="1"/>
          </p:cNvSpPr>
          <p:nvPr/>
        </p:nvSpPr>
        <p:spPr bwMode="auto">
          <a:xfrm>
            <a:off x="4835525" y="2162175"/>
            <a:ext cx="530225" cy="369888"/>
          </a:xfrm>
          <a:prstGeom prst="rect">
            <a:avLst/>
          </a:prstGeom>
          <a:noFill/>
          <a:ln w="9525">
            <a:noFill/>
            <a:miter lim="800000"/>
            <a:headEnd/>
            <a:tailEnd/>
          </a:ln>
        </p:spPr>
        <p:txBody>
          <a:bodyPr wrap="none">
            <a:spAutoFit/>
          </a:bodyPr>
          <a:lstStyle/>
          <a:p>
            <a:r>
              <a:rPr lang="vi-VN" b="1" i="1">
                <a:solidFill>
                  <a:srgbClr val="00B050"/>
                </a:solidFill>
              </a:rPr>
              <a:t>the</a:t>
            </a:r>
          </a:p>
        </p:txBody>
      </p:sp>
      <p:sp>
        <p:nvSpPr>
          <p:cNvPr id="9" name="Rectangle 8"/>
          <p:cNvSpPr>
            <a:spLocks noChangeArrowheads="1"/>
          </p:cNvSpPr>
          <p:nvPr/>
        </p:nvSpPr>
        <p:spPr bwMode="auto">
          <a:xfrm>
            <a:off x="1449388" y="3540125"/>
            <a:ext cx="530225" cy="369888"/>
          </a:xfrm>
          <a:prstGeom prst="rect">
            <a:avLst/>
          </a:prstGeom>
          <a:noFill/>
          <a:ln w="9525">
            <a:noFill/>
            <a:miter lim="800000"/>
            <a:headEnd/>
            <a:tailEnd/>
          </a:ln>
        </p:spPr>
        <p:txBody>
          <a:bodyPr wrap="none">
            <a:spAutoFit/>
          </a:bodyPr>
          <a:lstStyle/>
          <a:p>
            <a:r>
              <a:rPr lang="vi-VN" b="1" i="1">
                <a:solidFill>
                  <a:srgbClr val="00B050"/>
                </a:solidFill>
              </a:rPr>
              <a:t>the</a:t>
            </a:r>
          </a:p>
        </p:txBody>
      </p:sp>
      <p:sp>
        <p:nvSpPr>
          <p:cNvPr id="10" name="Rectangle 9"/>
          <p:cNvSpPr>
            <a:spLocks noChangeArrowheads="1"/>
          </p:cNvSpPr>
          <p:nvPr/>
        </p:nvSpPr>
        <p:spPr bwMode="auto">
          <a:xfrm>
            <a:off x="8361363" y="2963863"/>
            <a:ext cx="531812" cy="369887"/>
          </a:xfrm>
          <a:prstGeom prst="rect">
            <a:avLst/>
          </a:prstGeom>
          <a:noFill/>
          <a:ln w="9525">
            <a:noFill/>
            <a:miter lim="800000"/>
            <a:headEnd/>
            <a:tailEnd/>
          </a:ln>
        </p:spPr>
        <p:txBody>
          <a:bodyPr wrap="none">
            <a:spAutoFit/>
          </a:bodyPr>
          <a:lstStyle/>
          <a:p>
            <a:r>
              <a:rPr lang="vi-VN" b="1" i="1">
                <a:solidFill>
                  <a:srgbClr val="00B050"/>
                </a:solidFill>
              </a:rPr>
              <a:t>the</a:t>
            </a:r>
          </a:p>
        </p:txBody>
      </p:sp>
      <p:sp>
        <p:nvSpPr>
          <p:cNvPr id="11" name="Rectangle 10"/>
          <p:cNvSpPr>
            <a:spLocks noChangeArrowheads="1"/>
          </p:cNvSpPr>
          <p:nvPr/>
        </p:nvSpPr>
        <p:spPr bwMode="auto">
          <a:xfrm>
            <a:off x="3249613" y="2963863"/>
            <a:ext cx="530225" cy="369887"/>
          </a:xfrm>
          <a:prstGeom prst="rect">
            <a:avLst/>
          </a:prstGeom>
          <a:noFill/>
          <a:ln w="9525">
            <a:noFill/>
            <a:miter lim="800000"/>
            <a:headEnd/>
            <a:tailEnd/>
          </a:ln>
        </p:spPr>
        <p:txBody>
          <a:bodyPr wrap="none">
            <a:spAutoFit/>
          </a:bodyPr>
          <a:lstStyle/>
          <a:p>
            <a:r>
              <a:rPr lang="vi-VN" b="1" i="1">
                <a:solidFill>
                  <a:srgbClr val="00B050"/>
                </a:solidFill>
              </a:rPr>
              <a:t>the</a:t>
            </a:r>
          </a:p>
        </p:txBody>
      </p:sp>
      <p:pic>
        <p:nvPicPr>
          <p:cNvPr id="21513" name="Picture 8" descr="ban26"/>
          <p:cNvPicPr>
            <a:picLocks noChangeAspect="1" noChangeArrowheads="1" noCrop="1"/>
          </p:cNvPicPr>
          <p:nvPr/>
        </p:nvPicPr>
        <p:blipFill>
          <a:blip r:embed="rId2"/>
          <a:srcRect/>
          <a:stretch>
            <a:fillRect/>
          </a:stretch>
        </p:blipFill>
        <p:spPr bwMode="auto">
          <a:xfrm>
            <a:off x="0" y="0"/>
            <a:ext cx="9144000" cy="333375"/>
          </a:xfrm>
          <a:prstGeom prst="rect">
            <a:avLst/>
          </a:prstGeom>
          <a:noFill/>
          <a:ln w="9525">
            <a:noFill/>
            <a:miter lim="800000"/>
            <a:headEnd/>
            <a:tailEnd/>
          </a:ln>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35523" y="476672"/>
            <a:ext cx="5472973" cy="923330"/>
          </a:xfrm>
          <a:prstGeom prst="rect">
            <a:avLst/>
          </a:prstGeom>
          <a:noFill/>
        </p:spPr>
        <p:txBody>
          <a:bodyPr wrap="none">
            <a:spAutoFit/>
          </a:bodyPr>
          <a:lstStyle/>
          <a:p>
            <a:pPr algn="ctr" fontAlgn="auto">
              <a:spcBef>
                <a:spcPts val="0"/>
              </a:spcBef>
              <a:spcAft>
                <a:spcPts val="0"/>
              </a:spcAft>
              <a:defRPr/>
            </a:pPr>
            <a:r>
              <a:rPr lang="en-US" sz="5400" b="1" i="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latin typeface="+mn-lt"/>
                <a:cs typeface="+mn-cs"/>
              </a:rPr>
              <a:t>communication</a:t>
            </a:r>
          </a:p>
        </p:txBody>
      </p:sp>
      <p:sp>
        <p:nvSpPr>
          <p:cNvPr id="22530" name="TextBox 6"/>
          <p:cNvSpPr txBox="1">
            <a:spLocks noChangeArrowheads="1"/>
          </p:cNvSpPr>
          <p:nvPr/>
        </p:nvSpPr>
        <p:spPr bwMode="auto">
          <a:xfrm>
            <a:off x="0" y="1400175"/>
            <a:ext cx="9144000" cy="762000"/>
          </a:xfrm>
          <a:prstGeom prst="rect">
            <a:avLst/>
          </a:prstGeom>
          <a:noFill/>
          <a:ln w="9525">
            <a:noFill/>
            <a:miter lim="800000"/>
            <a:headEnd/>
            <a:tailEnd/>
          </a:ln>
        </p:spPr>
        <p:txBody>
          <a:bodyPr>
            <a:spAutoFit/>
          </a:bodyPr>
          <a:lstStyle/>
          <a:p>
            <a:r>
              <a:rPr lang="en-US" sz="2400" b="1">
                <a:solidFill>
                  <a:srgbClr val="FF0000"/>
                </a:solidFill>
              </a:rPr>
              <a:t>6. GAME:</a:t>
            </a:r>
            <a:r>
              <a:rPr lang="en-US" sz="2000">
                <a:solidFill>
                  <a:srgbClr val="FF0000"/>
                </a:solidFill>
              </a:rPr>
              <a:t> </a:t>
            </a:r>
          </a:p>
          <a:p>
            <a:pPr algn="ctr"/>
            <a:r>
              <a:rPr lang="en-US" sz="2000" b="1">
                <a:solidFill>
                  <a:schemeClr val="tx2"/>
                </a:solidFill>
              </a:rPr>
              <a:t>CULTURAL KNOWLEDGE CHALLENGE</a:t>
            </a:r>
          </a:p>
        </p:txBody>
      </p:sp>
      <p:sp>
        <p:nvSpPr>
          <p:cNvPr id="13" name="12-Point Star 12"/>
          <p:cNvSpPr/>
          <p:nvPr/>
        </p:nvSpPr>
        <p:spPr>
          <a:xfrm>
            <a:off x="0" y="2205038"/>
            <a:ext cx="9144000" cy="4032250"/>
          </a:xfrm>
          <a:prstGeom prst="star12">
            <a:avLst/>
          </a:prstGeom>
          <a:blipFill>
            <a:blip r:embed="rId2"/>
            <a:tile tx="0" ty="0" sx="100000" sy="100000" flip="none" algn="tl"/>
          </a:bli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latin typeface="Arial" panose="020B0604020202020204" pitchFamily="34" charset="0"/>
                <a:cs typeface="Arial" panose="020B0604020202020204" pitchFamily="34" charset="0"/>
              </a:rPr>
              <a:t>Work in pairs. See how much you can remember about the cultural groups of Viet Nam. Take turns to ask each other questions about the topic. The person asking can look at the book. The first person to get five correct answers is the winner.</a:t>
            </a:r>
            <a:endParaRPr lang="vi-VN" dirty="0">
              <a:solidFill>
                <a:schemeClr val="tx1"/>
              </a:solidFill>
              <a:cs typeface="Arial" panose="020B0604020202020204" pitchFamily="34" charset="0"/>
            </a:endParaRPr>
          </a:p>
        </p:txBody>
      </p:sp>
      <p:pic>
        <p:nvPicPr>
          <p:cNvPr id="22532" name="Picture 8" descr="ban26"/>
          <p:cNvPicPr>
            <a:picLocks noChangeAspect="1" noChangeArrowheads="1" noCrop="1"/>
          </p:cNvPicPr>
          <p:nvPr/>
        </p:nvPicPr>
        <p:blipFill>
          <a:blip r:embed="rId3"/>
          <a:srcRect/>
          <a:stretch>
            <a:fillRect/>
          </a:stretch>
        </p:blipFill>
        <p:spPr bwMode="auto">
          <a:xfrm>
            <a:off x="0" y="0"/>
            <a:ext cx="9144000" cy="333375"/>
          </a:xfrm>
          <a:prstGeom prst="rect">
            <a:avLst/>
          </a:prstGeom>
          <a:noFill/>
          <a:ln w="9525">
            <a:noFill/>
            <a:miter lim="800000"/>
            <a:headEnd/>
            <a:tailEnd/>
          </a:ln>
        </p:spPr>
      </p:pic>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1"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0" dur="1000" fill="hold"/>
                                        <p:tgtEl>
                                          <p:spTgt spid="1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TotalTime>
  <Words>524</Words>
  <Application>Microsoft Office PowerPoint</Application>
  <PresentationFormat>On-screen Show (4:3)</PresentationFormat>
  <Paragraphs>109</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AD</cp:lastModifiedBy>
  <cp:revision>15</cp:revision>
  <dcterms:created xsi:type="dcterms:W3CDTF">2016-10-06T14:35:26Z</dcterms:created>
  <dcterms:modified xsi:type="dcterms:W3CDTF">2020-02-03T13:30:44Z</dcterms:modified>
</cp:coreProperties>
</file>