
<file path=[Content_Types].xml><?xml version="1.0" encoding="utf-8"?>
<Types xmlns="http://schemas.openxmlformats.org/package/2006/content-types">
  <Default Extension="bin" ContentType="application/vnd.openxmlformats-officedocument.oleObject"/>
  <Default Extension="crdownload" ContentType="image/png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2EE"/>
    <a:srgbClr val="41D948"/>
    <a:srgbClr val="00FFFF"/>
    <a:srgbClr val="B9D4E7"/>
    <a:srgbClr val="FFCB25"/>
    <a:srgbClr val="E0ECF4"/>
    <a:srgbClr val="6EAAC8"/>
    <a:srgbClr val="FF2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9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2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4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2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2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089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crdownload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6.wmf"/><Relationship Id="rId3" Type="http://schemas.openxmlformats.org/officeDocument/2006/relationships/image" Target="../media/image2.png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16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5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9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984" y="510362"/>
            <a:ext cx="11174866" cy="542688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23">
            <a:extLst>
              <a:ext uri="{FF2B5EF4-FFF2-40B4-BE49-F238E27FC236}">
                <a16:creationId xmlns:a16="http://schemas.microsoft.com/office/drawing/2014/main" id="{69A070B3-8EC2-413C-B782-253BA2546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73638" y="-2246659"/>
            <a:ext cx="5200368" cy="10916487"/>
          </a:xfrm>
          <a:custGeom>
            <a:avLst/>
            <a:gdLst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596068 h 10695515"/>
              <a:gd name="connsiteX32" fmla="*/ 4123785 w 4123786"/>
              <a:gd name="connsiteY32" fmla="*/ 7916119 h 10695515"/>
              <a:gd name="connsiteX33" fmla="*/ 4123785 w 4123786"/>
              <a:gd name="connsiteY33" fmla="*/ 10239915 h 10695515"/>
              <a:gd name="connsiteX34" fmla="*/ 4123785 w 4123786"/>
              <a:gd name="connsiteY34" fmla="*/ 10662081 h 10695515"/>
              <a:gd name="connsiteX35" fmla="*/ 4090258 w 4123786"/>
              <a:gd name="connsiteY35" fmla="*/ 10695514 h 10695515"/>
              <a:gd name="connsiteX36" fmla="*/ 4072751 w 4123786"/>
              <a:gd name="connsiteY36" fmla="*/ 10695514 h 10695515"/>
              <a:gd name="connsiteX37" fmla="*/ 4072751 w 4123786"/>
              <a:gd name="connsiteY37" fmla="*/ 10695515 h 10695515"/>
              <a:gd name="connsiteX38" fmla="*/ 3145747 w 4123786"/>
              <a:gd name="connsiteY38" fmla="*/ 10695515 h 10695515"/>
              <a:gd name="connsiteX39" fmla="*/ 2810340 w 4123786"/>
              <a:gd name="connsiteY39" fmla="*/ 10695515 h 10695515"/>
              <a:gd name="connsiteX40" fmla="*/ 68003 w 4123786"/>
              <a:gd name="connsiteY40" fmla="*/ 10695515 h 10695515"/>
              <a:gd name="connsiteX41" fmla="*/ 30530 w 4123786"/>
              <a:gd name="connsiteY41" fmla="*/ 10659953 h 10695515"/>
              <a:gd name="connsiteX42" fmla="*/ 30530 w 4123786"/>
              <a:gd name="connsiteY42" fmla="*/ 9043781 h 10695515"/>
              <a:gd name="connsiteX43" fmla="*/ 19986 w 4123786"/>
              <a:gd name="connsiteY43" fmla="*/ 8991028 h 10695515"/>
              <a:gd name="connsiteX44" fmla="*/ 30530 w 4123786"/>
              <a:gd name="connsiteY44" fmla="*/ 8936768 h 10695515"/>
              <a:gd name="connsiteX45" fmla="*/ 30530 w 4123786"/>
              <a:gd name="connsiteY45" fmla="*/ 8213677 h 10695515"/>
              <a:gd name="connsiteX46" fmla="*/ 30530 w 4123786"/>
              <a:gd name="connsiteY46" fmla="*/ 8117697 h 10695515"/>
              <a:gd name="connsiteX47" fmla="*/ 19292 w 4123786"/>
              <a:gd name="connsiteY47" fmla="*/ 8064088 h 10695515"/>
              <a:gd name="connsiteX48" fmla="*/ 6414 w 4123786"/>
              <a:gd name="connsiteY48" fmla="*/ 8009276 h 10695515"/>
              <a:gd name="connsiteX49" fmla="*/ 862 w 4123786"/>
              <a:gd name="connsiteY49" fmla="*/ 7956458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596068 h 10695515"/>
              <a:gd name="connsiteX32" fmla="*/ 4123785 w 4123786"/>
              <a:gd name="connsiteY32" fmla="*/ 7916119 h 10695515"/>
              <a:gd name="connsiteX33" fmla="*/ 4123785 w 4123786"/>
              <a:gd name="connsiteY33" fmla="*/ 10239915 h 10695515"/>
              <a:gd name="connsiteX34" fmla="*/ 4123785 w 4123786"/>
              <a:gd name="connsiteY34" fmla="*/ 10662081 h 10695515"/>
              <a:gd name="connsiteX35" fmla="*/ 4090258 w 4123786"/>
              <a:gd name="connsiteY35" fmla="*/ 10695514 h 10695515"/>
              <a:gd name="connsiteX36" fmla="*/ 4072751 w 4123786"/>
              <a:gd name="connsiteY36" fmla="*/ 10695514 h 10695515"/>
              <a:gd name="connsiteX37" fmla="*/ 4072751 w 4123786"/>
              <a:gd name="connsiteY37" fmla="*/ 10695515 h 10695515"/>
              <a:gd name="connsiteX38" fmla="*/ 3145747 w 4123786"/>
              <a:gd name="connsiteY38" fmla="*/ 10695515 h 10695515"/>
              <a:gd name="connsiteX39" fmla="*/ 68003 w 4123786"/>
              <a:gd name="connsiteY39" fmla="*/ 10695515 h 10695515"/>
              <a:gd name="connsiteX40" fmla="*/ 30530 w 4123786"/>
              <a:gd name="connsiteY40" fmla="*/ 10659953 h 10695515"/>
              <a:gd name="connsiteX41" fmla="*/ 30530 w 4123786"/>
              <a:gd name="connsiteY41" fmla="*/ 9043781 h 10695515"/>
              <a:gd name="connsiteX42" fmla="*/ 19986 w 4123786"/>
              <a:gd name="connsiteY42" fmla="*/ 8991028 h 10695515"/>
              <a:gd name="connsiteX43" fmla="*/ 30530 w 4123786"/>
              <a:gd name="connsiteY43" fmla="*/ 8936768 h 10695515"/>
              <a:gd name="connsiteX44" fmla="*/ 30530 w 4123786"/>
              <a:gd name="connsiteY44" fmla="*/ 8213677 h 10695515"/>
              <a:gd name="connsiteX45" fmla="*/ 30530 w 4123786"/>
              <a:gd name="connsiteY45" fmla="*/ 8117697 h 10695515"/>
              <a:gd name="connsiteX46" fmla="*/ 19292 w 4123786"/>
              <a:gd name="connsiteY46" fmla="*/ 8064088 h 10695515"/>
              <a:gd name="connsiteX47" fmla="*/ 6414 w 4123786"/>
              <a:gd name="connsiteY47" fmla="*/ 8009276 h 10695515"/>
              <a:gd name="connsiteX48" fmla="*/ 862 w 4123786"/>
              <a:gd name="connsiteY48" fmla="*/ 7956458 h 10695515"/>
              <a:gd name="connsiteX49" fmla="*/ 0 w 4123786"/>
              <a:gd name="connsiteY49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916119 h 10695515"/>
              <a:gd name="connsiteX32" fmla="*/ 4123785 w 4123786"/>
              <a:gd name="connsiteY32" fmla="*/ 10239915 h 10695515"/>
              <a:gd name="connsiteX33" fmla="*/ 4123785 w 4123786"/>
              <a:gd name="connsiteY33" fmla="*/ 10662081 h 10695515"/>
              <a:gd name="connsiteX34" fmla="*/ 4090258 w 4123786"/>
              <a:gd name="connsiteY34" fmla="*/ 10695514 h 10695515"/>
              <a:gd name="connsiteX35" fmla="*/ 4072751 w 4123786"/>
              <a:gd name="connsiteY35" fmla="*/ 10695514 h 10695515"/>
              <a:gd name="connsiteX36" fmla="*/ 4072751 w 4123786"/>
              <a:gd name="connsiteY36" fmla="*/ 10695515 h 10695515"/>
              <a:gd name="connsiteX37" fmla="*/ 3145747 w 4123786"/>
              <a:gd name="connsiteY37" fmla="*/ 10695515 h 10695515"/>
              <a:gd name="connsiteX38" fmla="*/ 68003 w 4123786"/>
              <a:gd name="connsiteY38" fmla="*/ 10695515 h 10695515"/>
              <a:gd name="connsiteX39" fmla="*/ 30530 w 4123786"/>
              <a:gd name="connsiteY39" fmla="*/ 10659953 h 10695515"/>
              <a:gd name="connsiteX40" fmla="*/ 30530 w 4123786"/>
              <a:gd name="connsiteY40" fmla="*/ 9043781 h 10695515"/>
              <a:gd name="connsiteX41" fmla="*/ 19986 w 4123786"/>
              <a:gd name="connsiteY41" fmla="*/ 8991028 h 10695515"/>
              <a:gd name="connsiteX42" fmla="*/ 30530 w 4123786"/>
              <a:gd name="connsiteY42" fmla="*/ 8936768 h 10695515"/>
              <a:gd name="connsiteX43" fmla="*/ 30530 w 4123786"/>
              <a:gd name="connsiteY43" fmla="*/ 8213677 h 10695515"/>
              <a:gd name="connsiteX44" fmla="*/ 30530 w 4123786"/>
              <a:gd name="connsiteY44" fmla="*/ 8117697 h 10695515"/>
              <a:gd name="connsiteX45" fmla="*/ 19292 w 4123786"/>
              <a:gd name="connsiteY45" fmla="*/ 8064088 h 10695515"/>
              <a:gd name="connsiteX46" fmla="*/ 6414 w 4123786"/>
              <a:gd name="connsiteY46" fmla="*/ 8009276 h 10695515"/>
              <a:gd name="connsiteX47" fmla="*/ 862 w 4123786"/>
              <a:gd name="connsiteY47" fmla="*/ 7956458 h 10695515"/>
              <a:gd name="connsiteX48" fmla="*/ 0 w 4123786"/>
              <a:gd name="connsiteY48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5 w 4123786"/>
              <a:gd name="connsiteY30" fmla="*/ 7916119 h 10695515"/>
              <a:gd name="connsiteX31" fmla="*/ 4123785 w 4123786"/>
              <a:gd name="connsiteY31" fmla="*/ 10239915 h 10695515"/>
              <a:gd name="connsiteX32" fmla="*/ 4123785 w 4123786"/>
              <a:gd name="connsiteY32" fmla="*/ 10662081 h 10695515"/>
              <a:gd name="connsiteX33" fmla="*/ 4090258 w 4123786"/>
              <a:gd name="connsiteY33" fmla="*/ 10695514 h 10695515"/>
              <a:gd name="connsiteX34" fmla="*/ 4072751 w 4123786"/>
              <a:gd name="connsiteY34" fmla="*/ 10695514 h 10695515"/>
              <a:gd name="connsiteX35" fmla="*/ 4072751 w 4123786"/>
              <a:gd name="connsiteY35" fmla="*/ 10695515 h 10695515"/>
              <a:gd name="connsiteX36" fmla="*/ 3145747 w 4123786"/>
              <a:gd name="connsiteY36" fmla="*/ 10695515 h 10695515"/>
              <a:gd name="connsiteX37" fmla="*/ 68003 w 4123786"/>
              <a:gd name="connsiteY37" fmla="*/ 10695515 h 10695515"/>
              <a:gd name="connsiteX38" fmla="*/ 30530 w 4123786"/>
              <a:gd name="connsiteY38" fmla="*/ 10659953 h 10695515"/>
              <a:gd name="connsiteX39" fmla="*/ 30530 w 4123786"/>
              <a:gd name="connsiteY39" fmla="*/ 9043781 h 10695515"/>
              <a:gd name="connsiteX40" fmla="*/ 19986 w 4123786"/>
              <a:gd name="connsiteY40" fmla="*/ 8991028 h 10695515"/>
              <a:gd name="connsiteX41" fmla="*/ 30530 w 4123786"/>
              <a:gd name="connsiteY41" fmla="*/ 8936768 h 10695515"/>
              <a:gd name="connsiteX42" fmla="*/ 30530 w 4123786"/>
              <a:gd name="connsiteY42" fmla="*/ 8213677 h 10695515"/>
              <a:gd name="connsiteX43" fmla="*/ 30530 w 4123786"/>
              <a:gd name="connsiteY43" fmla="*/ 8117697 h 10695515"/>
              <a:gd name="connsiteX44" fmla="*/ 19292 w 4123786"/>
              <a:gd name="connsiteY44" fmla="*/ 8064088 h 10695515"/>
              <a:gd name="connsiteX45" fmla="*/ 6414 w 4123786"/>
              <a:gd name="connsiteY45" fmla="*/ 8009276 h 10695515"/>
              <a:gd name="connsiteX46" fmla="*/ 862 w 4123786"/>
              <a:gd name="connsiteY46" fmla="*/ 7956458 h 10695515"/>
              <a:gd name="connsiteX47" fmla="*/ 0 w 4123786"/>
              <a:gd name="connsiteY47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5 w 4123786"/>
              <a:gd name="connsiteY30" fmla="*/ 10239915 h 10695515"/>
              <a:gd name="connsiteX31" fmla="*/ 4123785 w 4123786"/>
              <a:gd name="connsiteY31" fmla="*/ 10662081 h 10695515"/>
              <a:gd name="connsiteX32" fmla="*/ 4090258 w 4123786"/>
              <a:gd name="connsiteY32" fmla="*/ 10695514 h 10695515"/>
              <a:gd name="connsiteX33" fmla="*/ 4072751 w 4123786"/>
              <a:gd name="connsiteY33" fmla="*/ 10695514 h 10695515"/>
              <a:gd name="connsiteX34" fmla="*/ 4072751 w 4123786"/>
              <a:gd name="connsiteY34" fmla="*/ 10695515 h 10695515"/>
              <a:gd name="connsiteX35" fmla="*/ 3145747 w 4123786"/>
              <a:gd name="connsiteY35" fmla="*/ 10695515 h 10695515"/>
              <a:gd name="connsiteX36" fmla="*/ 68003 w 4123786"/>
              <a:gd name="connsiteY36" fmla="*/ 10695515 h 10695515"/>
              <a:gd name="connsiteX37" fmla="*/ 30530 w 4123786"/>
              <a:gd name="connsiteY37" fmla="*/ 10659953 h 10695515"/>
              <a:gd name="connsiteX38" fmla="*/ 30530 w 4123786"/>
              <a:gd name="connsiteY38" fmla="*/ 9043781 h 10695515"/>
              <a:gd name="connsiteX39" fmla="*/ 19986 w 4123786"/>
              <a:gd name="connsiteY39" fmla="*/ 8991028 h 10695515"/>
              <a:gd name="connsiteX40" fmla="*/ 30530 w 4123786"/>
              <a:gd name="connsiteY40" fmla="*/ 8936768 h 10695515"/>
              <a:gd name="connsiteX41" fmla="*/ 30530 w 4123786"/>
              <a:gd name="connsiteY41" fmla="*/ 8213677 h 10695515"/>
              <a:gd name="connsiteX42" fmla="*/ 30530 w 4123786"/>
              <a:gd name="connsiteY42" fmla="*/ 8117697 h 10695515"/>
              <a:gd name="connsiteX43" fmla="*/ 19292 w 4123786"/>
              <a:gd name="connsiteY43" fmla="*/ 8064088 h 10695515"/>
              <a:gd name="connsiteX44" fmla="*/ 6414 w 4123786"/>
              <a:gd name="connsiteY44" fmla="*/ 8009276 h 10695515"/>
              <a:gd name="connsiteX45" fmla="*/ 862 w 4123786"/>
              <a:gd name="connsiteY45" fmla="*/ 7956458 h 10695515"/>
              <a:gd name="connsiteX46" fmla="*/ 0 w 4123786"/>
              <a:gd name="connsiteY46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239915 h 10695515"/>
              <a:gd name="connsiteX30" fmla="*/ 4123785 w 4123786"/>
              <a:gd name="connsiteY30" fmla="*/ 10662081 h 10695515"/>
              <a:gd name="connsiteX31" fmla="*/ 4090258 w 4123786"/>
              <a:gd name="connsiteY31" fmla="*/ 10695514 h 10695515"/>
              <a:gd name="connsiteX32" fmla="*/ 4072751 w 4123786"/>
              <a:gd name="connsiteY32" fmla="*/ 10695514 h 10695515"/>
              <a:gd name="connsiteX33" fmla="*/ 4072751 w 4123786"/>
              <a:gd name="connsiteY33" fmla="*/ 10695515 h 10695515"/>
              <a:gd name="connsiteX34" fmla="*/ 3145747 w 4123786"/>
              <a:gd name="connsiteY34" fmla="*/ 10695515 h 10695515"/>
              <a:gd name="connsiteX35" fmla="*/ 68003 w 4123786"/>
              <a:gd name="connsiteY35" fmla="*/ 10695515 h 10695515"/>
              <a:gd name="connsiteX36" fmla="*/ 30530 w 4123786"/>
              <a:gd name="connsiteY36" fmla="*/ 10659953 h 10695515"/>
              <a:gd name="connsiteX37" fmla="*/ 30530 w 4123786"/>
              <a:gd name="connsiteY37" fmla="*/ 9043781 h 10695515"/>
              <a:gd name="connsiteX38" fmla="*/ 19986 w 4123786"/>
              <a:gd name="connsiteY38" fmla="*/ 8991028 h 10695515"/>
              <a:gd name="connsiteX39" fmla="*/ 30530 w 4123786"/>
              <a:gd name="connsiteY39" fmla="*/ 8936768 h 10695515"/>
              <a:gd name="connsiteX40" fmla="*/ 30530 w 4123786"/>
              <a:gd name="connsiteY40" fmla="*/ 8213677 h 10695515"/>
              <a:gd name="connsiteX41" fmla="*/ 30530 w 4123786"/>
              <a:gd name="connsiteY41" fmla="*/ 8117697 h 10695515"/>
              <a:gd name="connsiteX42" fmla="*/ 19292 w 4123786"/>
              <a:gd name="connsiteY42" fmla="*/ 8064088 h 10695515"/>
              <a:gd name="connsiteX43" fmla="*/ 6414 w 4123786"/>
              <a:gd name="connsiteY43" fmla="*/ 8009276 h 10695515"/>
              <a:gd name="connsiteX44" fmla="*/ 862 w 4123786"/>
              <a:gd name="connsiteY44" fmla="*/ 7956458 h 10695515"/>
              <a:gd name="connsiteX45" fmla="*/ 0 w 4123786"/>
              <a:gd name="connsiteY45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239915 h 10695515"/>
              <a:gd name="connsiteX30" fmla="*/ 4123785 w 4123786"/>
              <a:gd name="connsiteY30" fmla="*/ 10662081 h 10695515"/>
              <a:gd name="connsiteX31" fmla="*/ 4090258 w 4123786"/>
              <a:gd name="connsiteY31" fmla="*/ 10695514 h 10695515"/>
              <a:gd name="connsiteX32" fmla="*/ 4072751 w 4123786"/>
              <a:gd name="connsiteY32" fmla="*/ 10695514 h 10695515"/>
              <a:gd name="connsiteX33" fmla="*/ 4072751 w 4123786"/>
              <a:gd name="connsiteY33" fmla="*/ 10695515 h 10695515"/>
              <a:gd name="connsiteX34" fmla="*/ 68003 w 4123786"/>
              <a:gd name="connsiteY34" fmla="*/ 10695515 h 10695515"/>
              <a:gd name="connsiteX35" fmla="*/ 30530 w 4123786"/>
              <a:gd name="connsiteY35" fmla="*/ 10659953 h 10695515"/>
              <a:gd name="connsiteX36" fmla="*/ 30530 w 4123786"/>
              <a:gd name="connsiteY36" fmla="*/ 9043781 h 10695515"/>
              <a:gd name="connsiteX37" fmla="*/ 19986 w 4123786"/>
              <a:gd name="connsiteY37" fmla="*/ 8991028 h 10695515"/>
              <a:gd name="connsiteX38" fmla="*/ 30530 w 4123786"/>
              <a:gd name="connsiteY38" fmla="*/ 8936768 h 10695515"/>
              <a:gd name="connsiteX39" fmla="*/ 30530 w 4123786"/>
              <a:gd name="connsiteY39" fmla="*/ 8213677 h 10695515"/>
              <a:gd name="connsiteX40" fmla="*/ 30530 w 4123786"/>
              <a:gd name="connsiteY40" fmla="*/ 8117697 h 10695515"/>
              <a:gd name="connsiteX41" fmla="*/ 19292 w 4123786"/>
              <a:gd name="connsiteY41" fmla="*/ 8064088 h 10695515"/>
              <a:gd name="connsiteX42" fmla="*/ 6414 w 4123786"/>
              <a:gd name="connsiteY42" fmla="*/ 8009276 h 10695515"/>
              <a:gd name="connsiteX43" fmla="*/ 862 w 4123786"/>
              <a:gd name="connsiteY43" fmla="*/ 7956458 h 10695515"/>
              <a:gd name="connsiteX44" fmla="*/ 0 w 4123786"/>
              <a:gd name="connsiteY44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662081 h 10695515"/>
              <a:gd name="connsiteX30" fmla="*/ 4090258 w 4123786"/>
              <a:gd name="connsiteY30" fmla="*/ 10695514 h 10695515"/>
              <a:gd name="connsiteX31" fmla="*/ 4072751 w 4123786"/>
              <a:gd name="connsiteY31" fmla="*/ 10695514 h 10695515"/>
              <a:gd name="connsiteX32" fmla="*/ 4072751 w 4123786"/>
              <a:gd name="connsiteY32" fmla="*/ 10695515 h 10695515"/>
              <a:gd name="connsiteX33" fmla="*/ 68003 w 4123786"/>
              <a:gd name="connsiteY33" fmla="*/ 10695515 h 10695515"/>
              <a:gd name="connsiteX34" fmla="*/ 30530 w 4123786"/>
              <a:gd name="connsiteY34" fmla="*/ 10659953 h 10695515"/>
              <a:gd name="connsiteX35" fmla="*/ 30530 w 4123786"/>
              <a:gd name="connsiteY35" fmla="*/ 9043781 h 10695515"/>
              <a:gd name="connsiteX36" fmla="*/ 19986 w 4123786"/>
              <a:gd name="connsiteY36" fmla="*/ 8991028 h 10695515"/>
              <a:gd name="connsiteX37" fmla="*/ 30530 w 4123786"/>
              <a:gd name="connsiteY37" fmla="*/ 8936768 h 10695515"/>
              <a:gd name="connsiteX38" fmla="*/ 30530 w 4123786"/>
              <a:gd name="connsiteY38" fmla="*/ 8213677 h 10695515"/>
              <a:gd name="connsiteX39" fmla="*/ 30530 w 4123786"/>
              <a:gd name="connsiteY39" fmla="*/ 8117697 h 10695515"/>
              <a:gd name="connsiteX40" fmla="*/ 19292 w 4123786"/>
              <a:gd name="connsiteY40" fmla="*/ 8064088 h 10695515"/>
              <a:gd name="connsiteX41" fmla="*/ 6414 w 4123786"/>
              <a:gd name="connsiteY41" fmla="*/ 8009276 h 10695515"/>
              <a:gd name="connsiteX42" fmla="*/ 862 w 4123786"/>
              <a:gd name="connsiteY42" fmla="*/ 7956458 h 10695515"/>
              <a:gd name="connsiteX43" fmla="*/ 0 w 4123786"/>
              <a:gd name="connsiteY43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090259 w 4123786"/>
              <a:gd name="connsiteY22" fmla="*/ 0 h 10695515"/>
              <a:gd name="connsiteX23" fmla="*/ 4123786 w 4123786"/>
              <a:gd name="connsiteY23" fmla="*/ 33528 h 10695515"/>
              <a:gd name="connsiteX24" fmla="*/ 4123786 w 4123786"/>
              <a:gd name="connsiteY24" fmla="*/ 2779490 h 10695515"/>
              <a:gd name="connsiteX25" fmla="*/ 4123785 w 4123786"/>
              <a:gd name="connsiteY25" fmla="*/ 2779492 h 10695515"/>
              <a:gd name="connsiteX26" fmla="*/ 4123785 w 4123786"/>
              <a:gd name="connsiteY26" fmla="*/ 3099544 h 10695515"/>
              <a:gd name="connsiteX27" fmla="*/ 4123785 w 4123786"/>
              <a:gd name="connsiteY27" fmla="*/ 4850102 h 10695515"/>
              <a:gd name="connsiteX28" fmla="*/ 4123785 w 4123786"/>
              <a:gd name="connsiteY28" fmla="*/ 10662081 h 10695515"/>
              <a:gd name="connsiteX29" fmla="*/ 4090258 w 4123786"/>
              <a:gd name="connsiteY29" fmla="*/ 10695514 h 10695515"/>
              <a:gd name="connsiteX30" fmla="*/ 4072751 w 4123786"/>
              <a:gd name="connsiteY30" fmla="*/ 10695514 h 10695515"/>
              <a:gd name="connsiteX31" fmla="*/ 4072751 w 4123786"/>
              <a:gd name="connsiteY31" fmla="*/ 10695515 h 10695515"/>
              <a:gd name="connsiteX32" fmla="*/ 68003 w 4123786"/>
              <a:gd name="connsiteY32" fmla="*/ 10695515 h 10695515"/>
              <a:gd name="connsiteX33" fmla="*/ 30530 w 4123786"/>
              <a:gd name="connsiteY33" fmla="*/ 10659953 h 10695515"/>
              <a:gd name="connsiteX34" fmla="*/ 30530 w 4123786"/>
              <a:gd name="connsiteY34" fmla="*/ 9043781 h 10695515"/>
              <a:gd name="connsiteX35" fmla="*/ 19986 w 4123786"/>
              <a:gd name="connsiteY35" fmla="*/ 8991028 h 10695515"/>
              <a:gd name="connsiteX36" fmla="*/ 30530 w 4123786"/>
              <a:gd name="connsiteY36" fmla="*/ 8936768 h 10695515"/>
              <a:gd name="connsiteX37" fmla="*/ 30530 w 4123786"/>
              <a:gd name="connsiteY37" fmla="*/ 8213677 h 10695515"/>
              <a:gd name="connsiteX38" fmla="*/ 30530 w 4123786"/>
              <a:gd name="connsiteY38" fmla="*/ 8117697 h 10695515"/>
              <a:gd name="connsiteX39" fmla="*/ 19292 w 4123786"/>
              <a:gd name="connsiteY39" fmla="*/ 8064088 h 10695515"/>
              <a:gd name="connsiteX40" fmla="*/ 6414 w 4123786"/>
              <a:gd name="connsiteY40" fmla="*/ 8009276 h 10695515"/>
              <a:gd name="connsiteX41" fmla="*/ 862 w 4123786"/>
              <a:gd name="connsiteY41" fmla="*/ 7956458 h 10695515"/>
              <a:gd name="connsiteX42" fmla="*/ 0 w 4123786"/>
              <a:gd name="connsiteY42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090259 w 4123786"/>
              <a:gd name="connsiteY21" fmla="*/ 0 h 10695515"/>
              <a:gd name="connsiteX22" fmla="*/ 4123786 w 4123786"/>
              <a:gd name="connsiteY22" fmla="*/ 33528 h 10695515"/>
              <a:gd name="connsiteX23" fmla="*/ 4123786 w 4123786"/>
              <a:gd name="connsiteY23" fmla="*/ 2779490 h 10695515"/>
              <a:gd name="connsiteX24" fmla="*/ 4123785 w 4123786"/>
              <a:gd name="connsiteY24" fmla="*/ 2779492 h 10695515"/>
              <a:gd name="connsiteX25" fmla="*/ 4123785 w 4123786"/>
              <a:gd name="connsiteY25" fmla="*/ 3099544 h 10695515"/>
              <a:gd name="connsiteX26" fmla="*/ 4123785 w 4123786"/>
              <a:gd name="connsiteY26" fmla="*/ 4850102 h 10695515"/>
              <a:gd name="connsiteX27" fmla="*/ 4123785 w 4123786"/>
              <a:gd name="connsiteY27" fmla="*/ 10662081 h 10695515"/>
              <a:gd name="connsiteX28" fmla="*/ 4090258 w 4123786"/>
              <a:gd name="connsiteY28" fmla="*/ 10695514 h 10695515"/>
              <a:gd name="connsiteX29" fmla="*/ 4072751 w 4123786"/>
              <a:gd name="connsiteY29" fmla="*/ 10695514 h 10695515"/>
              <a:gd name="connsiteX30" fmla="*/ 4072751 w 4123786"/>
              <a:gd name="connsiteY30" fmla="*/ 10695515 h 10695515"/>
              <a:gd name="connsiteX31" fmla="*/ 68003 w 4123786"/>
              <a:gd name="connsiteY31" fmla="*/ 10695515 h 10695515"/>
              <a:gd name="connsiteX32" fmla="*/ 30530 w 4123786"/>
              <a:gd name="connsiteY32" fmla="*/ 10659953 h 10695515"/>
              <a:gd name="connsiteX33" fmla="*/ 30530 w 4123786"/>
              <a:gd name="connsiteY33" fmla="*/ 9043781 h 10695515"/>
              <a:gd name="connsiteX34" fmla="*/ 19986 w 4123786"/>
              <a:gd name="connsiteY34" fmla="*/ 8991028 h 10695515"/>
              <a:gd name="connsiteX35" fmla="*/ 30530 w 4123786"/>
              <a:gd name="connsiteY35" fmla="*/ 8936768 h 10695515"/>
              <a:gd name="connsiteX36" fmla="*/ 30530 w 4123786"/>
              <a:gd name="connsiteY36" fmla="*/ 8213677 h 10695515"/>
              <a:gd name="connsiteX37" fmla="*/ 30530 w 4123786"/>
              <a:gd name="connsiteY37" fmla="*/ 8117697 h 10695515"/>
              <a:gd name="connsiteX38" fmla="*/ 19292 w 4123786"/>
              <a:gd name="connsiteY38" fmla="*/ 8064088 h 10695515"/>
              <a:gd name="connsiteX39" fmla="*/ 6414 w 4123786"/>
              <a:gd name="connsiteY39" fmla="*/ 8009276 h 10695515"/>
              <a:gd name="connsiteX40" fmla="*/ 862 w 4123786"/>
              <a:gd name="connsiteY40" fmla="*/ 7956458 h 10695515"/>
              <a:gd name="connsiteX41" fmla="*/ 0 w 4123786"/>
              <a:gd name="connsiteY41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6 w 4123786"/>
              <a:gd name="connsiteY22" fmla="*/ 2779490 h 10695515"/>
              <a:gd name="connsiteX23" fmla="*/ 4123785 w 4123786"/>
              <a:gd name="connsiteY23" fmla="*/ 2779492 h 10695515"/>
              <a:gd name="connsiteX24" fmla="*/ 4123785 w 4123786"/>
              <a:gd name="connsiteY24" fmla="*/ 3099544 h 10695515"/>
              <a:gd name="connsiteX25" fmla="*/ 4123785 w 4123786"/>
              <a:gd name="connsiteY25" fmla="*/ 4850102 h 10695515"/>
              <a:gd name="connsiteX26" fmla="*/ 4123785 w 4123786"/>
              <a:gd name="connsiteY26" fmla="*/ 10662081 h 10695515"/>
              <a:gd name="connsiteX27" fmla="*/ 4090258 w 4123786"/>
              <a:gd name="connsiteY27" fmla="*/ 10695514 h 10695515"/>
              <a:gd name="connsiteX28" fmla="*/ 4072751 w 4123786"/>
              <a:gd name="connsiteY28" fmla="*/ 10695514 h 10695515"/>
              <a:gd name="connsiteX29" fmla="*/ 4072751 w 4123786"/>
              <a:gd name="connsiteY29" fmla="*/ 10695515 h 10695515"/>
              <a:gd name="connsiteX30" fmla="*/ 68003 w 4123786"/>
              <a:gd name="connsiteY30" fmla="*/ 10695515 h 10695515"/>
              <a:gd name="connsiteX31" fmla="*/ 30530 w 4123786"/>
              <a:gd name="connsiteY31" fmla="*/ 10659953 h 10695515"/>
              <a:gd name="connsiteX32" fmla="*/ 30530 w 4123786"/>
              <a:gd name="connsiteY32" fmla="*/ 9043781 h 10695515"/>
              <a:gd name="connsiteX33" fmla="*/ 19986 w 4123786"/>
              <a:gd name="connsiteY33" fmla="*/ 8991028 h 10695515"/>
              <a:gd name="connsiteX34" fmla="*/ 30530 w 4123786"/>
              <a:gd name="connsiteY34" fmla="*/ 8936768 h 10695515"/>
              <a:gd name="connsiteX35" fmla="*/ 30530 w 4123786"/>
              <a:gd name="connsiteY35" fmla="*/ 8213677 h 10695515"/>
              <a:gd name="connsiteX36" fmla="*/ 30530 w 4123786"/>
              <a:gd name="connsiteY36" fmla="*/ 8117697 h 10695515"/>
              <a:gd name="connsiteX37" fmla="*/ 19292 w 4123786"/>
              <a:gd name="connsiteY37" fmla="*/ 8064088 h 10695515"/>
              <a:gd name="connsiteX38" fmla="*/ 6414 w 4123786"/>
              <a:gd name="connsiteY38" fmla="*/ 8009276 h 10695515"/>
              <a:gd name="connsiteX39" fmla="*/ 862 w 4123786"/>
              <a:gd name="connsiteY39" fmla="*/ 7956458 h 10695515"/>
              <a:gd name="connsiteX40" fmla="*/ 0 w 4123786"/>
              <a:gd name="connsiteY40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6 w 4123786"/>
              <a:gd name="connsiteY22" fmla="*/ 2779490 h 10695515"/>
              <a:gd name="connsiteX23" fmla="*/ 4123785 w 4123786"/>
              <a:gd name="connsiteY23" fmla="*/ 3099544 h 10695515"/>
              <a:gd name="connsiteX24" fmla="*/ 4123785 w 4123786"/>
              <a:gd name="connsiteY24" fmla="*/ 4850102 h 10695515"/>
              <a:gd name="connsiteX25" fmla="*/ 4123785 w 4123786"/>
              <a:gd name="connsiteY25" fmla="*/ 10662081 h 10695515"/>
              <a:gd name="connsiteX26" fmla="*/ 4090258 w 4123786"/>
              <a:gd name="connsiteY26" fmla="*/ 10695514 h 10695515"/>
              <a:gd name="connsiteX27" fmla="*/ 4072751 w 4123786"/>
              <a:gd name="connsiteY27" fmla="*/ 10695514 h 10695515"/>
              <a:gd name="connsiteX28" fmla="*/ 4072751 w 4123786"/>
              <a:gd name="connsiteY28" fmla="*/ 10695515 h 10695515"/>
              <a:gd name="connsiteX29" fmla="*/ 68003 w 4123786"/>
              <a:gd name="connsiteY29" fmla="*/ 10695515 h 10695515"/>
              <a:gd name="connsiteX30" fmla="*/ 30530 w 4123786"/>
              <a:gd name="connsiteY30" fmla="*/ 10659953 h 10695515"/>
              <a:gd name="connsiteX31" fmla="*/ 30530 w 4123786"/>
              <a:gd name="connsiteY31" fmla="*/ 9043781 h 10695515"/>
              <a:gd name="connsiteX32" fmla="*/ 19986 w 4123786"/>
              <a:gd name="connsiteY32" fmla="*/ 8991028 h 10695515"/>
              <a:gd name="connsiteX33" fmla="*/ 30530 w 4123786"/>
              <a:gd name="connsiteY33" fmla="*/ 8936768 h 10695515"/>
              <a:gd name="connsiteX34" fmla="*/ 30530 w 4123786"/>
              <a:gd name="connsiteY34" fmla="*/ 8213677 h 10695515"/>
              <a:gd name="connsiteX35" fmla="*/ 30530 w 4123786"/>
              <a:gd name="connsiteY35" fmla="*/ 8117697 h 10695515"/>
              <a:gd name="connsiteX36" fmla="*/ 19292 w 4123786"/>
              <a:gd name="connsiteY36" fmla="*/ 8064088 h 10695515"/>
              <a:gd name="connsiteX37" fmla="*/ 6414 w 4123786"/>
              <a:gd name="connsiteY37" fmla="*/ 8009276 h 10695515"/>
              <a:gd name="connsiteX38" fmla="*/ 862 w 4123786"/>
              <a:gd name="connsiteY38" fmla="*/ 7956458 h 10695515"/>
              <a:gd name="connsiteX39" fmla="*/ 0 w 4123786"/>
              <a:gd name="connsiteY39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5 w 4123786"/>
              <a:gd name="connsiteY22" fmla="*/ 3099544 h 10695515"/>
              <a:gd name="connsiteX23" fmla="*/ 4123785 w 4123786"/>
              <a:gd name="connsiteY23" fmla="*/ 4850102 h 10695515"/>
              <a:gd name="connsiteX24" fmla="*/ 4123785 w 4123786"/>
              <a:gd name="connsiteY24" fmla="*/ 10662081 h 10695515"/>
              <a:gd name="connsiteX25" fmla="*/ 4090258 w 4123786"/>
              <a:gd name="connsiteY25" fmla="*/ 10695514 h 10695515"/>
              <a:gd name="connsiteX26" fmla="*/ 4072751 w 4123786"/>
              <a:gd name="connsiteY26" fmla="*/ 10695514 h 10695515"/>
              <a:gd name="connsiteX27" fmla="*/ 4072751 w 4123786"/>
              <a:gd name="connsiteY27" fmla="*/ 10695515 h 10695515"/>
              <a:gd name="connsiteX28" fmla="*/ 68003 w 4123786"/>
              <a:gd name="connsiteY28" fmla="*/ 10695515 h 10695515"/>
              <a:gd name="connsiteX29" fmla="*/ 30530 w 4123786"/>
              <a:gd name="connsiteY29" fmla="*/ 10659953 h 10695515"/>
              <a:gd name="connsiteX30" fmla="*/ 30530 w 4123786"/>
              <a:gd name="connsiteY30" fmla="*/ 9043781 h 10695515"/>
              <a:gd name="connsiteX31" fmla="*/ 19986 w 4123786"/>
              <a:gd name="connsiteY31" fmla="*/ 8991028 h 10695515"/>
              <a:gd name="connsiteX32" fmla="*/ 30530 w 4123786"/>
              <a:gd name="connsiteY32" fmla="*/ 8936768 h 10695515"/>
              <a:gd name="connsiteX33" fmla="*/ 30530 w 4123786"/>
              <a:gd name="connsiteY33" fmla="*/ 8213677 h 10695515"/>
              <a:gd name="connsiteX34" fmla="*/ 30530 w 4123786"/>
              <a:gd name="connsiteY34" fmla="*/ 8117697 h 10695515"/>
              <a:gd name="connsiteX35" fmla="*/ 19292 w 4123786"/>
              <a:gd name="connsiteY35" fmla="*/ 8064088 h 10695515"/>
              <a:gd name="connsiteX36" fmla="*/ 6414 w 4123786"/>
              <a:gd name="connsiteY36" fmla="*/ 8009276 h 10695515"/>
              <a:gd name="connsiteX37" fmla="*/ 862 w 4123786"/>
              <a:gd name="connsiteY37" fmla="*/ 7956458 h 10695515"/>
              <a:gd name="connsiteX38" fmla="*/ 0 w 4123786"/>
              <a:gd name="connsiteY38" fmla="*/ 7915797 h 10695515"/>
              <a:gd name="connsiteX0" fmla="*/ 0 w 4126269"/>
              <a:gd name="connsiteY0" fmla="*/ 7915797 h 10695515"/>
              <a:gd name="connsiteX1" fmla="*/ 7600 w 4126269"/>
              <a:gd name="connsiteY1" fmla="*/ 7873197 h 10695515"/>
              <a:gd name="connsiteX2" fmla="*/ 4439 w 4126269"/>
              <a:gd name="connsiteY2" fmla="*/ 7844441 h 10695515"/>
              <a:gd name="connsiteX3" fmla="*/ 12582 w 4126269"/>
              <a:gd name="connsiteY3" fmla="*/ 7790887 h 10695515"/>
              <a:gd name="connsiteX4" fmla="*/ 20085 w 4126269"/>
              <a:gd name="connsiteY4" fmla="*/ 7712540 h 10695515"/>
              <a:gd name="connsiteX5" fmla="*/ 28081 w 4126269"/>
              <a:gd name="connsiteY5" fmla="*/ 7658609 h 10695515"/>
              <a:gd name="connsiteX6" fmla="*/ 30530 w 4126269"/>
              <a:gd name="connsiteY6" fmla="*/ 7648210 h 10695515"/>
              <a:gd name="connsiteX7" fmla="*/ 30530 w 4126269"/>
              <a:gd name="connsiteY7" fmla="*/ 7295316 h 10695515"/>
              <a:gd name="connsiteX8" fmla="*/ 27793 w 4126269"/>
              <a:gd name="connsiteY8" fmla="*/ 7269284 h 10695515"/>
              <a:gd name="connsiteX9" fmla="*/ 30530 w 4126269"/>
              <a:gd name="connsiteY9" fmla="*/ 7181458 h 10695515"/>
              <a:gd name="connsiteX10" fmla="*/ 26802 w 4126269"/>
              <a:gd name="connsiteY10" fmla="*/ 7168704 h 10695515"/>
              <a:gd name="connsiteX11" fmla="*/ 30530 w 4126269"/>
              <a:gd name="connsiteY11" fmla="*/ 7082840 h 10695515"/>
              <a:gd name="connsiteX12" fmla="*/ 27363 w 4126269"/>
              <a:gd name="connsiteY12" fmla="*/ 6988764 h 10695515"/>
              <a:gd name="connsiteX13" fmla="*/ 18853 w 4126269"/>
              <a:gd name="connsiteY13" fmla="*/ 6981739 h 10695515"/>
              <a:gd name="connsiteX14" fmla="*/ 18106 w 4126269"/>
              <a:gd name="connsiteY14" fmla="*/ 6961107 h 10695515"/>
              <a:gd name="connsiteX15" fmla="*/ 18269 w 4126269"/>
              <a:gd name="connsiteY15" fmla="*/ 6928626 h 10695515"/>
              <a:gd name="connsiteX16" fmla="*/ 27200 w 4126269"/>
              <a:gd name="connsiteY16" fmla="*/ 6855869 h 10695515"/>
              <a:gd name="connsiteX17" fmla="*/ 21919 w 4126269"/>
              <a:gd name="connsiteY17" fmla="*/ 40543 h 10695515"/>
              <a:gd name="connsiteX18" fmla="*/ 47162 w 4126269"/>
              <a:gd name="connsiteY18" fmla="*/ 4670 h 10695515"/>
              <a:gd name="connsiteX19" fmla="*/ 68017 w 4126269"/>
              <a:gd name="connsiteY19" fmla="*/ 37 h 10695515"/>
              <a:gd name="connsiteX20" fmla="*/ 4090259 w 4126269"/>
              <a:gd name="connsiteY20" fmla="*/ 0 h 10695515"/>
              <a:gd name="connsiteX21" fmla="*/ 4123786 w 4126269"/>
              <a:gd name="connsiteY21" fmla="*/ 33528 h 10695515"/>
              <a:gd name="connsiteX22" fmla="*/ 4123785 w 4126269"/>
              <a:gd name="connsiteY22" fmla="*/ 4850102 h 10695515"/>
              <a:gd name="connsiteX23" fmla="*/ 4123785 w 4126269"/>
              <a:gd name="connsiteY23" fmla="*/ 10662081 h 10695515"/>
              <a:gd name="connsiteX24" fmla="*/ 4090258 w 4126269"/>
              <a:gd name="connsiteY24" fmla="*/ 10695514 h 10695515"/>
              <a:gd name="connsiteX25" fmla="*/ 4072751 w 4126269"/>
              <a:gd name="connsiteY25" fmla="*/ 10695514 h 10695515"/>
              <a:gd name="connsiteX26" fmla="*/ 4072751 w 4126269"/>
              <a:gd name="connsiteY26" fmla="*/ 10695515 h 10695515"/>
              <a:gd name="connsiteX27" fmla="*/ 68003 w 4126269"/>
              <a:gd name="connsiteY27" fmla="*/ 10695515 h 10695515"/>
              <a:gd name="connsiteX28" fmla="*/ 30530 w 4126269"/>
              <a:gd name="connsiteY28" fmla="*/ 10659953 h 10695515"/>
              <a:gd name="connsiteX29" fmla="*/ 30530 w 4126269"/>
              <a:gd name="connsiteY29" fmla="*/ 9043781 h 10695515"/>
              <a:gd name="connsiteX30" fmla="*/ 19986 w 4126269"/>
              <a:gd name="connsiteY30" fmla="*/ 8991028 h 10695515"/>
              <a:gd name="connsiteX31" fmla="*/ 30530 w 4126269"/>
              <a:gd name="connsiteY31" fmla="*/ 8936768 h 10695515"/>
              <a:gd name="connsiteX32" fmla="*/ 30530 w 4126269"/>
              <a:gd name="connsiteY32" fmla="*/ 8213677 h 10695515"/>
              <a:gd name="connsiteX33" fmla="*/ 30530 w 4126269"/>
              <a:gd name="connsiteY33" fmla="*/ 8117697 h 10695515"/>
              <a:gd name="connsiteX34" fmla="*/ 19292 w 4126269"/>
              <a:gd name="connsiteY34" fmla="*/ 8064088 h 10695515"/>
              <a:gd name="connsiteX35" fmla="*/ 6414 w 4126269"/>
              <a:gd name="connsiteY35" fmla="*/ 8009276 h 10695515"/>
              <a:gd name="connsiteX36" fmla="*/ 862 w 4126269"/>
              <a:gd name="connsiteY36" fmla="*/ 7956458 h 10695515"/>
              <a:gd name="connsiteX37" fmla="*/ 0 w 4126269"/>
              <a:gd name="connsiteY37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18269 w 4127976"/>
              <a:gd name="connsiteY15" fmla="*/ 6928626 h 10695515"/>
              <a:gd name="connsiteX16" fmla="*/ 27200 w 4127976"/>
              <a:gd name="connsiteY16" fmla="*/ 6855869 h 10695515"/>
              <a:gd name="connsiteX17" fmla="*/ 21919 w 4127976"/>
              <a:gd name="connsiteY17" fmla="*/ 40543 h 10695515"/>
              <a:gd name="connsiteX18" fmla="*/ 47162 w 4127976"/>
              <a:gd name="connsiteY18" fmla="*/ 4670 h 10695515"/>
              <a:gd name="connsiteX19" fmla="*/ 68017 w 4127976"/>
              <a:gd name="connsiteY19" fmla="*/ 37 h 10695515"/>
              <a:gd name="connsiteX20" fmla="*/ 4090259 w 4127976"/>
              <a:gd name="connsiteY20" fmla="*/ 0 h 10695515"/>
              <a:gd name="connsiteX21" fmla="*/ 4123786 w 4127976"/>
              <a:gd name="connsiteY21" fmla="*/ 33528 h 10695515"/>
              <a:gd name="connsiteX22" fmla="*/ 4123785 w 4127976"/>
              <a:gd name="connsiteY22" fmla="*/ 10662081 h 10695515"/>
              <a:gd name="connsiteX23" fmla="*/ 4090258 w 4127976"/>
              <a:gd name="connsiteY23" fmla="*/ 10695514 h 10695515"/>
              <a:gd name="connsiteX24" fmla="*/ 4072751 w 4127976"/>
              <a:gd name="connsiteY24" fmla="*/ 10695514 h 10695515"/>
              <a:gd name="connsiteX25" fmla="*/ 4072751 w 4127976"/>
              <a:gd name="connsiteY25" fmla="*/ 10695515 h 10695515"/>
              <a:gd name="connsiteX26" fmla="*/ 68003 w 4127976"/>
              <a:gd name="connsiteY26" fmla="*/ 10695515 h 10695515"/>
              <a:gd name="connsiteX27" fmla="*/ 30530 w 4127976"/>
              <a:gd name="connsiteY27" fmla="*/ 10659953 h 10695515"/>
              <a:gd name="connsiteX28" fmla="*/ 30530 w 4127976"/>
              <a:gd name="connsiteY28" fmla="*/ 9043781 h 10695515"/>
              <a:gd name="connsiteX29" fmla="*/ 19986 w 4127976"/>
              <a:gd name="connsiteY29" fmla="*/ 8991028 h 10695515"/>
              <a:gd name="connsiteX30" fmla="*/ 30530 w 4127976"/>
              <a:gd name="connsiteY30" fmla="*/ 8936768 h 10695515"/>
              <a:gd name="connsiteX31" fmla="*/ 30530 w 4127976"/>
              <a:gd name="connsiteY31" fmla="*/ 8213677 h 10695515"/>
              <a:gd name="connsiteX32" fmla="*/ 30530 w 4127976"/>
              <a:gd name="connsiteY32" fmla="*/ 8117697 h 10695515"/>
              <a:gd name="connsiteX33" fmla="*/ 19292 w 4127976"/>
              <a:gd name="connsiteY33" fmla="*/ 8064088 h 10695515"/>
              <a:gd name="connsiteX34" fmla="*/ 6414 w 4127976"/>
              <a:gd name="connsiteY34" fmla="*/ 8009276 h 10695515"/>
              <a:gd name="connsiteX35" fmla="*/ 862 w 4127976"/>
              <a:gd name="connsiteY35" fmla="*/ 7956458 h 10695515"/>
              <a:gd name="connsiteX36" fmla="*/ 0 w 4127976"/>
              <a:gd name="connsiteY36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18269 w 4127976"/>
              <a:gd name="connsiteY15" fmla="*/ 6928626 h 10695515"/>
              <a:gd name="connsiteX16" fmla="*/ 21919 w 4127976"/>
              <a:gd name="connsiteY16" fmla="*/ 40543 h 10695515"/>
              <a:gd name="connsiteX17" fmla="*/ 47162 w 4127976"/>
              <a:gd name="connsiteY17" fmla="*/ 4670 h 10695515"/>
              <a:gd name="connsiteX18" fmla="*/ 68017 w 4127976"/>
              <a:gd name="connsiteY18" fmla="*/ 37 h 10695515"/>
              <a:gd name="connsiteX19" fmla="*/ 4090259 w 4127976"/>
              <a:gd name="connsiteY19" fmla="*/ 0 h 10695515"/>
              <a:gd name="connsiteX20" fmla="*/ 4123786 w 4127976"/>
              <a:gd name="connsiteY20" fmla="*/ 33528 h 10695515"/>
              <a:gd name="connsiteX21" fmla="*/ 4123785 w 4127976"/>
              <a:gd name="connsiteY21" fmla="*/ 10662081 h 10695515"/>
              <a:gd name="connsiteX22" fmla="*/ 4090258 w 4127976"/>
              <a:gd name="connsiteY22" fmla="*/ 10695514 h 10695515"/>
              <a:gd name="connsiteX23" fmla="*/ 4072751 w 4127976"/>
              <a:gd name="connsiteY23" fmla="*/ 10695514 h 10695515"/>
              <a:gd name="connsiteX24" fmla="*/ 4072751 w 4127976"/>
              <a:gd name="connsiteY24" fmla="*/ 10695515 h 10695515"/>
              <a:gd name="connsiteX25" fmla="*/ 68003 w 4127976"/>
              <a:gd name="connsiteY25" fmla="*/ 10695515 h 10695515"/>
              <a:gd name="connsiteX26" fmla="*/ 30530 w 4127976"/>
              <a:gd name="connsiteY26" fmla="*/ 10659953 h 10695515"/>
              <a:gd name="connsiteX27" fmla="*/ 30530 w 4127976"/>
              <a:gd name="connsiteY27" fmla="*/ 9043781 h 10695515"/>
              <a:gd name="connsiteX28" fmla="*/ 19986 w 4127976"/>
              <a:gd name="connsiteY28" fmla="*/ 8991028 h 10695515"/>
              <a:gd name="connsiteX29" fmla="*/ 30530 w 4127976"/>
              <a:gd name="connsiteY29" fmla="*/ 8936768 h 10695515"/>
              <a:gd name="connsiteX30" fmla="*/ 30530 w 4127976"/>
              <a:gd name="connsiteY30" fmla="*/ 8213677 h 10695515"/>
              <a:gd name="connsiteX31" fmla="*/ 30530 w 4127976"/>
              <a:gd name="connsiteY31" fmla="*/ 8117697 h 10695515"/>
              <a:gd name="connsiteX32" fmla="*/ 19292 w 4127976"/>
              <a:gd name="connsiteY32" fmla="*/ 8064088 h 10695515"/>
              <a:gd name="connsiteX33" fmla="*/ 6414 w 4127976"/>
              <a:gd name="connsiteY33" fmla="*/ 8009276 h 10695515"/>
              <a:gd name="connsiteX34" fmla="*/ 862 w 4127976"/>
              <a:gd name="connsiteY34" fmla="*/ 7956458 h 10695515"/>
              <a:gd name="connsiteX35" fmla="*/ 0 w 4127976"/>
              <a:gd name="connsiteY35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21919 w 4127976"/>
              <a:gd name="connsiteY15" fmla="*/ 40543 h 10695515"/>
              <a:gd name="connsiteX16" fmla="*/ 47162 w 4127976"/>
              <a:gd name="connsiteY16" fmla="*/ 4670 h 10695515"/>
              <a:gd name="connsiteX17" fmla="*/ 68017 w 4127976"/>
              <a:gd name="connsiteY17" fmla="*/ 37 h 10695515"/>
              <a:gd name="connsiteX18" fmla="*/ 4090259 w 4127976"/>
              <a:gd name="connsiteY18" fmla="*/ 0 h 10695515"/>
              <a:gd name="connsiteX19" fmla="*/ 4123786 w 4127976"/>
              <a:gd name="connsiteY19" fmla="*/ 33528 h 10695515"/>
              <a:gd name="connsiteX20" fmla="*/ 4123785 w 4127976"/>
              <a:gd name="connsiteY20" fmla="*/ 10662081 h 10695515"/>
              <a:gd name="connsiteX21" fmla="*/ 4090258 w 4127976"/>
              <a:gd name="connsiteY21" fmla="*/ 10695514 h 10695515"/>
              <a:gd name="connsiteX22" fmla="*/ 4072751 w 4127976"/>
              <a:gd name="connsiteY22" fmla="*/ 10695514 h 10695515"/>
              <a:gd name="connsiteX23" fmla="*/ 4072751 w 4127976"/>
              <a:gd name="connsiteY23" fmla="*/ 10695515 h 10695515"/>
              <a:gd name="connsiteX24" fmla="*/ 68003 w 4127976"/>
              <a:gd name="connsiteY24" fmla="*/ 10695515 h 10695515"/>
              <a:gd name="connsiteX25" fmla="*/ 30530 w 4127976"/>
              <a:gd name="connsiteY25" fmla="*/ 10659953 h 10695515"/>
              <a:gd name="connsiteX26" fmla="*/ 30530 w 4127976"/>
              <a:gd name="connsiteY26" fmla="*/ 9043781 h 10695515"/>
              <a:gd name="connsiteX27" fmla="*/ 19986 w 4127976"/>
              <a:gd name="connsiteY27" fmla="*/ 8991028 h 10695515"/>
              <a:gd name="connsiteX28" fmla="*/ 30530 w 4127976"/>
              <a:gd name="connsiteY28" fmla="*/ 8936768 h 10695515"/>
              <a:gd name="connsiteX29" fmla="*/ 30530 w 4127976"/>
              <a:gd name="connsiteY29" fmla="*/ 8213677 h 10695515"/>
              <a:gd name="connsiteX30" fmla="*/ 30530 w 4127976"/>
              <a:gd name="connsiteY30" fmla="*/ 8117697 h 10695515"/>
              <a:gd name="connsiteX31" fmla="*/ 19292 w 4127976"/>
              <a:gd name="connsiteY31" fmla="*/ 8064088 h 10695515"/>
              <a:gd name="connsiteX32" fmla="*/ 6414 w 4127976"/>
              <a:gd name="connsiteY32" fmla="*/ 8009276 h 10695515"/>
              <a:gd name="connsiteX33" fmla="*/ 862 w 4127976"/>
              <a:gd name="connsiteY33" fmla="*/ 7956458 h 10695515"/>
              <a:gd name="connsiteX34" fmla="*/ 0 w 4127976"/>
              <a:gd name="connsiteY34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21919 w 4127976"/>
              <a:gd name="connsiteY14" fmla="*/ 40543 h 10695515"/>
              <a:gd name="connsiteX15" fmla="*/ 47162 w 4127976"/>
              <a:gd name="connsiteY15" fmla="*/ 4670 h 10695515"/>
              <a:gd name="connsiteX16" fmla="*/ 68017 w 4127976"/>
              <a:gd name="connsiteY16" fmla="*/ 37 h 10695515"/>
              <a:gd name="connsiteX17" fmla="*/ 4090259 w 4127976"/>
              <a:gd name="connsiteY17" fmla="*/ 0 h 10695515"/>
              <a:gd name="connsiteX18" fmla="*/ 4123786 w 4127976"/>
              <a:gd name="connsiteY18" fmla="*/ 33528 h 10695515"/>
              <a:gd name="connsiteX19" fmla="*/ 4123785 w 4127976"/>
              <a:gd name="connsiteY19" fmla="*/ 10662081 h 10695515"/>
              <a:gd name="connsiteX20" fmla="*/ 4090258 w 4127976"/>
              <a:gd name="connsiteY20" fmla="*/ 10695514 h 10695515"/>
              <a:gd name="connsiteX21" fmla="*/ 4072751 w 4127976"/>
              <a:gd name="connsiteY21" fmla="*/ 10695514 h 10695515"/>
              <a:gd name="connsiteX22" fmla="*/ 4072751 w 4127976"/>
              <a:gd name="connsiteY22" fmla="*/ 10695515 h 10695515"/>
              <a:gd name="connsiteX23" fmla="*/ 68003 w 4127976"/>
              <a:gd name="connsiteY23" fmla="*/ 10695515 h 10695515"/>
              <a:gd name="connsiteX24" fmla="*/ 30530 w 4127976"/>
              <a:gd name="connsiteY24" fmla="*/ 10659953 h 10695515"/>
              <a:gd name="connsiteX25" fmla="*/ 30530 w 4127976"/>
              <a:gd name="connsiteY25" fmla="*/ 9043781 h 10695515"/>
              <a:gd name="connsiteX26" fmla="*/ 19986 w 4127976"/>
              <a:gd name="connsiteY26" fmla="*/ 8991028 h 10695515"/>
              <a:gd name="connsiteX27" fmla="*/ 30530 w 4127976"/>
              <a:gd name="connsiteY27" fmla="*/ 8936768 h 10695515"/>
              <a:gd name="connsiteX28" fmla="*/ 30530 w 4127976"/>
              <a:gd name="connsiteY28" fmla="*/ 8213677 h 10695515"/>
              <a:gd name="connsiteX29" fmla="*/ 30530 w 4127976"/>
              <a:gd name="connsiteY29" fmla="*/ 8117697 h 10695515"/>
              <a:gd name="connsiteX30" fmla="*/ 19292 w 4127976"/>
              <a:gd name="connsiteY30" fmla="*/ 8064088 h 10695515"/>
              <a:gd name="connsiteX31" fmla="*/ 6414 w 4127976"/>
              <a:gd name="connsiteY31" fmla="*/ 8009276 h 10695515"/>
              <a:gd name="connsiteX32" fmla="*/ 862 w 4127976"/>
              <a:gd name="connsiteY32" fmla="*/ 7956458 h 10695515"/>
              <a:gd name="connsiteX33" fmla="*/ 0 w 4127976"/>
              <a:gd name="connsiteY33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21919 w 4127976"/>
              <a:gd name="connsiteY13" fmla="*/ 40543 h 10695515"/>
              <a:gd name="connsiteX14" fmla="*/ 47162 w 4127976"/>
              <a:gd name="connsiteY14" fmla="*/ 4670 h 10695515"/>
              <a:gd name="connsiteX15" fmla="*/ 68017 w 4127976"/>
              <a:gd name="connsiteY15" fmla="*/ 37 h 10695515"/>
              <a:gd name="connsiteX16" fmla="*/ 4090259 w 4127976"/>
              <a:gd name="connsiteY16" fmla="*/ 0 h 10695515"/>
              <a:gd name="connsiteX17" fmla="*/ 4123786 w 4127976"/>
              <a:gd name="connsiteY17" fmla="*/ 33528 h 10695515"/>
              <a:gd name="connsiteX18" fmla="*/ 4123785 w 4127976"/>
              <a:gd name="connsiteY18" fmla="*/ 10662081 h 10695515"/>
              <a:gd name="connsiteX19" fmla="*/ 4090258 w 4127976"/>
              <a:gd name="connsiteY19" fmla="*/ 10695514 h 10695515"/>
              <a:gd name="connsiteX20" fmla="*/ 4072751 w 4127976"/>
              <a:gd name="connsiteY20" fmla="*/ 10695514 h 10695515"/>
              <a:gd name="connsiteX21" fmla="*/ 4072751 w 4127976"/>
              <a:gd name="connsiteY21" fmla="*/ 10695515 h 10695515"/>
              <a:gd name="connsiteX22" fmla="*/ 68003 w 4127976"/>
              <a:gd name="connsiteY22" fmla="*/ 10695515 h 10695515"/>
              <a:gd name="connsiteX23" fmla="*/ 30530 w 4127976"/>
              <a:gd name="connsiteY23" fmla="*/ 10659953 h 10695515"/>
              <a:gd name="connsiteX24" fmla="*/ 30530 w 4127976"/>
              <a:gd name="connsiteY24" fmla="*/ 9043781 h 10695515"/>
              <a:gd name="connsiteX25" fmla="*/ 19986 w 4127976"/>
              <a:gd name="connsiteY25" fmla="*/ 8991028 h 10695515"/>
              <a:gd name="connsiteX26" fmla="*/ 30530 w 4127976"/>
              <a:gd name="connsiteY26" fmla="*/ 8936768 h 10695515"/>
              <a:gd name="connsiteX27" fmla="*/ 30530 w 4127976"/>
              <a:gd name="connsiteY27" fmla="*/ 8213677 h 10695515"/>
              <a:gd name="connsiteX28" fmla="*/ 30530 w 4127976"/>
              <a:gd name="connsiteY28" fmla="*/ 8117697 h 10695515"/>
              <a:gd name="connsiteX29" fmla="*/ 19292 w 4127976"/>
              <a:gd name="connsiteY29" fmla="*/ 8064088 h 10695515"/>
              <a:gd name="connsiteX30" fmla="*/ 6414 w 4127976"/>
              <a:gd name="connsiteY30" fmla="*/ 8009276 h 10695515"/>
              <a:gd name="connsiteX31" fmla="*/ 862 w 4127976"/>
              <a:gd name="connsiteY31" fmla="*/ 7956458 h 10695515"/>
              <a:gd name="connsiteX32" fmla="*/ 0 w 4127976"/>
              <a:gd name="connsiteY32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1919 w 4127976"/>
              <a:gd name="connsiteY12" fmla="*/ 40543 h 10695515"/>
              <a:gd name="connsiteX13" fmla="*/ 47162 w 4127976"/>
              <a:gd name="connsiteY13" fmla="*/ 4670 h 10695515"/>
              <a:gd name="connsiteX14" fmla="*/ 68017 w 4127976"/>
              <a:gd name="connsiteY14" fmla="*/ 37 h 10695515"/>
              <a:gd name="connsiteX15" fmla="*/ 4090259 w 4127976"/>
              <a:gd name="connsiteY15" fmla="*/ 0 h 10695515"/>
              <a:gd name="connsiteX16" fmla="*/ 4123786 w 4127976"/>
              <a:gd name="connsiteY16" fmla="*/ 33528 h 10695515"/>
              <a:gd name="connsiteX17" fmla="*/ 4123785 w 4127976"/>
              <a:gd name="connsiteY17" fmla="*/ 10662081 h 10695515"/>
              <a:gd name="connsiteX18" fmla="*/ 4090258 w 4127976"/>
              <a:gd name="connsiteY18" fmla="*/ 10695514 h 10695515"/>
              <a:gd name="connsiteX19" fmla="*/ 4072751 w 4127976"/>
              <a:gd name="connsiteY19" fmla="*/ 10695514 h 10695515"/>
              <a:gd name="connsiteX20" fmla="*/ 4072751 w 4127976"/>
              <a:gd name="connsiteY20" fmla="*/ 10695515 h 10695515"/>
              <a:gd name="connsiteX21" fmla="*/ 68003 w 4127976"/>
              <a:gd name="connsiteY21" fmla="*/ 10695515 h 10695515"/>
              <a:gd name="connsiteX22" fmla="*/ 30530 w 4127976"/>
              <a:gd name="connsiteY22" fmla="*/ 10659953 h 10695515"/>
              <a:gd name="connsiteX23" fmla="*/ 30530 w 4127976"/>
              <a:gd name="connsiteY23" fmla="*/ 9043781 h 10695515"/>
              <a:gd name="connsiteX24" fmla="*/ 19986 w 4127976"/>
              <a:gd name="connsiteY24" fmla="*/ 8991028 h 10695515"/>
              <a:gd name="connsiteX25" fmla="*/ 30530 w 4127976"/>
              <a:gd name="connsiteY25" fmla="*/ 8936768 h 10695515"/>
              <a:gd name="connsiteX26" fmla="*/ 30530 w 4127976"/>
              <a:gd name="connsiteY26" fmla="*/ 8213677 h 10695515"/>
              <a:gd name="connsiteX27" fmla="*/ 30530 w 4127976"/>
              <a:gd name="connsiteY27" fmla="*/ 8117697 h 10695515"/>
              <a:gd name="connsiteX28" fmla="*/ 19292 w 4127976"/>
              <a:gd name="connsiteY28" fmla="*/ 8064088 h 10695515"/>
              <a:gd name="connsiteX29" fmla="*/ 6414 w 4127976"/>
              <a:gd name="connsiteY29" fmla="*/ 8009276 h 10695515"/>
              <a:gd name="connsiteX30" fmla="*/ 862 w 4127976"/>
              <a:gd name="connsiteY30" fmla="*/ 7956458 h 10695515"/>
              <a:gd name="connsiteX31" fmla="*/ 0 w 4127976"/>
              <a:gd name="connsiteY31" fmla="*/ 7915797 h 10695515"/>
              <a:gd name="connsiteX0" fmla="*/ 0 w 4127114"/>
              <a:gd name="connsiteY0" fmla="*/ 7956458 h 10695515"/>
              <a:gd name="connsiteX1" fmla="*/ 6738 w 4127114"/>
              <a:gd name="connsiteY1" fmla="*/ 7873197 h 10695515"/>
              <a:gd name="connsiteX2" fmla="*/ 3577 w 4127114"/>
              <a:gd name="connsiteY2" fmla="*/ 7844441 h 10695515"/>
              <a:gd name="connsiteX3" fmla="*/ 11720 w 4127114"/>
              <a:gd name="connsiteY3" fmla="*/ 7790887 h 10695515"/>
              <a:gd name="connsiteX4" fmla="*/ 19223 w 4127114"/>
              <a:gd name="connsiteY4" fmla="*/ 7712540 h 10695515"/>
              <a:gd name="connsiteX5" fmla="*/ 27219 w 4127114"/>
              <a:gd name="connsiteY5" fmla="*/ 7658609 h 10695515"/>
              <a:gd name="connsiteX6" fmla="*/ 29668 w 4127114"/>
              <a:gd name="connsiteY6" fmla="*/ 7648210 h 10695515"/>
              <a:gd name="connsiteX7" fmla="*/ 29668 w 4127114"/>
              <a:gd name="connsiteY7" fmla="*/ 7295316 h 10695515"/>
              <a:gd name="connsiteX8" fmla="*/ 26931 w 4127114"/>
              <a:gd name="connsiteY8" fmla="*/ 7269284 h 10695515"/>
              <a:gd name="connsiteX9" fmla="*/ 29668 w 4127114"/>
              <a:gd name="connsiteY9" fmla="*/ 7181458 h 10695515"/>
              <a:gd name="connsiteX10" fmla="*/ 25940 w 4127114"/>
              <a:gd name="connsiteY10" fmla="*/ 7168704 h 10695515"/>
              <a:gd name="connsiteX11" fmla="*/ 29668 w 4127114"/>
              <a:gd name="connsiteY11" fmla="*/ 7082840 h 10695515"/>
              <a:gd name="connsiteX12" fmla="*/ 21057 w 4127114"/>
              <a:gd name="connsiteY12" fmla="*/ 40543 h 10695515"/>
              <a:gd name="connsiteX13" fmla="*/ 46300 w 4127114"/>
              <a:gd name="connsiteY13" fmla="*/ 4670 h 10695515"/>
              <a:gd name="connsiteX14" fmla="*/ 67155 w 4127114"/>
              <a:gd name="connsiteY14" fmla="*/ 37 h 10695515"/>
              <a:gd name="connsiteX15" fmla="*/ 4089397 w 4127114"/>
              <a:gd name="connsiteY15" fmla="*/ 0 h 10695515"/>
              <a:gd name="connsiteX16" fmla="*/ 4122924 w 4127114"/>
              <a:gd name="connsiteY16" fmla="*/ 33528 h 10695515"/>
              <a:gd name="connsiteX17" fmla="*/ 4122923 w 4127114"/>
              <a:gd name="connsiteY17" fmla="*/ 10662081 h 10695515"/>
              <a:gd name="connsiteX18" fmla="*/ 4089396 w 4127114"/>
              <a:gd name="connsiteY18" fmla="*/ 10695514 h 10695515"/>
              <a:gd name="connsiteX19" fmla="*/ 4071889 w 4127114"/>
              <a:gd name="connsiteY19" fmla="*/ 10695514 h 10695515"/>
              <a:gd name="connsiteX20" fmla="*/ 4071889 w 4127114"/>
              <a:gd name="connsiteY20" fmla="*/ 10695515 h 10695515"/>
              <a:gd name="connsiteX21" fmla="*/ 67141 w 4127114"/>
              <a:gd name="connsiteY21" fmla="*/ 10695515 h 10695515"/>
              <a:gd name="connsiteX22" fmla="*/ 29668 w 4127114"/>
              <a:gd name="connsiteY22" fmla="*/ 10659953 h 10695515"/>
              <a:gd name="connsiteX23" fmla="*/ 29668 w 4127114"/>
              <a:gd name="connsiteY23" fmla="*/ 9043781 h 10695515"/>
              <a:gd name="connsiteX24" fmla="*/ 19124 w 4127114"/>
              <a:gd name="connsiteY24" fmla="*/ 8991028 h 10695515"/>
              <a:gd name="connsiteX25" fmla="*/ 29668 w 4127114"/>
              <a:gd name="connsiteY25" fmla="*/ 8936768 h 10695515"/>
              <a:gd name="connsiteX26" fmla="*/ 29668 w 4127114"/>
              <a:gd name="connsiteY26" fmla="*/ 8213677 h 10695515"/>
              <a:gd name="connsiteX27" fmla="*/ 29668 w 4127114"/>
              <a:gd name="connsiteY27" fmla="*/ 8117697 h 10695515"/>
              <a:gd name="connsiteX28" fmla="*/ 18430 w 4127114"/>
              <a:gd name="connsiteY28" fmla="*/ 8064088 h 10695515"/>
              <a:gd name="connsiteX29" fmla="*/ 5552 w 4127114"/>
              <a:gd name="connsiteY29" fmla="*/ 8009276 h 10695515"/>
              <a:gd name="connsiteX30" fmla="*/ 0 w 4127114"/>
              <a:gd name="connsiteY30" fmla="*/ 7956458 h 10695515"/>
              <a:gd name="connsiteX0" fmla="*/ 2074 w 4123636"/>
              <a:gd name="connsiteY0" fmla="*/ 8009276 h 10695515"/>
              <a:gd name="connsiteX1" fmla="*/ 3260 w 4123636"/>
              <a:gd name="connsiteY1" fmla="*/ 7873197 h 10695515"/>
              <a:gd name="connsiteX2" fmla="*/ 99 w 4123636"/>
              <a:gd name="connsiteY2" fmla="*/ 7844441 h 10695515"/>
              <a:gd name="connsiteX3" fmla="*/ 8242 w 4123636"/>
              <a:gd name="connsiteY3" fmla="*/ 7790887 h 10695515"/>
              <a:gd name="connsiteX4" fmla="*/ 15745 w 4123636"/>
              <a:gd name="connsiteY4" fmla="*/ 7712540 h 10695515"/>
              <a:gd name="connsiteX5" fmla="*/ 23741 w 4123636"/>
              <a:gd name="connsiteY5" fmla="*/ 7658609 h 10695515"/>
              <a:gd name="connsiteX6" fmla="*/ 26190 w 4123636"/>
              <a:gd name="connsiteY6" fmla="*/ 7648210 h 10695515"/>
              <a:gd name="connsiteX7" fmla="*/ 26190 w 4123636"/>
              <a:gd name="connsiteY7" fmla="*/ 7295316 h 10695515"/>
              <a:gd name="connsiteX8" fmla="*/ 23453 w 4123636"/>
              <a:gd name="connsiteY8" fmla="*/ 7269284 h 10695515"/>
              <a:gd name="connsiteX9" fmla="*/ 26190 w 4123636"/>
              <a:gd name="connsiteY9" fmla="*/ 7181458 h 10695515"/>
              <a:gd name="connsiteX10" fmla="*/ 22462 w 4123636"/>
              <a:gd name="connsiteY10" fmla="*/ 7168704 h 10695515"/>
              <a:gd name="connsiteX11" fmla="*/ 26190 w 4123636"/>
              <a:gd name="connsiteY11" fmla="*/ 7082840 h 10695515"/>
              <a:gd name="connsiteX12" fmla="*/ 17579 w 4123636"/>
              <a:gd name="connsiteY12" fmla="*/ 40543 h 10695515"/>
              <a:gd name="connsiteX13" fmla="*/ 42822 w 4123636"/>
              <a:gd name="connsiteY13" fmla="*/ 4670 h 10695515"/>
              <a:gd name="connsiteX14" fmla="*/ 63677 w 4123636"/>
              <a:gd name="connsiteY14" fmla="*/ 37 h 10695515"/>
              <a:gd name="connsiteX15" fmla="*/ 4085919 w 4123636"/>
              <a:gd name="connsiteY15" fmla="*/ 0 h 10695515"/>
              <a:gd name="connsiteX16" fmla="*/ 4119446 w 4123636"/>
              <a:gd name="connsiteY16" fmla="*/ 33528 h 10695515"/>
              <a:gd name="connsiteX17" fmla="*/ 4119445 w 4123636"/>
              <a:gd name="connsiteY17" fmla="*/ 10662081 h 10695515"/>
              <a:gd name="connsiteX18" fmla="*/ 4085918 w 4123636"/>
              <a:gd name="connsiteY18" fmla="*/ 10695514 h 10695515"/>
              <a:gd name="connsiteX19" fmla="*/ 4068411 w 4123636"/>
              <a:gd name="connsiteY19" fmla="*/ 10695514 h 10695515"/>
              <a:gd name="connsiteX20" fmla="*/ 4068411 w 4123636"/>
              <a:gd name="connsiteY20" fmla="*/ 10695515 h 10695515"/>
              <a:gd name="connsiteX21" fmla="*/ 63663 w 4123636"/>
              <a:gd name="connsiteY21" fmla="*/ 10695515 h 10695515"/>
              <a:gd name="connsiteX22" fmla="*/ 26190 w 4123636"/>
              <a:gd name="connsiteY22" fmla="*/ 10659953 h 10695515"/>
              <a:gd name="connsiteX23" fmla="*/ 26190 w 4123636"/>
              <a:gd name="connsiteY23" fmla="*/ 9043781 h 10695515"/>
              <a:gd name="connsiteX24" fmla="*/ 15646 w 4123636"/>
              <a:gd name="connsiteY24" fmla="*/ 8991028 h 10695515"/>
              <a:gd name="connsiteX25" fmla="*/ 26190 w 4123636"/>
              <a:gd name="connsiteY25" fmla="*/ 8936768 h 10695515"/>
              <a:gd name="connsiteX26" fmla="*/ 26190 w 4123636"/>
              <a:gd name="connsiteY26" fmla="*/ 8213677 h 10695515"/>
              <a:gd name="connsiteX27" fmla="*/ 26190 w 4123636"/>
              <a:gd name="connsiteY27" fmla="*/ 8117697 h 10695515"/>
              <a:gd name="connsiteX28" fmla="*/ 14952 w 4123636"/>
              <a:gd name="connsiteY28" fmla="*/ 8064088 h 10695515"/>
              <a:gd name="connsiteX29" fmla="*/ 2074 w 4123636"/>
              <a:gd name="connsiteY29" fmla="*/ 8009276 h 10695515"/>
              <a:gd name="connsiteX0" fmla="*/ 2471 w 4124033"/>
              <a:gd name="connsiteY0" fmla="*/ 8009276 h 10695515"/>
              <a:gd name="connsiteX1" fmla="*/ 496 w 4124033"/>
              <a:gd name="connsiteY1" fmla="*/ 7844441 h 10695515"/>
              <a:gd name="connsiteX2" fmla="*/ 8639 w 4124033"/>
              <a:gd name="connsiteY2" fmla="*/ 7790887 h 10695515"/>
              <a:gd name="connsiteX3" fmla="*/ 16142 w 4124033"/>
              <a:gd name="connsiteY3" fmla="*/ 7712540 h 10695515"/>
              <a:gd name="connsiteX4" fmla="*/ 24138 w 4124033"/>
              <a:gd name="connsiteY4" fmla="*/ 7658609 h 10695515"/>
              <a:gd name="connsiteX5" fmla="*/ 26587 w 4124033"/>
              <a:gd name="connsiteY5" fmla="*/ 7648210 h 10695515"/>
              <a:gd name="connsiteX6" fmla="*/ 26587 w 4124033"/>
              <a:gd name="connsiteY6" fmla="*/ 7295316 h 10695515"/>
              <a:gd name="connsiteX7" fmla="*/ 23850 w 4124033"/>
              <a:gd name="connsiteY7" fmla="*/ 7269284 h 10695515"/>
              <a:gd name="connsiteX8" fmla="*/ 26587 w 4124033"/>
              <a:gd name="connsiteY8" fmla="*/ 7181458 h 10695515"/>
              <a:gd name="connsiteX9" fmla="*/ 22859 w 4124033"/>
              <a:gd name="connsiteY9" fmla="*/ 7168704 h 10695515"/>
              <a:gd name="connsiteX10" fmla="*/ 26587 w 4124033"/>
              <a:gd name="connsiteY10" fmla="*/ 7082840 h 10695515"/>
              <a:gd name="connsiteX11" fmla="*/ 17976 w 4124033"/>
              <a:gd name="connsiteY11" fmla="*/ 40543 h 10695515"/>
              <a:gd name="connsiteX12" fmla="*/ 43219 w 4124033"/>
              <a:gd name="connsiteY12" fmla="*/ 4670 h 10695515"/>
              <a:gd name="connsiteX13" fmla="*/ 64074 w 4124033"/>
              <a:gd name="connsiteY13" fmla="*/ 37 h 10695515"/>
              <a:gd name="connsiteX14" fmla="*/ 4086316 w 4124033"/>
              <a:gd name="connsiteY14" fmla="*/ 0 h 10695515"/>
              <a:gd name="connsiteX15" fmla="*/ 4119843 w 4124033"/>
              <a:gd name="connsiteY15" fmla="*/ 33528 h 10695515"/>
              <a:gd name="connsiteX16" fmla="*/ 4119842 w 4124033"/>
              <a:gd name="connsiteY16" fmla="*/ 10662081 h 10695515"/>
              <a:gd name="connsiteX17" fmla="*/ 4086315 w 4124033"/>
              <a:gd name="connsiteY17" fmla="*/ 10695514 h 10695515"/>
              <a:gd name="connsiteX18" fmla="*/ 4068808 w 4124033"/>
              <a:gd name="connsiteY18" fmla="*/ 10695514 h 10695515"/>
              <a:gd name="connsiteX19" fmla="*/ 4068808 w 4124033"/>
              <a:gd name="connsiteY19" fmla="*/ 10695515 h 10695515"/>
              <a:gd name="connsiteX20" fmla="*/ 64060 w 4124033"/>
              <a:gd name="connsiteY20" fmla="*/ 10695515 h 10695515"/>
              <a:gd name="connsiteX21" fmla="*/ 26587 w 4124033"/>
              <a:gd name="connsiteY21" fmla="*/ 10659953 h 10695515"/>
              <a:gd name="connsiteX22" fmla="*/ 26587 w 4124033"/>
              <a:gd name="connsiteY22" fmla="*/ 9043781 h 10695515"/>
              <a:gd name="connsiteX23" fmla="*/ 16043 w 4124033"/>
              <a:gd name="connsiteY23" fmla="*/ 8991028 h 10695515"/>
              <a:gd name="connsiteX24" fmla="*/ 26587 w 4124033"/>
              <a:gd name="connsiteY24" fmla="*/ 8936768 h 10695515"/>
              <a:gd name="connsiteX25" fmla="*/ 26587 w 4124033"/>
              <a:gd name="connsiteY25" fmla="*/ 8213677 h 10695515"/>
              <a:gd name="connsiteX26" fmla="*/ 26587 w 4124033"/>
              <a:gd name="connsiteY26" fmla="*/ 8117697 h 10695515"/>
              <a:gd name="connsiteX27" fmla="*/ 15349 w 4124033"/>
              <a:gd name="connsiteY27" fmla="*/ 8064088 h 10695515"/>
              <a:gd name="connsiteX28" fmla="*/ 2471 w 4124033"/>
              <a:gd name="connsiteY28" fmla="*/ 8009276 h 10695515"/>
              <a:gd name="connsiteX0" fmla="*/ 14853 w 4123537"/>
              <a:gd name="connsiteY0" fmla="*/ 8064088 h 10695515"/>
              <a:gd name="connsiteX1" fmla="*/ 0 w 4123537"/>
              <a:gd name="connsiteY1" fmla="*/ 7844441 h 10695515"/>
              <a:gd name="connsiteX2" fmla="*/ 8143 w 4123537"/>
              <a:gd name="connsiteY2" fmla="*/ 7790887 h 10695515"/>
              <a:gd name="connsiteX3" fmla="*/ 15646 w 4123537"/>
              <a:gd name="connsiteY3" fmla="*/ 7712540 h 10695515"/>
              <a:gd name="connsiteX4" fmla="*/ 23642 w 4123537"/>
              <a:gd name="connsiteY4" fmla="*/ 7658609 h 10695515"/>
              <a:gd name="connsiteX5" fmla="*/ 26091 w 4123537"/>
              <a:gd name="connsiteY5" fmla="*/ 7648210 h 10695515"/>
              <a:gd name="connsiteX6" fmla="*/ 26091 w 4123537"/>
              <a:gd name="connsiteY6" fmla="*/ 7295316 h 10695515"/>
              <a:gd name="connsiteX7" fmla="*/ 23354 w 4123537"/>
              <a:gd name="connsiteY7" fmla="*/ 7269284 h 10695515"/>
              <a:gd name="connsiteX8" fmla="*/ 26091 w 4123537"/>
              <a:gd name="connsiteY8" fmla="*/ 7181458 h 10695515"/>
              <a:gd name="connsiteX9" fmla="*/ 22363 w 4123537"/>
              <a:gd name="connsiteY9" fmla="*/ 7168704 h 10695515"/>
              <a:gd name="connsiteX10" fmla="*/ 26091 w 4123537"/>
              <a:gd name="connsiteY10" fmla="*/ 7082840 h 10695515"/>
              <a:gd name="connsiteX11" fmla="*/ 17480 w 4123537"/>
              <a:gd name="connsiteY11" fmla="*/ 40543 h 10695515"/>
              <a:gd name="connsiteX12" fmla="*/ 42723 w 4123537"/>
              <a:gd name="connsiteY12" fmla="*/ 4670 h 10695515"/>
              <a:gd name="connsiteX13" fmla="*/ 63578 w 4123537"/>
              <a:gd name="connsiteY13" fmla="*/ 37 h 10695515"/>
              <a:gd name="connsiteX14" fmla="*/ 4085820 w 4123537"/>
              <a:gd name="connsiteY14" fmla="*/ 0 h 10695515"/>
              <a:gd name="connsiteX15" fmla="*/ 4119347 w 4123537"/>
              <a:gd name="connsiteY15" fmla="*/ 33528 h 10695515"/>
              <a:gd name="connsiteX16" fmla="*/ 4119346 w 4123537"/>
              <a:gd name="connsiteY16" fmla="*/ 10662081 h 10695515"/>
              <a:gd name="connsiteX17" fmla="*/ 4085819 w 4123537"/>
              <a:gd name="connsiteY17" fmla="*/ 10695514 h 10695515"/>
              <a:gd name="connsiteX18" fmla="*/ 4068312 w 4123537"/>
              <a:gd name="connsiteY18" fmla="*/ 10695514 h 10695515"/>
              <a:gd name="connsiteX19" fmla="*/ 4068312 w 4123537"/>
              <a:gd name="connsiteY19" fmla="*/ 10695515 h 10695515"/>
              <a:gd name="connsiteX20" fmla="*/ 63564 w 4123537"/>
              <a:gd name="connsiteY20" fmla="*/ 10695515 h 10695515"/>
              <a:gd name="connsiteX21" fmla="*/ 26091 w 4123537"/>
              <a:gd name="connsiteY21" fmla="*/ 10659953 h 10695515"/>
              <a:gd name="connsiteX22" fmla="*/ 26091 w 4123537"/>
              <a:gd name="connsiteY22" fmla="*/ 9043781 h 10695515"/>
              <a:gd name="connsiteX23" fmla="*/ 15547 w 4123537"/>
              <a:gd name="connsiteY23" fmla="*/ 8991028 h 10695515"/>
              <a:gd name="connsiteX24" fmla="*/ 26091 w 4123537"/>
              <a:gd name="connsiteY24" fmla="*/ 8936768 h 10695515"/>
              <a:gd name="connsiteX25" fmla="*/ 26091 w 4123537"/>
              <a:gd name="connsiteY25" fmla="*/ 8213677 h 10695515"/>
              <a:gd name="connsiteX26" fmla="*/ 26091 w 4123537"/>
              <a:gd name="connsiteY26" fmla="*/ 8117697 h 10695515"/>
              <a:gd name="connsiteX27" fmla="*/ 14853 w 4123537"/>
              <a:gd name="connsiteY27" fmla="*/ 8064088 h 10695515"/>
              <a:gd name="connsiteX0" fmla="*/ 6714 w 4115398"/>
              <a:gd name="connsiteY0" fmla="*/ 8064088 h 10695515"/>
              <a:gd name="connsiteX1" fmla="*/ 4 w 4115398"/>
              <a:gd name="connsiteY1" fmla="*/ 7790887 h 10695515"/>
              <a:gd name="connsiteX2" fmla="*/ 7507 w 4115398"/>
              <a:gd name="connsiteY2" fmla="*/ 7712540 h 10695515"/>
              <a:gd name="connsiteX3" fmla="*/ 15503 w 4115398"/>
              <a:gd name="connsiteY3" fmla="*/ 7658609 h 10695515"/>
              <a:gd name="connsiteX4" fmla="*/ 17952 w 4115398"/>
              <a:gd name="connsiteY4" fmla="*/ 7648210 h 10695515"/>
              <a:gd name="connsiteX5" fmla="*/ 17952 w 4115398"/>
              <a:gd name="connsiteY5" fmla="*/ 7295316 h 10695515"/>
              <a:gd name="connsiteX6" fmla="*/ 15215 w 4115398"/>
              <a:gd name="connsiteY6" fmla="*/ 7269284 h 10695515"/>
              <a:gd name="connsiteX7" fmla="*/ 17952 w 4115398"/>
              <a:gd name="connsiteY7" fmla="*/ 7181458 h 10695515"/>
              <a:gd name="connsiteX8" fmla="*/ 14224 w 4115398"/>
              <a:gd name="connsiteY8" fmla="*/ 7168704 h 10695515"/>
              <a:gd name="connsiteX9" fmla="*/ 17952 w 4115398"/>
              <a:gd name="connsiteY9" fmla="*/ 7082840 h 10695515"/>
              <a:gd name="connsiteX10" fmla="*/ 9341 w 4115398"/>
              <a:gd name="connsiteY10" fmla="*/ 40543 h 10695515"/>
              <a:gd name="connsiteX11" fmla="*/ 34584 w 4115398"/>
              <a:gd name="connsiteY11" fmla="*/ 4670 h 10695515"/>
              <a:gd name="connsiteX12" fmla="*/ 55439 w 4115398"/>
              <a:gd name="connsiteY12" fmla="*/ 37 h 10695515"/>
              <a:gd name="connsiteX13" fmla="*/ 4077681 w 4115398"/>
              <a:gd name="connsiteY13" fmla="*/ 0 h 10695515"/>
              <a:gd name="connsiteX14" fmla="*/ 4111208 w 4115398"/>
              <a:gd name="connsiteY14" fmla="*/ 33528 h 10695515"/>
              <a:gd name="connsiteX15" fmla="*/ 4111207 w 4115398"/>
              <a:gd name="connsiteY15" fmla="*/ 10662081 h 10695515"/>
              <a:gd name="connsiteX16" fmla="*/ 4077680 w 4115398"/>
              <a:gd name="connsiteY16" fmla="*/ 10695514 h 10695515"/>
              <a:gd name="connsiteX17" fmla="*/ 4060173 w 4115398"/>
              <a:gd name="connsiteY17" fmla="*/ 10695514 h 10695515"/>
              <a:gd name="connsiteX18" fmla="*/ 4060173 w 4115398"/>
              <a:gd name="connsiteY18" fmla="*/ 10695515 h 10695515"/>
              <a:gd name="connsiteX19" fmla="*/ 55425 w 4115398"/>
              <a:gd name="connsiteY19" fmla="*/ 10695515 h 10695515"/>
              <a:gd name="connsiteX20" fmla="*/ 17952 w 4115398"/>
              <a:gd name="connsiteY20" fmla="*/ 10659953 h 10695515"/>
              <a:gd name="connsiteX21" fmla="*/ 17952 w 4115398"/>
              <a:gd name="connsiteY21" fmla="*/ 9043781 h 10695515"/>
              <a:gd name="connsiteX22" fmla="*/ 7408 w 4115398"/>
              <a:gd name="connsiteY22" fmla="*/ 8991028 h 10695515"/>
              <a:gd name="connsiteX23" fmla="*/ 17952 w 4115398"/>
              <a:gd name="connsiteY23" fmla="*/ 8936768 h 10695515"/>
              <a:gd name="connsiteX24" fmla="*/ 17952 w 4115398"/>
              <a:gd name="connsiteY24" fmla="*/ 8213677 h 10695515"/>
              <a:gd name="connsiteX25" fmla="*/ 17952 w 4115398"/>
              <a:gd name="connsiteY25" fmla="*/ 8117697 h 10695515"/>
              <a:gd name="connsiteX26" fmla="*/ 6714 w 4115398"/>
              <a:gd name="connsiteY26" fmla="*/ 8064088 h 10695515"/>
              <a:gd name="connsiteX0" fmla="*/ 293 w 4108977"/>
              <a:gd name="connsiteY0" fmla="*/ 8064088 h 10695515"/>
              <a:gd name="connsiteX1" fmla="*/ 18363 w 4108977"/>
              <a:gd name="connsiteY1" fmla="*/ 7826418 h 10695515"/>
              <a:gd name="connsiteX2" fmla="*/ 1086 w 4108977"/>
              <a:gd name="connsiteY2" fmla="*/ 7712540 h 10695515"/>
              <a:gd name="connsiteX3" fmla="*/ 9082 w 4108977"/>
              <a:gd name="connsiteY3" fmla="*/ 7658609 h 10695515"/>
              <a:gd name="connsiteX4" fmla="*/ 11531 w 4108977"/>
              <a:gd name="connsiteY4" fmla="*/ 7648210 h 10695515"/>
              <a:gd name="connsiteX5" fmla="*/ 11531 w 4108977"/>
              <a:gd name="connsiteY5" fmla="*/ 7295316 h 10695515"/>
              <a:gd name="connsiteX6" fmla="*/ 8794 w 4108977"/>
              <a:gd name="connsiteY6" fmla="*/ 7269284 h 10695515"/>
              <a:gd name="connsiteX7" fmla="*/ 11531 w 4108977"/>
              <a:gd name="connsiteY7" fmla="*/ 7181458 h 10695515"/>
              <a:gd name="connsiteX8" fmla="*/ 7803 w 4108977"/>
              <a:gd name="connsiteY8" fmla="*/ 7168704 h 10695515"/>
              <a:gd name="connsiteX9" fmla="*/ 11531 w 4108977"/>
              <a:gd name="connsiteY9" fmla="*/ 7082840 h 10695515"/>
              <a:gd name="connsiteX10" fmla="*/ 2920 w 4108977"/>
              <a:gd name="connsiteY10" fmla="*/ 40543 h 10695515"/>
              <a:gd name="connsiteX11" fmla="*/ 28163 w 4108977"/>
              <a:gd name="connsiteY11" fmla="*/ 4670 h 10695515"/>
              <a:gd name="connsiteX12" fmla="*/ 49018 w 4108977"/>
              <a:gd name="connsiteY12" fmla="*/ 37 h 10695515"/>
              <a:gd name="connsiteX13" fmla="*/ 4071260 w 4108977"/>
              <a:gd name="connsiteY13" fmla="*/ 0 h 10695515"/>
              <a:gd name="connsiteX14" fmla="*/ 4104787 w 4108977"/>
              <a:gd name="connsiteY14" fmla="*/ 33528 h 10695515"/>
              <a:gd name="connsiteX15" fmla="*/ 4104786 w 4108977"/>
              <a:gd name="connsiteY15" fmla="*/ 10662081 h 10695515"/>
              <a:gd name="connsiteX16" fmla="*/ 4071259 w 4108977"/>
              <a:gd name="connsiteY16" fmla="*/ 10695514 h 10695515"/>
              <a:gd name="connsiteX17" fmla="*/ 4053752 w 4108977"/>
              <a:gd name="connsiteY17" fmla="*/ 10695514 h 10695515"/>
              <a:gd name="connsiteX18" fmla="*/ 4053752 w 4108977"/>
              <a:gd name="connsiteY18" fmla="*/ 10695515 h 10695515"/>
              <a:gd name="connsiteX19" fmla="*/ 49004 w 4108977"/>
              <a:gd name="connsiteY19" fmla="*/ 10695515 h 10695515"/>
              <a:gd name="connsiteX20" fmla="*/ 11531 w 4108977"/>
              <a:gd name="connsiteY20" fmla="*/ 10659953 h 10695515"/>
              <a:gd name="connsiteX21" fmla="*/ 11531 w 4108977"/>
              <a:gd name="connsiteY21" fmla="*/ 9043781 h 10695515"/>
              <a:gd name="connsiteX22" fmla="*/ 987 w 4108977"/>
              <a:gd name="connsiteY22" fmla="*/ 8991028 h 10695515"/>
              <a:gd name="connsiteX23" fmla="*/ 11531 w 4108977"/>
              <a:gd name="connsiteY23" fmla="*/ 8936768 h 10695515"/>
              <a:gd name="connsiteX24" fmla="*/ 11531 w 4108977"/>
              <a:gd name="connsiteY24" fmla="*/ 8213677 h 10695515"/>
              <a:gd name="connsiteX25" fmla="*/ 11531 w 4108977"/>
              <a:gd name="connsiteY25" fmla="*/ 8117697 h 10695515"/>
              <a:gd name="connsiteX26" fmla="*/ 293 w 4108977"/>
              <a:gd name="connsiteY26" fmla="*/ 8064088 h 10695515"/>
              <a:gd name="connsiteX0" fmla="*/ 10544 w 4107990"/>
              <a:gd name="connsiteY0" fmla="*/ 8117697 h 10695515"/>
              <a:gd name="connsiteX1" fmla="*/ 17376 w 4107990"/>
              <a:gd name="connsiteY1" fmla="*/ 7826418 h 10695515"/>
              <a:gd name="connsiteX2" fmla="*/ 99 w 4107990"/>
              <a:gd name="connsiteY2" fmla="*/ 7712540 h 10695515"/>
              <a:gd name="connsiteX3" fmla="*/ 8095 w 4107990"/>
              <a:gd name="connsiteY3" fmla="*/ 7658609 h 10695515"/>
              <a:gd name="connsiteX4" fmla="*/ 10544 w 4107990"/>
              <a:gd name="connsiteY4" fmla="*/ 7648210 h 10695515"/>
              <a:gd name="connsiteX5" fmla="*/ 10544 w 4107990"/>
              <a:gd name="connsiteY5" fmla="*/ 7295316 h 10695515"/>
              <a:gd name="connsiteX6" fmla="*/ 7807 w 4107990"/>
              <a:gd name="connsiteY6" fmla="*/ 7269284 h 10695515"/>
              <a:gd name="connsiteX7" fmla="*/ 10544 w 4107990"/>
              <a:gd name="connsiteY7" fmla="*/ 7181458 h 10695515"/>
              <a:gd name="connsiteX8" fmla="*/ 6816 w 4107990"/>
              <a:gd name="connsiteY8" fmla="*/ 7168704 h 10695515"/>
              <a:gd name="connsiteX9" fmla="*/ 10544 w 4107990"/>
              <a:gd name="connsiteY9" fmla="*/ 7082840 h 10695515"/>
              <a:gd name="connsiteX10" fmla="*/ 1933 w 4107990"/>
              <a:gd name="connsiteY10" fmla="*/ 40543 h 10695515"/>
              <a:gd name="connsiteX11" fmla="*/ 27176 w 4107990"/>
              <a:gd name="connsiteY11" fmla="*/ 4670 h 10695515"/>
              <a:gd name="connsiteX12" fmla="*/ 48031 w 4107990"/>
              <a:gd name="connsiteY12" fmla="*/ 37 h 10695515"/>
              <a:gd name="connsiteX13" fmla="*/ 4070273 w 4107990"/>
              <a:gd name="connsiteY13" fmla="*/ 0 h 10695515"/>
              <a:gd name="connsiteX14" fmla="*/ 4103800 w 4107990"/>
              <a:gd name="connsiteY14" fmla="*/ 33528 h 10695515"/>
              <a:gd name="connsiteX15" fmla="*/ 4103799 w 4107990"/>
              <a:gd name="connsiteY15" fmla="*/ 10662081 h 10695515"/>
              <a:gd name="connsiteX16" fmla="*/ 4070272 w 4107990"/>
              <a:gd name="connsiteY16" fmla="*/ 10695514 h 10695515"/>
              <a:gd name="connsiteX17" fmla="*/ 4052765 w 4107990"/>
              <a:gd name="connsiteY17" fmla="*/ 10695514 h 10695515"/>
              <a:gd name="connsiteX18" fmla="*/ 4052765 w 4107990"/>
              <a:gd name="connsiteY18" fmla="*/ 10695515 h 10695515"/>
              <a:gd name="connsiteX19" fmla="*/ 48017 w 4107990"/>
              <a:gd name="connsiteY19" fmla="*/ 10695515 h 10695515"/>
              <a:gd name="connsiteX20" fmla="*/ 10544 w 4107990"/>
              <a:gd name="connsiteY20" fmla="*/ 10659953 h 10695515"/>
              <a:gd name="connsiteX21" fmla="*/ 10544 w 4107990"/>
              <a:gd name="connsiteY21" fmla="*/ 9043781 h 10695515"/>
              <a:gd name="connsiteX22" fmla="*/ 0 w 4107990"/>
              <a:gd name="connsiteY22" fmla="*/ 8991028 h 10695515"/>
              <a:gd name="connsiteX23" fmla="*/ 10544 w 4107990"/>
              <a:gd name="connsiteY23" fmla="*/ 8936768 h 10695515"/>
              <a:gd name="connsiteX24" fmla="*/ 10544 w 4107990"/>
              <a:gd name="connsiteY24" fmla="*/ 8213677 h 10695515"/>
              <a:gd name="connsiteX25" fmla="*/ 10544 w 4107990"/>
              <a:gd name="connsiteY25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9043781 h 10695515"/>
              <a:gd name="connsiteX22" fmla="*/ 10445 w 4107891"/>
              <a:gd name="connsiteY22" fmla="*/ 8936768 h 10695515"/>
              <a:gd name="connsiteX23" fmla="*/ 10445 w 4107891"/>
              <a:gd name="connsiteY23" fmla="*/ 8213677 h 10695515"/>
              <a:gd name="connsiteX24" fmla="*/ 10445 w 4107891"/>
              <a:gd name="connsiteY24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9043781 h 10695515"/>
              <a:gd name="connsiteX22" fmla="*/ 10445 w 4107891"/>
              <a:gd name="connsiteY22" fmla="*/ 8213677 h 10695515"/>
              <a:gd name="connsiteX23" fmla="*/ 10445 w 4107891"/>
              <a:gd name="connsiteY23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8213677 h 10695515"/>
              <a:gd name="connsiteX22" fmla="*/ 10445 w 4107891"/>
              <a:gd name="connsiteY22" fmla="*/ 8117697 h 10695515"/>
              <a:gd name="connsiteX0" fmla="*/ 9074 w 4106520"/>
              <a:gd name="connsiteY0" fmla="*/ 8117697 h 10695515"/>
              <a:gd name="connsiteX1" fmla="*/ 15906 w 4106520"/>
              <a:gd name="connsiteY1" fmla="*/ 7826418 h 10695515"/>
              <a:gd name="connsiteX2" fmla="*/ 6625 w 4106520"/>
              <a:gd name="connsiteY2" fmla="*/ 7658609 h 10695515"/>
              <a:gd name="connsiteX3" fmla="*/ 9074 w 4106520"/>
              <a:gd name="connsiteY3" fmla="*/ 7648210 h 10695515"/>
              <a:gd name="connsiteX4" fmla="*/ 9074 w 4106520"/>
              <a:gd name="connsiteY4" fmla="*/ 7295316 h 10695515"/>
              <a:gd name="connsiteX5" fmla="*/ 6337 w 4106520"/>
              <a:gd name="connsiteY5" fmla="*/ 7269284 h 10695515"/>
              <a:gd name="connsiteX6" fmla="*/ 9074 w 4106520"/>
              <a:gd name="connsiteY6" fmla="*/ 7181458 h 10695515"/>
              <a:gd name="connsiteX7" fmla="*/ 5346 w 4106520"/>
              <a:gd name="connsiteY7" fmla="*/ 7168704 h 10695515"/>
              <a:gd name="connsiteX8" fmla="*/ 9074 w 4106520"/>
              <a:gd name="connsiteY8" fmla="*/ 7082840 h 10695515"/>
              <a:gd name="connsiteX9" fmla="*/ 463 w 4106520"/>
              <a:gd name="connsiteY9" fmla="*/ 40543 h 10695515"/>
              <a:gd name="connsiteX10" fmla="*/ 25706 w 4106520"/>
              <a:gd name="connsiteY10" fmla="*/ 4670 h 10695515"/>
              <a:gd name="connsiteX11" fmla="*/ 46561 w 4106520"/>
              <a:gd name="connsiteY11" fmla="*/ 37 h 10695515"/>
              <a:gd name="connsiteX12" fmla="*/ 4068803 w 4106520"/>
              <a:gd name="connsiteY12" fmla="*/ 0 h 10695515"/>
              <a:gd name="connsiteX13" fmla="*/ 4102330 w 4106520"/>
              <a:gd name="connsiteY13" fmla="*/ 33528 h 10695515"/>
              <a:gd name="connsiteX14" fmla="*/ 4102329 w 4106520"/>
              <a:gd name="connsiteY14" fmla="*/ 10662081 h 10695515"/>
              <a:gd name="connsiteX15" fmla="*/ 4068802 w 4106520"/>
              <a:gd name="connsiteY15" fmla="*/ 10695514 h 10695515"/>
              <a:gd name="connsiteX16" fmla="*/ 4051295 w 4106520"/>
              <a:gd name="connsiteY16" fmla="*/ 10695514 h 10695515"/>
              <a:gd name="connsiteX17" fmla="*/ 4051295 w 4106520"/>
              <a:gd name="connsiteY17" fmla="*/ 10695515 h 10695515"/>
              <a:gd name="connsiteX18" fmla="*/ 46547 w 4106520"/>
              <a:gd name="connsiteY18" fmla="*/ 10695515 h 10695515"/>
              <a:gd name="connsiteX19" fmla="*/ 9074 w 4106520"/>
              <a:gd name="connsiteY19" fmla="*/ 10659953 h 10695515"/>
              <a:gd name="connsiteX20" fmla="*/ 9074 w 4106520"/>
              <a:gd name="connsiteY20" fmla="*/ 8213677 h 10695515"/>
              <a:gd name="connsiteX21" fmla="*/ 9074 w 4106520"/>
              <a:gd name="connsiteY21" fmla="*/ 8117697 h 10695515"/>
              <a:gd name="connsiteX0" fmla="*/ 9074 w 4106520"/>
              <a:gd name="connsiteY0" fmla="*/ 8117697 h 10695515"/>
              <a:gd name="connsiteX1" fmla="*/ 15906 w 4106520"/>
              <a:gd name="connsiteY1" fmla="*/ 7826418 h 10695515"/>
              <a:gd name="connsiteX2" fmla="*/ 6625 w 4106520"/>
              <a:gd name="connsiteY2" fmla="*/ 7658609 h 10695515"/>
              <a:gd name="connsiteX3" fmla="*/ 9074 w 4106520"/>
              <a:gd name="connsiteY3" fmla="*/ 7295316 h 10695515"/>
              <a:gd name="connsiteX4" fmla="*/ 6337 w 4106520"/>
              <a:gd name="connsiteY4" fmla="*/ 7269284 h 10695515"/>
              <a:gd name="connsiteX5" fmla="*/ 9074 w 4106520"/>
              <a:gd name="connsiteY5" fmla="*/ 7181458 h 10695515"/>
              <a:gd name="connsiteX6" fmla="*/ 5346 w 4106520"/>
              <a:gd name="connsiteY6" fmla="*/ 7168704 h 10695515"/>
              <a:gd name="connsiteX7" fmla="*/ 9074 w 4106520"/>
              <a:gd name="connsiteY7" fmla="*/ 7082840 h 10695515"/>
              <a:gd name="connsiteX8" fmla="*/ 463 w 4106520"/>
              <a:gd name="connsiteY8" fmla="*/ 40543 h 10695515"/>
              <a:gd name="connsiteX9" fmla="*/ 25706 w 4106520"/>
              <a:gd name="connsiteY9" fmla="*/ 4670 h 10695515"/>
              <a:gd name="connsiteX10" fmla="*/ 46561 w 4106520"/>
              <a:gd name="connsiteY10" fmla="*/ 37 h 10695515"/>
              <a:gd name="connsiteX11" fmla="*/ 4068803 w 4106520"/>
              <a:gd name="connsiteY11" fmla="*/ 0 h 10695515"/>
              <a:gd name="connsiteX12" fmla="*/ 4102330 w 4106520"/>
              <a:gd name="connsiteY12" fmla="*/ 33528 h 10695515"/>
              <a:gd name="connsiteX13" fmla="*/ 4102329 w 4106520"/>
              <a:gd name="connsiteY13" fmla="*/ 10662081 h 10695515"/>
              <a:gd name="connsiteX14" fmla="*/ 4068802 w 4106520"/>
              <a:gd name="connsiteY14" fmla="*/ 10695514 h 10695515"/>
              <a:gd name="connsiteX15" fmla="*/ 4051295 w 4106520"/>
              <a:gd name="connsiteY15" fmla="*/ 10695514 h 10695515"/>
              <a:gd name="connsiteX16" fmla="*/ 4051295 w 4106520"/>
              <a:gd name="connsiteY16" fmla="*/ 10695515 h 10695515"/>
              <a:gd name="connsiteX17" fmla="*/ 46547 w 4106520"/>
              <a:gd name="connsiteY17" fmla="*/ 10695515 h 10695515"/>
              <a:gd name="connsiteX18" fmla="*/ 9074 w 4106520"/>
              <a:gd name="connsiteY18" fmla="*/ 10659953 h 10695515"/>
              <a:gd name="connsiteX19" fmla="*/ 9074 w 4106520"/>
              <a:gd name="connsiteY19" fmla="*/ 8213677 h 10695515"/>
              <a:gd name="connsiteX20" fmla="*/ 9074 w 4106520"/>
              <a:gd name="connsiteY20" fmla="*/ 8117697 h 10695515"/>
              <a:gd name="connsiteX0" fmla="*/ 9074 w 4106520"/>
              <a:gd name="connsiteY0" fmla="*/ 8117697 h 10695515"/>
              <a:gd name="connsiteX1" fmla="*/ 6625 w 4106520"/>
              <a:gd name="connsiteY1" fmla="*/ 7658609 h 10695515"/>
              <a:gd name="connsiteX2" fmla="*/ 9074 w 4106520"/>
              <a:gd name="connsiteY2" fmla="*/ 7295316 h 10695515"/>
              <a:gd name="connsiteX3" fmla="*/ 6337 w 4106520"/>
              <a:gd name="connsiteY3" fmla="*/ 7269284 h 10695515"/>
              <a:gd name="connsiteX4" fmla="*/ 9074 w 4106520"/>
              <a:gd name="connsiteY4" fmla="*/ 7181458 h 10695515"/>
              <a:gd name="connsiteX5" fmla="*/ 5346 w 4106520"/>
              <a:gd name="connsiteY5" fmla="*/ 7168704 h 10695515"/>
              <a:gd name="connsiteX6" fmla="*/ 9074 w 4106520"/>
              <a:gd name="connsiteY6" fmla="*/ 7082840 h 10695515"/>
              <a:gd name="connsiteX7" fmla="*/ 463 w 4106520"/>
              <a:gd name="connsiteY7" fmla="*/ 40543 h 10695515"/>
              <a:gd name="connsiteX8" fmla="*/ 25706 w 4106520"/>
              <a:gd name="connsiteY8" fmla="*/ 4670 h 10695515"/>
              <a:gd name="connsiteX9" fmla="*/ 46561 w 4106520"/>
              <a:gd name="connsiteY9" fmla="*/ 37 h 10695515"/>
              <a:gd name="connsiteX10" fmla="*/ 4068803 w 4106520"/>
              <a:gd name="connsiteY10" fmla="*/ 0 h 10695515"/>
              <a:gd name="connsiteX11" fmla="*/ 4102330 w 4106520"/>
              <a:gd name="connsiteY11" fmla="*/ 33528 h 10695515"/>
              <a:gd name="connsiteX12" fmla="*/ 4102329 w 4106520"/>
              <a:gd name="connsiteY12" fmla="*/ 10662081 h 10695515"/>
              <a:gd name="connsiteX13" fmla="*/ 4068802 w 4106520"/>
              <a:gd name="connsiteY13" fmla="*/ 10695514 h 10695515"/>
              <a:gd name="connsiteX14" fmla="*/ 4051295 w 4106520"/>
              <a:gd name="connsiteY14" fmla="*/ 10695514 h 10695515"/>
              <a:gd name="connsiteX15" fmla="*/ 4051295 w 4106520"/>
              <a:gd name="connsiteY15" fmla="*/ 10695515 h 10695515"/>
              <a:gd name="connsiteX16" fmla="*/ 46547 w 4106520"/>
              <a:gd name="connsiteY16" fmla="*/ 10695515 h 10695515"/>
              <a:gd name="connsiteX17" fmla="*/ 9074 w 4106520"/>
              <a:gd name="connsiteY17" fmla="*/ 10659953 h 10695515"/>
              <a:gd name="connsiteX18" fmla="*/ 9074 w 4106520"/>
              <a:gd name="connsiteY18" fmla="*/ 8213677 h 10695515"/>
              <a:gd name="connsiteX19" fmla="*/ 9074 w 4106520"/>
              <a:gd name="connsiteY19" fmla="*/ 8117697 h 10695515"/>
              <a:gd name="connsiteX0" fmla="*/ 9074 w 4106520"/>
              <a:gd name="connsiteY0" fmla="*/ 8117697 h 10695515"/>
              <a:gd name="connsiteX1" fmla="*/ 9074 w 4106520"/>
              <a:gd name="connsiteY1" fmla="*/ 7295316 h 10695515"/>
              <a:gd name="connsiteX2" fmla="*/ 6337 w 4106520"/>
              <a:gd name="connsiteY2" fmla="*/ 7269284 h 10695515"/>
              <a:gd name="connsiteX3" fmla="*/ 9074 w 4106520"/>
              <a:gd name="connsiteY3" fmla="*/ 7181458 h 10695515"/>
              <a:gd name="connsiteX4" fmla="*/ 5346 w 4106520"/>
              <a:gd name="connsiteY4" fmla="*/ 7168704 h 10695515"/>
              <a:gd name="connsiteX5" fmla="*/ 9074 w 4106520"/>
              <a:gd name="connsiteY5" fmla="*/ 7082840 h 10695515"/>
              <a:gd name="connsiteX6" fmla="*/ 463 w 4106520"/>
              <a:gd name="connsiteY6" fmla="*/ 40543 h 10695515"/>
              <a:gd name="connsiteX7" fmla="*/ 25706 w 4106520"/>
              <a:gd name="connsiteY7" fmla="*/ 4670 h 10695515"/>
              <a:gd name="connsiteX8" fmla="*/ 46561 w 4106520"/>
              <a:gd name="connsiteY8" fmla="*/ 37 h 10695515"/>
              <a:gd name="connsiteX9" fmla="*/ 4068803 w 4106520"/>
              <a:gd name="connsiteY9" fmla="*/ 0 h 10695515"/>
              <a:gd name="connsiteX10" fmla="*/ 4102330 w 4106520"/>
              <a:gd name="connsiteY10" fmla="*/ 33528 h 10695515"/>
              <a:gd name="connsiteX11" fmla="*/ 4102329 w 4106520"/>
              <a:gd name="connsiteY11" fmla="*/ 10662081 h 10695515"/>
              <a:gd name="connsiteX12" fmla="*/ 4068802 w 4106520"/>
              <a:gd name="connsiteY12" fmla="*/ 10695514 h 10695515"/>
              <a:gd name="connsiteX13" fmla="*/ 4051295 w 4106520"/>
              <a:gd name="connsiteY13" fmla="*/ 10695514 h 10695515"/>
              <a:gd name="connsiteX14" fmla="*/ 4051295 w 4106520"/>
              <a:gd name="connsiteY14" fmla="*/ 10695515 h 10695515"/>
              <a:gd name="connsiteX15" fmla="*/ 46547 w 4106520"/>
              <a:gd name="connsiteY15" fmla="*/ 10695515 h 10695515"/>
              <a:gd name="connsiteX16" fmla="*/ 9074 w 4106520"/>
              <a:gd name="connsiteY16" fmla="*/ 10659953 h 10695515"/>
              <a:gd name="connsiteX17" fmla="*/ 9074 w 4106520"/>
              <a:gd name="connsiteY17" fmla="*/ 8213677 h 10695515"/>
              <a:gd name="connsiteX18" fmla="*/ 9074 w 4106520"/>
              <a:gd name="connsiteY18" fmla="*/ 8117697 h 1069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6520" h="10695515">
                <a:moveTo>
                  <a:pt x="9074" y="8117697"/>
                </a:moveTo>
                <a:cubicBezTo>
                  <a:pt x="9074" y="7964637"/>
                  <a:pt x="9530" y="7436718"/>
                  <a:pt x="9074" y="7295316"/>
                </a:cubicBezTo>
                <a:lnTo>
                  <a:pt x="6337" y="7269284"/>
                </a:lnTo>
                <a:cubicBezTo>
                  <a:pt x="7249" y="7240009"/>
                  <a:pt x="8162" y="7210733"/>
                  <a:pt x="9074" y="7181458"/>
                </a:cubicBezTo>
                <a:lnTo>
                  <a:pt x="5346" y="7168704"/>
                </a:lnTo>
                <a:lnTo>
                  <a:pt x="9074" y="7082840"/>
                </a:lnTo>
                <a:cubicBezTo>
                  <a:pt x="8260" y="5894813"/>
                  <a:pt x="-2309" y="1220238"/>
                  <a:pt x="463" y="40543"/>
                </a:cubicBezTo>
                <a:cubicBezTo>
                  <a:pt x="8877" y="19945"/>
                  <a:pt x="11191" y="16628"/>
                  <a:pt x="25706" y="4670"/>
                </a:cubicBezTo>
                <a:lnTo>
                  <a:pt x="46561" y="37"/>
                </a:lnTo>
                <a:lnTo>
                  <a:pt x="4068803" y="0"/>
                </a:lnTo>
                <a:cubicBezTo>
                  <a:pt x="4087300" y="52"/>
                  <a:pt x="4102283" y="15032"/>
                  <a:pt x="4102330" y="33528"/>
                </a:cubicBezTo>
                <a:cubicBezTo>
                  <a:pt x="4107918" y="1810541"/>
                  <a:pt x="4107917" y="8885083"/>
                  <a:pt x="4102329" y="10662081"/>
                </a:cubicBezTo>
                <a:cubicBezTo>
                  <a:pt x="4102224" y="10680541"/>
                  <a:pt x="4087261" y="10695466"/>
                  <a:pt x="4068802" y="10695514"/>
                </a:cubicBezTo>
                <a:lnTo>
                  <a:pt x="4051295" y="10695514"/>
                </a:lnTo>
                <a:lnTo>
                  <a:pt x="4051295" y="10695515"/>
                </a:lnTo>
                <a:lnTo>
                  <a:pt x="46547" y="10695515"/>
                </a:lnTo>
                <a:cubicBezTo>
                  <a:pt x="25857" y="10695403"/>
                  <a:pt x="9128" y="10679532"/>
                  <a:pt x="9074" y="10659953"/>
                </a:cubicBezTo>
                <a:lnTo>
                  <a:pt x="9074" y="8213677"/>
                </a:lnTo>
                <a:lnTo>
                  <a:pt x="9074" y="8117697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6DF0314-288F-4D25-A09F-8E69678E2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1881661" y="787233"/>
            <a:ext cx="8615387" cy="4832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A0A10-6170-44C4-AA12-9D1F0F440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5568" y="4916011"/>
            <a:ext cx="8442372" cy="879447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CHƯƠNG 2. ĐỘNG LỰC HỌC CHẤT ĐIỂM</a:t>
            </a:r>
          </a:p>
        </p:txBody>
      </p:sp>
      <p:sp>
        <p:nvSpPr>
          <p:cNvPr id="36" name="Freeform: Shape 25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87043">
            <a:off x="740665" y="-390458"/>
            <a:ext cx="464589" cy="1890251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oup 27">
            <a:extLst>
              <a:ext uri="{FF2B5EF4-FFF2-40B4-BE49-F238E27FC236}">
                <a16:creationId xmlns:a16="http://schemas.microsoft.com/office/drawing/2014/main" id="{4BD4796F-4D50-4634-A058-0EEBBC75A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CC4C22-47D5-430A-918F-5F0BC9210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E1F53A8-026D-49F9-8C99-4D93566EA2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9F1A894-FB93-4D02-91C3-2E6004FF57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BEE1C4-1B24-44C9-909C-3C3ACE161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747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15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 p14:presetBounceEnd="7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5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video>
                  <p:cMediaNode mute="1">
                    <p:cTn id="16" repeatCount="indefinite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15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5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video>
                  <p:cMediaNode mute="1">
                    <p:cTn id="16" repeatCount="indefinite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!!2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7675ABAB-383F-4F3C-970A-9AD8278E5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30324"/>
          <a:stretch/>
        </p:blipFill>
        <p:spPr>
          <a:xfrm>
            <a:off x="0" y="32447"/>
            <a:ext cx="12192000" cy="5141843"/>
          </a:xfrm>
          <a:prstGeom prst="rect">
            <a:avLst/>
          </a:prstGeom>
        </p:spPr>
      </p:pic>
      <p:sp>
        <p:nvSpPr>
          <p:cNvPr id="2" name="!!1">
            <a:extLst>
              <a:ext uri="{FF2B5EF4-FFF2-40B4-BE49-F238E27FC236}">
                <a16:creationId xmlns:a16="http://schemas.microsoft.com/office/drawing/2014/main" id="{71606D1C-B085-4EC0-A80D-176D352E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896" y="3962406"/>
            <a:ext cx="6429651" cy="1211884"/>
          </a:xfrm>
        </p:spPr>
        <p:txBody>
          <a:bodyPr/>
          <a:lstStyle/>
          <a:p>
            <a:pPr algn="ctr"/>
            <a:r>
              <a:rPr lang="en-US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Tổng hợp và phân tích lực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B1CD8-6008-4A1B-B657-6C0F21B4E5EB}"/>
              </a:ext>
            </a:extLst>
          </p:cNvPr>
          <p:cNvSpPr txBox="1"/>
          <p:nvPr/>
        </p:nvSpPr>
        <p:spPr>
          <a:xfrm>
            <a:off x="4956313" y="2403561"/>
            <a:ext cx="19613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highlight>
                  <a:srgbClr val="FFFF00"/>
                </a:highligh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9</a:t>
            </a:r>
            <a:endParaRPr lang="en-US" sz="4400">
              <a:highlight>
                <a:srgbClr val="FFFF00"/>
              </a:highligh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C6F259-039C-4AB1-AB94-386AAC28A7FC}"/>
              </a:ext>
            </a:extLst>
          </p:cNvPr>
          <p:cNvSpPr txBox="1">
            <a:spLocks/>
          </p:cNvSpPr>
          <p:nvPr/>
        </p:nvSpPr>
        <p:spPr>
          <a:xfrm>
            <a:off x="2184261" y="5075119"/>
            <a:ext cx="8072920" cy="1211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 kiện cân bằng của chất điểm</a:t>
            </a:r>
          </a:p>
        </p:txBody>
      </p:sp>
    </p:spTree>
    <p:extLst>
      <p:ext uri="{BB962C8B-B14F-4D97-AF65-F5344CB8AC3E}">
        <p14:creationId xmlns:p14="http://schemas.microsoft.com/office/powerpoint/2010/main" val="64948822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0F9F56E-5A69-4F79-A578-5963B46C1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3CE137CF-B448-4D30-A7A0-B2D139A27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15" y="303829"/>
            <a:ext cx="6039567" cy="732155"/>
          </a:xfrm>
        </p:spPr>
        <p:txBody>
          <a:bodyPr>
            <a:noAutofit/>
          </a:bodyPr>
          <a:lstStyle/>
          <a:p>
            <a:r>
              <a:rPr lang="en-US" sz="32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LỰC. CÂN BẰNG LỰC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E99323BC-1B70-447E-A2E4-BD785167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245">
            <a:off x="7357309" y="579304"/>
            <a:ext cx="4207231" cy="5687459"/>
          </a:xfrm>
          <a:custGeom>
            <a:avLst/>
            <a:gdLst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0 w 4212976"/>
              <a:gd name="connsiteY3" fmla="*/ 5687201 h 5687201"/>
              <a:gd name="connsiteX4" fmla="*/ 0 w 4212976"/>
              <a:gd name="connsiteY4" fmla="*/ 0 h 5687201"/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22981 w 4212976"/>
              <a:gd name="connsiteY3" fmla="*/ 5686169 h 5687201"/>
              <a:gd name="connsiteX4" fmla="*/ 0 w 4212976"/>
              <a:gd name="connsiteY4" fmla="*/ 0 h 5687201"/>
              <a:gd name="connsiteX0" fmla="*/ 0 w 4207231"/>
              <a:gd name="connsiteY0" fmla="*/ 0 h 5687459"/>
              <a:gd name="connsiteX1" fmla="*/ 4207231 w 4207231"/>
              <a:gd name="connsiteY1" fmla="*/ 258 h 5687459"/>
              <a:gd name="connsiteX2" fmla="*/ 4207231 w 4207231"/>
              <a:gd name="connsiteY2" fmla="*/ 5687459 h 5687459"/>
              <a:gd name="connsiteX3" fmla="*/ 17236 w 4207231"/>
              <a:gd name="connsiteY3" fmla="*/ 5686427 h 5687459"/>
              <a:gd name="connsiteX4" fmla="*/ 0 w 4207231"/>
              <a:gd name="connsiteY4" fmla="*/ 0 h 568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7231" h="5687459">
                <a:moveTo>
                  <a:pt x="0" y="0"/>
                </a:moveTo>
                <a:lnTo>
                  <a:pt x="4207231" y="258"/>
                </a:lnTo>
                <a:lnTo>
                  <a:pt x="4207231" y="5687459"/>
                </a:lnTo>
                <a:lnTo>
                  <a:pt x="17236" y="5686427"/>
                </a:lnTo>
                <a:cubicBezTo>
                  <a:pt x="9576" y="3791037"/>
                  <a:pt x="7660" y="189539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FF5263-8C19-4573-8C94-FC74D1ED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61469">
            <a:off x="7347250" y="569415"/>
            <a:ext cx="4259614" cy="5705181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  <a:gd name="connsiteX0" fmla="*/ 303549 w 4553570"/>
              <a:gd name="connsiteY0" fmla="*/ 0 h 5549951"/>
              <a:gd name="connsiteX1" fmla="*/ 3305735 w 4553570"/>
              <a:gd name="connsiteY1" fmla="*/ 171842 h 5549951"/>
              <a:gd name="connsiteX2" fmla="*/ 4134546 w 4553570"/>
              <a:gd name="connsiteY2" fmla="*/ 226950 h 5549951"/>
              <a:gd name="connsiteX3" fmla="*/ 4507740 w 4553570"/>
              <a:gd name="connsiteY3" fmla="*/ 247374 h 5549951"/>
              <a:gd name="connsiteX4" fmla="*/ 4535619 w 4553570"/>
              <a:gd name="connsiteY4" fmla="*/ 269179 h 5549951"/>
              <a:gd name="connsiteX5" fmla="*/ 4533845 w 4553570"/>
              <a:gd name="connsiteY5" fmla="*/ 300930 h 5549951"/>
              <a:gd name="connsiteX6" fmla="*/ 4536767 w 4553570"/>
              <a:gd name="connsiteY6" fmla="*/ 302647 h 5549951"/>
              <a:gd name="connsiteX7" fmla="*/ 4553193 w 4553570"/>
              <a:gd name="connsiteY7" fmla="*/ 334222 h 5549951"/>
              <a:gd name="connsiteX8" fmla="*/ 4530932 w 4553570"/>
              <a:gd name="connsiteY8" fmla="*/ 391868 h 5549951"/>
              <a:gd name="connsiteX9" fmla="*/ 4527444 w 4553570"/>
              <a:gd name="connsiteY9" fmla="*/ 415489 h 5549951"/>
              <a:gd name="connsiteX10" fmla="*/ 4522339 w 4553570"/>
              <a:gd name="connsiteY10" fmla="*/ 506828 h 5549951"/>
              <a:gd name="connsiteX11" fmla="*/ 4521689 w 4553570"/>
              <a:gd name="connsiteY11" fmla="*/ 553245 h 5549951"/>
              <a:gd name="connsiteX12" fmla="*/ 4518590 w 4553570"/>
              <a:gd name="connsiteY12" fmla="*/ 581709 h 5549951"/>
              <a:gd name="connsiteX13" fmla="*/ 4517921 w 4553570"/>
              <a:gd name="connsiteY13" fmla="*/ 585890 h 5549951"/>
              <a:gd name="connsiteX14" fmla="*/ 4504984 w 4553570"/>
              <a:gd name="connsiteY14" fmla="*/ 817404 h 5549951"/>
              <a:gd name="connsiteX15" fmla="*/ 4506697 w 4553570"/>
              <a:gd name="connsiteY15" fmla="*/ 822238 h 5549951"/>
              <a:gd name="connsiteX16" fmla="*/ 4504546 w 4553570"/>
              <a:gd name="connsiteY16" fmla="*/ 846069 h 5549951"/>
              <a:gd name="connsiteX17" fmla="*/ 4502946 w 4553570"/>
              <a:gd name="connsiteY17" fmla="*/ 853854 h 5549951"/>
              <a:gd name="connsiteX18" fmla="*/ 4496708 w 4553570"/>
              <a:gd name="connsiteY18" fmla="*/ 965485 h 5549951"/>
              <a:gd name="connsiteX19" fmla="*/ 4498785 w 4553570"/>
              <a:gd name="connsiteY19" fmla="*/ 966385 h 5549951"/>
              <a:gd name="connsiteX20" fmla="*/ 4502904 w 4553570"/>
              <a:gd name="connsiteY20" fmla="*/ 1002567 h 5549951"/>
              <a:gd name="connsiteX21" fmla="*/ 4498106 w 4553570"/>
              <a:gd name="connsiteY21" fmla="*/ 1101094 h 5549951"/>
              <a:gd name="connsiteX22" fmla="*/ 4498001 w 4553570"/>
              <a:gd name="connsiteY22" fmla="*/ 1159389 h 5549951"/>
              <a:gd name="connsiteX23" fmla="*/ 4502304 w 4553570"/>
              <a:gd name="connsiteY23" fmla="*/ 1180505 h 5549951"/>
              <a:gd name="connsiteX24" fmla="*/ 4505394 w 4553570"/>
              <a:gd name="connsiteY24" fmla="*/ 1210687 h 5549951"/>
              <a:gd name="connsiteX25" fmla="*/ 4514211 w 4553570"/>
              <a:gd name="connsiteY25" fmla="*/ 1263157 h 5549951"/>
              <a:gd name="connsiteX26" fmla="*/ 4516488 w 4553570"/>
              <a:gd name="connsiteY26" fmla="*/ 1313374 h 5549951"/>
              <a:gd name="connsiteX27" fmla="*/ 4515608 w 4553570"/>
              <a:gd name="connsiteY27" fmla="*/ 1347004 h 5549951"/>
              <a:gd name="connsiteX28" fmla="*/ 4515145 w 4553570"/>
              <a:gd name="connsiteY28" fmla="*/ 1351864 h 5549951"/>
              <a:gd name="connsiteX29" fmla="*/ 4506026 w 4553570"/>
              <a:gd name="connsiteY29" fmla="*/ 1391762 h 5549951"/>
              <a:gd name="connsiteX30" fmla="*/ 4509290 w 4553570"/>
              <a:gd name="connsiteY30" fmla="*/ 1395707 h 5549951"/>
              <a:gd name="connsiteX31" fmla="*/ 4512132 w 4553570"/>
              <a:gd name="connsiteY31" fmla="*/ 1408524 h 5549951"/>
              <a:gd name="connsiteX32" fmla="*/ 4507391 w 4553570"/>
              <a:gd name="connsiteY32" fmla="*/ 1419109 h 5549951"/>
              <a:gd name="connsiteX33" fmla="*/ 4497207 w 4553570"/>
              <a:gd name="connsiteY33" fmla="*/ 1469337 h 5549951"/>
              <a:gd name="connsiteX34" fmla="*/ 4486310 w 4553570"/>
              <a:gd name="connsiteY34" fmla="*/ 1543038 h 5549951"/>
              <a:gd name="connsiteX35" fmla="*/ 4481429 w 4553570"/>
              <a:gd name="connsiteY35" fmla="*/ 1553997 h 5549951"/>
              <a:gd name="connsiteX36" fmla="*/ 4467001 w 4553570"/>
              <a:gd name="connsiteY36" fmla="*/ 1626071 h 5549951"/>
              <a:gd name="connsiteX37" fmla="*/ 4463286 w 4553570"/>
              <a:gd name="connsiteY37" fmla="*/ 1664103 h 5549951"/>
              <a:gd name="connsiteX38" fmla="*/ 4466946 w 4553570"/>
              <a:gd name="connsiteY38" fmla="*/ 1668558 h 5549951"/>
              <a:gd name="connsiteX39" fmla="*/ 4465296 w 4553570"/>
              <a:gd name="connsiteY39" fmla="*/ 1679756 h 5549951"/>
              <a:gd name="connsiteX40" fmla="*/ 4465708 w 4553570"/>
              <a:gd name="connsiteY40" fmla="*/ 1682815 h 5549951"/>
              <a:gd name="connsiteX41" fmla="*/ 4467219 w 4553570"/>
              <a:gd name="connsiteY41" fmla="*/ 1700268 h 5549951"/>
              <a:gd name="connsiteX42" fmla="*/ 4455749 w 4553570"/>
              <a:gd name="connsiteY42" fmla="*/ 1735163 h 5549951"/>
              <a:gd name="connsiteX43" fmla="*/ 4453689 w 4553570"/>
              <a:gd name="connsiteY43" fmla="*/ 1735289 h 5549951"/>
              <a:gd name="connsiteX44" fmla="*/ 4445191 w 4553570"/>
              <a:gd name="connsiteY44" fmla="*/ 1887374 h 5549951"/>
              <a:gd name="connsiteX45" fmla="*/ 4453882 w 4553570"/>
              <a:gd name="connsiteY45" fmla="*/ 1911536 h 5549951"/>
              <a:gd name="connsiteX46" fmla="*/ 4456160 w 4553570"/>
              <a:gd name="connsiteY46" fmla="*/ 1961755 h 5549951"/>
              <a:gd name="connsiteX47" fmla="*/ 4455279 w 4553570"/>
              <a:gd name="connsiteY47" fmla="*/ 1995384 h 5549951"/>
              <a:gd name="connsiteX48" fmla="*/ 4454817 w 4553570"/>
              <a:gd name="connsiteY48" fmla="*/ 2000244 h 5549951"/>
              <a:gd name="connsiteX49" fmla="*/ 4445697 w 4553570"/>
              <a:gd name="connsiteY49" fmla="*/ 2040142 h 5549951"/>
              <a:gd name="connsiteX50" fmla="*/ 4448962 w 4553570"/>
              <a:gd name="connsiteY50" fmla="*/ 2044087 h 5549951"/>
              <a:gd name="connsiteX51" fmla="*/ 4451803 w 4553570"/>
              <a:gd name="connsiteY51" fmla="*/ 2056904 h 5549951"/>
              <a:gd name="connsiteX52" fmla="*/ 4447062 w 4553570"/>
              <a:gd name="connsiteY52" fmla="*/ 2067489 h 5549951"/>
              <a:gd name="connsiteX53" fmla="*/ 4436878 w 4553570"/>
              <a:gd name="connsiteY53" fmla="*/ 2117719 h 5549951"/>
              <a:gd name="connsiteX54" fmla="*/ 4429547 w 4553570"/>
              <a:gd name="connsiteY54" fmla="*/ 2167300 h 5549951"/>
              <a:gd name="connsiteX55" fmla="*/ 4373464 w 4553570"/>
              <a:gd name="connsiteY55" fmla="*/ 3223633 h 5549951"/>
              <a:gd name="connsiteX56" fmla="*/ 4360678 w 4553570"/>
              <a:gd name="connsiteY56" fmla="*/ 3477281 h 5549951"/>
              <a:gd name="connsiteX57" fmla="*/ 4349593 w 4553570"/>
              <a:gd name="connsiteY57" fmla="*/ 3639984 h 5549951"/>
              <a:gd name="connsiteX58" fmla="*/ 4258832 w 4553570"/>
              <a:gd name="connsiteY58" fmla="*/ 5278921 h 5549951"/>
              <a:gd name="connsiteX59" fmla="*/ 4264130 w 4553570"/>
              <a:gd name="connsiteY59" fmla="*/ 5315626 h 5549951"/>
              <a:gd name="connsiteX60" fmla="*/ 4267664 w 4553570"/>
              <a:gd name="connsiteY60" fmla="*/ 5350090 h 5549951"/>
              <a:gd name="connsiteX61" fmla="*/ 4270496 w 4553570"/>
              <a:gd name="connsiteY61" fmla="*/ 5450399 h 5549951"/>
              <a:gd name="connsiteX62" fmla="*/ 4251939 w 4553570"/>
              <a:gd name="connsiteY62" fmla="*/ 5484804 h 5549951"/>
              <a:gd name="connsiteX63" fmla="*/ 4247287 w 4553570"/>
              <a:gd name="connsiteY63" fmla="*/ 5487504 h 5549951"/>
              <a:gd name="connsiteX64" fmla="*/ 4243830 w 4553570"/>
              <a:gd name="connsiteY64" fmla="*/ 5549951 h 5549951"/>
              <a:gd name="connsiteX65" fmla="*/ 0 w 4553570"/>
              <a:gd name="connsiteY65" fmla="*/ 5309929 h 5549951"/>
              <a:gd name="connsiteX66" fmla="*/ 4447 w 4553570"/>
              <a:gd name="connsiteY66" fmla="*/ 5239903 h 5549951"/>
              <a:gd name="connsiteX67" fmla="*/ 8667 w 4553570"/>
              <a:gd name="connsiteY67" fmla="*/ 5233298 h 5549951"/>
              <a:gd name="connsiteX68" fmla="*/ 8936 w 4553570"/>
              <a:gd name="connsiteY68" fmla="*/ 5230552 h 5549951"/>
              <a:gd name="connsiteX69" fmla="*/ 9206 w 4553570"/>
              <a:gd name="connsiteY69" fmla="*/ 5227804 h 5549951"/>
              <a:gd name="connsiteX70" fmla="*/ 9743 w 4553570"/>
              <a:gd name="connsiteY70" fmla="*/ 5222308 h 5549951"/>
              <a:gd name="connsiteX71" fmla="*/ 9428 w 4553570"/>
              <a:gd name="connsiteY71" fmla="*/ 5216405 h 5549951"/>
              <a:gd name="connsiteX72" fmla="*/ 8844 w 4553570"/>
              <a:gd name="connsiteY72" fmla="*/ 5213249 h 5549951"/>
              <a:gd name="connsiteX73" fmla="*/ 9113 w 4553570"/>
              <a:gd name="connsiteY73" fmla="*/ 5210500 h 5549951"/>
              <a:gd name="connsiteX74" fmla="*/ 8797 w 4553570"/>
              <a:gd name="connsiteY74" fmla="*/ 5204597 h 5549951"/>
              <a:gd name="connsiteX75" fmla="*/ 8214 w 4553570"/>
              <a:gd name="connsiteY75" fmla="*/ 5201441 h 5549951"/>
              <a:gd name="connsiteX76" fmla="*/ 7584 w 4553570"/>
              <a:gd name="connsiteY76" fmla="*/ 5189632 h 5549951"/>
              <a:gd name="connsiteX77" fmla="*/ 7000 w 4553570"/>
              <a:gd name="connsiteY77" fmla="*/ 5186477 h 5549951"/>
              <a:gd name="connsiteX78" fmla="*/ 7268 w 4553570"/>
              <a:gd name="connsiteY78" fmla="*/ 5183728 h 5549951"/>
              <a:gd name="connsiteX79" fmla="*/ 5833 w 4553570"/>
              <a:gd name="connsiteY79" fmla="*/ 5180163 h 5549951"/>
              <a:gd name="connsiteX80" fmla="*/ 11245 w 4553570"/>
              <a:gd name="connsiteY80" fmla="*/ 5116566 h 5549951"/>
              <a:gd name="connsiteX81" fmla="*/ 78859 w 4553570"/>
              <a:gd name="connsiteY81" fmla="*/ 3839310 h 5549951"/>
              <a:gd name="connsiteX82" fmla="*/ 303549 w 4553570"/>
              <a:gd name="connsiteY82" fmla="*/ 0 h 5549951"/>
              <a:gd name="connsiteX0" fmla="*/ 303617 w 4553638"/>
              <a:gd name="connsiteY0" fmla="*/ 0 h 5549951"/>
              <a:gd name="connsiteX1" fmla="*/ 3305803 w 4553638"/>
              <a:gd name="connsiteY1" fmla="*/ 171842 h 5549951"/>
              <a:gd name="connsiteX2" fmla="*/ 4134614 w 4553638"/>
              <a:gd name="connsiteY2" fmla="*/ 226950 h 5549951"/>
              <a:gd name="connsiteX3" fmla="*/ 4507808 w 4553638"/>
              <a:gd name="connsiteY3" fmla="*/ 247374 h 5549951"/>
              <a:gd name="connsiteX4" fmla="*/ 4535687 w 4553638"/>
              <a:gd name="connsiteY4" fmla="*/ 269179 h 5549951"/>
              <a:gd name="connsiteX5" fmla="*/ 4533913 w 4553638"/>
              <a:gd name="connsiteY5" fmla="*/ 300930 h 5549951"/>
              <a:gd name="connsiteX6" fmla="*/ 4536835 w 4553638"/>
              <a:gd name="connsiteY6" fmla="*/ 302647 h 5549951"/>
              <a:gd name="connsiteX7" fmla="*/ 4553261 w 4553638"/>
              <a:gd name="connsiteY7" fmla="*/ 334222 h 5549951"/>
              <a:gd name="connsiteX8" fmla="*/ 4531000 w 4553638"/>
              <a:gd name="connsiteY8" fmla="*/ 391868 h 5549951"/>
              <a:gd name="connsiteX9" fmla="*/ 4527512 w 4553638"/>
              <a:gd name="connsiteY9" fmla="*/ 415489 h 5549951"/>
              <a:gd name="connsiteX10" fmla="*/ 4522407 w 4553638"/>
              <a:gd name="connsiteY10" fmla="*/ 506828 h 5549951"/>
              <a:gd name="connsiteX11" fmla="*/ 4521757 w 4553638"/>
              <a:gd name="connsiteY11" fmla="*/ 553245 h 5549951"/>
              <a:gd name="connsiteX12" fmla="*/ 4518658 w 4553638"/>
              <a:gd name="connsiteY12" fmla="*/ 581709 h 5549951"/>
              <a:gd name="connsiteX13" fmla="*/ 4517989 w 4553638"/>
              <a:gd name="connsiteY13" fmla="*/ 585890 h 5549951"/>
              <a:gd name="connsiteX14" fmla="*/ 4505052 w 4553638"/>
              <a:gd name="connsiteY14" fmla="*/ 817404 h 5549951"/>
              <a:gd name="connsiteX15" fmla="*/ 4506765 w 4553638"/>
              <a:gd name="connsiteY15" fmla="*/ 822238 h 5549951"/>
              <a:gd name="connsiteX16" fmla="*/ 4504614 w 4553638"/>
              <a:gd name="connsiteY16" fmla="*/ 846069 h 5549951"/>
              <a:gd name="connsiteX17" fmla="*/ 4503014 w 4553638"/>
              <a:gd name="connsiteY17" fmla="*/ 853854 h 5549951"/>
              <a:gd name="connsiteX18" fmla="*/ 4496776 w 4553638"/>
              <a:gd name="connsiteY18" fmla="*/ 965485 h 5549951"/>
              <a:gd name="connsiteX19" fmla="*/ 4498853 w 4553638"/>
              <a:gd name="connsiteY19" fmla="*/ 966385 h 5549951"/>
              <a:gd name="connsiteX20" fmla="*/ 4502972 w 4553638"/>
              <a:gd name="connsiteY20" fmla="*/ 1002567 h 5549951"/>
              <a:gd name="connsiteX21" fmla="*/ 4498174 w 4553638"/>
              <a:gd name="connsiteY21" fmla="*/ 1101094 h 5549951"/>
              <a:gd name="connsiteX22" fmla="*/ 4498069 w 4553638"/>
              <a:gd name="connsiteY22" fmla="*/ 1159389 h 5549951"/>
              <a:gd name="connsiteX23" fmla="*/ 4502372 w 4553638"/>
              <a:gd name="connsiteY23" fmla="*/ 1180505 h 5549951"/>
              <a:gd name="connsiteX24" fmla="*/ 4505462 w 4553638"/>
              <a:gd name="connsiteY24" fmla="*/ 1210687 h 5549951"/>
              <a:gd name="connsiteX25" fmla="*/ 4514279 w 4553638"/>
              <a:gd name="connsiteY25" fmla="*/ 1263157 h 5549951"/>
              <a:gd name="connsiteX26" fmla="*/ 4516556 w 4553638"/>
              <a:gd name="connsiteY26" fmla="*/ 1313374 h 5549951"/>
              <a:gd name="connsiteX27" fmla="*/ 4515676 w 4553638"/>
              <a:gd name="connsiteY27" fmla="*/ 1347004 h 5549951"/>
              <a:gd name="connsiteX28" fmla="*/ 4515213 w 4553638"/>
              <a:gd name="connsiteY28" fmla="*/ 1351864 h 5549951"/>
              <a:gd name="connsiteX29" fmla="*/ 4506094 w 4553638"/>
              <a:gd name="connsiteY29" fmla="*/ 1391762 h 5549951"/>
              <a:gd name="connsiteX30" fmla="*/ 4509358 w 4553638"/>
              <a:gd name="connsiteY30" fmla="*/ 1395707 h 5549951"/>
              <a:gd name="connsiteX31" fmla="*/ 4512200 w 4553638"/>
              <a:gd name="connsiteY31" fmla="*/ 1408524 h 5549951"/>
              <a:gd name="connsiteX32" fmla="*/ 4507459 w 4553638"/>
              <a:gd name="connsiteY32" fmla="*/ 1419109 h 5549951"/>
              <a:gd name="connsiteX33" fmla="*/ 4497275 w 4553638"/>
              <a:gd name="connsiteY33" fmla="*/ 1469337 h 5549951"/>
              <a:gd name="connsiteX34" fmla="*/ 4486378 w 4553638"/>
              <a:gd name="connsiteY34" fmla="*/ 1543038 h 5549951"/>
              <a:gd name="connsiteX35" fmla="*/ 4481497 w 4553638"/>
              <a:gd name="connsiteY35" fmla="*/ 1553997 h 5549951"/>
              <a:gd name="connsiteX36" fmla="*/ 4467069 w 4553638"/>
              <a:gd name="connsiteY36" fmla="*/ 1626071 h 5549951"/>
              <a:gd name="connsiteX37" fmla="*/ 4463354 w 4553638"/>
              <a:gd name="connsiteY37" fmla="*/ 1664103 h 5549951"/>
              <a:gd name="connsiteX38" fmla="*/ 4467014 w 4553638"/>
              <a:gd name="connsiteY38" fmla="*/ 1668558 h 5549951"/>
              <a:gd name="connsiteX39" fmla="*/ 4465364 w 4553638"/>
              <a:gd name="connsiteY39" fmla="*/ 1679756 h 5549951"/>
              <a:gd name="connsiteX40" fmla="*/ 4465776 w 4553638"/>
              <a:gd name="connsiteY40" fmla="*/ 1682815 h 5549951"/>
              <a:gd name="connsiteX41" fmla="*/ 4467287 w 4553638"/>
              <a:gd name="connsiteY41" fmla="*/ 1700268 h 5549951"/>
              <a:gd name="connsiteX42" fmla="*/ 4455817 w 4553638"/>
              <a:gd name="connsiteY42" fmla="*/ 1735163 h 5549951"/>
              <a:gd name="connsiteX43" fmla="*/ 4453757 w 4553638"/>
              <a:gd name="connsiteY43" fmla="*/ 1735289 h 5549951"/>
              <a:gd name="connsiteX44" fmla="*/ 4445259 w 4553638"/>
              <a:gd name="connsiteY44" fmla="*/ 1887374 h 5549951"/>
              <a:gd name="connsiteX45" fmla="*/ 4453950 w 4553638"/>
              <a:gd name="connsiteY45" fmla="*/ 1911536 h 5549951"/>
              <a:gd name="connsiteX46" fmla="*/ 4456228 w 4553638"/>
              <a:gd name="connsiteY46" fmla="*/ 1961755 h 5549951"/>
              <a:gd name="connsiteX47" fmla="*/ 4455347 w 4553638"/>
              <a:gd name="connsiteY47" fmla="*/ 1995384 h 5549951"/>
              <a:gd name="connsiteX48" fmla="*/ 4454885 w 4553638"/>
              <a:gd name="connsiteY48" fmla="*/ 2000244 h 5549951"/>
              <a:gd name="connsiteX49" fmla="*/ 4445765 w 4553638"/>
              <a:gd name="connsiteY49" fmla="*/ 2040142 h 5549951"/>
              <a:gd name="connsiteX50" fmla="*/ 4449030 w 4553638"/>
              <a:gd name="connsiteY50" fmla="*/ 2044087 h 5549951"/>
              <a:gd name="connsiteX51" fmla="*/ 4451871 w 4553638"/>
              <a:gd name="connsiteY51" fmla="*/ 2056904 h 5549951"/>
              <a:gd name="connsiteX52" fmla="*/ 4447130 w 4553638"/>
              <a:gd name="connsiteY52" fmla="*/ 2067489 h 5549951"/>
              <a:gd name="connsiteX53" fmla="*/ 4436946 w 4553638"/>
              <a:gd name="connsiteY53" fmla="*/ 2117719 h 5549951"/>
              <a:gd name="connsiteX54" fmla="*/ 4429615 w 4553638"/>
              <a:gd name="connsiteY54" fmla="*/ 2167300 h 5549951"/>
              <a:gd name="connsiteX55" fmla="*/ 4373532 w 4553638"/>
              <a:gd name="connsiteY55" fmla="*/ 3223633 h 5549951"/>
              <a:gd name="connsiteX56" fmla="*/ 4360746 w 4553638"/>
              <a:gd name="connsiteY56" fmla="*/ 3477281 h 5549951"/>
              <a:gd name="connsiteX57" fmla="*/ 4349661 w 4553638"/>
              <a:gd name="connsiteY57" fmla="*/ 3639984 h 5549951"/>
              <a:gd name="connsiteX58" fmla="*/ 4258900 w 4553638"/>
              <a:gd name="connsiteY58" fmla="*/ 5278921 h 5549951"/>
              <a:gd name="connsiteX59" fmla="*/ 4264198 w 4553638"/>
              <a:gd name="connsiteY59" fmla="*/ 5315626 h 5549951"/>
              <a:gd name="connsiteX60" fmla="*/ 4267732 w 4553638"/>
              <a:gd name="connsiteY60" fmla="*/ 5350090 h 5549951"/>
              <a:gd name="connsiteX61" fmla="*/ 4270564 w 4553638"/>
              <a:gd name="connsiteY61" fmla="*/ 5450399 h 5549951"/>
              <a:gd name="connsiteX62" fmla="*/ 4252007 w 4553638"/>
              <a:gd name="connsiteY62" fmla="*/ 5484804 h 5549951"/>
              <a:gd name="connsiteX63" fmla="*/ 4247355 w 4553638"/>
              <a:gd name="connsiteY63" fmla="*/ 5487504 h 5549951"/>
              <a:gd name="connsiteX64" fmla="*/ 4243898 w 4553638"/>
              <a:gd name="connsiteY64" fmla="*/ 5549951 h 5549951"/>
              <a:gd name="connsiteX65" fmla="*/ 0 w 4553638"/>
              <a:gd name="connsiteY65" fmla="*/ 5315524 h 5549951"/>
              <a:gd name="connsiteX66" fmla="*/ 4515 w 4553638"/>
              <a:gd name="connsiteY66" fmla="*/ 5239903 h 5549951"/>
              <a:gd name="connsiteX67" fmla="*/ 8735 w 4553638"/>
              <a:gd name="connsiteY67" fmla="*/ 5233298 h 5549951"/>
              <a:gd name="connsiteX68" fmla="*/ 9004 w 4553638"/>
              <a:gd name="connsiteY68" fmla="*/ 5230552 h 5549951"/>
              <a:gd name="connsiteX69" fmla="*/ 9274 w 4553638"/>
              <a:gd name="connsiteY69" fmla="*/ 5227804 h 5549951"/>
              <a:gd name="connsiteX70" fmla="*/ 9811 w 4553638"/>
              <a:gd name="connsiteY70" fmla="*/ 5222308 h 5549951"/>
              <a:gd name="connsiteX71" fmla="*/ 9496 w 4553638"/>
              <a:gd name="connsiteY71" fmla="*/ 5216405 h 5549951"/>
              <a:gd name="connsiteX72" fmla="*/ 8912 w 4553638"/>
              <a:gd name="connsiteY72" fmla="*/ 5213249 h 5549951"/>
              <a:gd name="connsiteX73" fmla="*/ 9181 w 4553638"/>
              <a:gd name="connsiteY73" fmla="*/ 5210500 h 5549951"/>
              <a:gd name="connsiteX74" fmla="*/ 8865 w 4553638"/>
              <a:gd name="connsiteY74" fmla="*/ 5204597 h 5549951"/>
              <a:gd name="connsiteX75" fmla="*/ 8282 w 4553638"/>
              <a:gd name="connsiteY75" fmla="*/ 5201441 h 5549951"/>
              <a:gd name="connsiteX76" fmla="*/ 7652 w 4553638"/>
              <a:gd name="connsiteY76" fmla="*/ 5189632 h 5549951"/>
              <a:gd name="connsiteX77" fmla="*/ 7068 w 4553638"/>
              <a:gd name="connsiteY77" fmla="*/ 5186477 h 5549951"/>
              <a:gd name="connsiteX78" fmla="*/ 7336 w 4553638"/>
              <a:gd name="connsiteY78" fmla="*/ 5183728 h 5549951"/>
              <a:gd name="connsiteX79" fmla="*/ 5901 w 4553638"/>
              <a:gd name="connsiteY79" fmla="*/ 5180163 h 5549951"/>
              <a:gd name="connsiteX80" fmla="*/ 11313 w 4553638"/>
              <a:gd name="connsiteY80" fmla="*/ 5116566 h 5549951"/>
              <a:gd name="connsiteX81" fmla="*/ 78927 w 4553638"/>
              <a:gd name="connsiteY81" fmla="*/ 3839310 h 5549951"/>
              <a:gd name="connsiteX82" fmla="*/ 303617 w 4553638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638" h="5549951">
                <a:moveTo>
                  <a:pt x="303617" y="0"/>
                </a:moveTo>
                <a:cubicBezTo>
                  <a:pt x="628364" y="31218"/>
                  <a:pt x="2667304" y="134017"/>
                  <a:pt x="3305803" y="171842"/>
                </a:cubicBezTo>
                <a:lnTo>
                  <a:pt x="4134614" y="226950"/>
                </a:lnTo>
                <a:lnTo>
                  <a:pt x="4507808" y="247374"/>
                </a:lnTo>
                <a:lnTo>
                  <a:pt x="4535687" y="269179"/>
                </a:lnTo>
                <a:cubicBezTo>
                  <a:pt x="4535096" y="279763"/>
                  <a:pt x="4534504" y="290346"/>
                  <a:pt x="4533913" y="300930"/>
                </a:cubicBezTo>
                <a:lnTo>
                  <a:pt x="4536835" y="302647"/>
                </a:lnTo>
                <a:cubicBezTo>
                  <a:pt x="4546433" y="304354"/>
                  <a:pt x="4555631" y="291327"/>
                  <a:pt x="4553261" y="334222"/>
                </a:cubicBezTo>
                <a:cubicBezTo>
                  <a:pt x="4542620" y="354710"/>
                  <a:pt x="4535606" y="373686"/>
                  <a:pt x="4531000" y="391868"/>
                </a:cubicBezTo>
                <a:lnTo>
                  <a:pt x="4527512" y="415489"/>
                </a:lnTo>
                <a:lnTo>
                  <a:pt x="4522407" y="506828"/>
                </a:lnTo>
                <a:cubicBezTo>
                  <a:pt x="4522190" y="522300"/>
                  <a:pt x="4521974" y="537773"/>
                  <a:pt x="4521757" y="553245"/>
                </a:cubicBezTo>
                <a:cubicBezTo>
                  <a:pt x="4521486" y="558170"/>
                  <a:pt x="4520392" y="568699"/>
                  <a:pt x="4518658" y="581709"/>
                </a:cubicBezTo>
                <a:lnTo>
                  <a:pt x="4517989" y="585890"/>
                </a:lnTo>
                <a:lnTo>
                  <a:pt x="4505052" y="817404"/>
                </a:lnTo>
                <a:lnTo>
                  <a:pt x="4506765" y="822238"/>
                </a:lnTo>
                <a:cubicBezTo>
                  <a:pt x="4507267" y="829783"/>
                  <a:pt x="4506186" y="837845"/>
                  <a:pt x="4504614" y="846069"/>
                </a:cubicBezTo>
                <a:lnTo>
                  <a:pt x="4503014" y="853854"/>
                </a:lnTo>
                <a:lnTo>
                  <a:pt x="4496776" y="965485"/>
                </a:lnTo>
                <a:lnTo>
                  <a:pt x="4498853" y="966385"/>
                </a:lnTo>
                <a:cubicBezTo>
                  <a:pt x="4500294" y="972743"/>
                  <a:pt x="4503085" y="980116"/>
                  <a:pt x="4502972" y="1002567"/>
                </a:cubicBezTo>
                <a:cubicBezTo>
                  <a:pt x="4492134" y="1029868"/>
                  <a:pt x="4512590" y="1067217"/>
                  <a:pt x="4498174" y="1101094"/>
                </a:cubicBezTo>
                <a:cubicBezTo>
                  <a:pt x="4494447" y="1113552"/>
                  <a:pt x="4492555" y="1152106"/>
                  <a:pt x="4498069" y="1159389"/>
                </a:cubicBezTo>
                <a:cubicBezTo>
                  <a:pt x="4498884" y="1167426"/>
                  <a:pt x="4496227" y="1176807"/>
                  <a:pt x="4502372" y="1180505"/>
                </a:cubicBezTo>
                <a:cubicBezTo>
                  <a:pt x="4509671" y="1186625"/>
                  <a:pt x="4496190" y="1214705"/>
                  <a:pt x="4505462" y="1210687"/>
                </a:cubicBezTo>
                <a:cubicBezTo>
                  <a:pt x="4496186" y="1230628"/>
                  <a:pt x="4511297" y="1246424"/>
                  <a:pt x="4514279" y="1263157"/>
                </a:cubicBezTo>
                <a:lnTo>
                  <a:pt x="4516556" y="1313374"/>
                </a:lnTo>
                <a:cubicBezTo>
                  <a:pt x="4516263" y="1324584"/>
                  <a:pt x="4515969" y="1335794"/>
                  <a:pt x="4515676" y="1347004"/>
                </a:cubicBezTo>
                <a:cubicBezTo>
                  <a:pt x="4515522" y="1348624"/>
                  <a:pt x="4515367" y="1350244"/>
                  <a:pt x="4515213" y="1351864"/>
                </a:cubicBezTo>
                <a:lnTo>
                  <a:pt x="4506094" y="1391762"/>
                </a:lnTo>
                <a:cubicBezTo>
                  <a:pt x="4507300" y="1392770"/>
                  <a:pt x="4508402" y="1394098"/>
                  <a:pt x="4509358" y="1395707"/>
                </a:cubicBezTo>
                <a:lnTo>
                  <a:pt x="4512200" y="1408524"/>
                </a:lnTo>
                <a:lnTo>
                  <a:pt x="4507459" y="1419109"/>
                </a:lnTo>
                <a:lnTo>
                  <a:pt x="4497275" y="1469337"/>
                </a:lnTo>
                <a:lnTo>
                  <a:pt x="4486378" y="1543038"/>
                </a:lnTo>
                <a:lnTo>
                  <a:pt x="4481497" y="1553997"/>
                </a:lnTo>
                <a:cubicBezTo>
                  <a:pt x="4475406" y="1579288"/>
                  <a:pt x="4478554" y="1610368"/>
                  <a:pt x="4467069" y="1626071"/>
                </a:cubicBezTo>
                <a:lnTo>
                  <a:pt x="4463354" y="1664103"/>
                </a:lnTo>
                <a:lnTo>
                  <a:pt x="4467014" y="1668558"/>
                </a:lnTo>
                <a:lnTo>
                  <a:pt x="4465364" y="1679756"/>
                </a:lnTo>
                <a:cubicBezTo>
                  <a:pt x="4465501" y="1680776"/>
                  <a:pt x="4465639" y="1681795"/>
                  <a:pt x="4465776" y="1682815"/>
                </a:cubicBezTo>
                <a:cubicBezTo>
                  <a:pt x="4466583" y="1688654"/>
                  <a:pt x="4467240" y="1694439"/>
                  <a:pt x="4467287" y="1700268"/>
                </a:cubicBezTo>
                <a:cubicBezTo>
                  <a:pt x="4452715" y="1697000"/>
                  <a:pt x="4458424" y="1726126"/>
                  <a:pt x="4455817" y="1735163"/>
                </a:cubicBezTo>
                <a:lnTo>
                  <a:pt x="4453757" y="1735289"/>
                </a:lnTo>
                <a:lnTo>
                  <a:pt x="4445259" y="1887374"/>
                </a:lnTo>
                <a:lnTo>
                  <a:pt x="4453950" y="1911536"/>
                </a:lnTo>
                <a:cubicBezTo>
                  <a:pt x="4454709" y="1928276"/>
                  <a:pt x="4455469" y="1945015"/>
                  <a:pt x="4456228" y="1961755"/>
                </a:cubicBezTo>
                <a:cubicBezTo>
                  <a:pt x="4455934" y="1972965"/>
                  <a:pt x="4455641" y="1984174"/>
                  <a:pt x="4455347" y="1995384"/>
                </a:cubicBezTo>
                <a:lnTo>
                  <a:pt x="4454885" y="2000244"/>
                </a:lnTo>
                <a:lnTo>
                  <a:pt x="4445765" y="2040142"/>
                </a:lnTo>
                <a:cubicBezTo>
                  <a:pt x="4446972" y="2041150"/>
                  <a:pt x="4448073" y="2042479"/>
                  <a:pt x="4449030" y="2044087"/>
                </a:cubicBezTo>
                <a:lnTo>
                  <a:pt x="4451871" y="2056904"/>
                </a:lnTo>
                <a:lnTo>
                  <a:pt x="4447130" y="2067489"/>
                </a:lnTo>
                <a:lnTo>
                  <a:pt x="4436946" y="2117719"/>
                </a:lnTo>
                <a:lnTo>
                  <a:pt x="4429615" y="2167300"/>
                </a:lnTo>
                <a:cubicBezTo>
                  <a:pt x="4410921" y="2519411"/>
                  <a:pt x="4377147" y="2876607"/>
                  <a:pt x="4373532" y="3223633"/>
                </a:cubicBezTo>
                <a:cubicBezTo>
                  <a:pt x="4370580" y="3302336"/>
                  <a:pt x="4363697" y="3398578"/>
                  <a:pt x="4360746" y="3477281"/>
                </a:cubicBezTo>
                <a:cubicBezTo>
                  <a:pt x="4367353" y="3471365"/>
                  <a:pt x="4356962" y="3621544"/>
                  <a:pt x="4349661" y="3639984"/>
                </a:cubicBezTo>
                <a:lnTo>
                  <a:pt x="4258900" y="5278921"/>
                </a:lnTo>
                <a:lnTo>
                  <a:pt x="4264198" y="5315626"/>
                </a:lnTo>
                <a:cubicBezTo>
                  <a:pt x="4269986" y="5323538"/>
                  <a:pt x="4266671" y="5327627"/>
                  <a:pt x="4267732" y="5350090"/>
                </a:cubicBezTo>
                <a:cubicBezTo>
                  <a:pt x="4268793" y="5372551"/>
                  <a:pt x="4252068" y="5406222"/>
                  <a:pt x="4270564" y="5450399"/>
                </a:cubicBezTo>
                <a:cubicBezTo>
                  <a:pt x="4270146" y="5457964"/>
                  <a:pt x="4260467" y="5476308"/>
                  <a:pt x="4252007" y="5484804"/>
                </a:cubicBezTo>
                <a:lnTo>
                  <a:pt x="4247355" y="5487504"/>
                </a:lnTo>
                <a:cubicBezTo>
                  <a:pt x="4246203" y="5508319"/>
                  <a:pt x="4248163" y="5526348"/>
                  <a:pt x="4243898" y="5549951"/>
                </a:cubicBezTo>
                <a:lnTo>
                  <a:pt x="0" y="5315524"/>
                </a:lnTo>
                <a:lnTo>
                  <a:pt x="4515" y="5239903"/>
                </a:lnTo>
                <a:lnTo>
                  <a:pt x="8735" y="5233298"/>
                </a:lnTo>
                <a:cubicBezTo>
                  <a:pt x="9265" y="5232196"/>
                  <a:pt x="8913" y="5231467"/>
                  <a:pt x="9004" y="5230552"/>
                </a:cubicBezTo>
                <a:lnTo>
                  <a:pt x="9274" y="5227804"/>
                </a:lnTo>
                <a:cubicBezTo>
                  <a:pt x="9452" y="5225973"/>
                  <a:pt x="9819" y="5223940"/>
                  <a:pt x="9811" y="5222308"/>
                </a:cubicBezTo>
                <a:cubicBezTo>
                  <a:pt x="9755" y="5211840"/>
                  <a:pt x="8673" y="5224803"/>
                  <a:pt x="9496" y="5216405"/>
                </a:cubicBezTo>
                <a:cubicBezTo>
                  <a:pt x="9302" y="5215352"/>
                  <a:pt x="8977" y="5214469"/>
                  <a:pt x="8912" y="5213249"/>
                </a:cubicBezTo>
                <a:cubicBezTo>
                  <a:pt x="8870" y="5212477"/>
                  <a:pt x="9221" y="5211272"/>
                  <a:pt x="9181" y="5210500"/>
                </a:cubicBezTo>
                <a:cubicBezTo>
                  <a:pt x="8800" y="5203355"/>
                  <a:pt x="8248" y="5210896"/>
                  <a:pt x="8865" y="5204597"/>
                </a:cubicBezTo>
                <a:lnTo>
                  <a:pt x="8282" y="5201441"/>
                </a:lnTo>
                <a:cubicBezTo>
                  <a:pt x="6867" y="5193798"/>
                  <a:pt x="6830" y="5198023"/>
                  <a:pt x="7652" y="5189632"/>
                </a:cubicBezTo>
                <a:cubicBezTo>
                  <a:pt x="7457" y="5188581"/>
                  <a:pt x="7134" y="5187696"/>
                  <a:pt x="7068" y="5186477"/>
                </a:cubicBezTo>
                <a:cubicBezTo>
                  <a:pt x="7026" y="5185706"/>
                  <a:pt x="7459" y="5184394"/>
                  <a:pt x="7336" y="5183728"/>
                </a:cubicBezTo>
                <a:cubicBezTo>
                  <a:pt x="7062" y="5182241"/>
                  <a:pt x="4888" y="5182665"/>
                  <a:pt x="5901" y="5180163"/>
                </a:cubicBezTo>
                <a:lnTo>
                  <a:pt x="11313" y="5116566"/>
                </a:lnTo>
                <a:lnTo>
                  <a:pt x="78927" y="3839310"/>
                </a:lnTo>
                <a:lnTo>
                  <a:pt x="3036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!!2" descr="A screenshot of a video game&#10;&#10;Description automatically generated">
            <a:extLst>
              <a:ext uri="{FF2B5EF4-FFF2-40B4-BE49-F238E27FC236}">
                <a16:creationId xmlns:a16="http://schemas.microsoft.com/office/drawing/2014/main" id="{AFCFAAE2-5D7A-48DD-A8BC-4BA06593B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t="17190" r="1"/>
          <a:stretch/>
        </p:blipFill>
        <p:spPr>
          <a:xfrm rot="171272">
            <a:off x="7685797" y="1453634"/>
            <a:ext cx="3582518" cy="24756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02066EC-92CE-4F17-AB46-346119D1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E4F93A-024D-4896-B535-C700CC6F2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03ABF7D-0FD3-47CF-BF62-C8D9561F03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56E970-02E8-4F91-8392-EC89484E4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E8469CB-65C4-40BA-B613-75617EFB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C04BFF-C178-43B0-9567-EEA423F5C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52714">
            <a:off x="10760953" y="536524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174D7-27C5-402E-9340-20DD56BB6FF7}"/>
              </a:ext>
            </a:extLst>
          </p:cNvPr>
          <p:cNvSpPr txBox="1"/>
          <p:nvPr/>
        </p:nvSpPr>
        <p:spPr>
          <a:xfrm>
            <a:off x="403926" y="1148368"/>
            <a:ext cx="6869585" cy="1384995"/>
          </a:xfrm>
          <a:prstGeom prst="rect">
            <a:avLst/>
          </a:prstGeom>
          <a:solidFill>
            <a:srgbClr val="E0ECF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. Lực là </a:t>
            </a:r>
            <a:r>
              <a:rPr lang="en-US" sz="28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 lượng vectơ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đặc trưng cho tác dụng của vật này lên vật khác mà kết quả là </a:t>
            </a:r>
            <a:r>
              <a:rPr lang="en-US" sz="28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 ra gia tốc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hoặc </a:t>
            </a:r>
            <a:r>
              <a:rPr lang="en-US" sz="28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cho vật biến dạng.</a:t>
            </a:r>
            <a:endParaRPr lang="en-US" sz="2400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79948B1F-8F27-441C-A846-F3E5437D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67" y="4207828"/>
            <a:ext cx="292873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BF029ACF-F7D8-4416-A437-9F05ADBF7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395445"/>
              </p:ext>
            </p:extLst>
          </p:nvPr>
        </p:nvGraphicFramePr>
        <p:xfrm>
          <a:off x="2248424" y="2915120"/>
          <a:ext cx="363842" cy="44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203040" progId="Equation.DSMT4">
                  <p:embed/>
                </p:oleObj>
              </mc:Choice>
              <mc:Fallback>
                <p:oleObj name="Equation" r:id="rId5" imgW="164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48424" y="2915120"/>
                        <a:ext cx="363842" cy="447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05D892-F918-4599-BF1D-95DF7E898C5E}"/>
              </a:ext>
            </a:extLst>
          </p:cNvPr>
          <p:cNvCxnSpPr>
            <a:cxnSpLocks/>
          </p:cNvCxnSpPr>
          <p:nvPr/>
        </p:nvCxnSpPr>
        <p:spPr>
          <a:xfrm flipV="1">
            <a:off x="1757501" y="2847400"/>
            <a:ext cx="1847090" cy="9590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0FD0F1-C928-4DC8-BB81-5BFB7061015D}"/>
              </a:ext>
            </a:extLst>
          </p:cNvPr>
          <p:cNvCxnSpPr>
            <a:cxnSpLocks/>
          </p:cNvCxnSpPr>
          <p:nvPr/>
        </p:nvCxnSpPr>
        <p:spPr>
          <a:xfrm flipV="1">
            <a:off x="1688247" y="3278786"/>
            <a:ext cx="1099930" cy="574065"/>
          </a:xfrm>
          <a:prstGeom prst="straightConnector1">
            <a:avLst/>
          </a:prstGeom>
          <a:ln w="38100">
            <a:solidFill>
              <a:srgbClr val="FF27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B1DF5-FF5E-45F4-9397-11844F1C918D}"/>
              </a:ext>
            </a:extLst>
          </p:cNvPr>
          <p:cNvGrpSpPr/>
          <p:nvPr/>
        </p:nvGrpSpPr>
        <p:grpSpPr>
          <a:xfrm>
            <a:off x="742123" y="3617843"/>
            <a:ext cx="1596887" cy="392758"/>
            <a:chOff x="742123" y="3617843"/>
            <a:chExt cx="1596887" cy="39275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7063BA-DC40-4B5C-A97E-89722AA92E4A}"/>
                </a:ext>
              </a:extLst>
            </p:cNvPr>
            <p:cNvCxnSpPr/>
            <p:nvPr/>
          </p:nvCxnSpPr>
          <p:spPr>
            <a:xfrm>
              <a:off x="742123" y="4010601"/>
              <a:ext cx="15968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8EFBD2-B561-4DBD-9C2A-510449AA1FFA}"/>
                </a:ext>
              </a:extLst>
            </p:cNvPr>
            <p:cNvSpPr/>
            <p:nvPr/>
          </p:nvSpPr>
          <p:spPr>
            <a:xfrm>
              <a:off x="1099930" y="3617843"/>
              <a:ext cx="649357" cy="3927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Left Brace 30">
            <a:extLst>
              <a:ext uri="{FF2B5EF4-FFF2-40B4-BE49-F238E27FC236}">
                <a16:creationId xmlns:a16="http://schemas.microsoft.com/office/drawing/2014/main" id="{05015838-DC94-49F3-944A-416E72231885}"/>
              </a:ext>
            </a:extLst>
          </p:cNvPr>
          <p:cNvSpPr/>
          <p:nvPr/>
        </p:nvSpPr>
        <p:spPr>
          <a:xfrm>
            <a:off x="3488845" y="2970125"/>
            <a:ext cx="398562" cy="25938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4D6344-5710-4466-8C8C-B5E8DABB38C0}"/>
              </a:ext>
            </a:extLst>
          </p:cNvPr>
          <p:cNvSpPr txBox="1"/>
          <p:nvPr/>
        </p:nvSpPr>
        <p:spPr>
          <a:xfrm>
            <a:off x="3887408" y="3059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Giá: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2CC752-37B3-46D2-BDD9-577897978190}"/>
              </a:ext>
            </a:extLst>
          </p:cNvPr>
          <p:cNvSpPr txBox="1"/>
          <p:nvPr/>
        </p:nvSpPr>
        <p:spPr>
          <a:xfrm>
            <a:off x="3887407" y="356581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Chiều: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7EC363-3170-48B6-81AC-E95B984C1EF1}"/>
              </a:ext>
            </a:extLst>
          </p:cNvPr>
          <p:cNvSpPr txBox="1"/>
          <p:nvPr/>
        </p:nvSpPr>
        <p:spPr>
          <a:xfrm>
            <a:off x="3875386" y="415078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Độ lớn: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5F96F7-79D8-4C07-A51E-04AF270552BD}"/>
              </a:ext>
            </a:extLst>
          </p:cNvPr>
          <p:cNvSpPr txBox="1"/>
          <p:nvPr/>
        </p:nvSpPr>
        <p:spPr>
          <a:xfrm>
            <a:off x="3863365" y="4735746"/>
            <a:ext cx="11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Điểm đặt: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582408-D116-4ADB-A30A-4191039FF0F7}"/>
              </a:ext>
            </a:extLst>
          </p:cNvPr>
          <p:cNvSpPr txBox="1"/>
          <p:nvPr/>
        </p:nvSpPr>
        <p:spPr>
          <a:xfrm>
            <a:off x="3887407" y="5210929"/>
            <a:ext cx="199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Đơn vị: N (Newton)</a:t>
            </a:r>
          </a:p>
        </p:txBody>
      </p:sp>
    </p:spTree>
    <p:extLst>
      <p:ext uri="{BB962C8B-B14F-4D97-AF65-F5344CB8AC3E}">
        <p14:creationId xmlns:p14="http://schemas.microsoft.com/office/powerpoint/2010/main" val="1449114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7DF6A-3D9A-4E17-8FD2-574E420D8B53}"/>
              </a:ext>
            </a:extLst>
          </p:cNvPr>
          <p:cNvSpPr txBox="1"/>
          <p:nvPr/>
        </p:nvSpPr>
        <p:spPr>
          <a:xfrm>
            <a:off x="914401" y="543338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Ví dụ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23EE1-3ABB-4A33-B9DE-F26FDCE0A153}"/>
              </a:ext>
            </a:extLst>
          </p:cNvPr>
          <p:cNvSpPr txBox="1"/>
          <p:nvPr/>
        </p:nvSpPr>
        <p:spPr>
          <a:xfrm>
            <a:off x="1865302" y="545593"/>
            <a:ext cx="5983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Hãy biểu diễn các lực tác dụng vào các vật sau: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90327C-BB18-48D1-977F-8B3B609E4D8F}"/>
              </a:ext>
            </a:extLst>
          </p:cNvPr>
          <p:cNvGrpSpPr/>
          <p:nvPr/>
        </p:nvGrpSpPr>
        <p:grpSpPr>
          <a:xfrm>
            <a:off x="2222695" y="2086503"/>
            <a:ext cx="3207025" cy="357809"/>
            <a:chOff x="2222695" y="2086503"/>
            <a:chExt cx="3207025" cy="357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C9FA39-4F8B-4A13-8F0C-E57F5D5DA66E}"/>
                </a:ext>
              </a:extLst>
            </p:cNvPr>
            <p:cNvSpPr/>
            <p:nvPr/>
          </p:nvSpPr>
          <p:spPr>
            <a:xfrm>
              <a:off x="3150345" y="2086503"/>
              <a:ext cx="950901" cy="357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8F963E-5B4E-4515-BA28-86340B7651B2}"/>
                </a:ext>
              </a:extLst>
            </p:cNvPr>
            <p:cNvCxnSpPr/>
            <p:nvPr/>
          </p:nvCxnSpPr>
          <p:spPr>
            <a:xfrm>
              <a:off x="2222695" y="2444312"/>
              <a:ext cx="3207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4A8613-FF18-41A7-AD86-9F0610A18248}"/>
              </a:ext>
            </a:extLst>
          </p:cNvPr>
          <p:cNvGrpSpPr/>
          <p:nvPr/>
        </p:nvGrpSpPr>
        <p:grpSpPr>
          <a:xfrm>
            <a:off x="8021540" y="970872"/>
            <a:ext cx="720000" cy="1972331"/>
            <a:chOff x="6924261" y="1139686"/>
            <a:chExt cx="720000" cy="19723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E2667-79F3-407D-92E1-91A0CACF52D9}"/>
                </a:ext>
              </a:extLst>
            </p:cNvPr>
            <p:cNvCxnSpPr/>
            <p:nvPr/>
          </p:nvCxnSpPr>
          <p:spPr>
            <a:xfrm>
              <a:off x="7271009" y="1318591"/>
              <a:ext cx="0" cy="10734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244B63-9AE8-4697-942C-6E8A8CFA24E7}"/>
                </a:ext>
              </a:extLst>
            </p:cNvPr>
            <p:cNvSpPr/>
            <p:nvPr/>
          </p:nvSpPr>
          <p:spPr>
            <a:xfrm>
              <a:off x="6924261" y="2392017"/>
              <a:ext cx="720000" cy="72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1C80C3-BD7A-4B53-BFF7-4692E3A86A64}"/>
                </a:ext>
              </a:extLst>
            </p:cNvPr>
            <p:cNvCxnSpPr>
              <a:cxnSpLocks/>
            </p:cNvCxnSpPr>
            <p:nvPr/>
          </p:nvCxnSpPr>
          <p:spPr>
            <a:xfrm>
              <a:off x="6997051" y="1318591"/>
              <a:ext cx="57441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81A78C-42A8-4770-9C07-263157EDA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856" y="1139686"/>
              <a:ext cx="121558" cy="152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67F7F2-668D-4366-98AA-D7FE265C7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2702" y="1150682"/>
              <a:ext cx="121558" cy="152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54B0DE-3C03-4E39-AF04-18EC4AF96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8548" y="1148426"/>
              <a:ext cx="121558" cy="152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D56374-DD1E-499F-B4AD-A767220C6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4150" y="1159422"/>
              <a:ext cx="121558" cy="152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654510-D3BC-4788-9B7F-92BCC8C5C648}"/>
              </a:ext>
            </a:extLst>
          </p:cNvPr>
          <p:cNvGrpSpPr/>
          <p:nvPr/>
        </p:nvGrpSpPr>
        <p:grpSpPr>
          <a:xfrm>
            <a:off x="3625795" y="2278659"/>
            <a:ext cx="475451" cy="720000"/>
            <a:chOff x="2317501" y="2405269"/>
            <a:chExt cx="475451" cy="720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2232D30-93ED-46F8-9670-7FD4AF1C7176}"/>
                </a:ext>
              </a:extLst>
            </p:cNvPr>
            <p:cNvCxnSpPr/>
            <p:nvPr/>
          </p:nvCxnSpPr>
          <p:spPr>
            <a:xfrm>
              <a:off x="2317501" y="2405269"/>
              <a:ext cx="0" cy="72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45ABD98A-A9CE-4279-B339-75246CEFFE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5933259"/>
                </p:ext>
              </p:extLst>
            </p:nvPr>
          </p:nvGraphicFramePr>
          <p:xfrm>
            <a:off x="2459150" y="2641690"/>
            <a:ext cx="333802" cy="445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2280" imgH="203040" progId="Equation.DSMT4">
                    <p:embed/>
                  </p:oleObj>
                </mc:Choice>
                <mc:Fallback>
                  <p:oleObj name="Equation" r:id="rId2" imgW="1522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459150" y="2641690"/>
                          <a:ext cx="333802" cy="4450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078804-F6DF-4023-9DCC-5C5E5FF2A9A3}"/>
              </a:ext>
            </a:extLst>
          </p:cNvPr>
          <p:cNvGrpSpPr/>
          <p:nvPr/>
        </p:nvGrpSpPr>
        <p:grpSpPr>
          <a:xfrm>
            <a:off x="3625795" y="1359358"/>
            <a:ext cx="696048" cy="906049"/>
            <a:chOff x="2317501" y="1485968"/>
            <a:chExt cx="696048" cy="90604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674DB93-3448-441B-9A6B-968F242BB8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501" y="1689652"/>
              <a:ext cx="0" cy="70236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D0DC57DC-E61D-4280-9030-A600A8A1789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162478"/>
                </p:ext>
              </p:extLst>
            </p:nvPr>
          </p:nvGraphicFramePr>
          <p:xfrm>
            <a:off x="2413937" y="1485968"/>
            <a:ext cx="599612" cy="5548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4880" imgH="203040" progId="Equation.DSMT4">
                    <p:embed/>
                  </p:oleObj>
                </mc:Choice>
                <mc:Fallback>
                  <p:oleObj name="Equation" r:id="rId4" imgW="164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13937" y="1485968"/>
                          <a:ext cx="599612" cy="5548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3B40C9-BEEB-4C27-956B-D6EFC1FC8055}"/>
              </a:ext>
            </a:extLst>
          </p:cNvPr>
          <p:cNvGrpSpPr/>
          <p:nvPr/>
        </p:nvGrpSpPr>
        <p:grpSpPr>
          <a:xfrm>
            <a:off x="8365737" y="1435100"/>
            <a:ext cx="652851" cy="811657"/>
            <a:chOff x="2317501" y="1580360"/>
            <a:chExt cx="652851" cy="81165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07D8A31-DE28-4F81-B23B-AA6C458547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501" y="1689652"/>
              <a:ext cx="0" cy="70236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485EFFEE-FD6F-461D-B2BB-2C9F92A8B6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8953421"/>
                </p:ext>
              </p:extLst>
            </p:nvPr>
          </p:nvGraphicFramePr>
          <p:xfrm>
            <a:off x="2462352" y="1580360"/>
            <a:ext cx="508000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9680" imgH="203040" progId="Equation.DSMT4">
                    <p:embed/>
                  </p:oleObj>
                </mc:Choice>
                <mc:Fallback>
                  <p:oleObj name="Equation" r:id="rId6" imgW="139680" imgH="20304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D0DC57DC-E61D-4280-9030-A600A8A178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62352" y="1580360"/>
                          <a:ext cx="508000" cy="554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942749-570B-41E7-80DA-A961C03DF25A}"/>
              </a:ext>
            </a:extLst>
          </p:cNvPr>
          <p:cNvGrpSpPr/>
          <p:nvPr/>
        </p:nvGrpSpPr>
        <p:grpSpPr>
          <a:xfrm>
            <a:off x="8383552" y="2596455"/>
            <a:ext cx="475451" cy="720000"/>
            <a:chOff x="2317501" y="2405269"/>
            <a:chExt cx="475451" cy="72000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F031063-32B0-43C4-8C56-6D50D8D6ADCA}"/>
                </a:ext>
              </a:extLst>
            </p:cNvPr>
            <p:cNvCxnSpPr/>
            <p:nvPr/>
          </p:nvCxnSpPr>
          <p:spPr>
            <a:xfrm>
              <a:off x="2317501" y="2405269"/>
              <a:ext cx="0" cy="72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D81FE951-6C2C-47F9-9F52-397C5B8E7A2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5933259"/>
                </p:ext>
              </p:extLst>
            </p:nvPr>
          </p:nvGraphicFramePr>
          <p:xfrm>
            <a:off x="2459150" y="2641690"/>
            <a:ext cx="333802" cy="445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2280" imgH="203040" progId="Equation.DSMT4">
                    <p:embed/>
                  </p:oleObj>
                </mc:Choice>
                <mc:Fallback>
                  <p:oleObj name="Equation" r:id="rId8" imgW="152280" imgH="2030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45ABD98A-A9CE-4279-B339-75246CEFFE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459150" y="2641690"/>
                          <a:ext cx="333802" cy="4450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37DB81C-B9AC-4414-A985-4A5AA50EC402}"/>
              </a:ext>
            </a:extLst>
          </p:cNvPr>
          <p:cNvSpPr txBox="1"/>
          <p:nvPr/>
        </p:nvSpPr>
        <p:spPr>
          <a:xfrm>
            <a:off x="724750" y="3662820"/>
            <a:ext cx="8919261" cy="892552"/>
          </a:xfrm>
          <a:prstGeom prst="rect">
            <a:avLst/>
          </a:prstGeom>
          <a:solidFill>
            <a:srgbClr val="E0ECF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. Các lực cân bằng là các lực khi tác dụng đồng thời vào một vật thì </a:t>
            </a:r>
            <a:r>
              <a:rPr lang="en-US" sz="28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gây ra gia tốc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cho vật.</a:t>
            </a:r>
            <a:endParaRPr lang="en-US" sz="2400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!!3">
            <a:extLst>
              <a:ext uri="{FF2B5EF4-FFF2-40B4-BE49-F238E27FC236}">
                <a16:creationId xmlns:a16="http://schemas.microsoft.com/office/drawing/2014/main" id="{89ACC013-E40D-4CD1-96D6-92840C1E190F}"/>
              </a:ext>
            </a:extLst>
          </p:cNvPr>
          <p:cNvSpPr txBox="1"/>
          <p:nvPr/>
        </p:nvSpPr>
        <p:spPr>
          <a:xfrm>
            <a:off x="724750" y="5292239"/>
            <a:ext cx="3034747" cy="461665"/>
          </a:xfrm>
          <a:prstGeom prst="rect">
            <a:avLst/>
          </a:prstGeom>
          <a:solidFill>
            <a:srgbClr val="E0ECF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. Hai lực cân bằng có:</a:t>
            </a:r>
            <a:endParaRPr lang="en-US" sz="2400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C49303FD-604A-48CC-B2D9-90147D75BCDA}"/>
              </a:ext>
            </a:extLst>
          </p:cNvPr>
          <p:cNvSpPr/>
          <p:nvPr/>
        </p:nvSpPr>
        <p:spPr>
          <a:xfrm>
            <a:off x="4121426" y="4834641"/>
            <a:ext cx="371061" cy="154672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79EBE7-CD00-4E7B-A416-A257DF4C80AB}"/>
              </a:ext>
            </a:extLst>
          </p:cNvPr>
          <p:cNvSpPr txBox="1"/>
          <p:nvPr/>
        </p:nvSpPr>
        <p:spPr>
          <a:xfrm>
            <a:off x="4542832" y="4834641"/>
            <a:ext cx="26744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Cùng tác dụng lên 1 vật.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A1F3F9-8B73-49F2-BD76-38A7966D7EBC}"/>
              </a:ext>
            </a:extLst>
          </p:cNvPr>
          <p:cNvSpPr txBox="1"/>
          <p:nvPr/>
        </p:nvSpPr>
        <p:spPr>
          <a:xfrm>
            <a:off x="4559832" y="5323017"/>
            <a:ext cx="107112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Cùng giá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576BEA-C2DA-4E3B-8EA6-21BE2F604DD0}"/>
              </a:ext>
            </a:extLst>
          </p:cNvPr>
          <p:cNvSpPr txBox="1"/>
          <p:nvPr/>
        </p:nvSpPr>
        <p:spPr>
          <a:xfrm>
            <a:off x="4542832" y="5774002"/>
            <a:ext cx="203613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Độ lớn bằng nhau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8FABF7-5D36-421F-B2AE-CE2694004330}"/>
              </a:ext>
            </a:extLst>
          </p:cNvPr>
          <p:cNvSpPr txBox="1"/>
          <p:nvPr/>
        </p:nvSpPr>
        <p:spPr>
          <a:xfrm>
            <a:off x="4542832" y="6276578"/>
            <a:ext cx="150554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Ngược chiều</a:t>
            </a:r>
          </a:p>
        </p:txBody>
      </p:sp>
      <p:pic>
        <p:nvPicPr>
          <p:cNvPr id="1028" name="!!4" descr="Untitled Document">
            <a:extLst>
              <a:ext uri="{FF2B5EF4-FFF2-40B4-BE49-F238E27FC236}">
                <a16:creationId xmlns:a16="http://schemas.microsoft.com/office/drawing/2014/main" id="{84B944EC-138A-443A-9C56-50389E05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82" y="4883350"/>
            <a:ext cx="3737317" cy="199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2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8" grpId="0" animBg="1"/>
      <p:bldP spid="40" grpId="0" animBg="1"/>
      <p:bldP spid="39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9419335-F0F8-4824-8B22-A85EFC997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D5E9CC-2294-46D1-89D0-F8C6FA5C4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693">
            <a:off x="6932250" y="471945"/>
            <a:ext cx="4868072" cy="60026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BABD217-EF3C-4AF3-9C20-A6619D21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917">
            <a:off x="6879843" y="443989"/>
            <a:ext cx="5003820" cy="6062101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364" h="5549951">
                <a:moveTo>
                  <a:pt x="303343" y="0"/>
                </a:moveTo>
                <a:cubicBezTo>
                  <a:pt x="628090" y="31218"/>
                  <a:pt x="2667030" y="134017"/>
                  <a:pt x="3305529" y="171842"/>
                </a:cubicBezTo>
                <a:lnTo>
                  <a:pt x="4134340" y="226950"/>
                </a:lnTo>
                <a:lnTo>
                  <a:pt x="4507534" y="247374"/>
                </a:lnTo>
                <a:lnTo>
                  <a:pt x="4535413" y="269179"/>
                </a:lnTo>
                <a:cubicBezTo>
                  <a:pt x="4534822" y="279763"/>
                  <a:pt x="4534230" y="290346"/>
                  <a:pt x="4533639" y="300930"/>
                </a:cubicBezTo>
                <a:lnTo>
                  <a:pt x="4536561" y="302647"/>
                </a:lnTo>
                <a:cubicBezTo>
                  <a:pt x="4546159" y="304354"/>
                  <a:pt x="4555357" y="291327"/>
                  <a:pt x="4552987" y="334222"/>
                </a:cubicBezTo>
                <a:cubicBezTo>
                  <a:pt x="4542346" y="354710"/>
                  <a:pt x="4535332" y="373686"/>
                  <a:pt x="4530726" y="391868"/>
                </a:cubicBezTo>
                <a:lnTo>
                  <a:pt x="4527238" y="415489"/>
                </a:lnTo>
                <a:lnTo>
                  <a:pt x="4522133" y="506828"/>
                </a:lnTo>
                <a:cubicBezTo>
                  <a:pt x="4521916" y="522300"/>
                  <a:pt x="4521700" y="537773"/>
                  <a:pt x="4521483" y="553245"/>
                </a:cubicBezTo>
                <a:cubicBezTo>
                  <a:pt x="4521212" y="558170"/>
                  <a:pt x="4520118" y="568699"/>
                  <a:pt x="4518384" y="581709"/>
                </a:cubicBezTo>
                <a:lnTo>
                  <a:pt x="4517715" y="585890"/>
                </a:lnTo>
                <a:lnTo>
                  <a:pt x="4504778" y="817404"/>
                </a:lnTo>
                <a:lnTo>
                  <a:pt x="4506491" y="822238"/>
                </a:lnTo>
                <a:cubicBezTo>
                  <a:pt x="4506993" y="829783"/>
                  <a:pt x="4505912" y="837845"/>
                  <a:pt x="4504340" y="846069"/>
                </a:cubicBezTo>
                <a:lnTo>
                  <a:pt x="4502740" y="853854"/>
                </a:lnTo>
                <a:lnTo>
                  <a:pt x="4496502" y="965485"/>
                </a:lnTo>
                <a:lnTo>
                  <a:pt x="4498579" y="966385"/>
                </a:lnTo>
                <a:cubicBezTo>
                  <a:pt x="4500020" y="972743"/>
                  <a:pt x="4502811" y="980116"/>
                  <a:pt x="4502698" y="1002567"/>
                </a:cubicBezTo>
                <a:cubicBezTo>
                  <a:pt x="4491860" y="1029868"/>
                  <a:pt x="4512316" y="1067217"/>
                  <a:pt x="4497900" y="1101094"/>
                </a:cubicBezTo>
                <a:cubicBezTo>
                  <a:pt x="4494173" y="1113552"/>
                  <a:pt x="4492281" y="1152106"/>
                  <a:pt x="4497795" y="1159389"/>
                </a:cubicBezTo>
                <a:cubicBezTo>
                  <a:pt x="4498610" y="1167426"/>
                  <a:pt x="4495953" y="1176807"/>
                  <a:pt x="4502098" y="1180505"/>
                </a:cubicBezTo>
                <a:cubicBezTo>
                  <a:pt x="4509397" y="1186625"/>
                  <a:pt x="4495916" y="1214705"/>
                  <a:pt x="4505188" y="1210687"/>
                </a:cubicBezTo>
                <a:cubicBezTo>
                  <a:pt x="4495912" y="1230628"/>
                  <a:pt x="4511023" y="1246424"/>
                  <a:pt x="4514005" y="1263157"/>
                </a:cubicBezTo>
                <a:lnTo>
                  <a:pt x="4516282" y="1313374"/>
                </a:lnTo>
                <a:cubicBezTo>
                  <a:pt x="4515989" y="1324584"/>
                  <a:pt x="4515695" y="1335794"/>
                  <a:pt x="4515402" y="1347004"/>
                </a:cubicBezTo>
                <a:cubicBezTo>
                  <a:pt x="4515248" y="1348624"/>
                  <a:pt x="4515093" y="1350244"/>
                  <a:pt x="4514939" y="1351864"/>
                </a:cubicBezTo>
                <a:lnTo>
                  <a:pt x="4505820" y="1391762"/>
                </a:lnTo>
                <a:cubicBezTo>
                  <a:pt x="4507026" y="1392770"/>
                  <a:pt x="4508128" y="1394098"/>
                  <a:pt x="4509084" y="1395707"/>
                </a:cubicBezTo>
                <a:lnTo>
                  <a:pt x="4511926" y="1408524"/>
                </a:lnTo>
                <a:lnTo>
                  <a:pt x="4507185" y="1419109"/>
                </a:lnTo>
                <a:lnTo>
                  <a:pt x="4497001" y="1469337"/>
                </a:lnTo>
                <a:lnTo>
                  <a:pt x="4486104" y="1543038"/>
                </a:lnTo>
                <a:lnTo>
                  <a:pt x="4481223" y="1553997"/>
                </a:lnTo>
                <a:cubicBezTo>
                  <a:pt x="4475132" y="1579288"/>
                  <a:pt x="4478280" y="1610368"/>
                  <a:pt x="4466795" y="1626071"/>
                </a:cubicBezTo>
                <a:lnTo>
                  <a:pt x="4463080" y="1664103"/>
                </a:lnTo>
                <a:lnTo>
                  <a:pt x="4466740" y="1668558"/>
                </a:lnTo>
                <a:lnTo>
                  <a:pt x="4465090" y="1679756"/>
                </a:lnTo>
                <a:cubicBezTo>
                  <a:pt x="4465227" y="1680776"/>
                  <a:pt x="4465365" y="1681795"/>
                  <a:pt x="4465502" y="1682815"/>
                </a:cubicBezTo>
                <a:cubicBezTo>
                  <a:pt x="4466309" y="1688654"/>
                  <a:pt x="4466966" y="1694439"/>
                  <a:pt x="4467013" y="1700268"/>
                </a:cubicBezTo>
                <a:cubicBezTo>
                  <a:pt x="4452441" y="1697000"/>
                  <a:pt x="4458150" y="1726126"/>
                  <a:pt x="4455543" y="1735163"/>
                </a:cubicBezTo>
                <a:lnTo>
                  <a:pt x="4453483" y="1735289"/>
                </a:lnTo>
                <a:lnTo>
                  <a:pt x="4444985" y="1887374"/>
                </a:lnTo>
                <a:lnTo>
                  <a:pt x="4453676" y="1911536"/>
                </a:lnTo>
                <a:cubicBezTo>
                  <a:pt x="4454435" y="1928276"/>
                  <a:pt x="4455195" y="1945015"/>
                  <a:pt x="4455954" y="1961755"/>
                </a:cubicBezTo>
                <a:cubicBezTo>
                  <a:pt x="4455660" y="1972965"/>
                  <a:pt x="4455367" y="1984174"/>
                  <a:pt x="4455073" y="1995384"/>
                </a:cubicBezTo>
                <a:lnTo>
                  <a:pt x="4454611" y="2000244"/>
                </a:lnTo>
                <a:lnTo>
                  <a:pt x="4445491" y="2040142"/>
                </a:lnTo>
                <a:cubicBezTo>
                  <a:pt x="4446698" y="2041150"/>
                  <a:pt x="4447799" y="2042479"/>
                  <a:pt x="4448756" y="2044087"/>
                </a:cubicBezTo>
                <a:lnTo>
                  <a:pt x="4451597" y="2056904"/>
                </a:lnTo>
                <a:lnTo>
                  <a:pt x="4446856" y="2067489"/>
                </a:lnTo>
                <a:lnTo>
                  <a:pt x="4436672" y="2117719"/>
                </a:lnTo>
                <a:lnTo>
                  <a:pt x="4429341" y="2167300"/>
                </a:lnTo>
                <a:cubicBezTo>
                  <a:pt x="4410647" y="2519411"/>
                  <a:pt x="4376873" y="2876607"/>
                  <a:pt x="4373258" y="3223633"/>
                </a:cubicBezTo>
                <a:cubicBezTo>
                  <a:pt x="4370306" y="3302336"/>
                  <a:pt x="4363423" y="3398578"/>
                  <a:pt x="4360472" y="3477281"/>
                </a:cubicBezTo>
                <a:cubicBezTo>
                  <a:pt x="4367079" y="3471365"/>
                  <a:pt x="4356688" y="3621544"/>
                  <a:pt x="4349387" y="3639984"/>
                </a:cubicBezTo>
                <a:lnTo>
                  <a:pt x="4258626" y="5278921"/>
                </a:lnTo>
                <a:lnTo>
                  <a:pt x="4263924" y="5315626"/>
                </a:lnTo>
                <a:cubicBezTo>
                  <a:pt x="4269712" y="5323538"/>
                  <a:pt x="4266397" y="5327627"/>
                  <a:pt x="4267458" y="5350090"/>
                </a:cubicBezTo>
                <a:cubicBezTo>
                  <a:pt x="4268519" y="5372551"/>
                  <a:pt x="4251794" y="5406222"/>
                  <a:pt x="4270290" y="5450399"/>
                </a:cubicBezTo>
                <a:cubicBezTo>
                  <a:pt x="4269872" y="5457964"/>
                  <a:pt x="4260193" y="5476308"/>
                  <a:pt x="4251733" y="5484804"/>
                </a:cubicBezTo>
                <a:lnTo>
                  <a:pt x="4247081" y="5487504"/>
                </a:lnTo>
                <a:cubicBezTo>
                  <a:pt x="4245929" y="5508319"/>
                  <a:pt x="4247889" y="5526348"/>
                  <a:pt x="4243624" y="5549951"/>
                </a:cubicBezTo>
                <a:cubicBezTo>
                  <a:pt x="3535777" y="5517558"/>
                  <a:pt x="706564" y="5344821"/>
                  <a:pt x="0" y="5293146"/>
                </a:cubicBezTo>
                <a:lnTo>
                  <a:pt x="4241" y="5239903"/>
                </a:lnTo>
                <a:lnTo>
                  <a:pt x="8461" y="5233298"/>
                </a:lnTo>
                <a:cubicBezTo>
                  <a:pt x="8991" y="5232196"/>
                  <a:pt x="8639" y="5231467"/>
                  <a:pt x="8730" y="5230552"/>
                </a:cubicBezTo>
                <a:lnTo>
                  <a:pt x="9000" y="5227804"/>
                </a:lnTo>
                <a:cubicBezTo>
                  <a:pt x="9178" y="5225973"/>
                  <a:pt x="9545" y="5223940"/>
                  <a:pt x="9537" y="5222308"/>
                </a:cubicBezTo>
                <a:cubicBezTo>
                  <a:pt x="9481" y="5211840"/>
                  <a:pt x="8399" y="5224803"/>
                  <a:pt x="9222" y="5216405"/>
                </a:cubicBezTo>
                <a:cubicBezTo>
                  <a:pt x="9028" y="5215352"/>
                  <a:pt x="8703" y="5214469"/>
                  <a:pt x="8638" y="5213249"/>
                </a:cubicBezTo>
                <a:cubicBezTo>
                  <a:pt x="8596" y="5212477"/>
                  <a:pt x="8947" y="5211272"/>
                  <a:pt x="8907" y="5210500"/>
                </a:cubicBezTo>
                <a:cubicBezTo>
                  <a:pt x="8526" y="5203355"/>
                  <a:pt x="7974" y="5210896"/>
                  <a:pt x="8591" y="5204597"/>
                </a:cubicBezTo>
                <a:lnTo>
                  <a:pt x="8008" y="5201441"/>
                </a:lnTo>
                <a:cubicBezTo>
                  <a:pt x="6593" y="5193798"/>
                  <a:pt x="6556" y="5198023"/>
                  <a:pt x="7378" y="5189632"/>
                </a:cubicBezTo>
                <a:cubicBezTo>
                  <a:pt x="7183" y="5188581"/>
                  <a:pt x="6860" y="5187696"/>
                  <a:pt x="6794" y="5186477"/>
                </a:cubicBezTo>
                <a:cubicBezTo>
                  <a:pt x="6752" y="5185706"/>
                  <a:pt x="7185" y="5184394"/>
                  <a:pt x="7062" y="5183728"/>
                </a:cubicBezTo>
                <a:cubicBezTo>
                  <a:pt x="6788" y="5182241"/>
                  <a:pt x="4614" y="5182665"/>
                  <a:pt x="5627" y="5180163"/>
                </a:cubicBezTo>
                <a:lnTo>
                  <a:pt x="11039" y="5116566"/>
                </a:lnTo>
                <a:lnTo>
                  <a:pt x="78653" y="3839310"/>
                </a:lnTo>
                <a:lnTo>
                  <a:pt x="3033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!!4" descr="Diagram&#10;&#10;Description automatically generated">
            <a:extLst>
              <a:ext uri="{FF2B5EF4-FFF2-40B4-BE49-F238E27FC236}">
                <a16:creationId xmlns:a16="http://schemas.microsoft.com/office/drawing/2014/main" id="{BFC645F7-4738-4FA0-A4BE-196DAC853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693">
            <a:off x="7347862" y="1696425"/>
            <a:ext cx="4190511" cy="2954310"/>
          </a:xfrm>
          <a:prstGeom prst="rect">
            <a:avLst/>
          </a:prstGeom>
        </p:spPr>
      </p:pic>
      <p:sp>
        <p:nvSpPr>
          <p:cNvPr id="2" name="!!3">
            <a:extLst>
              <a:ext uri="{FF2B5EF4-FFF2-40B4-BE49-F238E27FC236}">
                <a16:creationId xmlns:a16="http://schemas.microsoft.com/office/drawing/2014/main" id="{6E1CDAD1-9042-4970-8148-B8EBDC98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80" y="132819"/>
            <a:ext cx="4375640" cy="874580"/>
          </a:xfrm>
        </p:spPr>
        <p:txBody>
          <a:bodyPr>
            <a:noAutofit/>
          </a:bodyPr>
          <a:lstStyle/>
          <a:p>
            <a:r>
              <a:rPr lang="en-US" sz="32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TỔNG HỢP LỰC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0564D73-1D11-4B81-A484-980DD5F30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755116">
            <a:off x="11497383" y="-45777"/>
            <a:ext cx="444795" cy="1477829"/>
          </a:xfrm>
          <a:custGeom>
            <a:avLst/>
            <a:gdLst>
              <a:gd name="connsiteX0" fmla="*/ 444795 w 444795"/>
              <a:gd name="connsiteY0" fmla="*/ 0 h 1477829"/>
              <a:gd name="connsiteX1" fmla="*/ 444795 w 444795"/>
              <a:gd name="connsiteY1" fmla="*/ 1175882 h 1477829"/>
              <a:gd name="connsiteX2" fmla="*/ 137549 w 444795"/>
              <a:gd name="connsiteY2" fmla="*/ 1458264 h 1477829"/>
              <a:gd name="connsiteX3" fmla="*/ 135376 w 444795"/>
              <a:gd name="connsiteY3" fmla="*/ 1456664 h 1477829"/>
              <a:gd name="connsiteX4" fmla="*/ 133021 w 444795"/>
              <a:gd name="connsiteY4" fmla="*/ 1462425 h 1477829"/>
              <a:gd name="connsiteX5" fmla="*/ 120793 w 444795"/>
              <a:gd name="connsiteY5" fmla="*/ 1473664 h 1477829"/>
              <a:gd name="connsiteX6" fmla="*/ 98727 w 444795"/>
              <a:gd name="connsiteY6" fmla="*/ 1466261 h 1477829"/>
              <a:gd name="connsiteX7" fmla="*/ 73928 w 444795"/>
              <a:gd name="connsiteY7" fmla="*/ 1473251 h 1477829"/>
              <a:gd name="connsiteX8" fmla="*/ 9019 w 444795"/>
              <a:gd name="connsiteY8" fmla="*/ 1450666 h 1477829"/>
              <a:gd name="connsiteX9" fmla="*/ 0 w 444795"/>
              <a:gd name="connsiteY9" fmla="*/ 1449125 h 1477829"/>
              <a:gd name="connsiteX10" fmla="*/ 0 w 444795"/>
              <a:gd name="connsiteY10" fmla="*/ 64180 h 1477829"/>
              <a:gd name="connsiteX11" fmla="*/ 39454 w 444795"/>
              <a:gd name="connsiteY11" fmla="*/ 54490 h 1477829"/>
              <a:gd name="connsiteX12" fmla="*/ 139617 w 444795"/>
              <a:gd name="connsiteY12" fmla="*/ 34603 h 1477829"/>
              <a:gd name="connsiteX13" fmla="*/ 193778 w 444795"/>
              <a:gd name="connsiteY13" fmla="*/ 41887 h 1477829"/>
              <a:gd name="connsiteX14" fmla="*/ 261389 w 444795"/>
              <a:gd name="connsiteY14" fmla="*/ 30173 h 1477829"/>
              <a:gd name="connsiteX15" fmla="*/ 274876 w 444795"/>
              <a:gd name="connsiteY15" fmla="*/ 30981 h 1477829"/>
              <a:gd name="connsiteX16" fmla="*/ 280032 w 444795"/>
              <a:gd name="connsiteY16" fmla="*/ 40053 h 1477829"/>
              <a:gd name="connsiteX17" fmla="*/ 284781 w 444795"/>
              <a:gd name="connsiteY17" fmla="*/ 41740 h 1477829"/>
              <a:gd name="connsiteX18" fmla="*/ 300007 w 444795"/>
              <a:gd name="connsiteY18" fmla="*/ 30358 h 1477829"/>
              <a:gd name="connsiteX19" fmla="*/ 375999 w 444795"/>
              <a:gd name="connsiteY19" fmla="*/ 37073 h 1477829"/>
              <a:gd name="connsiteX20" fmla="*/ 417584 w 444795"/>
              <a:gd name="connsiteY20" fmla="*/ 7964 h 147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795" h="1477829">
                <a:moveTo>
                  <a:pt x="444795" y="0"/>
                </a:moveTo>
                <a:lnTo>
                  <a:pt x="444795" y="1175882"/>
                </a:lnTo>
                <a:lnTo>
                  <a:pt x="137549" y="1458264"/>
                </a:lnTo>
                <a:lnTo>
                  <a:pt x="135376" y="1456664"/>
                </a:lnTo>
                <a:lnTo>
                  <a:pt x="133021" y="1462425"/>
                </a:lnTo>
                <a:lnTo>
                  <a:pt x="120793" y="1473664"/>
                </a:lnTo>
                <a:lnTo>
                  <a:pt x="98727" y="1466261"/>
                </a:lnTo>
                <a:cubicBezTo>
                  <a:pt x="83509" y="1458358"/>
                  <a:pt x="70264" y="1450019"/>
                  <a:pt x="73928" y="1473251"/>
                </a:cubicBezTo>
                <a:cubicBezTo>
                  <a:pt x="28933" y="1457321"/>
                  <a:pt x="47711" y="1505726"/>
                  <a:pt x="9019" y="1450666"/>
                </a:cubicBezTo>
                <a:lnTo>
                  <a:pt x="0" y="1449125"/>
                </a:lnTo>
                <a:lnTo>
                  <a:pt x="0" y="64180"/>
                </a:lnTo>
                <a:lnTo>
                  <a:pt x="39454" y="54490"/>
                </a:lnTo>
                <a:cubicBezTo>
                  <a:pt x="73377" y="48344"/>
                  <a:pt x="108602" y="44590"/>
                  <a:pt x="139617" y="34603"/>
                </a:cubicBezTo>
                <a:cubicBezTo>
                  <a:pt x="180798" y="71942"/>
                  <a:pt x="156173" y="36617"/>
                  <a:pt x="193778" y="41887"/>
                </a:cubicBezTo>
                <a:lnTo>
                  <a:pt x="261389" y="30173"/>
                </a:lnTo>
                <a:lnTo>
                  <a:pt x="274876" y="30981"/>
                </a:lnTo>
                <a:lnTo>
                  <a:pt x="280032" y="40053"/>
                </a:lnTo>
                <a:lnTo>
                  <a:pt x="284781" y="41740"/>
                </a:lnTo>
                <a:lnTo>
                  <a:pt x="300007" y="30358"/>
                </a:lnTo>
                <a:cubicBezTo>
                  <a:pt x="322467" y="24226"/>
                  <a:pt x="353079" y="38603"/>
                  <a:pt x="375999" y="37073"/>
                </a:cubicBezTo>
                <a:cubicBezTo>
                  <a:pt x="382977" y="22651"/>
                  <a:pt x="397501" y="14733"/>
                  <a:pt x="417584" y="7964"/>
                </a:cubicBez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9A87D-A5C3-47CC-97C1-EE06109D6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22E525D-D0E5-4F41-B19A-3B77CF2DC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7125F75-A864-4C18-9A8A-03A52CE4E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35B4576-7117-456A-A021-5078B5502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912C2A-30A1-425E-AD36-F757A4AEA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D20C3EE3-8D5C-414D-9B59-F4F8224FB9D8}"/>
              </a:ext>
            </a:extLst>
          </p:cNvPr>
          <p:cNvSpPr txBox="1">
            <a:spLocks/>
          </p:cNvSpPr>
          <p:nvPr/>
        </p:nvSpPr>
        <p:spPr>
          <a:xfrm>
            <a:off x="7500004" y="865390"/>
            <a:ext cx="2584112" cy="578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1. Thí nghiệm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2EB177-AA73-41CD-981F-E52F36745516}"/>
              </a:ext>
            </a:extLst>
          </p:cNvPr>
          <p:cNvSpPr txBox="1">
            <a:spLocks/>
          </p:cNvSpPr>
          <p:nvPr/>
        </p:nvSpPr>
        <p:spPr>
          <a:xfrm>
            <a:off x="607436" y="1140218"/>
            <a:ext cx="2584112" cy="578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Định nghĩa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A193A9-AB2F-443C-84DD-21010E2F0899}"/>
              </a:ext>
            </a:extLst>
          </p:cNvPr>
          <p:cNvSpPr txBox="1"/>
          <p:nvPr/>
        </p:nvSpPr>
        <p:spPr>
          <a:xfrm>
            <a:off x="532519" y="1869093"/>
            <a:ext cx="58882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Tổng hợp lực là </a:t>
            </a:r>
            <a:r>
              <a:rPr lang="en-US" sz="2400" b="1" i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 thế các lực</a:t>
            </a:r>
            <a:r>
              <a:rPr lang="en-US" sz="20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tác dụng đồng thời vào cùng một vật </a:t>
            </a:r>
            <a:r>
              <a:rPr lang="en-US" sz="2400" b="1" i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1 lực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có tác dụng giống hệt như các lực ấy.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ECCF1-23E7-4188-8A6F-90B57A1D7FE3}"/>
              </a:ext>
            </a:extLst>
          </p:cNvPr>
          <p:cNvSpPr txBox="1">
            <a:spLocks/>
          </p:cNvSpPr>
          <p:nvPr/>
        </p:nvSpPr>
        <p:spPr>
          <a:xfrm>
            <a:off x="532518" y="3139963"/>
            <a:ext cx="3893707" cy="578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3. Quy tắc hình bình hành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BB5A05D-1ED9-47AC-A244-E2C4777A39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902308"/>
              </p:ext>
            </p:extLst>
          </p:nvPr>
        </p:nvGraphicFramePr>
        <p:xfrm>
          <a:off x="2241290" y="3916320"/>
          <a:ext cx="2184935" cy="76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253800" progId="Equation.DSMT4">
                  <p:embed/>
                </p:oleObj>
              </mc:Choice>
              <mc:Fallback>
                <p:oleObj name="Equation" r:id="rId4" imgW="723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1290" y="3916320"/>
                        <a:ext cx="2184935" cy="766644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E3E017-25A6-401B-AA39-28E8AFE491FB}"/>
              </a:ext>
            </a:extLst>
          </p:cNvPr>
          <p:cNvCxnSpPr/>
          <p:nvPr/>
        </p:nvCxnSpPr>
        <p:spPr>
          <a:xfrm flipV="1">
            <a:off x="1601081" y="5456582"/>
            <a:ext cx="1103296" cy="8613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636700-4895-43E1-8D0B-D451A1DD1861}"/>
              </a:ext>
            </a:extLst>
          </p:cNvPr>
          <p:cNvCxnSpPr>
            <a:cxnSpLocks/>
          </p:cNvCxnSpPr>
          <p:nvPr/>
        </p:nvCxnSpPr>
        <p:spPr>
          <a:xfrm flipV="1">
            <a:off x="1601081" y="6317973"/>
            <a:ext cx="1773759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D4D910-8C8A-4581-BBD2-5657F75AF252}"/>
              </a:ext>
            </a:extLst>
          </p:cNvPr>
          <p:cNvCxnSpPr/>
          <p:nvPr/>
        </p:nvCxnSpPr>
        <p:spPr>
          <a:xfrm>
            <a:off x="2648005" y="5469834"/>
            <a:ext cx="1774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C9EB43-E55F-49DD-A20F-73986FEC6673}"/>
              </a:ext>
            </a:extLst>
          </p:cNvPr>
          <p:cNvCxnSpPr>
            <a:cxnSpLocks/>
          </p:cNvCxnSpPr>
          <p:nvPr/>
        </p:nvCxnSpPr>
        <p:spPr>
          <a:xfrm flipV="1">
            <a:off x="3374840" y="5483087"/>
            <a:ext cx="1047965" cy="8348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AEB4AEC-AC16-4365-ADB1-F6D3624808A5}"/>
              </a:ext>
            </a:extLst>
          </p:cNvPr>
          <p:cNvCxnSpPr/>
          <p:nvPr/>
        </p:nvCxnSpPr>
        <p:spPr>
          <a:xfrm flipV="1">
            <a:off x="1601081" y="5483087"/>
            <a:ext cx="2821724" cy="834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3015B0B9-982B-431F-8502-7162DF09DF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689488"/>
              </p:ext>
            </p:extLst>
          </p:nvPr>
        </p:nvGraphicFramePr>
        <p:xfrm>
          <a:off x="4762500" y="2335213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480" imgH="253800" progId="Equation.DSMT4">
                  <p:embed/>
                </p:oleObj>
              </mc:Choice>
              <mc:Fallback>
                <p:oleObj name="Equation" r:id="rId6" imgW="177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2500" y="2335213"/>
                        <a:ext cx="1778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536B3E6C-AB17-4B43-8E36-98F071315D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423534"/>
              </p:ext>
            </p:extLst>
          </p:nvPr>
        </p:nvGraphicFramePr>
        <p:xfrm>
          <a:off x="2114471" y="5196496"/>
          <a:ext cx="364900" cy="521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80" imgH="253800" progId="Equation.DSMT4">
                  <p:embed/>
                </p:oleObj>
              </mc:Choice>
              <mc:Fallback>
                <p:oleObj name="Equation" r:id="rId8" imgW="177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4471" y="5196496"/>
                        <a:ext cx="364900" cy="521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8AC60C40-46F8-44A4-9E98-22C5C7E0B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923159"/>
              </p:ext>
            </p:extLst>
          </p:nvPr>
        </p:nvGraphicFramePr>
        <p:xfrm>
          <a:off x="3429377" y="6260834"/>
          <a:ext cx="475949" cy="46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0440" imgH="253800" progId="Equation.DSMT4">
                  <p:embed/>
                </p:oleObj>
              </mc:Choice>
              <mc:Fallback>
                <p:oleObj name="Equation" r:id="rId10" imgW="190440" imgH="2538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536B3E6C-AB17-4B43-8E36-98F071315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29377" y="6260834"/>
                        <a:ext cx="475949" cy="464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4FEEE4E7-615F-467F-B651-4400D5451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213091"/>
              </p:ext>
            </p:extLst>
          </p:nvPr>
        </p:nvGraphicFramePr>
        <p:xfrm>
          <a:off x="4598988" y="5268913"/>
          <a:ext cx="338137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4880" imgH="203040" progId="Equation.DSMT4">
                  <p:embed/>
                </p:oleObj>
              </mc:Choice>
              <mc:Fallback>
                <p:oleObj name="Equation" r:id="rId12" imgW="16488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536B3E6C-AB17-4B43-8E36-98F071315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98988" y="5268913"/>
                        <a:ext cx="338137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9254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7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134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7" name="Oval 136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078" name="Rectangle 140">
            <a:extLst>
              <a:ext uri="{FF2B5EF4-FFF2-40B4-BE49-F238E27FC236}">
                <a16:creationId xmlns:a16="http://schemas.microsoft.com/office/drawing/2014/main" id="{8823CBA3-A477-422D-9E7A-F9FE7EC90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Rectangle 142">
            <a:extLst>
              <a:ext uri="{FF2B5EF4-FFF2-40B4-BE49-F238E27FC236}">
                <a16:creationId xmlns:a16="http://schemas.microsoft.com/office/drawing/2014/main" id="{11F34718-B77C-44AC-9F07-230139CBB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442386" y="512794"/>
            <a:ext cx="7325687" cy="576252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0" name="Freeform: Shape 144">
            <a:extLst>
              <a:ext uri="{FF2B5EF4-FFF2-40B4-BE49-F238E27FC236}">
                <a16:creationId xmlns:a16="http://schemas.microsoft.com/office/drawing/2014/main" id="{60067990-9821-4102-BDE2-9B6F206D0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20000">
            <a:off x="5321999" y="-179835"/>
            <a:ext cx="5576780" cy="7119258"/>
          </a:xfrm>
          <a:custGeom>
            <a:avLst/>
            <a:gdLst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1346803 h 7192213"/>
              <a:gd name="connsiteX39" fmla="*/ 5629738 w 5643596"/>
              <a:gd name="connsiteY39" fmla="*/ 2782524 h 7192213"/>
              <a:gd name="connsiteX40" fmla="*/ 5629738 w 5643596"/>
              <a:gd name="connsiteY40" fmla="*/ 4092765 h 7192213"/>
              <a:gd name="connsiteX41" fmla="*/ 5629737 w 5643596"/>
              <a:gd name="connsiteY41" fmla="*/ 4092767 h 7192213"/>
              <a:gd name="connsiteX42" fmla="*/ 5629737 w 5643596"/>
              <a:gd name="connsiteY42" fmla="*/ 4412818 h 7192213"/>
              <a:gd name="connsiteX43" fmla="*/ 5629737 w 5643596"/>
              <a:gd name="connsiteY43" fmla="*/ 5426373 h 7192213"/>
              <a:gd name="connsiteX44" fmla="*/ 5629737 w 5643596"/>
              <a:gd name="connsiteY44" fmla="*/ 5848539 h 7192213"/>
              <a:gd name="connsiteX45" fmla="*/ 5629737 w 5643596"/>
              <a:gd name="connsiteY45" fmla="*/ 6736614 h 7192213"/>
              <a:gd name="connsiteX46" fmla="*/ 5629737 w 5643596"/>
              <a:gd name="connsiteY46" fmla="*/ 7158780 h 7192213"/>
              <a:gd name="connsiteX47" fmla="*/ 5596210 w 5643596"/>
              <a:gd name="connsiteY47" fmla="*/ 7192213 h 7192213"/>
              <a:gd name="connsiteX48" fmla="*/ 1982520 w 5643596"/>
              <a:gd name="connsiteY48" fmla="*/ 7192213 h 7192213"/>
              <a:gd name="connsiteX49" fmla="*/ 1976650 w 5643596"/>
              <a:gd name="connsiteY49" fmla="*/ 7189772 h 7192213"/>
              <a:gd name="connsiteX50" fmla="*/ 64205 w 5643596"/>
              <a:gd name="connsiteY50" fmla="*/ 7189772 h 7192213"/>
              <a:gd name="connsiteX51" fmla="*/ 28826 w 5643596"/>
              <a:gd name="connsiteY51" fmla="*/ 7165867 h 7192213"/>
              <a:gd name="connsiteX52" fmla="*/ 28826 w 5643596"/>
              <a:gd name="connsiteY52" fmla="*/ 6079439 h 7192213"/>
              <a:gd name="connsiteX53" fmla="*/ 18871 w 5643596"/>
              <a:gd name="connsiteY53" fmla="*/ 6043977 h 7192213"/>
              <a:gd name="connsiteX54" fmla="*/ 28826 w 5643596"/>
              <a:gd name="connsiteY54" fmla="*/ 6007501 h 7192213"/>
              <a:gd name="connsiteX55" fmla="*/ 28826 w 5643596"/>
              <a:gd name="connsiteY55" fmla="*/ 5521424 h 7192213"/>
              <a:gd name="connsiteX56" fmla="*/ 28826 w 5643596"/>
              <a:gd name="connsiteY56" fmla="*/ 5456903 h 7192213"/>
              <a:gd name="connsiteX57" fmla="*/ 18216 w 5643596"/>
              <a:gd name="connsiteY57" fmla="*/ 5420866 h 7192213"/>
              <a:gd name="connsiteX58" fmla="*/ 6056 w 5643596"/>
              <a:gd name="connsiteY58" fmla="*/ 5384020 h 7192213"/>
              <a:gd name="connsiteX59" fmla="*/ 815 w 5643596"/>
              <a:gd name="connsiteY59" fmla="*/ 5348515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1346803 h 7192213"/>
              <a:gd name="connsiteX39" fmla="*/ 5629738 w 5643596"/>
              <a:gd name="connsiteY39" fmla="*/ 4092765 h 7192213"/>
              <a:gd name="connsiteX40" fmla="*/ 5629737 w 5643596"/>
              <a:gd name="connsiteY40" fmla="*/ 4092767 h 7192213"/>
              <a:gd name="connsiteX41" fmla="*/ 5629737 w 5643596"/>
              <a:gd name="connsiteY41" fmla="*/ 4412818 h 7192213"/>
              <a:gd name="connsiteX42" fmla="*/ 5629737 w 5643596"/>
              <a:gd name="connsiteY42" fmla="*/ 5426373 h 7192213"/>
              <a:gd name="connsiteX43" fmla="*/ 5629737 w 5643596"/>
              <a:gd name="connsiteY43" fmla="*/ 5848539 h 7192213"/>
              <a:gd name="connsiteX44" fmla="*/ 5629737 w 5643596"/>
              <a:gd name="connsiteY44" fmla="*/ 6736614 h 7192213"/>
              <a:gd name="connsiteX45" fmla="*/ 5629737 w 5643596"/>
              <a:gd name="connsiteY45" fmla="*/ 7158780 h 7192213"/>
              <a:gd name="connsiteX46" fmla="*/ 5596210 w 5643596"/>
              <a:gd name="connsiteY46" fmla="*/ 7192213 h 7192213"/>
              <a:gd name="connsiteX47" fmla="*/ 1982520 w 5643596"/>
              <a:gd name="connsiteY47" fmla="*/ 7192213 h 7192213"/>
              <a:gd name="connsiteX48" fmla="*/ 1976650 w 5643596"/>
              <a:gd name="connsiteY48" fmla="*/ 7189772 h 7192213"/>
              <a:gd name="connsiteX49" fmla="*/ 64205 w 5643596"/>
              <a:gd name="connsiteY49" fmla="*/ 7189772 h 7192213"/>
              <a:gd name="connsiteX50" fmla="*/ 28826 w 5643596"/>
              <a:gd name="connsiteY50" fmla="*/ 7165867 h 7192213"/>
              <a:gd name="connsiteX51" fmla="*/ 28826 w 5643596"/>
              <a:gd name="connsiteY51" fmla="*/ 6079439 h 7192213"/>
              <a:gd name="connsiteX52" fmla="*/ 18871 w 5643596"/>
              <a:gd name="connsiteY52" fmla="*/ 6043977 h 7192213"/>
              <a:gd name="connsiteX53" fmla="*/ 28826 w 5643596"/>
              <a:gd name="connsiteY53" fmla="*/ 6007501 h 7192213"/>
              <a:gd name="connsiteX54" fmla="*/ 28826 w 5643596"/>
              <a:gd name="connsiteY54" fmla="*/ 5521424 h 7192213"/>
              <a:gd name="connsiteX55" fmla="*/ 28826 w 5643596"/>
              <a:gd name="connsiteY55" fmla="*/ 5456903 h 7192213"/>
              <a:gd name="connsiteX56" fmla="*/ 18216 w 5643596"/>
              <a:gd name="connsiteY56" fmla="*/ 5420866 h 7192213"/>
              <a:gd name="connsiteX57" fmla="*/ 6056 w 5643596"/>
              <a:gd name="connsiteY57" fmla="*/ 5384020 h 7192213"/>
              <a:gd name="connsiteX58" fmla="*/ 815 w 5643596"/>
              <a:gd name="connsiteY58" fmla="*/ 5348515 h 7192213"/>
              <a:gd name="connsiteX59" fmla="*/ 0 w 5643596"/>
              <a:gd name="connsiteY59" fmla="*/ 5321182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4092765 h 7192213"/>
              <a:gd name="connsiteX39" fmla="*/ 5629737 w 5643596"/>
              <a:gd name="connsiteY39" fmla="*/ 4092767 h 7192213"/>
              <a:gd name="connsiteX40" fmla="*/ 5629737 w 5643596"/>
              <a:gd name="connsiteY40" fmla="*/ 4412818 h 7192213"/>
              <a:gd name="connsiteX41" fmla="*/ 5629737 w 5643596"/>
              <a:gd name="connsiteY41" fmla="*/ 5426373 h 7192213"/>
              <a:gd name="connsiteX42" fmla="*/ 5629737 w 5643596"/>
              <a:gd name="connsiteY42" fmla="*/ 5848539 h 7192213"/>
              <a:gd name="connsiteX43" fmla="*/ 5629737 w 5643596"/>
              <a:gd name="connsiteY43" fmla="*/ 6736614 h 7192213"/>
              <a:gd name="connsiteX44" fmla="*/ 5629737 w 5643596"/>
              <a:gd name="connsiteY44" fmla="*/ 7158780 h 7192213"/>
              <a:gd name="connsiteX45" fmla="*/ 5596210 w 5643596"/>
              <a:gd name="connsiteY45" fmla="*/ 7192213 h 7192213"/>
              <a:gd name="connsiteX46" fmla="*/ 1982520 w 5643596"/>
              <a:gd name="connsiteY46" fmla="*/ 7192213 h 7192213"/>
              <a:gd name="connsiteX47" fmla="*/ 1976650 w 5643596"/>
              <a:gd name="connsiteY47" fmla="*/ 7189772 h 7192213"/>
              <a:gd name="connsiteX48" fmla="*/ 64205 w 5643596"/>
              <a:gd name="connsiteY48" fmla="*/ 7189772 h 7192213"/>
              <a:gd name="connsiteX49" fmla="*/ 28826 w 5643596"/>
              <a:gd name="connsiteY49" fmla="*/ 7165867 h 7192213"/>
              <a:gd name="connsiteX50" fmla="*/ 28826 w 5643596"/>
              <a:gd name="connsiteY50" fmla="*/ 6079439 h 7192213"/>
              <a:gd name="connsiteX51" fmla="*/ 18871 w 5643596"/>
              <a:gd name="connsiteY51" fmla="*/ 6043977 h 7192213"/>
              <a:gd name="connsiteX52" fmla="*/ 28826 w 5643596"/>
              <a:gd name="connsiteY52" fmla="*/ 6007501 h 7192213"/>
              <a:gd name="connsiteX53" fmla="*/ 28826 w 5643596"/>
              <a:gd name="connsiteY53" fmla="*/ 5521424 h 7192213"/>
              <a:gd name="connsiteX54" fmla="*/ 28826 w 5643596"/>
              <a:gd name="connsiteY54" fmla="*/ 5456903 h 7192213"/>
              <a:gd name="connsiteX55" fmla="*/ 18216 w 5643596"/>
              <a:gd name="connsiteY55" fmla="*/ 5420866 h 7192213"/>
              <a:gd name="connsiteX56" fmla="*/ 6056 w 5643596"/>
              <a:gd name="connsiteY56" fmla="*/ 5384020 h 7192213"/>
              <a:gd name="connsiteX57" fmla="*/ 815 w 5643596"/>
              <a:gd name="connsiteY57" fmla="*/ 5348515 h 7192213"/>
              <a:gd name="connsiteX58" fmla="*/ 0 w 5643596"/>
              <a:gd name="connsiteY58" fmla="*/ 5321182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34273 w 5643596"/>
              <a:gd name="connsiteY32" fmla="*/ 1025230 h 7192213"/>
              <a:gd name="connsiteX33" fmla="*/ 5638840 w 5643596"/>
              <a:gd name="connsiteY33" fmla="*/ 1028604 h 7192213"/>
              <a:gd name="connsiteX34" fmla="*/ 5643496 w 5643596"/>
              <a:gd name="connsiteY34" fmla="*/ 1039944 h 7192213"/>
              <a:gd name="connsiteX35" fmla="*/ 5638045 w 5643596"/>
              <a:gd name="connsiteY35" fmla="*/ 1049661 h 7192213"/>
              <a:gd name="connsiteX36" fmla="*/ 5629738 w 5643596"/>
              <a:gd name="connsiteY36" fmla="*/ 1088555 h 7192213"/>
              <a:gd name="connsiteX37" fmla="*/ 5629738 w 5643596"/>
              <a:gd name="connsiteY37" fmla="*/ 4092765 h 7192213"/>
              <a:gd name="connsiteX38" fmla="*/ 5629737 w 5643596"/>
              <a:gd name="connsiteY38" fmla="*/ 4092767 h 7192213"/>
              <a:gd name="connsiteX39" fmla="*/ 5629737 w 5643596"/>
              <a:gd name="connsiteY39" fmla="*/ 4412818 h 7192213"/>
              <a:gd name="connsiteX40" fmla="*/ 5629737 w 5643596"/>
              <a:gd name="connsiteY40" fmla="*/ 5426373 h 7192213"/>
              <a:gd name="connsiteX41" fmla="*/ 5629737 w 5643596"/>
              <a:gd name="connsiteY41" fmla="*/ 5848539 h 7192213"/>
              <a:gd name="connsiteX42" fmla="*/ 5629737 w 5643596"/>
              <a:gd name="connsiteY42" fmla="*/ 6736614 h 7192213"/>
              <a:gd name="connsiteX43" fmla="*/ 5629737 w 5643596"/>
              <a:gd name="connsiteY43" fmla="*/ 7158780 h 7192213"/>
              <a:gd name="connsiteX44" fmla="*/ 5596210 w 5643596"/>
              <a:gd name="connsiteY44" fmla="*/ 7192213 h 7192213"/>
              <a:gd name="connsiteX45" fmla="*/ 1982520 w 5643596"/>
              <a:gd name="connsiteY45" fmla="*/ 7192213 h 7192213"/>
              <a:gd name="connsiteX46" fmla="*/ 1976650 w 5643596"/>
              <a:gd name="connsiteY46" fmla="*/ 7189772 h 7192213"/>
              <a:gd name="connsiteX47" fmla="*/ 64205 w 5643596"/>
              <a:gd name="connsiteY47" fmla="*/ 7189772 h 7192213"/>
              <a:gd name="connsiteX48" fmla="*/ 28826 w 5643596"/>
              <a:gd name="connsiteY48" fmla="*/ 7165867 h 7192213"/>
              <a:gd name="connsiteX49" fmla="*/ 28826 w 5643596"/>
              <a:gd name="connsiteY49" fmla="*/ 6079439 h 7192213"/>
              <a:gd name="connsiteX50" fmla="*/ 18871 w 5643596"/>
              <a:gd name="connsiteY50" fmla="*/ 6043977 h 7192213"/>
              <a:gd name="connsiteX51" fmla="*/ 28826 w 5643596"/>
              <a:gd name="connsiteY51" fmla="*/ 6007501 h 7192213"/>
              <a:gd name="connsiteX52" fmla="*/ 28826 w 5643596"/>
              <a:gd name="connsiteY52" fmla="*/ 5521424 h 7192213"/>
              <a:gd name="connsiteX53" fmla="*/ 28826 w 5643596"/>
              <a:gd name="connsiteY53" fmla="*/ 5456903 h 7192213"/>
              <a:gd name="connsiteX54" fmla="*/ 18216 w 5643596"/>
              <a:gd name="connsiteY54" fmla="*/ 5420866 h 7192213"/>
              <a:gd name="connsiteX55" fmla="*/ 6056 w 5643596"/>
              <a:gd name="connsiteY55" fmla="*/ 5384020 h 7192213"/>
              <a:gd name="connsiteX56" fmla="*/ 815 w 5643596"/>
              <a:gd name="connsiteY56" fmla="*/ 5348515 h 7192213"/>
              <a:gd name="connsiteX57" fmla="*/ 0 w 5643596"/>
              <a:gd name="connsiteY57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42313 w 5643496"/>
              <a:gd name="connsiteY30" fmla="*/ 954494 h 7192213"/>
              <a:gd name="connsiteX31" fmla="*/ 5634273 w 5643496"/>
              <a:gd name="connsiteY31" fmla="*/ 1025230 h 7192213"/>
              <a:gd name="connsiteX32" fmla="*/ 5638840 w 5643496"/>
              <a:gd name="connsiteY32" fmla="*/ 1028604 h 7192213"/>
              <a:gd name="connsiteX33" fmla="*/ 5643496 w 5643496"/>
              <a:gd name="connsiteY33" fmla="*/ 1039944 h 7192213"/>
              <a:gd name="connsiteX34" fmla="*/ 5638045 w 5643496"/>
              <a:gd name="connsiteY34" fmla="*/ 1049661 h 7192213"/>
              <a:gd name="connsiteX35" fmla="*/ 5629738 w 5643496"/>
              <a:gd name="connsiteY35" fmla="*/ 1088555 h 7192213"/>
              <a:gd name="connsiteX36" fmla="*/ 5629738 w 5643496"/>
              <a:gd name="connsiteY36" fmla="*/ 4092765 h 7192213"/>
              <a:gd name="connsiteX37" fmla="*/ 5629737 w 5643496"/>
              <a:gd name="connsiteY37" fmla="*/ 4092767 h 7192213"/>
              <a:gd name="connsiteX38" fmla="*/ 5629737 w 5643496"/>
              <a:gd name="connsiteY38" fmla="*/ 4412818 h 7192213"/>
              <a:gd name="connsiteX39" fmla="*/ 5629737 w 5643496"/>
              <a:gd name="connsiteY39" fmla="*/ 5426373 h 7192213"/>
              <a:gd name="connsiteX40" fmla="*/ 5629737 w 5643496"/>
              <a:gd name="connsiteY40" fmla="*/ 5848539 h 7192213"/>
              <a:gd name="connsiteX41" fmla="*/ 5629737 w 5643496"/>
              <a:gd name="connsiteY41" fmla="*/ 6736614 h 7192213"/>
              <a:gd name="connsiteX42" fmla="*/ 5629737 w 5643496"/>
              <a:gd name="connsiteY42" fmla="*/ 7158780 h 7192213"/>
              <a:gd name="connsiteX43" fmla="*/ 5596210 w 5643496"/>
              <a:gd name="connsiteY43" fmla="*/ 7192213 h 7192213"/>
              <a:gd name="connsiteX44" fmla="*/ 1982520 w 5643496"/>
              <a:gd name="connsiteY44" fmla="*/ 7192213 h 7192213"/>
              <a:gd name="connsiteX45" fmla="*/ 1976650 w 5643496"/>
              <a:gd name="connsiteY45" fmla="*/ 7189772 h 7192213"/>
              <a:gd name="connsiteX46" fmla="*/ 64205 w 5643496"/>
              <a:gd name="connsiteY46" fmla="*/ 7189772 h 7192213"/>
              <a:gd name="connsiteX47" fmla="*/ 28826 w 5643496"/>
              <a:gd name="connsiteY47" fmla="*/ 7165867 h 7192213"/>
              <a:gd name="connsiteX48" fmla="*/ 28826 w 5643496"/>
              <a:gd name="connsiteY48" fmla="*/ 6079439 h 7192213"/>
              <a:gd name="connsiteX49" fmla="*/ 18871 w 5643496"/>
              <a:gd name="connsiteY49" fmla="*/ 6043977 h 7192213"/>
              <a:gd name="connsiteX50" fmla="*/ 28826 w 5643496"/>
              <a:gd name="connsiteY50" fmla="*/ 6007501 h 7192213"/>
              <a:gd name="connsiteX51" fmla="*/ 28826 w 5643496"/>
              <a:gd name="connsiteY51" fmla="*/ 5521424 h 7192213"/>
              <a:gd name="connsiteX52" fmla="*/ 28826 w 5643496"/>
              <a:gd name="connsiteY52" fmla="*/ 5456903 h 7192213"/>
              <a:gd name="connsiteX53" fmla="*/ 18216 w 5643496"/>
              <a:gd name="connsiteY53" fmla="*/ 5420866 h 7192213"/>
              <a:gd name="connsiteX54" fmla="*/ 6056 w 5643496"/>
              <a:gd name="connsiteY54" fmla="*/ 5384020 h 7192213"/>
              <a:gd name="connsiteX55" fmla="*/ 815 w 5643496"/>
              <a:gd name="connsiteY55" fmla="*/ 5348515 h 7192213"/>
              <a:gd name="connsiteX56" fmla="*/ 0 w 5643496"/>
              <a:gd name="connsiteY56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42313 w 5643496"/>
              <a:gd name="connsiteY30" fmla="*/ 954494 h 7192213"/>
              <a:gd name="connsiteX31" fmla="*/ 5634273 w 5643496"/>
              <a:gd name="connsiteY31" fmla="*/ 1025230 h 7192213"/>
              <a:gd name="connsiteX32" fmla="*/ 5638840 w 5643496"/>
              <a:gd name="connsiteY32" fmla="*/ 1028604 h 7192213"/>
              <a:gd name="connsiteX33" fmla="*/ 5643496 w 5643496"/>
              <a:gd name="connsiteY33" fmla="*/ 1039944 h 7192213"/>
              <a:gd name="connsiteX34" fmla="*/ 5629738 w 5643496"/>
              <a:gd name="connsiteY34" fmla="*/ 1088555 h 7192213"/>
              <a:gd name="connsiteX35" fmla="*/ 5629738 w 5643496"/>
              <a:gd name="connsiteY35" fmla="*/ 4092765 h 7192213"/>
              <a:gd name="connsiteX36" fmla="*/ 5629737 w 5643496"/>
              <a:gd name="connsiteY36" fmla="*/ 4092767 h 7192213"/>
              <a:gd name="connsiteX37" fmla="*/ 5629737 w 5643496"/>
              <a:gd name="connsiteY37" fmla="*/ 4412818 h 7192213"/>
              <a:gd name="connsiteX38" fmla="*/ 5629737 w 5643496"/>
              <a:gd name="connsiteY38" fmla="*/ 5426373 h 7192213"/>
              <a:gd name="connsiteX39" fmla="*/ 5629737 w 5643496"/>
              <a:gd name="connsiteY39" fmla="*/ 5848539 h 7192213"/>
              <a:gd name="connsiteX40" fmla="*/ 5629737 w 5643496"/>
              <a:gd name="connsiteY40" fmla="*/ 6736614 h 7192213"/>
              <a:gd name="connsiteX41" fmla="*/ 5629737 w 5643496"/>
              <a:gd name="connsiteY41" fmla="*/ 7158780 h 7192213"/>
              <a:gd name="connsiteX42" fmla="*/ 5596210 w 5643496"/>
              <a:gd name="connsiteY42" fmla="*/ 7192213 h 7192213"/>
              <a:gd name="connsiteX43" fmla="*/ 1982520 w 5643496"/>
              <a:gd name="connsiteY43" fmla="*/ 7192213 h 7192213"/>
              <a:gd name="connsiteX44" fmla="*/ 1976650 w 5643496"/>
              <a:gd name="connsiteY44" fmla="*/ 7189772 h 7192213"/>
              <a:gd name="connsiteX45" fmla="*/ 64205 w 5643496"/>
              <a:gd name="connsiteY45" fmla="*/ 7189772 h 7192213"/>
              <a:gd name="connsiteX46" fmla="*/ 28826 w 5643496"/>
              <a:gd name="connsiteY46" fmla="*/ 7165867 h 7192213"/>
              <a:gd name="connsiteX47" fmla="*/ 28826 w 5643496"/>
              <a:gd name="connsiteY47" fmla="*/ 6079439 h 7192213"/>
              <a:gd name="connsiteX48" fmla="*/ 18871 w 5643496"/>
              <a:gd name="connsiteY48" fmla="*/ 6043977 h 7192213"/>
              <a:gd name="connsiteX49" fmla="*/ 28826 w 5643496"/>
              <a:gd name="connsiteY49" fmla="*/ 6007501 h 7192213"/>
              <a:gd name="connsiteX50" fmla="*/ 28826 w 5643496"/>
              <a:gd name="connsiteY50" fmla="*/ 5521424 h 7192213"/>
              <a:gd name="connsiteX51" fmla="*/ 28826 w 5643496"/>
              <a:gd name="connsiteY51" fmla="*/ 5456903 h 7192213"/>
              <a:gd name="connsiteX52" fmla="*/ 18216 w 5643496"/>
              <a:gd name="connsiteY52" fmla="*/ 5420866 h 7192213"/>
              <a:gd name="connsiteX53" fmla="*/ 6056 w 5643496"/>
              <a:gd name="connsiteY53" fmla="*/ 5384020 h 7192213"/>
              <a:gd name="connsiteX54" fmla="*/ 815 w 5643496"/>
              <a:gd name="connsiteY54" fmla="*/ 5348515 h 7192213"/>
              <a:gd name="connsiteX55" fmla="*/ 0 w 5643496"/>
              <a:gd name="connsiteY55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34273 w 5643496"/>
              <a:gd name="connsiteY30" fmla="*/ 1025230 h 7192213"/>
              <a:gd name="connsiteX31" fmla="*/ 5638840 w 5643496"/>
              <a:gd name="connsiteY31" fmla="*/ 1028604 h 7192213"/>
              <a:gd name="connsiteX32" fmla="*/ 5643496 w 5643496"/>
              <a:gd name="connsiteY32" fmla="*/ 1039944 h 7192213"/>
              <a:gd name="connsiteX33" fmla="*/ 5629738 w 5643496"/>
              <a:gd name="connsiteY33" fmla="*/ 1088555 h 7192213"/>
              <a:gd name="connsiteX34" fmla="*/ 5629738 w 5643496"/>
              <a:gd name="connsiteY34" fmla="*/ 4092765 h 7192213"/>
              <a:gd name="connsiteX35" fmla="*/ 5629737 w 5643496"/>
              <a:gd name="connsiteY35" fmla="*/ 4092767 h 7192213"/>
              <a:gd name="connsiteX36" fmla="*/ 5629737 w 5643496"/>
              <a:gd name="connsiteY36" fmla="*/ 4412818 h 7192213"/>
              <a:gd name="connsiteX37" fmla="*/ 5629737 w 5643496"/>
              <a:gd name="connsiteY37" fmla="*/ 5426373 h 7192213"/>
              <a:gd name="connsiteX38" fmla="*/ 5629737 w 5643496"/>
              <a:gd name="connsiteY38" fmla="*/ 5848539 h 7192213"/>
              <a:gd name="connsiteX39" fmla="*/ 5629737 w 5643496"/>
              <a:gd name="connsiteY39" fmla="*/ 6736614 h 7192213"/>
              <a:gd name="connsiteX40" fmla="*/ 5629737 w 5643496"/>
              <a:gd name="connsiteY40" fmla="*/ 7158780 h 7192213"/>
              <a:gd name="connsiteX41" fmla="*/ 5596210 w 5643496"/>
              <a:gd name="connsiteY41" fmla="*/ 7192213 h 7192213"/>
              <a:gd name="connsiteX42" fmla="*/ 1982520 w 5643496"/>
              <a:gd name="connsiteY42" fmla="*/ 7192213 h 7192213"/>
              <a:gd name="connsiteX43" fmla="*/ 1976650 w 5643496"/>
              <a:gd name="connsiteY43" fmla="*/ 7189772 h 7192213"/>
              <a:gd name="connsiteX44" fmla="*/ 64205 w 5643496"/>
              <a:gd name="connsiteY44" fmla="*/ 7189772 h 7192213"/>
              <a:gd name="connsiteX45" fmla="*/ 28826 w 5643496"/>
              <a:gd name="connsiteY45" fmla="*/ 7165867 h 7192213"/>
              <a:gd name="connsiteX46" fmla="*/ 28826 w 5643496"/>
              <a:gd name="connsiteY46" fmla="*/ 6079439 h 7192213"/>
              <a:gd name="connsiteX47" fmla="*/ 18871 w 5643496"/>
              <a:gd name="connsiteY47" fmla="*/ 6043977 h 7192213"/>
              <a:gd name="connsiteX48" fmla="*/ 28826 w 5643496"/>
              <a:gd name="connsiteY48" fmla="*/ 6007501 h 7192213"/>
              <a:gd name="connsiteX49" fmla="*/ 28826 w 5643496"/>
              <a:gd name="connsiteY49" fmla="*/ 5521424 h 7192213"/>
              <a:gd name="connsiteX50" fmla="*/ 28826 w 5643496"/>
              <a:gd name="connsiteY50" fmla="*/ 5456903 h 7192213"/>
              <a:gd name="connsiteX51" fmla="*/ 18216 w 5643496"/>
              <a:gd name="connsiteY51" fmla="*/ 5420866 h 7192213"/>
              <a:gd name="connsiteX52" fmla="*/ 6056 w 5643496"/>
              <a:gd name="connsiteY52" fmla="*/ 5384020 h 7192213"/>
              <a:gd name="connsiteX53" fmla="*/ 815 w 5643496"/>
              <a:gd name="connsiteY53" fmla="*/ 5348515 h 7192213"/>
              <a:gd name="connsiteX54" fmla="*/ 0 w 5643496"/>
              <a:gd name="connsiteY54" fmla="*/ 5321182 h 7192213"/>
              <a:gd name="connsiteX0" fmla="*/ 0 w 5638840"/>
              <a:gd name="connsiteY0" fmla="*/ 5321182 h 7192213"/>
              <a:gd name="connsiteX1" fmla="*/ 7176 w 5638840"/>
              <a:gd name="connsiteY1" fmla="*/ 5292545 h 7192213"/>
              <a:gd name="connsiteX2" fmla="*/ 4191 w 5638840"/>
              <a:gd name="connsiteY2" fmla="*/ 5273215 h 7192213"/>
              <a:gd name="connsiteX3" fmla="*/ 11880 w 5638840"/>
              <a:gd name="connsiteY3" fmla="*/ 5237214 h 7192213"/>
              <a:gd name="connsiteX4" fmla="*/ 18963 w 5638840"/>
              <a:gd name="connsiteY4" fmla="*/ 5184548 h 7192213"/>
              <a:gd name="connsiteX5" fmla="*/ 26514 w 5638840"/>
              <a:gd name="connsiteY5" fmla="*/ 5148294 h 7192213"/>
              <a:gd name="connsiteX6" fmla="*/ 28826 w 5638840"/>
              <a:gd name="connsiteY6" fmla="*/ 5141304 h 7192213"/>
              <a:gd name="connsiteX7" fmla="*/ 28826 w 5638840"/>
              <a:gd name="connsiteY7" fmla="*/ 4904080 h 7192213"/>
              <a:gd name="connsiteX8" fmla="*/ 26241 w 5638840"/>
              <a:gd name="connsiteY8" fmla="*/ 4886580 h 7192213"/>
              <a:gd name="connsiteX9" fmla="*/ 28826 w 5638840"/>
              <a:gd name="connsiteY9" fmla="*/ 4827542 h 7192213"/>
              <a:gd name="connsiteX10" fmla="*/ 25306 w 5638840"/>
              <a:gd name="connsiteY10" fmla="*/ 4818968 h 7192213"/>
              <a:gd name="connsiteX11" fmla="*/ 28826 w 5638840"/>
              <a:gd name="connsiteY11" fmla="*/ 4761248 h 7192213"/>
              <a:gd name="connsiteX12" fmla="*/ 25835 w 5638840"/>
              <a:gd name="connsiteY12" fmla="*/ 4698008 h 7192213"/>
              <a:gd name="connsiteX13" fmla="*/ 17801 w 5638840"/>
              <a:gd name="connsiteY13" fmla="*/ 4693286 h 7192213"/>
              <a:gd name="connsiteX14" fmla="*/ 17096 w 5638840"/>
              <a:gd name="connsiteY14" fmla="*/ 4679416 h 7192213"/>
              <a:gd name="connsiteX15" fmla="*/ 17250 w 5638840"/>
              <a:gd name="connsiteY15" fmla="*/ 4657582 h 7192213"/>
              <a:gd name="connsiteX16" fmla="*/ 25682 w 5638840"/>
              <a:gd name="connsiteY16" fmla="*/ 4608673 h 7192213"/>
              <a:gd name="connsiteX17" fmla="*/ 20696 w 5638840"/>
              <a:gd name="connsiteY17" fmla="*/ 27254 h 7192213"/>
              <a:gd name="connsiteX18" fmla="*/ 44529 w 5638840"/>
              <a:gd name="connsiteY18" fmla="*/ 3139 h 7192213"/>
              <a:gd name="connsiteX19" fmla="*/ 64219 w 5638840"/>
              <a:gd name="connsiteY19" fmla="*/ 24 h 7192213"/>
              <a:gd name="connsiteX20" fmla="*/ 2653439 w 5638840"/>
              <a:gd name="connsiteY20" fmla="*/ 0 h 7192213"/>
              <a:gd name="connsiteX21" fmla="*/ 2959929 w 5638840"/>
              <a:gd name="connsiteY21" fmla="*/ 0 h 7192213"/>
              <a:gd name="connsiteX22" fmla="*/ 5549063 w 5638840"/>
              <a:gd name="connsiteY22" fmla="*/ 0 h 7192213"/>
              <a:gd name="connsiteX23" fmla="*/ 5549068 w 5638840"/>
              <a:gd name="connsiteY23" fmla="*/ 2 h 7192213"/>
              <a:gd name="connsiteX24" fmla="*/ 5553587 w 5638840"/>
              <a:gd name="connsiteY24" fmla="*/ 0 h 7192213"/>
              <a:gd name="connsiteX25" fmla="*/ 5559961 w 5638840"/>
              <a:gd name="connsiteY25" fmla="*/ 3034 h 7192213"/>
              <a:gd name="connsiteX26" fmla="*/ 5596211 w 5638840"/>
              <a:gd name="connsiteY26" fmla="*/ 3034 h 7192213"/>
              <a:gd name="connsiteX27" fmla="*/ 5629738 w 5638840"/>
              <a:gd name="connsiteY27" fmla="*/ 36562 h 7192213"/>
              <a:gd name="connsiteX28" fmla="*/ 5629738 w 5638840"/>
              <a:gd name="connsiteY28" fmla="*/ 900024 h 7192213"/>
              <a:gd name="connsiteX29" fmla="*/ 5635688 w 5638840"/>
              <a:gd name="connsiteY29" fmla="*/ 909622 h 7192213"/>
              <a:gd name="connsiteX30" fmla="*/ 5634273 w 5638840"/>
              <a:gd name="connsiteY30" fmla="*/ 1025230 h 7192213"/>
              <a:gd name="connsiteX31" fmla="*/ 5638840 w 5638840"/>
              <a:gd name="connsiteY31" fmla="*/ 1028604 h 7192213"/>
              <a:gd name="connsiteX32" fmla="*/ 5629738 w 5638840"/>
              <a:gd name="connsiteY32" fmla="*/ 1088555 h 7192213"/>
              <a:gd name="connsiteX33" fmla="*/ 5629738 w 5638840"/>
              <a:gd name="connsiteY33" fmla="*/ 4092765 h 7192213"/>
              <a:gd name="connsiteX34" fmla="*/ 5629737 w 5638840"/>
              <a:gd name="connsiteY34" fmla="*/ 4092767 h 7192213"/>
              <a:gd name="connsiteX35" fmla="*/ 5629737 w 5638840"/>
              <a:gd name="connsiteY35" fmla="*/ 4412818 h 7192213"/>
              <a:gd name="connsiteX36" fmla="*/ 5629737 w 5638840"/>
              <a:gd name="connsiteY36" fmla="*/ 5426373 h 7192213"/>
              <a:gd name="connsiteX37" fmla="*/ 5629737 w 5638840"/>
              <a:gd name="connsiteY37" fmla="*/ 5848539 h 7192213"/>
              <a:gd name="connsiteX38" fmla="*/ 5629737 w 5638840"/>
              <a:gd name="connsiteY38" fmla="*/ 6736614 h 7192213"/>
              <a:gd name="connsiteX39" fmla="*/ 5629737 w 5638840"/>
              <a:gd name="connsiteY39" fmla="*/ 7158780 h 7192213"/>
              <a:gd name="connsiteX40" fmla="*/ 5596210 w 5638840"/>
              <a:gd name="connsiteY40" fmla="*/ 7192213 h 7192213"/>
              <a:gd name="connsiteX41" fmla="*/ 1982520 w 5638840"/>
              <a:gd name="connsiteY41" fmla="*/ 7192213 h 7192213"/>
              <a:gd name="connsiteX42" fmla="*/ 1976650 w 5638840"/>
              <a:gd name="connsiteY42" fmla="*/ 7189772 h 7192213"/>
              <a:gd name="connsiteX43" fmla="*/ 64205 w 5638840"/>
              <a:gd name="connsiteY43" fmla="*/ 7189772 h 7192213"/>
              <a:gd name="connsiteX44" fmla="*/ 28826 w 5638840"/>
              <a:gd name="connsiteY44" fmla="*/ 7165867 h 7192213"/>
              <a:gd name="connsiteX45" fmla="*/ 28826 w 5638840"/>
              <a:gd name="connsiteY45" fmla="*/ 6079439 h 7192213"/>
              <a:gd name="connsiteX46" fmla="*/ 18871 w 5638840"/>
              <a:gd name="connsiteY46" fmla="*/ 6043977 h 7192213"/>
              <a:gd name="connsiteX47" fmla="*/ 28826 w 5638840"/>
              <a:gd name="connsiteY47" fmla="*/ 6007501 h 7192213"/>
              <a:gd name="connsiteX48" fmla="*/ 28826 w 5638840"/>
              <a:gd name="connsiteY48" fmla="*/ 5521424 h 7192213"/>
              <a:gd name="connsiteX49" fmla="*/ 28826 w 5638840"/>
              <a:gd name="connsiteY49" fmla="*/ 5456903 h 7192213"/>
              <a:gd name="connsiteX50" fmla="*/ 18216 w 5638840"/>
              <a:gd name="connsiteY50" fmla="*/ 5420866 h 7192213"/>
              <a:gd name="connsiteX51" fmla="*/ 6056 w 5638840"/>
              <a:gd name="connsiteY51" fmla="*/ 5384020 h 7192213"/>
              <a:gd name="connsiteX52" fmla="*/ 815 w 5638840"/>
              <a:gd name="connsiteY52" fmla="*/ 5348515 h 7192213"/>
              <a:gd name="connsiteX53" fmla="*/ 0 w 5638840"/>
              <a:gd name="connsiteY53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34273 w 5635688"/>
              <a:gd name="connsiteY30" fmla="*/ 1025230 h 7192213"/>
              <a:gd name="connsiteX31" fmla="*/ 5629738 w 5635688"/>
              <a:gd name="connsiteY31" fmla="*/ 1088555 h 7192213"/>
              <a:gd name="connsiteX32" fmla="*/ 5629738 w 5635688"/>
              <a:gd name="connsiteY32" fmla="*/ 4092765 h 7192213"/>
              <a:gd name="connsiteX33" fmla="*/ 5629737 w 5635688"/>
              <a:gd name="connsiteY33" fmla="*/ 4092767 h 7192213"/>
              <a:gd name="connsiteX34" fmla="*/ 5629737 w 5635688"/>
              <a:gd name="connsiteY34" fmla="*/ 4412818 h 7192213"/>
              <a:gd name="connsiteX35" fmla="*/ 5629737 w 5635688"/>
              <a:gd name="connsiteY35" fmla="*/ 5426373 h 7192213"/>
              <a:gd name="connsiteX36" fmla="*/ 5629737 w 5635688"/>
              <a:gd name="connsiteY36" fmla="*/ 5848539 h 7192213"/>
              <a:gd name="connsiteX37" fmla="*/ 5629737 w 5635688"/>
              <a:gd name="connsiteY37" fmla="*/ 6736614 h 7192213"/>
              <a:gd name="connsiteX38" fmla="*/ 5629737 w 5635688"/>
              <a:gd name="connsiteY38" fmla="*/ 7158780 h 7192213"/>
              <a:gd name="connsiteX39" fmla="*/ 5596210 w 5635688"/>
              <a:gd name="connsiteY39" fmla="*/ 7192213 h 7192213"/>
              <a:gd name="connsiteX40" fmla="*/ 1982520 w 5635688"/>
              <a:gd name="connsiteY40" fmla="*/ 7192213 h 7192213"/>
              <a:gd name="connsiteX41" fmla="*/ 1976650 w 5635688"/>
              <a:gd name="connsiteY41" fmla="*/ 7189772 h 7192213"/>
              <a:gd name="connsiteX42" fmla="*/ 64205 w 5635688"/>
              <a:gd name="connsiteY42" fmla="*/ 7189772 h 7192213"/>
              <a:gd name="connsiteX43" fmla="*/ 28826 w 5635688"/>
              <a:gd name="connsiteY43" fmla="*/ 7165867 h 7192213"/>
              <a:gd name="connsiteX44" fmla="*/ 28826 w 5635688"/>
              <a:gd name="connsiteY44" fmla="*/ 6079439 h 7192213"/>
              <a:gd name="connsiteX45" fmla="*/ 18871 w 5635688"/>
              <a:gd name="connsiteY45" fmla="*/ 6043977 h 7192213"/>
              <a:gd name="connsiteX46" fmla="*/ 28826 w 5635688"/>
              <a:gd name="connsiteY46" fmla="*/ 6007501 h 7192213"/>
              <a:gd name="connsiteX47" fmla="*/ 28826 w 5635688"/>
              <a:gd name="connsiteY47" fmla="*/ 5521424 h 7192213"/>
              <a:gd name="connsiteX48" fmla="*/ 28826 w 5635688"/>
              <a:gd name="connsiteY48" fmla="*/ 5456903 h 7192213"/>
              <a:gd name="connsiteX49" fmla="*/ 18216 w 5635688"/>
              <a:gd name="connsiteY49" fmla="*/ 5420866 h 7192213"/>
              <a:gd name="connsiteX50" fmla="*/ 6056 w 5635688"/>
              <a:gd name="connsiteY50" fmla="*/ 5384020 h 7192213"/>
              <a:gd name="connsiteX51" fmla="*/ 815 w 5635688"/>
              <a:gd name="connsiteY51" fmla="*/ 5348515 h 7192213"/>
              <a:gd name="connsiteX52" fmla="*/ 0 w 5635688"/>
              <a:gd name="connsiteY52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1088555 h 7192213"/>
              <a:gd name="connsiteX31" fmla="*/ 5629738 w 5635688"/>
              <a:gd name="connsiteY31" fmla="*/ 4092765 h 7192213"/>
              <a:gd name="connsiteX32" fmla="*/ 5629737 w 5635688"/>
              <a:gd name="connsiteY32" fmla="*/ 4092767 h 7192213"/>
              <a:gd name="connsiteX33" fmla="*/ 5629737 w 5635688"/>
              <a:gd name="connsiteY33" fmla="*/ 4412818 h 7192213"/>
              <a:gd name="connsiteX34" fmla="*/ 5629737 w 5635688"/>
              <a:gd name="connsiteY34" fmla="*/ 5426373 h 7192213"/>
              <a:gd name="connsiteX35" fmla="*/ 5629737 w 5635688"/>
              <a:gd name="connsiteY35" fmla="*/ 5848539 h 7192213"/>
              <a:gd name="connsiteX36" fmla="*/ 5629737 w 5635688"/>
              <a:gd name="connsiteY36" fmla="*/ 6736614 h 7192213"/>
              <a:gd name="connsiteX37" fmla="*/ 5629737 w 5635688"/>
              <a:gd name="connsiteY37" fmla="*/ 7158780 h 7192213"/>
              <a:gd name="connsiteX38" fmla="*/ 5596210 w 5635688"/>
              <a:gd name="connsiteY38" fmla="*/ 7192213 h 7192213"/>
              <a:gd name="connsiteX39" fmla="*/ 1982520 w 5635688"/>
              <a:gd name="connsiteY39" fmla="*/ 7192213 h 7192213"/>
              <a:gd name="connsiteX40" fmla="*/ 1976650 w 5635688"/>
              <a:gd name="connsiteY40" fmla="*/ 7189772 h 7192213"/>
              <a:gd name="connsiteX41" fmla="*/ 64205 w 5635688"/>
              <a:gd name="connsiteY41" fmla="*/ 7189772 h 7192213"/>
              <a:gd name="connsiteX42" fmla="*/ 28826 w 5635688"/>
              <a:gd name="connsiteY42" fmla="*/ 7165867 h 7192213"/>
              <a:gd name="connsiteX43" fmla="*/ 28826 w 5635688"/>
              <a:gd name="connsiteY43" fmla="*/ 6079439 h 7192213"/>
              <a:gd name="connsiteX44" fmla="*/ 18871 w 5635688"/>
              <a:gd name="connsiteY44" fmla="*/ 6043977 h 7192213"/>
              <a:gd name="connsiteX45" fmla="*/ 28826 w 5635688"/>
              <a:gd name="connsiteY45" fmla="*/ 6007501 h 7192213"/>
              <a:gd name="connsiteX46" fmla="*/ 28826 w 5635688"/>
              <a:gd name="connsiteY46" fmla="*/ 5521424 h 7192213"/>
              <a:gd name="connsiteX47" fmla="*/ 28826 w 5635688"/>
              <a:gd name="connsiteY47" fmla="*/ 5456903 h 7192213"/>
              <a:gd name="connsiteX48" fmla="*/ 18216 w 5635688"/>
              <a:gd name="connsiteY48" fmla="*/ 5420866 h 7192213"/>
              <a:gd name="connsiteX49" fmla="*/ 6056 w 5635688"/>
              <a:gd name="connsiteY49" fmla="*/ 5384020 h 7192213"/>
              <a:gd name="connsiteX50" fmla="*/ 815 w 5635688"/>
              <a:gd name="connsiteY50" fmla="*/ 5348515 h 7192213"/>
              <a:gd name="connsiteX51" fmla="*/ 0 w 5635688"/>
              <a:gd name="connsiteY51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4092767 h 7192213"/>
              <a:gd name="connsiteX32" fmla="*/ 5629737 w 5635688"/>
              <a:gd name="connsiteY32" fmla="*/ 4412818 h 7192213"/>
              <a:gd name="connsiteX33" fmla="*/ 5629737 w 5635688"/>
              <a:gd name="connsiteY33" fmla="*/ 5426373 h 7192213"/>
              <a:gd name="connsiteX34" fmla="*/ 5629737 w 5635688"/>
              <a:gd name="connsiteY34" fmla="*/ 5848539 h 7192213"/>
              <a:gd name="connsiteX35" fmla="*/ 5629737 w 5635688"/>
              <a:gd name="connsiteY35" fmla="*/ 6736614 h 7192213"/>
              <a:gd name="connsiteX36" fmla="*/ 5629737 w 5635688"/>
              <a:gd name="connsiteY36" fmla="*/ 7158780 h 7192213"/>
              <a:gd name="connsiteX37" fmla="*/ 5596210 w 5635688"/>
              <a:gd name="connsiteY37" fmla="*/ 7192213 h 7192213"/>
              <a:gd name="connsiteX38" fmla="*/ 1982520 w 5635688"/>
              <a:gd name="connsiteY38" fmla="*/ 7192213 h 7192213"/>
              <a:gd name="connsiteX39" fmla="*/ 1976650 w 5635688"/>
              <a:gd name="connsiteY39" fmla="*/ 7189772 h 7192213"/>
              <a:gd name="connsiteX40" fmla="*/ 64205 w 5635688"/>
              <a:gd name="connsiteY40" fmla="*/ 7189772 h 7192213"/>
              <a:gd name="connsiteX41" fmla="*/ 28826 w 5635688"/>
              <a:gd name="connsiteY41" fmla="*/ 7165867 h 7192213"/>
              <a:gd name="connsiteX42" fmla="*/ 28826 w 5635688"/>
              <a:gd name="connsiteY42" fmla="*/ 6079439 h 7192213"/>
              <a:gd name="connsiteX43" fmla="*/ 18871 w 5635688"/>
              <a:gd name="connsiteY43" fmla="*/ 6043977 h 7192213"/>
              <a:gd name="connsiteX44" fmla="*/ 28826 w 5635688"/>
              <a:gd name="connsiteY44" fmla="*/ 6007501 h 7192213"/>
              <a:gd name="connsiteX45" fmla="*/ 28826 w 5635688"/>
              <a:gd name="connsiteY45" fmla="*/ 5521424 h 7192213"/>
              <a:gd name="connsiteX46" fmla="*/ 28826 w 5635688"/>
              <a:gd name="connsiteY46" fmla="*/ 5456903 h 7192213"/>
              <a:gd name="connsiteX47" fmla="*/ 18216 w 5635688"/>
              <a:gd name="connsiteY47" fmla="*/ 5420866 h 7192213"/>
              <a:gd name="connsiteX48" fmla="*/ 6056 w 5635688"/>
              <a:gd name="connsiteY48" fmla="*/ 5384020 h 7192213"/>
              <a:gd name="connsiteX49" fmla="*/ 815 w 5635688"/>
              <a:gd name="connsiteY49" fmla="*/ 5348515 h 7192213"/>
              <a:gd name="connsiteX50" fmla="*/ 0 w 5635688"/>
              <a:gd name="connsiteY50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4412818 h 7192213"/>
              <a:gd name="connsiteX32" fmla="*/ 5629737 w 5635688"/>
              <a:gd name="connsiteY32" fmla="*/ 5426373 h 7192213"/>
              <a:gd name="connsiteX33" fmla="*/ 5629737 w 5635688"/>
              <a:gd name="connsiteY33" fmla="*/ 5848539 h 7192213"/>
              <a:gd name="connsiteX34" fmla="*/ 5629737 w 5635688"/>
              <a:gd name="connsiteY34" fmla="*/ 6736614 h 7192213"/>
              <a:gd name="connsiteX35" fmla="*/ 5629737 w 5635688"/>
              <a:gd name="connsiteY35" fmla="*/ 7158780 h 7192213"/>
              <a:gd name="connsiteX36" fmla="*/ 5596210 w 5635688"/>
              <a:gd name="connsiteY36" fmla="*/ 7192213 h 7192213"/>
              <a:gd name="connsiteX37" fmla="*/ 1982520 w 5635688"/>
              <a:gd name="connsiteY37" fmla="*/ 7192213 h 7192213"/>
              <a:gd name="connsiteX38" fmla="*/ 1976650 w 5635688"/>
              <a:gd name="connsiteY38" fmla="*/ 7189772 h 7192213"/>
              <a:gd name="connsiteX39" fmla="*/ 64205 w 5635688"/>
              <a:gd name="connsiteY39" fmla="*/ 7189772 h 7192213"/>
              <a:gd name="connsiteX40" fmla="*/ 28826 w 5635688"/>
              <a:gd name="connsiteY40" fmla="*/ 7165867 h 7192213"/>
              <a:gd name="connsiteX41" fmla="*/ 28826 w 5635688"/>
              <a:gd name="connsiteY41" fmla="*/ 6079439 h 7192213"/>
              <a:gd name="connsiteX42" fmla="*/ 18871 w 5635688"/>
              <a:gd name="connsiteY42" fmla="*/ 6043977 h 7192213"/>
              <a:gd name="connsiteX43" fmla="*/ 28826 w 5635688"/>
              <a:gd name="connsiteY43" fmla="*/ 6007501 h 7192213"/>
              <a:gd name="connsiteX44" fmla="*/ 28826 w 5635688"/>
              <a:gd name="connsiteY44" fmla="*/ 5521424 h 7192213"/>
              <a:gd name="connsiteX45" fmla="*/ 28826 w 5635688"/>
              <a:gd name="connsiteY45" fmla="*/ 5456903 h 7192213"/>
              <a:gd name="connsiteX46" fmla="*/ 18216 w 5635688"/>
              <a:gd name="connsiteY46" fmla="*/ 5420866 h 7192213"/>
              <a:gd name="connsiteX47" fmla="*/ 6056 w 5635688"/>
              <a:gd name="connsiteY47" fmla="*/ 5384020 h 7192213"/>
              <a:gd name="connsiteX48" fmla="*/ 815 w 5635688"/>
              <a:gd name="connsiteY48" fmla="*/ 5348515 h 7192213"/>
              <a:gd name="connsiteX49" fmla="*/ 0 w 5635688"/>
              <a:gd name="connsiteY49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5426373 h 7192213"/>
              <a:gd name="connsiteX32" fmla="*/ 5629737 w 5635688"/>
              <a:gd name="connsiteY32" fmla="*/ 5848539 h 7192213"/>
              <a:gd name="connsiteX33" fmla="*/ 5629737 w 5635688"/>
              <a:gd name="connsiteY33" fmla="*/ 6736614 h 7192213"/>
              <a:gd name="connsiteX34" fmla="*/ 5629737 w 5635688"/>
              <a:gd name="connsiteY34" fmla="*/ 7158780 h 7192213"/>
              <a:gd name="connsiteX35" fmla="*/ 5596210 w 5635688"/>
              <a:gd name="connsiteY35" fmla="*/ 7192213 h 7192213"/>
              <a:gd name="connsiteX36" fmla="*/ 1982520 w 5635688"/>
              <a:gd name="connsiteY36" fmla="*/ 7192213 h 7192213"/>
              <a:gd name="connsiteX37" fmla="*/ 1976650 w 5635688"/>
              <a:gd name="connsiteY37" fmla="*/ 7189772 h 7192213"/>
              <a:gd name="connsiteX38" fmla="*/ 64205 w 5635688"/>
              <a:gd name="connsiteY38" fmla="*/ 7189772 h 7192213"/>
              <a:gd name="connsiteX39" fmla="*/ 28826 w 5635688"/>
              <a:gd name="connsiteY39" fmla="*/ 7165867 h 7192213"/>
              <a:gd name="connsiteX40" fmla="*/ 28826 w 5635688"/>
              <a:gd name="connsiteY40" fmla="*/ 6079439 h 7192213"/>
              <a:gd name="connsiteX41" fmla="*/ 18871 w 5635688"/>
              <a:gd name="connsiteY41" fmla="*/ 6043977 h 7192213"/>
              <a:gd name="connsiteX42" fmla="*/ 28826 w 5635688"/>
              <a:gd name="connsiteY42" fmla="*/ 6007501 h 7192213"/>
              <a:gd name="connsiteX43" fmla="*/ 28826 w 5635688"/>
              <a:gd name="connsiteY43" fmla="*/ 5521424 h 7192213"/>
              <a:gd name="connsiteX44" fmla="*/ 28826 w 5635688"/>
              <a:gd name="connsiteY44" fmla="*/ 5456903 h 7192213"/>
              <a:gd name="connsiteX45" fmla="*/ 18216 w 5635688"/>
              <a:gd name="connsiteY45" fmla="*/ 5420866 h 7192213"/>
              <a:gd name="connsiteX46" fmla="*/ 6056 w 5635688"/>
              <a:gd name="connsiteY46" fmla="*/ 5384020 h 7192213"/>
              <a:gd name="connsiteX47" fmla="*/ 815 w 5635688"/>
              <a:gd name="connsiteY47" fmla="*/ 5348515 h 7192213"/>
              <a:gd name="connsiteX48" fmla="*/ 0 w 5635688"/>
              <a:gd name="connsiteY48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7 w 5635688"/>
              <a:gd name="connsiteY30" fmla="*/ 5426373 h 7192213"/>
              <a:gd name="connsiteX31" fmla="*/ 5629737 w 5635688"/>
              <a:gd name="connsiteY31" fmla="*/ 5848539 h 7192213"/>
              <a:gd name="connsiteX32" fmla="*/ 5629737 w 5635688"/>
              <a:gd name="connsiteY32" fmla="*/ 6736614 h 7192213"/>
              <a:gd name="connsiteX33" fmla="*/ 5629737 w 5635688"/>
              <a:gd name="connsiteY33" fmla="*/ 7158780 h 7192213"/>
              <a:gd name="connsiteX34" fmla="*/ 5596210 w 5635688"/>
              <a:gd name="connsiteY34" fmla="*/ 7192213 h 7192213"/>
              <a:gd name="connsiteX35" fmla="*/ 1982520 w 5635688"/>
              <a:gd name="connsiteY35" fmla="*/ 7192213 h 7192213"/>
              <a:gd name="connsiteX36" fmla="*/ 1976650 w 5635688"/>
              <a:gd name="connsiteY36" fmla="*/ 7189772 h 7192213"/>
              <a:gd name="connsiteX37" fmla="*/ 64205 w 5635688"/>
              <a:gd name="connsiteY37" fmla="*/ 7189772 h 7192213"/>
              <a:gd name="connsiteX38" fmla="*/ 28826 w 5635688"/>
              <a:gd name="connsiteY38" fmla="*/ 7165867 h 7192213"/>
              <a:gd name="connsiteX39" fmla="*/ 28826 w 5635688"/>
              <a:gd name="connsiteY39" fmla="*/ 6079439 h 7192213"/>
              <a:gd name="connsiteX40" fmla="*/ 18871 w 5635688"/>
              <a:gd name="connsiteY40" fmla="*/ 6043977 h 7192213"/>
              <a:gd name="connsiteX41" fmla="*/ 28826 w 5635688"/>
              <a:gd name="connsiteY41" fmla="*/ 6007501 h 7192213"/>
              <a:gd name="connsiteX42" fmla="*/ 28826 w 5635688"/>
              <a:gd name="connsiteY42" fmla="*/ 5521424 h 7192213"/>
              <a:gd name="connsiteX43" fmla="*/ 28826 w 5635688"/>
              <a:gd name="connsiteY43" fmla="*/ 5456903 h 7192213"/>
              <a:gd name="connsiteX44" fmla="*/ 18216 w 5635688"/>
              <a:gd name="connsiteY44" fmla="*/ 5420866 h 7192213"/>
              <a:gd name="connsiteX45" fmla="*/ 6056 w 5635688"/>
              <a:gd name="connsiteY45" fmla="*/ 5384020 h 7192213"/>
              <a:gd name="connsiteX46" fmla="*/ 815 w 5635688"/>
              <a:gd name="connsiteY46" fmla="*/ 5348515 h 7192213"/>
              <a:gd name="connsiteX47" fmla="*/ 0 w 5635688"/>
              <a:gd name="connsiteY47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8 w 5629738"/>
              <a:gd name="connsiteY28" fmla="*/ 900024 h 7192213"/>
              <a:gd name="connsiteX29" fmla="*/ 5629737 w 5629738"/>
              <a:gd name="connsiteY29" fmla="*/ 5426373 h 7192213"/>
              <a:gd name="connsiteX30" fmla="*/ 5629737 w 5629738"/>
              <a:gd name="connsiteY30" fmla="*/ 5848539 h 7192213"/>
              <a:gd name="connsiteX31" fmla="*/ 5629737 w 5629738"/>
              <a:gd name="connsiteY31" fmla="*/ 6736614 h 7192213"/>
              <a:gd name="connsiteX32" fmla="*/ 5629737 w 5629738"/>
              <a:gd name="connsiteY32" fmla="*/ 7158780 h 7192213"/>
              <a:gd name="connsiteX33" fmla="*/ 5596210 w 5629738"/>
              <a:gd name="connsiteY33" fmla="*/ 7192213 h 7192213"/>
              <a:gd name="connsiteX34" fmla="*/ 1982520 w 5629738"/>
              <a:gd name="connsiteY34" fmla="*/ 7192213 h 7192213"/>
              <a:gd name="connsiteX35" fmla="*/ 1976650 w 5629738"/>
              <a:gd name="connsiteY35" fmla="*/ 7189772 h 7192213"/>
              <a:gd name="connsiteX36" fmla="*/ 64205 w 5629738"/>
              <a:gd name="connsiteY36" fmla="*/ 7189772 h 7192213"/>
              <a:gd name="connsiteX37" fmla="*/ 28826 w 5629738"/>
              <a:gd name="connsiteY37" fmla="*/ 7165867 h 7192213"/>
              <a:gd name="connsiteX38" fmla="*/ 28826 w 5629738"/>
              <a:gd name="connsiteY38" fmla="*/ 6079439 h 7192213"/>
              <a:gd name="connsiteX39" fmla="*/ 18871 w 5629738"/>
              <a:gd name="connsiteY39" fmla="*/ 6043977 h 7192213"/>
              <a:gd name="connsiteX40" fmla="*/ 28826 w 5629738"/>
              <a:gd name="connsiteY40" fmla="*/ 6007501 h 7192213"/>
              <a:gd name="connsiteX41" fmla="*/ 28826 w 5629738"/>
              <a:gd name="connsiteY41" fmla="*/ 5521424 h 7192213"/>
              <a:gd name="connsiteX42" fmla="*/ 28826 w 5629738"/>
              <a:gd name="connsiteY42" fmla="*/ 5456903 h 7192213"/>
              <a:gd name="connsiteX43" fmla="*/ 18216 w 5629738"/>
              <a:gd name="connsiteY43" fmla="*/ 5420866 h 7192213"/>
              <a:gd name="connsiteX44" fmla="*/ 6056 w 5629738"/>
              <a:gd name="connsiteY44" fmla="*/ 5384020 h 7192213"/>
              <a:gd name="connsiteX45" fmla="*/ 815 w 5629738"/>
              <a:gd name="connsiteY45" fmla="*/ 5348515 h 7192213"/>
              <a:gd name="connsiteX46" fmla="*/ 0 w 5629738"/>
              <a:gd name="connsiteY46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5848539 h 7192213"/>
              <a:gd name="connsiteX30" fmla="*/ 5629737 w 5629738"/>
              <a:gd name="connsiteY30" fmla="*/ 6736614 h 7192213"/>
              <a:gd name="connsiteX31" fmla="*/ 5629737 w 5629738"/>
              <a:gd name="connsiteY31" fmla="*/ 7158780 h 7192213"/>
              <a:gd name="connsiteX32" fmla="*/ 5596210 w 5629738"/>
              <a:gd name="connsiteY32" fmla="*/ 7192213 h 7192213"/>
              <a:gd name="connsiteX33" fmla="*/ 1982520 w 5629738"/>
              <a:gd name="connsiteY33" fmla="*/ 7192213 h 7192213"/>
              <a:gd name="connsiteX34" fmla="*/ 1976650 w 5629738"/>
              <a:gd name="connsiteY34" fmla="*/ 7189772 h 7192213"/>
              <a:gd name="connsiteX35" fmla="*/ 64205 w 5629738"/>
              <a:gd name="connsiteY35" fmla="*/ 7189772 h 7192213"/>
              <a:gd name="connsiteX36" fmla="*/ 28826 w 5629738"/>
              <a:gd name="connsiteY36" fmla="*/ 7165867 h 7192213"/>
              <a:gd name="connsiteX37" fmla="*/ 28826 w 5629738"/>
              <a:gd name="connsiteY37" fmla="*/ 6079439 h 7192213"/>
              <a:gd name="connsiteX38" fmla="*/ 18871 w 5629738"/>
              <a:gd name="connsiteY38" fmla="*/ 6043977 h 7192213"/>
              <a:gd name="connsiteX39" fmla="*/ 28826 w 5629738"/>
              <a:gd name="connsiteY39" fmla="*/ 6007501 h 7192213"/>
              <a:gd name="connsiteX40" fmla="*/ 28826 w 5629738"/>
              <a:gd name="connsiteY40" fmla="*/ 5521424 h 7192213"/>
              <a:gd name="connsiteX41" fmla="*/ 28826 w 5629738"/>
              <a:gd name="connsiteY41" fmla="*/ 5456903 h 7192213"/>
              <a:gd name="connsiteX42" fmla="*/ 18216 w 5629738"/>
              <a:gd name="connsiteY42" fmla="*/ 5420866 h 7192213"/>
              <a:gd name="connsiteX43" fmla="*/ 6056 w 5629738"/>
              <a:gd name="connsiteY43" fmla="*/ 5384020 h 7192213"/>
              <a:gd name="connsiteX44" fmla="*/ 815 w 5629738"/>
              <a:gd name="connsiteY44" fmla="*/ 5348515 h 7192213"/>
              <a:gd name="connsiteX45" fmla="*/ 0 w 5629738"/>
              <a:gd name="connsiteY45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5848539 h 7192213"/>
              <a:gd name="connsiteX30" fmla="*/ 5629737 w 5629738"/>
              <a:gd name="connsiteY30" fmla="*/ 7158780 h 7192213"/>
              <a:gd name="connsiteX31" fmla="*/ 5596210 w 5629738"/>
              <a:gd name="connsiteY31" fmla="*/ 7192213 h 7192213"/>
              <a:gd name="connsiteX32" fmla="*/ 1982520 w 5629738"/>
              <a:gd name="connsiteY32" fmla="*/ 7192213 h 7192213"/>
              <a:gd name="connsiteX33" fmla="*/ 1976650 w 5629738"/>
              <a:gd name="connsiteY33" fmla="*/ 7189772 h 7192213"/>
              <a:gd name="connsiteX34" fmla="*/ 64205 w 5629738"/>
              <a:gd name="connsiteY34" fmla="*/ 7189772 h 7192213"/>
              <a:gd name="connsiteX35" fmla="*/ 28826 w 5629738"/>
              <a:gd name="connsiteY35" fmla="*/ 7165867 h 7192213"/>
              <a:gd name="connsiteX36" fmla="*/ 28826 w 5629738"/>
              <a:gd name="connsiteY36" fmla="*/ 6079439 h 7192213"/>
              <a:gd name="connsiteX37" fmla="*/ 18871 w 5629738"/>
              <a:gd name="connsiteY37" fmla="*/ 6043977 h 7192213"/>
              <a:gd name="connsiteX38" fmla="*/ 28826 w 5629738"/>
              <a:gd name="connsiteY38" fmla="*/ 6007501 h 7192213"/>
              <a:gd name="connsiteX39" fmla="*/ 28826 w 5629738"/>
              <a:gd name="connsiteY39" fmla="*/ 5521424 h 7192213"/>
              <a:gd name="connsiteX40" fmla="*/ 28826 w 5629738"/>
              <a:gd name="connsiteY40" fmla="*/ 5456903 h 7192213"/>
              <a:gd name="connsiteX41" fmla="*/ 18216 w 5629738"/>
              <a:gd name="connsiteY41" fmla="*/ 5420866 h 7192213"/>
              <a:gd name="connsiteX42" fmla="*/ 6056 w 5629738"/>
              <a:gd name="connsiteY42" fmla="*/ 5384020 h 7192213"/>
              <a:gd name="connsiteX43" fmla="*/ 815 w 5629738"/>
              <a:gd name="connsiteY43" fmla="*/ 5348515 h 7192213"/>
              <a:gd name="connsiteX44" fmla="*/ 0 w 5629738"/>
              <a:gd name="connsiteY44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7158780 h 7192213"/>
              <a:gd name="connsiteX30" fmla="*/ 5596210 w 5629738"/>
              <a:gd name="connsiteY30" fmla="*/ 7192213 h 7192213"/>
              <a:gd name="connsiteX31" fmla="*/ 1982520 w 5629738"/>
              <a:gd name="connsiteY31" fmla="*/ 7192213 h 7192213"/>
              <a:gd name="connsiteX32" fmla="*/ 1976650 w 5629738"/>
              <a:gd name="connsiteY32" fmla="*/ 7189772 h 7192213"/>
              <a:gd name="connsiteX33" fmla="*/ 64205 w 5629738"/>
              <a:gd name="connsiteY33" fmla="*/ 7189772 h 7192213"/>
              <a:gd name="connsiteX34" fmla="*/ 28826 w 5629738"/>
              <a:gd name="connsiteY34" fmla="*/ 7165867 h 7192213"/>
              <a:gd name="connsiteX35" fmla="*/ 28826 w 5629738"/>
              <a:gd name="connsiteY35" fmla="*/ 6079439 h 7192213"/>
              <a:gd name="connsiteX36" fmla="*/ 18871 w 5629738"/>
              <a:gd name="connsiteY36" fmla="*/ 6043977 h 7192213"/>
              <a:gd name="connsiteX37" fmla="*/ 28826 w 5629738"/>
              <a:gd name="connsiteY37" fmla="*/ 6007501 h 7192213"/>
              <a:gd name="connsiteX38" fmla="*/ 28826 w 5629738"/>
              <a:gd name="connsiteY38" fmla="*/ 5521424 h 7192213"/>
              <a:gd name="connsiteX39" fmla="*/ 28826 w 5629738"/>
              <a:gd name="connsiteY39" fmla="*/ 5456903 h 7192213"/>
              <a:gd name="connsiteX40" fmla="*/ 18216 w 5629738"/>
              <a:gd name="connsiteY40" fmla="*/ 5420866 h 7192213"/>
              <a:gd name="connsiteX41" fmla="*/ 6056 w 5629738"/>
              <a:gd name="connsiteY41" fmla="*/ 5384020 h 7192213"/>
              <a:gd name="connsiteX42" fmla="*/ 815 w 5629738"/>
              <a:gd name="connsiteY42" fmla="*/ 5348515 h 7192213"/>
              <a:gd name="connsiteX43" fmla="*/ 0 w 5629738"/>
              <a:gd name="connsiteY43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1982520 w 5633928"/>
              <a:gd name="connsiteY30" fmla="*/ 7192213 h 7192213"/>
              <a:gd name="connsiteX31" fmla="*/ 1976650 w 5633928"/>
              <a:gd name="connsiteY31" fmla="*/ 7189772 h 7192213"/>
              <a:gd name="connsiteX32" fmla="*/ 64205 w 5633928"/>
              <a:gd name="connsiteY32" fmla="*/ 7189772 h 7192213"/>
              <a:gd name="connsiteX33" fmla="*/ 28826 w 5633928"/>
              <a:gd name="connsiteY33" fmla="*/ 7165867 h 7192213"/>
              <a:gd name="connsiteX34" fmla="*/ 28826 w 5633928"/>
              <a:gd name="connsiteY34" fmla="*/ 6079439 h 7192213"/>
              <a:gd name="connsiteX35" fmla="*/ 18871 w 5633928"/>
              <a:gd name="connsiteY35" fmla="*/ 6043977 h 7192213"/>
              <a:gd name="connsiteX36" fmla="*/ 28826 w 5633928"/>
              <a:gd name="connsiteY36" fmla="*/ 6007501 h 7192213"/>
              <a:gd name="connsiteX37" fmla="*/ 28826 w 5633928"/>
              <a:gd name="connsiteY37" fmla="*/ 5521424 h 7192213"/>
              <a:gd name="connsiteX38" fmla="*/ 28826 w 5633928"/>
              <a:gd name="connsiteY38" fmla="*/ 5456903 h 7192213"/>
              <a:gd name="connsiteX39" fmla="*/ 18216 w 5633928"/>
              <a:gd name="connsiteY39" fmla="*/ 5420866 h 7192213"/>
              <a:gd name="connsiteX40" fmla="*/ 6056 w 5633928"/>
              <a:gd name="connsiteY40" fmla="*/ 5384020 h 7192213"/>
              <a:gd name="connsiteX41" fmla="*/ 815 w 5633928"/>
              <a:gd name="connsiteY41" fmla="*/ 5348515 h 7192213"/>
              <a:gd name="connsiteX42" fmla="*/ 0 w 5633928"/>
              <a:gd name="connsiteY42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1982520 w 5633928"/>
              <a:gd name="connsiteY30" fmla="*/ 7192213 h 7192213"/>
              <a:gd name="connsiteX31" fmla="*/ 64205 w 5633928"/>
              <a:gd name="connsiteY31" fmla="*/ 7189772 h 7192213"/>
              <a:gd name="connsiteX32" fmla="*/ 28826 w 5633928"/>
              <a:gd name="connsiteY32" fmla="*/ 7165867 h 7192213"/>
              <a:gd name="connsiteX33" fmla="*/ 28826 w 5633928"/>
              <a:gd name="connsiteY33" fmla="*/ 6079439 h 7192213"/>
              <a:gd name="connsiteX34" fmla="*/ 18871 w 5633928"/>
              <a:gd name="connsiteY34" fmla="*/ 6043977 h 7192213"/>
              <a:gd name="connsiteX35" fmla="*/ 28826 w 5633928"/>
              <a:gd name="connsiteY35" fmla="*/ 6007501 h 7192213"/>
              <a:gd name="connsiteX36" fmla="*/ 28826 w 5633928"/>
              <a:gd name="connsiteY36" fmla="*/ 5521424 h 7192213"/>
              <a:gd name="connsiteX37" fmla="*/ 28826 w 5633928"/>
              <a:gd name="connsiteY37" fmla="*/ 5456903 h 7192213"/>
              <a:gd name="connsiteX38" fmla="*/ 18216 w 5633928"/>
              <a:gd name="connsiteY38" fmla="*/ 5420866 h 7192213"/>
              <a:gd name="connsiteX39" fmla="*/ 6056 w 5633928"/>
              <a:gd name="connsiteY39" fmla="*/ 5384020 h 7192213"/>
              <a:gd name="connsiteX40" fmla="*/ 815 w 5633928"/>
              <a:gd name="connsiteY40" fmla="*/ 5348515 h 7192213"/>
              <a:gd name="connsiteX41" fmla="*/ 0 w 5633928"/>
              <a:gd name="connsiteY41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64205 w 5633928"/>
              <a:gd name="connsiteY30" fmla="*/ 7189772 h 7192213"/>
              <a:gd name="connsiteX31" fmla="*/ 28826 w 5633928"/>
              <a:gd name="connsiteY31" fmla="*/ 7165867 h 7192213"/>
              <a:gd name="connsiteX32" fmla="*/ 28826 w 5633928"/>
              <a:gd name="connsiteY32" fmla="*/ 6079439 h 7192213"/>
              <a:gd name="connsiteX33" fmla="*/ 18871 w 5633928"/>
              <a:gd name="connsiteY33" fmla="*/ 6043977 h 7192213"/>
              <a:gd name="connsiteX34" fmla="*/ 28826 w 5633928"/>
              <a:gd name="connsiteY34" fmla="*/ 6007501 h 7192213"/>
              <a:gd name="connsiteX35" fmla="*/ 28826 w 5633928"/>
              <a:gd name="connsiteY35" fmla="*/ 5521424 h 7192213"/>
              <a:gd name="connsiteX36" fmla="*/ 28826 w 5633928"/>
              <a:gd name="connsiteY36" fmla="*/ 5456903 h 7192213"/>
              <a:gd name="connsiteX37" fmla="*/ 18216 w 5633928"/>
              <a:gd name="connsiteY37" fmla="*/ 5420866 h 7192213"/>
              <a:gd name="connsiteX38" fmla="*/ 6056 w 5633928"/>
              <a:gd name="connsiteY38" fmla="*/ 5384020 h 7192213"/>
              <a:gd name="connsiteX39" fmla="*/ 815 w 5633928"/>
              <a:gd name="connsiteY39" fmla="*/ 5348515 h 7192213"/>
              <a:gd name="connsiteX40" fmla="*/ 0 w 5633928"/>
              <a:gd name="connsiteY40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5549063 w 5633928"/>
              <a:gd name="connsiteY21" fmla="*/ 0 h 7192213"/>
              <a:gd name="connsiteX22" fmla="*/ 5549068 w 5633928"/>
              <a:gd name="connsiteY22" fmla="*/ 2 h 7192213"/>
              <a:gd name="connsiteX23" fmla="*/ 5553587 w 5633928"/>
              <a:gd name="connsiteY23" fmla="*/ 0 h 7192213"/>
              <a:gd name="connsiteX24" fmla="*/ 5559961 w 5633928"/>
              <a:gd name="connsiteY24" fmla="*/ 3034 h 7192213"/>
              <a:gd name="connsiteX25" fmla="*/ 5596211 w 5633928"/>
              <a:gd name="connsiteY25" fmla="*/ 3034 h 7192213"/>
              <a:gd name="connsiteX26" fmla="*/ 5629738 w 5633928"/>
              <a:gd name="connsiteY26" fmla="*/ 36562 h 7192213"/>
              <a:gd name="connsiteX27" fmla="*/ 5629737 w 5633928"/>
              <a:gd name="connsiteY27" fmla="*/ 7158780 h 7192213"/>
              <a:gd name="connsiteX28" fmla="*/ 5596210 w 5633928"/>
              <a:gd name="connsiteY28" fmla="*/ 7192213 h 7192213"/>
              <a:gd name="connsiteX29" fmla="*/ 64205 w 5633928"/>
              <a:gd name="connsiteY29" fmla="*/ 7189772 h 7192213"/>
              <a:gd name="connsiteX30" fmla="*/ 28826 w 5633928"/>
              <a:gd name="connsiteY30" fmla="*/ 7165867 h 7192213"/>
              <a:gd name="connsiteX31" fmla="*/ 28826 w 5633928"/>
              <a:gd name="connsiteY31" fmla="*/ 6079439 h 7192213"/>
              <a:gd name="connsiteX32" fmla="*/ 18871 w 5633928"/>
              <a:gd name="connsiteY32" fmla="*/ 6043977 h 7192213"/>
              <a:gd name="connsiteX33" fmla="*/ 28826 w 5633928"/>
              <a:gd name="connsiteY33" fmla="*/ 6007501 h 7192213"/>
              <a:gd name="connsiteX34" fmla="*/ 28826 w 5633928"/>
              <a:gd name="connsiteY34" fmla="*/ 5521424 h 7192213"/>
              <a:gd name="connsiteX35" fmla="*/ 28826 w 5633928"/>
              <a:gd name="connsiteY35" fmla="*/ 5456903 h 7192213"/>
              <a:gd name="connsiteX36" fmla="*/ 18216 w 5633928"/>
              <a:gd name="connsiteY36" fmla="*/ 5420866 h 7192213"/>
              <a:gd name="connsiteX37" fmla="*/ 6056 w 5633928"/>
              <a:gd name="connsiteY37" fmla="*/ 5384020 h 7192213"/>
              <a:gd name="connsiteX38" fmla="*/ 815 w 5633928"/>
              <a:gd name="connsiteY38" fmla="*/ 5348515 h 7192213"/>
              <a:gd name="connsiteX39" fmla="*/ 0 w 5633928"/>
              <a:gd name="connsiteY39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5549063 w 5633928"/>
              <a:gd name="connsiteY20" fmla="*/ 0 h 7192213"/>
              <a:gd name="connsiteX21" fmla="*/ 5549068 w 5633928"/>
              <a:gd name="connsiteY21" fmla="*/ 2 h 7192213"/>
              <a:gd name="connsiteX22" fmla="*/ 5553587 w 5633928"/>
              <a:gd name="connsiteY22" fmla="*/ 0 h 7192213"/>
              <a:gd name="connsiteX23" fmla="*/ 5559961 w 5633928"/>
              <a:gd name="connsiteY23" fmla="*/ 3034 h 7192213"/>
              <a:gd name="connsiteX24" fmla="*/ 5596211 w 5633928"/>
              <a:gd name="connsiteY24" fmla="*/ 3034 h 7192213"/>
              <a:gd name="connsiteX25" fmla="*/ 5629738 w 5633928"/>
              <a:gd name="connsiteY25" fmla="*/ 36562 h 7192213"/>
              <a:gd name="connsiteX26" fmla="*/ 5629737 w 5633928"/>
              <a:gd name="connsiteY26" fmla="*/ 7158780 h 7192213"/>
              <a:gd name="connsiteX27" fmla="*/ 5596210 w 5633928"/>
              <a:gd name="connsiteY27" fmla="*/ 7192213 h 7192213"/>
              <a:gd name="connsiteX28" fmla="*/ 64205 w 5633928"/>
              <a:gd name="connsiteY28" fmla="*/ 7189772 h 7192213"/>
              <a:gd name="connsiteX29" fmla="*/ 28826 w 5633928"/>
              <a:gd name="connsiteY29" fmla="*/ 7165867 h 7192213"/>
              <a:gd name="connsiteX30" fmla="*/ 28826 w 5633928"/>
              <a:gd name="connsiteY30" fmla="*/ 6079439 h 7192213"/>
              <a:gd name="connsiteX31" fmla="*/ 18871 w 5633928"/>
              <a:gd name="connsiteY31" fmla="*/ 6043977 h 7192213"/>
              <a:gd name="connsiteX32" fmla="*/ 28826 w 5633928"/>
              <a:gd name="connsiteY32" fmla="*/ 6007501 h 7192213"/>
              <a:gd name="connsiteX33" fmla="*/ 28826 w 5633928"/>
              <a:gd name="connsiteY33" fmla="*/ 5521424 h 7192213"/>
              <a:gd name="connsiteX34" fmla="*/ 28826 w 5633928"/>
              <a:gd name="connsiteY34" fmla="*/ 5456903 h 7192213"/>
              <a:gd name="connsiteX35" fmla="*/ 18216 w 5633928"/>
              <a:gd name="connsiteY35" fmla="*/ 5420866 h 7192213"/>
              <a:gd name="connsiteX36" fmla="*/ 6056 w 5633928"/>
              <a:gd name="connsiteY36" fmla="*/ 5384020 h 7192213"/>
              <a:gd name="connsiteX37" fmla="*/ 815 w 5633928"/>
              <a:gd name="connsiteY37" fmla="*/ 5348515 h 7192213"/>
              <a:gd name="connsiteX38" fmla="*/ 0 w 5633928"/>
              <a:gd name="connsiteY38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5549063 w 5633928"/>
              <a:gd name="connsiteY20" fmla="*/ 0 h 7192213"/>
              <a:gd name="connsiteX21" fmla="*/ 5549068 w 5633928"/>
              <a:gd name="connsiteY21" fmla="*/ 2 h 7192213"/>
              <a:gd name="connsiteX22" fmla="*/ 5553587 w 5633928"/>
              <a:gd name="connsiteY22" fmla="*/ 0 h 7192213"/>
              <a:gd name="connsiteX23" fmla="*/ 5596211 w 5633928"/>
              <a:gd name="connsiteY23" fmla="*/ 3034 h 7192213"/>
              <a:gd name="connsiteX24" fmla="*/ 5629738 w 5633928"/>
              <a:gd name="connsiteY24" fmla="*/ 36562 h 7192213"/>
              <a:gd name="connsiteX25" fmla="*/ 5629737 w 5633928"/>
              <a:gd name="connsiteY25" fmla="*/ 7158780 h 7192213"/>
              <a:gd name="connsiteX26" fmla="*/ 5596210 w 5633928"/>
              <a:gd name="connsiteY26" fmla="*/ 7192213 h 7192213"/>
              <a:gd name="connsiteX27" fmla="*/ 64205 w 5633928"/>
              <a:gd name="connsiteY27" fmla="*/ 7189772 h 7192213"/>
              <a:gd name="connsiteX28" fmla="*/ 28826 w 5633928"/>
              <a:gd name="connsiteY28" fmla="*/ 7165867 h 7192213"/>
              <a:gd name="connsiteX29" fmla="*/ 28826 w 5633928"/>
              <a:gd name="connsiteY29" fmla="*/ 6079439 h 7192213"/>
              <a:gd name="connsiteX30" fmla="*/ 18871 w 5633928"/>
              <a:gd name="connsiteY30" fmla="*/ 6043977 h 7192213"/>
              <a:gd name="connsiteX31" fmla="*/ 28826 w 5633928"/>
              <a:gd name="connsiteY31" fmla="*/ 6007501 h 7192213"/>
              <a:gd name="connsiteX32" fmla="*/ 28826 w 5633928"/>
              <a:gd name="connsiteY32" fmla="*/ 5521424 h 7192213"/>
              <a:gd name="connsiteX33" fmla="*/ 28826 w 5633928"/>
              <a:gd name="connsiteY33" fmla="*/ 5456903 h 7192213"/>
              <a:gd name="connsiteX34" fmla="*/ 18216 w 5633928"/>
              <a:gd name="connsiteY34" fmla="*/ 5420866 h 7192213"/>
              <a:gd name="connsiteX35" fmla="*/ 6056 w 5633928"/>
              <a:gd name="connsiteY35" fmla="*/ 5384020 h 7192213"/>
              <a:gd name="connsiteX36" fmla="*/ 815 w 5633928"/>
              <a:gd name="connsiteY36" fmla="*/ 5348515 h 7192213"/>
              <a:gd name="connsiteX37" fmla="*/ 0 w 5633928"/>
              <a:gd name="connsiteY37" fmla="*/ 5321182 h 719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33928" h="7192213">
                <a:moveTo>
                  <a:pt x="0" y="5321182"/>
                </a:moveTo>
                <a:lnTo>
                  <a:pt x="7176" y="5292545"/>
                </a:lnTo>
                <a:cubicBezTo>
                  <a:pt x="7874" y="5284550"/>
                  <a:pt x="3408" y="5282436"/>
                  <a:pt x="4191" y="5273215"/>
                </a:cubicBezTo>
                <a:lnTo>
                  <a:pt x="11880" y="5237214"/>
                </a:lnTo>
                <a:lnTo>
                  <a:pt x="18963" y="5184548"/>
                </a:lnTo>
                <a:lnTo>
                  <a:pt x="26514" y="5148294"/>
                </a:lnTo>
                <a:lnTo>
                  <a:pt x="28826" y="5141304"/>
                </a:lnTo>
                <a:lnTo>
                  <a:pt x="28826" y="4904080"/>
                </a:lnTo>
                <a:lnTo>
                  <a:pt x="26241" y="4886580"/>
                </a:lnTo>
                <a:lnTo>
                  <a:pt x="28826" y="4827542"/>
                </a:lnTo>
                <a:lnTo>
                  <a:pt x="25306" y="4818968"/>
                </a:lnTo>
                <a:lnTo>
                  <a:pt x="28826" y="4761248"/>
                </a:lnTo>
                <a:cubicBezTo>
                  <a:pt x="28328" y="4742134"/>
                  <a:pt x="29114" y="4709012"/>
                  <a:pt x="25835" y="4698008"/>
                </a:cubicBezTo>
                <a:lnTo>
                  <a:pt x="17801" y="4693286"/>
                </a:lnTo>
                <a:lnTo>
                  <a:pt x="17096" y="4679416"/>
                </a:lnTo>
                <a:cubicBezTo>
                  <a:pt x="17711" y="4678402"/>
                  <a:pt x="17198" y="4658407"/>
                  <a:pt x="17250" y="4657582"/>
                </a:cubicBezTo>
                <a:lnTo>
                  <a:pt x="25682" y="4608673"/>
                </a:lnTo>
                <a:lnTo>
                  <a:pt x="20696" y="27254"/>
                </a:lnTo>
                <a:cubicBezTo>
                  <a:pt x="28640" y="13408"/>
                  <a:pt x="30825" y="11178"/>
                  <a:pt x="44529" y="3139"/>
                </a:cubicBezTo>
                <a:lnTo>
                  <a:pt x="64219" y="24"/>
                </a:lnTo>
                <a:lnTo>
                  <a:pt x="5549063" y="0"/>
                </a:lnTo>
                <a:cubicBezTo>
                  <a:pt x="5549065" y="1"/>
                  <a:pt x="5549066" y="2"/>
                  <a:pt x="5549068" y="2"/>
                </a:cubicBezTo>
                <a:lnTo>
                  <a:pt x="5553587" y="0"/>
                </a:lnTo>
                <a:lnTo>
                  <a:pt x="5596211" y="3034"/>
                </a:lnTo>
                <a:cubicBezTo>
                  <a:pt x="5614708" y="3086"/>
                  <a:pt x="5629691" y="18066"/>
                  <a:pt x="5629738" y="36562"/>
                </a:cubicBezTo>
                <a:cubicBezTo>
                  <a:pt x="5635326" y="1229186"/>
                  <a:pt x="5635325" y="5966172"/>
                  <a:pt x="5629737" y="7158780"/>
                </a:cubicBezTo>
                <a:cubicBezTo>
                  <a:pt x="5629632" y="7177240"/>
                  <a:pt x="5614669" y="7192165"/>
                  <a:pt x="5596210" y="7192213"/>
                </a:cubicBezTo>
                <a:lnTo>
                  <a:pt x="64205" y="7189772"/>
                </a:lnTo>
                <a:cubicBezTo>
                  <a:pt x="44670" y="7189697"/>
                  <a:pt x="28876" y="7179028"/>
                  <a:pt x="28826" y="7165867"/>
                </a:cubicBezTo>
                <a:lnTo>
                  <a:pt x="28826" y="6079439"/>
                </a:lnTo>
                <a:lnTo>
                  <a:pt x="18871" y="6043977"/>
                </a:lnTo>
                <a:cubicBezTo>
                  <a:pt x="19309" y="6024074"/>
                  <a:pt x="25508" y="6019660"/>
                  <a:pt x="28826" y="6007501"/>
                </a:cubicBezTo>
                <a:lnTo>
                  <a:pt x="28826" y="5521424"/>
                </a:lnTo>
                <a:lnTo>
                  <a:pt x="28826" y="5456903"/>
                </a:lnTo>
                <a:lnTo>
                  <a:pt x="18216" y="5420866"/>
                </a:lnTo>
                <a:cubicBezTo>
                  <a:pt x="26699" y="5406368"/>
                  <a:pt x="10111" y="5395765"/>
                  <a:pt x="6056" y="5384020"/>
                </a:cubicBezTo>
                <a:lnTo>
                  <a:pt x="815" y="5348515"/>
                </a:lnTo>
                <a:cubicBezTo>
                  <a:pt x="543" y="5339404"/>
                  <a:pt x="272" y="5330293"/>
                  <a:pt x="0" y="5321182"/>
                </a:cubicBezTo>
                <a:close/>
              </a:path>
            </a:pathLst>
          </a:custGeom>
          <a:solidFill>
            <a:srgbClr val="FFFFFF"/>
          </a:solidFill>
          <a:ln w="127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pic>
        <p:nvPicPr>
          <p:cNvPr id="3074" name="Picture 2" descr="Balanced Forces High Res Stock Images | Shutterstock">
            <a:extLst>
              <a:ext uri="{FF2B5EF4-FFF2-40B4-BE49-F238E27FC236}">
                <a16:creationId xmlns:a16="http://schemas.microsoft.com/office/drawing/2014/main" id="{088CAC0C-94FC-4B89-95CB-C5977EB636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3" b="15316"/>
          <a:stretch/>
        </p:blipFill>
        <p:spPr bwMode="auto">
          <a:xfrm>
            <a:off x="4911893" y="1175013"/>
            <a:ext cx="6386671" cy="37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356ABF-7701-459C-B3F7-63821C9F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44" y="691087"/>
            <a:ext cx="7773782" cy="746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ĐIỀU KIỆN CÂN BẰNG CỦA CHẤT ĐIỂM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D3D3051-D223-4825-BE7D-C711315EE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520C5DCB-EAA5-4FFC-AA6E-08F8338DD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2C538F1-2196-4569-BA87-03877D514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D996DBDC-43C7-4705-94D0-B810DD6915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9F89986-CE0E-45E8-A509-FA70F6E36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0847B228-7D3B-4853-8273-2B7CDAF9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691138">
            <a:off x="10900084" y="526149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7486F4-307E-48F7-942A-32BC9ABA9F31}"/>
              </a:ext>
            </a:extLst>
          </p:cNvPr>
          <p:cNvGrpSpPr/>
          <p:nvPr/>
        </p:nvGrpSpPr>
        <p:grpSpPr>
          <a:xfrm>
            <a:off x="649357" y="2260134"/>
            <a:ext cx="3694705" cy="851903"/>
            <a:chOff x="649357" y="1659787"/>
            <a:chExt cx="3694705" cy="85190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349CAE5-D059-4DCA-AD91-EEB54D963C3E}"/>
                </a:ext>
              </a:extLst>
            </p:cNvPr>
            <p:cNvSpPr/>
            <p:nvPr/>
          </p:nvSpPr>
          <p:spPr>
            <a:xfrm>
              <a:off x="649357" y="1659787"/>
              <a:ext cx="3694705" cy="851903"/>
            </a:xfrm>
            <a:prstGeom prst="roundRect">
              <a:avLst/>
            </a:prstGeom>
            <a:solidFill>
              <a:srgbClr val="41D9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1C8B4454-6D2B-4F34-B2A8-9EBFC54FEE5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7136339"/>
                </p:ext>
              </p:extLst>
            </p:nvPr>
          </p:nvGraphicFramePr>
          <p:xfrm>
            <a:off x="978480" y="1781507"/>
            <a:ext cx="3095756" cy="665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80800" imgH="253800" progId="Equation.DSMT4">
                    <p:embed/>
                  </p:oleObj>
                </mc:Choice>
                <mc:Fallback>
                  <p:oleObj name="Equation" r:id="rId4" imgW="11808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78480" y="1781507"/>
                          <a:ext cx="3095756" cy="665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12219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0C17-4FAF-4A98-890D-98C23585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365125"/>
            <a:ext cx="4876800" cy="734805"/>
          </a:xfrm>
        </p:spPr>
        <p:txBody>
          <a:bodyPr>
            <a:noAutofit/>
          </a:bodyPr>
          <a:lstStyle/>
          <a:p>
            <a:r>
              <a:rPr lang="en-US" sz="32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IV. PHÂN TÍCH LỰC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2DDC52-2C09-4835-8CDB-A645EF98A1F2}"/>
              </a:ext>
            </a:extLst>
          </p:cNvPr>
          <p:cNvSpPr txBox="1">
            <a:spLocks/>
          </p:cNvSpPr>
          <p:nvPr/>
        </p:nvSpPr>
        <p:spPr>
          <a:xfrm>
            <a:off x="1395226" y="1251466"/>
            <a:ext cx="2584112" cy="578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1. Định nghĩa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64C75-2758-4381-8F97-4D759BC0C7F8}"/>
              </a:ext>
            </a:extLst>
          </p:cNvPr>
          <p:cNvSpPr txBox="1"/>
          <p:nvPr/>
        </p:nvSpPr>
        <p:spPr>
          <a:xfrm>
            <a:off x="1395226" y="2095756"/>
            <a:ext cx="1008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Phân tích lực là </a:t>
            </a:r>
            <a:r>
              <a:rPr lang="en-US" sz="2400" b="1" i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 thế 1 lực bằng hai hay nhiều lực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có tác dụng giống hệt như lực ấy.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2A5A36-6518-4B0A-A6FF-CD30FDE5422E}"/>
              </a:ext>
            </a:extLst>
          </p:cNvPr>
          <p:cNvCxnSpPr/>
          <p:nvPr/>
        </p:nvCxnSpPr>
        <p:spPr>
          <a:xfrm>
            <a:off x="5112911" y="3786808"/>
            <a:ext cx="1774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BB14B5-EE63-4C7E-9D40-CDA657D0B35C}"/>
              </a:ext>
            </a:extLst>
          </p:cNvPr>
          <p:cNvCxnSpPr>
            <a:cxnSpLocks/>
          </p:cNvCxnSpPr>
          <p:nvPr/>
        </p:nvCxnSpPr>
        <p:spPr>
          <a:xfrm flipV="1">
            <a:off x="5839746" y="3800061"/>
            <a:ext cx="1047965" cy="8348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505DD3-9BC6-47CF-A708-E004AB690B5D}"/>
              </a:ext>
            </a:extLst>
          </p:cNvPr>
          <p:cNvCxnSpPr/>
          <p:nvPr/>
        </p:nvCxnSpPr>
        <p:spPr>
          <a:xfrm flipV="1">
            <a:off x="4065987" y="3800061"/>
            <a:ext cx="2821724" cy="834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34ABB22-3574-4D51-9575-8B96684F95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331998"/>
              </p:ext>
            </p:extLst>
          </p:nvPr>
        </p:nvGraphicFramePr>
        <p:xfrm>
          <a:off x="4579377" y="3513470"/>
          <a:ext cx="364900" cy="521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480" imgH="253800" progId="Equation.DSMT4">
                  <p:embed/>
                </p:oleObj>
              </mc:Choice>
              <mc:Fallback>
                <p:oleObj name="Equation" r:id="rId2" imgW="177480" imgH="2538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536B3E6C-AB17-4B43-8E36-98F071315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9377" y="3513470"/>
                        <a:ext cx="364900" cy="521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CA3D0A4-A60E-4285-947F-AB595DC8D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254402"/>
              </p:ext>
            </p:extLst>
          </p:nvPr>
        </p:nvGraphicFramePr>
        <p:xfrm>
          <a:off x="5894283" y="4577808"/>
          <a:ext cx="475949" cy="46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40" imgH="253800" progId="Equation.DSMT4">
                  <p:embed/>
                </p:oleObj>
              </mc:Choice>
              <mc:Fallback>
                <p:oleObj name="Equation" r:id="rId4" imgW="190440" imgH="2538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8AC60C40-46F8-44A4-9E98-22C5C7E0BA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94283" y="4577808"/>
                        <a:ext cx="475949" cy="464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EB552A9-1DE3-46F2-8DA4-FD0BB2FC6A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412372"/>
              </p:ext>
            </p:extLst>
          </p:nvPr>
        </p:nvGraphicFramePr>
        <p:xfrm>
          <a:off x="7063894" y="3585887"/>
          <a:ext cx="338137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4880" imgH="203040" progId="Equation.DSMT4">
                  <p:embed/>
                </p:oleObj>
              </mc:Choice>
              <mc:Fallback>
                <p:oleObj name="Equation" r:id="rId6" imgW="164880" imgH="20304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4FEEE4E7-615F-467F-B651-4400D5451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63894" y="3585887"/>
                        <a:ext cx="338137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CFBA36-D5AC-4E98-AF59-838FD6740151}"/>
              </a:ext>
            </a:extLst>
          </p:cNvPr>
          <p:cNvCxnSpPr>
            <a:cxnSpLocks/>
          </p:cNvCxnSpPr>
          <p:nvPr/>
        </p:nvCxnSpPr>
        <p:spPr>
          <a:xfrm flipV="1">
            <a:off x="4052735" y="3157612"/>
            <a:ext cx="1878993" cy="14707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800DC0-6B44-4F2D-B8CC-2E349C91C3CA}"/>
              </a:ext>
            </a:extLst>
          </p:cNvPr>
          <p:cNvCxnSpPr>
            <a:cxnSpLocks/>
          </p:cNvCxnSpPr>
          <p:nvPr/>
        </p:nvCxnSpPr>
        <p:spPr>
          <a:xfrm>
            <a:off x="4043566" y="4634947"/>
            <a:ext cx="3592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BB8B597E-B774-4885-A68C-EC4EF6FB3AC4}"/>
              </a:ext>
            </a:extLst>
          </p:cNvPr>
          <p:cNvSpPr txBox="1">
            <a:spLocks/>
          </p:cNvSpPr>
          <p:nvPr/>
        </p:nvSpPr>
        <p:spPr>
          <a:xfrm>
            <a:off x="1395226" y="2818122"/>
            <a:ext cx="2235870" cy="578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Quy tắc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56A778-C375-4644-A940-9DC64C00CB6F}"/>
              </a:ext>
            </a:extLst>
          </p:cNvPr>
          <p:cNvCxnSpPr/>
          <p:nvPr/>
        </p:nvCxnSpPr>
        <p:spPr>
          <a:xfrm flipV="1">
            <a:off x="4065987" y="3773556"/>
            <a:ext cx="1103296" cy="8613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04E2A-5E27-481D-A78B-06C6E5012C99}"/>
              </a:ext>
            </a:extLst>
          </p:cNvPr>
          <p:cNvCxnSpPr>
            <a:cxnSpLocks/>
          </p:cNvCxnSpPr>
          <p:nvPr/>
        </p:nvCxnSpPr>
        <p:spPr>
          <a:xfrm flipV="1">
            <a:off x="4065987" y="4634947"/>
            <a:ext cx="1773759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5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3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11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15">
            <a:extLst>
              <a:ext uri="{FF2B5EF4-FFF2-40B4-BE49-F238E27FC236}">
                <a16:creationId xmlns:a16="http://schemas.microsoft.com/office/drawing/2014/main" id="{FF3E28C7-1A32-489D-8CC3-7A40F84B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17">
            <a:extLst>
              <a:ext uri="{FF2B5EF4-FFF2-40B4-BE49-F238E27FC236}">
                <a16:creationId xmlns:a16="http://schemas.microsoft.com/office/drawing/2014/main" id="{DF268038-1340-4795-9D54-396F49879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14"/>
            <a:ext cx="11794694" cy="6718387"/>
          </a:xfrm>
          <a:custGeom>
            <a:avLst/>
            <a:gdLst>
              <a:gd name="connsiteX0" fmla="*/ 0 w 11794694"/>
              <a:gd name="connsiteY0" fmla="*/ 0 h 6718387"/>
              <a:gd name="connsiteX1" fmla="*/ 11794694 w 11794694"/>
              <a:gd name="connsiteY1" fmla="*/ 411880 h 6718387"/>
              <a:gd name="connsiteX2" fmla="*/ 11574466 w 11794694"/>
              <a:gd name="connsiteY2" fmla="*/ 6718387 h 6718387"/>
              <a:gd name="connsiteX3" fmla="*/ 0 w 11794694"/>
              <a:gd name="connsiteY3" fmla="*/ 6718387 h 671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94694" h="6718387">
                <a:moveTo>
                  <a:pt x="0" y="0"/>
                </a:moveTo>
                <a:lnTo>
                  <a:pt x="11794694" y="411880"/>
                </a:lnTo>
                <a:lnTo>
                  <a:pt x="11574466" y="6718387"/>
                </a:lnTo>
                <a:lnTo>
                  <a:pt x="0" y="67183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19">
            <a:extLst>
              <a:ext uri="{FF2B5EF4-FFF2-40B4-BE49-F238E27FC236}">
                <a16:creationId xmlns:a16="http://schemas.microsoft.com/office/drawing/2014/main" id="{5ADDCA34-9096-417D-8D1B-9BD7C2C44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1004"/>
            <a:ext cx="11650332" cy="6586996"/>
          </a:xfrm>
          <a:custGeom>
            <a:avLst/>
            <a:gdLst>
              <a:gd name="connsiteX0" fmla="*/ 0 w 11650332"/>
              <a:gd name="connsiteY0" fmla="*/ 0 h 6586996"/>
              <a:gd name="connsiteX1" fmla="*/ 3611113 w 11650332"/>
              <a:gd name="connsiteY1" fmla="*/ 126103 h 6586996"/>
              <a:gd name="connsiteX2" fmla="*/ 6510705 w 11650332"/>
              <a:gd name="connsiteY2" fmla="*/ 227359 h 6586996"/>
              <a:gd name="connsiteX3" fmla="*/ 6512453 w 11650332"/>
              <a:gd name="connsiteY3" fmla="*/ 227140 h 6586996"/>
              <a:gd name="connsiteX4" fmla="*/ 6763336 w 11650332"/>
              <a:gd name="connsiteY4" fmla="*/ 235991 h 6586996"/>
              <a:gd name="connsiteX5" fmla="*/ 6804616 w 11650332"/>
              <a:gd name="connsiteY5" fmla="*/ 237622 h 6586996"/>
              <a:gd name="connsiteX6" fmla="*/ 7321273 w 11650332"/>
              <a:gd name="connsiteY6" fmla="*/ 255664 h 6586996"/>
              <a:gd name="connsiteX7" fmla="*/ 8105674 w 11650332"/>
              <a:gd name="connsiteY7" fmla="*/ 283056 h 6586996"/>
              <a:gd name="connsiteX8" fmla="*/ 9013069 w 11650332"/>
              <a:gd name="connsiteY8" fmla="*/ 314743 h 6586996"/>
              <a:gd name="connsiteX9" fmla="*/ 9034855 w 11650332"/>
              <a:gd name="connsiteY9" fmla="*/ 313607 h 6586996"/>
              <a:gd name="connsiteX10" fmla="*/ 9119861 w 11650332"/>
              <a:gd name="connsiteY10" fmla="*/ 304840 h 6586996"/>
              <a:gd name="connsiteX11" fmla="*/ 9138159 w 11650332"/>
              <a:gd name="connsiteY11" fmla="*/ 298896 h 6586996"/>
              <a:gd name="connsiteX12" fmla="*/ 9159048 w 11650332"/>
              <a:gd name="connsiteY12" fmla="*/ 305248 h 6586996"/>
              <a:gd name="connsiteX13" fmla="*/ 9165126 w 11650332"/>
              <a:gd name="connsiteY13" fmla="*/ 310976 h 6586996"/>
              <a:gd name="connsiteX14" fmla="*/ 9232801 w 11650332"/>
              <a:gd name="connsiteY14" fmla="*/ 302387 h 6586996"/>
              <a:gd name="connsiteX15" fmla="*/ 9240948 w 11650332"/>
              <a:gd name="connsiteY15" fmla="*/ 302365 h 6586996"/>
              <a:gd name="connsiteX16" fmla="*/ 9296988 w 11650332"/>
              <a:gd name="connsiteY16" fmla="*/ 305871 h 6586996"/>
              <a:gd name="connsiteX17" fmla="*/ 9380141 w 11650332"/>
              <a:gd name="connsiteY17" fmla="*/ 316777 h 6586996"/>
              <a:gd name="connsiteX18" fmla="*/ 9406548 w 11650332"/>
              <a:gd name="connsiteY18" fmla="*/ 328484 h 6586996"/>
              <a:gd name="connsiteX19" fmla="*/ 9718979 w 11650332"/>
              <a:gd name="connsiteY19" fmla="*/ 339394 h 6586996"/>
              <a:gd name="connsiteX20" fmla="*/ 9727567 w 11650332"/>
              <a:gd name="connsiteY20" fmla="*/ 338025 h 6586996"/>
              <a:gd name="connsiteX21" fmla="*/ 9733343 w 11650332"/>
              <a:gd name="connsiteY21" fmla="*/ 326476 h 6586996"/>
              <a:gd name="connsiteX22" fmla="*/ 9762136 w 11650332"/>
              <a:gd name="connsiteY22" fmla="*/ 331403 h 6586996"/>
              <a:gd name="connsiteX23" fmla="*/ 9767162 w 11650332"/>
              <a:gd name="connsiteY23" fmla="*/ 332498 h 6586996"/>
              <a:gd name="connsiteX24" fmla="*/ 9786019 w 11650332"/>
              <a:gd name="connsiteY24" fmla="*/ 331524 h 6586996"/>
              <a:gd name="connsiteX25" fmla="*/ 9792888 w 11650332"/>
              <a:gd name="connsiteY25" fmla="*/ 337951 h 6586996"/>
              <a:gd name="connsiteX26" fmla="*/ 9856664 w 11650332"/>
              <a:gd name="connsiteY26" fmla="*/ 337622 h 6586996"/>
              <a:gd name="connsiteX27" fmla="*/ 9978614 w 11650332"/>
              <a:gd name="connsiteY27" fmla="*/ 325336 h 6586996"/>
              <a:gd name="connsiteX28" fmla="*/ 9997551 w 11650332"/>
              <a:gd name="connsiteY28" fmla="*/ 319227 h 6586996"/>
              <a:gd name="connsiteX29" fmla="*/ 10121685 w 11650332"/>
              <a:gd name="connsiteY29" fmla="*/ 312751 h 6586996"/>
              <a:gd name="connsiteX30" fmla="*/ 10206691 w 11650332"/>
              <a:gd name="connsiteY30" fmla="*/ 303984 h 6586996"/>
              <a:gd name="connsiteX31" fmla="*/ 10224987 w 11650332"/>
              <a:gd name="connsiteY31" fmla="*/ 298040 h 6586996"/>
              <a:gd name="connsiteX32" fmla="*/ 10245876 w 11650332"/>
              <a:gd name="connsiteY32" fmla="*/ 304393 h 6586996"/>
              <a:gd name="connsiteX33" fmla="*/ 10251956 w 11650332"/>
              <a:gd name="connsiteY33" fmla="*/ 310120 h 6586996"/>
              <a:gd name="connsiteX34" fmla="*/ 10319629 w 11650332"/>
              <a:gd name="connsiteY34" fmla="*/ 301531 h 6586996"/>
              <a:gd name="connsiteX35" fmla="*/ 10327777 w 11650332"/>
              <a:gd name="connsiteY35" fmla="*/ 301509 h 6586996"/>
              <a:gd name="connsiteX36" fmla="*/ 10383815 w 11650332"/>
              <a:gd name="connsiteY36" fmla="*/ 305015 h 6586996"/>
              <a:gd name="connsiteX37" fmla="*/ 10466968 w 11650332"/>
              <a:gd name="connsiteY37" fmla="*/ 315920 h 6586996"/>
              <a:gd name="connsiteX38" fmla="*/ 10552902 w 11650332"/>
              <a:gd name="connsiteY38" fmla="*/ 337478 h 6586996"/>
              <a:gd name="connsiteX39" fmla="*/ 10602625 w 11650332"/>
              <a:gd name="connsiteY39" fmla="*/ 346749 h 6586996"/>
              <a:gd name="connsiteX40" fmla="*/ 10637097 w 11650332"/>
              <a:gd name="connsiteY40" fmla="*/ 356618 h 6586996"/>
              <a:gd name="connsiteX41" fmla="*/ 10734028 w 11650332"/>
              <a:gd name="connsiteY41" fmla="*/ 364939 h 6586996"/>
              <a:gd name="connsiteX42" fmla="*/ 10898538 w 11650332"/>
              <a:gd name="connsiteY42" fmla="*/ 371708 h 6586996"/>
              <a:gd name="connsiteX43" fmla="*/ 10938430 w 11650332"/>
              <a:gd name="connsiteY43" fmla="*/ 377550 h 6586996"/>
              <a:gd name="connsiteX44" fmla="*/ 10955041 w 11650332"/>
              <a:gd name="connsiteY44" fmla="*/ 382558 h 6586996"/>
              <a:gd name="connsiteX45" fmla="*/ 11610206 w 11650332"/>
              <a:gd name="connsiteY45" fmla="*/ 405437 h 6586996"/>
              <a:gd name="connsiteX46" fmla="*/ 11610121 w 11650332"/>
              <a:gd name="connsiteY46" fmla="*/ 407892 h 6586996"/>
              <a:gd name="connsiteX47" fmla="*/ 11639018 w 11650332"/>
              <a:gd name="connsiteY47" fmla="*/ 420694 h 6586996"/>
              <a:gd name="connsiteX48" fmla="*/ 11650312 w 11650332"/>
              <a:gd name="connsiteY48" fmla="*/ 449690 h 6586996"/>
              <a:gd name="connsiteX49" fmla="*/ 11535052 w 11650332"/>
              <a:gd name="connsiteY49" fmla="*/ 3750307 h 6586996"/>
              <a:gd name="connsiteX50" fmla="*/ 11529545 w 11650332"/>
              <a:gd name="connsiteY50" fmla="*/ 3759861 h 6586996"/>
              <a:gd name="connsiteX51" fmla="*/ 11534250 w 11650332"/>
              <a:gd name="connsiteY51" fmla="*/ 3771945 h 6586996"/>
              <a:gd name="connsiteX52" fmla="*/ 11435946 w 11650332"/>
              <a:gd name="connsiteY52" fmla="*/ 6586996 h 6586996"/>
              <a:gd name="connsiteX53" fmla="*/ 0 w 11650332"/>
              <a:gd name="connsiteY53" fmla="*/ 6586996 h 65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50332" h="6586996">
                <a:moveTo>
                  <a:pt x="0" y="0"/>
                </a:moveTo>
                <a:lnTo>
                  <a:pt x="3611113" y="126103"/>
                </a:lnTo>
                <a:lnTo>
                  <a:pt x="6510705" y="227359"/>
                </a:lnTo>
                <a:lnTo>
                  <a:pt x="6512453" y="227140"/>
                </a:lnTo>
                <a:cubicBezTo>
                  <a:pt x="6581645" y="222392"/>
                  <a:pt x="6772795" y="227617"/>
                  <a:pt x="6763336" y="235991"/>
                </a:cubicBezTo>
                <a:lnTo>
                  <a:pt x="6804616" y="237622"/>
                </a:lnTo>
                <a:lnTo>
                  <a:pt x="7321273" y="255664"/>
                </a:lnTo>
                <a:lnTo>
                  <a:pt x="8105674" y="283056"/>
                </a:lnTo>
                <a:lnTo>
                  <a:pt x="9013069" y="314743"/>
                </a:lnTo>
                <a:lnTo>
                  <a:pt x="9034855" y="313607"/>
                </a:lnTo>
                <a:lnTo>
                  <a:pt x="9119861" y="304840"/>
                </a:lnTo>
                <a:lnTo>
                  <a:pt x="9138159" y="298896"/>
                </a:lnTo>
                <a:lnTo>
                  <a:pt x="9159048" y="305248"/>
                </a:lnTo>
                <a:cubicBezTo>
                  <a:pt x="9161582" y="306993"/>
                  <a:pt x="9163628" y="308925"/>
                  <a:pt x="9165126" y="310976"/>
                </a:cubicBezTo>
                <a:lnTo>
                  <a:pt x="9232801" y="302387"/>
                </a:lnTo>
                <a:lnTo>
                  <a:pt x="9240948" y="302365"/>
                </a:lnTo>
                <a:lnTo>
                  <a:pt x="9296988" y="305871"/>
                </a:lnTo>
                <a:lnTo>
                  <a:pt x="9380141" y="316777"/>
                </a:lnTo>
                <a:lnTo>
                  <a:pt x="9406548" y="328484"/>
                </a:lnTo>
                <a:lnTo>
                  <a:pt x="9718979" y="339394"/>
                </a:lnTo>
                <a:lnTo>
                  <a:pt x="9727567" y="338025"/>
                </a:lnTo>
                <a:cubicBezTo>
                  <a:pt x="9731806" y="335921"/>
                  <a:pt x="9734164" y="332346"/>
                  <a:pt x="9733343" y="326476"/>
                </a:cubicBezTo>
                <a:cubicBezTo>
                  <a:pt x="9743028" y="327399"/>
                  <a:pt x="9752548" y="329279"/>
                  <a:pt x="9762136" y="331403"/>
                </a:cubicBezTo>
                <a:lnTo>
                  <a:pt x="9767162" y="332498"/>
                </a:lnTo>
                <a:lnTo>
                  <a:pt x="9786019" y="331524"/>
                </a:lnTo>
                <a:lnTo>
                  <a:pt x="9792888" y="337951"/>
                </a:lnTo>
                <a:lnTo>
                  <a:pt x="9856664" y="337622"/>
                </a:lnTo>
                <a:cubicBezTo>
                  <a:pt x="9884462" y="321775"/>
                  <a:pt x="9935670" y="331270"/>
                  <a:pt x="9978614" y="325336"/>
                </a:cubicBezTo>
                <a:lnTo>
                  <a:pt x="9997551" y="319227"/>
                </a:lnTo>
                <a:lnTo>
                  <a:pt x="10121685" y="312751"/>
                </a:lnTo>
                <a:lnTo>
                  <a:pt x="10206691" y="303984"/>
                </a:lnTo>
                <a:lnTo>
                  <a:pt x="10224987" y="298040"/>
                </a:lnTo>
                <a:lnTo>
                  <a:pt x="10245876" y="304393"/>
                </a:lnTo>
                <a:cubicBezTo>
                  <a:pt x="10248410" y="306137"/>
                  <a:pt x="10250457" y="308068"/>
                  <a:pt x="10251956" y="310120"/>
                </a:cubicBezTo>
                <a:lnTo>
                  <a:pt x="10319629" y="301531"/>
                </a:lnTo>
                <a:lnTo>
                  <a:pt x="10327777" y="301509"/>
                </a:lnTo>
                <a:lnTo>
                  <a:pt x="10383815" y="305015"/>
                </a:lnTo>
                <a:lnTo>
                  <a:pt x="10466968" y="315920"/>
                </a:lnTo>
                <a:cubicBezTo>
                  <a:pt x="10494350" y="323063"/>
                  <a:pt x="10518385" y="349220"/>
                  <a:pt x="10552902" y="337478"/>
                </a:cubicBezTo>
                <a:cubicBezTo>
                  <a:pt x="10544855" y="351531"/>
                  <a:pt x="10593525" y="334338"/>
                  <a:pt x="10602625" y="346749"/>
                </a:cubicBezTo>
                <a:cubicBezTo>
                  <a:pt x="10607869" y="356991"/>
                  <a:pt x="10623854" y="354162"/>
                  <a:pt x="10637097" y="356618"/>
                </a:cubicBezTo>
                <a:cubicBezTo>
                  <a:pt x="10648393" y="366384"/>
                  <a:pt x="10712770" y="369009"/>
                  <a:pt x="10734028" y="364939"/>
                </a:cubicBezTo>
                <a:cubicBezTo>
                  <a:pt x="10792473" y="347111"/>
                  <a:pt x="10851553" y="384844"/>
                  <a:pt x="10898538" y="371708"/>
                </a:cubicBezTo>
                <a:cubicBezTo>
                  <a:pt x="10917208" y="373252"/>
                  <a:pt x="10929507" y="375394"/>
                  <a:pt x="10938430" y="377550"/>
                </a:cubicBezTo>
                <a:lnTo>
                  <a:pt x="10955041" y="382558"/>
                </a:lnTo>
                <a:lnTo>
                  <a:pt x="11610206" y="405437"/>
                </a:lnTo>
                <a:lnTo>
                  <a:pt x="11610121" y="407892"/>
                </a:lnTo>
                <a:lnTo>
                  <a:pt x="11639018" y="420694"/>
                </a:lnTo>
                <a:cubicBezTo>
                  <a:pt x="11646330" y="428273"/>
                  <a:pt x="11650668" y="438533"/>
                  <a:pt x="11650312" y="449690"/>
                </a:cubicBezTo>
                <a:lnTo>
                  <a:pt x="11535052" y="3750307"/>
                </a:lnTo>
                <a:lnTo>
                  <a:pt x="11529545" y="3759861"/>
                </a:lnTo>
                <a:lnTo>
                  <a:pt x="11534250" y="3771945"/>
                </a:lnTo>
                <a:lnTo>
                  <a:pt x="11435946" y="6586996"/>
                </a:lnTo>
                <a:lnTo>
                  <a:pt x="0" y="6586996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E0DECCD4-8FB8-4A03-9D6D-595F5D64D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854245">
            <a:off x="11218400" y="-178105"/>
            <a:ext cx="444795" cy="1683083"/>
          </a:xfrm>
          <a:custGeom>
            <a:avLst/>
            <a:gdLst>
              <a:gd name="connsiteX0" fmla="*/ 444795 w 444795"/>
              <a:gd name="connsiteY0" fmla="*/ 0 h 1683083"/>
              <a:gd name="connsiteX1" fmla="*/ 444795 w 444795"/>
              <a:gd name="connsiteY1" fmla="*/ 1572858 h 1683083"/>
              <a:gd name="connsiteX2" fmla="*/ 233690 w 444795"/>
              <a:gd name="connsiteY2" fmla="*/ 1683083 h 1683083"/>
              <a:gd name="connsiteX3" fmla="*/ 205722 w 444795"/>
              <a:gd name="connsiteY3" fmla="*/ 1677909 h 1683083"/>
              <a:gd name="connsiteX4" fmla="*/ 181806 w 444795"/>
              <a:gd name="connsiteY4" fmla="*/ 1661817 h 1683083"/>
              <a:gd name="connsiteX5" fmla="*/ 178439 w 444795"/>
              <a:gd name="connsiteY5" fmla="*/ 1648319 h 1683083"/>
              <a:gd name="connsiteX6" fmla="*/ 161935 w 444795"/>
              <a:gd name="connsiteY6" fmla="*/ 1643393 h 1683083"/>
              <a:gd name="connsiteX7" fmla="*/ 158071 w 444795"/>
              <a:gd name="connsiteY7" fmla="*/ 1639740 h 1683083"/>
              <a:gd name="connsiteX8" fmla="*/ 135376 w 444795"/>
              <a:gd name="connsiteY8" fmla="*/ 1621147 h 1683083"/>
              <a:gd name="connsiteX9" fmla="*/ 73928 w 444795"/>
              <a:gd name="connsiteY9" fmla="*/ 1639606 h 1683083"/>
              <a:gd name="connsiteX10" fmla="*/ 9019 w 444795"/>
              <a:gd name="connsiteY10" fmla="*/ 1614471 h 1683083"/>
              <a:gd name="connsiteX11" fmla="*/ 0 w 444795"/>
              <a:gd name="connsiteY11" fmla="*/ 1612756 h 1683083"/>
              <a:gd name="connsiteX12" fmla="*/ 0 w 444795"/>
              <a:gd name="connsiteY12" fmla="*/ 71427 h 1683083"/>
              <a:gd name="connsiteX13" fmla="*/ 39454 w 444795"/>
              <a:gd name="connsiteY13" fmla="*/ 60642 h 1683083"/>
              <a:gd name="connsiteX14" fmla="*/ 139617 w 444795"/>
              <a:gd name="connsiteY14" fmla="*/ 38510 h 1683083"/>
              <a:gd name="connsiteX15" fmla="*/ 193777 w 444795"/>
              <a:gd name="connsiteY15" fmla="*/ 46617 h 1683083"/>
              <a:gd name="connsiteX16" fmla="*/ 261389 w 444795"/>
              <a:gd name="connsiteY16" fmla="*/ 33580 h 1683083"/>
              <a:gd name="connsiteX17" fmla="*/ 274876 w 444795"/>
              <a:gd name="connsiteY17" fmla="*/ 34479 h 1683083"/>
              <a:gd name="connsiteX18" fmla="*/ 280032 w 444795"/>
              <a:gd name="connsiteY18" fmla="*/ 44577 h 1683083"/>
              <a:gd name="connsiteX19" fmla="*/ 284781 w 444795"/>
              <a:gd name="connsiteY19" fmla="*/ 46453 h 1683083"/>
              <a:gd name="connsiteX20" fmla="*/ 300007 w 444795"/>
              <a:gd name="connsiteY20" fmla="*/ 33786 h 1683083"/>
              <a:gd name="connsiteX21" fmla="*/ 376000 w 444795"/>
              <a:gd name="connsiteY21" fmla="*/ 41260 h 1683083"/>
              <a:gd name="connsiteX22" fmla="*/ 417584 w 444795"/>
              <a:gd name="connsiteY22" fmla="*/ 8863 h 168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4795" h="1683083">
                <a:moveTo>
                  <a:pt x="444795" y="0"/>
                </a:moveTo>
                <a:lnTo>
                  <a:pt x="444795" y="1572858"/>
                </a:lnTo>
                <a:lnTo>
                  <a:pt x="233690" y="1683083"/>
                </a:lnTo>
                <a:lnTo>
                  <a:pt x="205722" y="1677909"/>
                </a:lnTo>
                <a:lnTo>
                  <a:pt x="181806" y="1661817"/>
                </a:lnTo>
                <a:lnTo>
                  <a:pt x="178439" y="1648319"/>
                </a:lnTo>
                <a:lnTo>
                  <a:pt x="161935" y="1643393"/>
                </a:lnTo>
                <a:lnTo>
                  <a:pt x="158071" y="1639740"/>
                </a:lnTo>
                <a:cubicBezTo>
                  <a:pt x="150699" y="1632719"/>
                  <a:pt x="143295" y="1626134"/>
                  <a:pt x="135376" y="1621147"/>
                </a:cubicBezTo>
                <a:cubicBezTo>
                  <a:pt x="126905" y="1676726"/>
                  <a:pt x="66600" y="1587896"/>
                  <a:pt x="73928" y="1639606"/>
                </a:cubicBezTo>
                <a:cubicBezTo>
                  <a:pt x="28933" y="1621879"/>
                  <a:pt x="47711" y="1675749"/>
                  <a:pt x="9019" y="1614471"/>
                </a:cubicBezTo>
                <a:lnTo>
                  <a:pt x="0" y="1612756"/>
                </a:lnTo>
                <a:lnTo>
                  <a:pt x="0" y="71427"/>
                </a:lnTo>
                <a:lnTo>
                  <a:pt x="39454" y="60642"/>
                </a:lnTo>
                <a:cubicBezTo>
                  <a:pt x="73377" y="53803"/>
                  <a:pt x="108602" y="49625"/>
                  <a:pt x="139617" y="38510"/>
                </a:cubicBezTo>
                <a:cubicBezTo>
                  <a:pt x="180799" y="80066"/>
                  <a:pt x="156173" y="40751"/>
                  <a:pt x="193777" y="46617"/>
                </a:cubicBezTo>
                <a:lnTo>
                  <a:pt x="261389" y="33580"/>
                </a:lnTo>
                <a:lnTo>
                  <a:pt x="274876" y="34479"/>
                </a:lnTo>
                <a:lnTo>
                  <a:pt x="280032" y="44577"/>
                </a:lnTo>
                <a:lnTo>
                  <a:pt x="284781" y="46453"/>
                </a:lnTo>
                <a:lnTo>
                  <a:pt x="300007" y="33786"/>
                </a:lnTo>
                <a:cubicBezTo>
                  <a:pt x="322467" y="26961"/>
                  <a:pt x="353078" y="42962"/>
                  <a:pt x="376000" y="41260"/>
                </a:cubicBezTo>
                <a:cubicBezTo>
                  <a:pt x="382977" y="25209"/>
                  <a:pt x="397501" y="16396"/>
                  <a:pt x="417584" y="8863"/>
                </a:cubicBez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23">
            <a:extLst>
              <a:ext uri="{FF2B5EF4-FFF2-40B4-BE49-F238E27FC236}">
                <a16:creationId xmlns:a16="http://schemas.microsoft.com/office/drawing/2014/main" id="{5F8278A8-CE87-4121-827B-999DBCDED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723CA3B-0DFE-41CD-87BA-B4D1701D9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04E5CFA-1182-4F97-A1CD-997737103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97079E0-13E8-48BF-99AA-946F466636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25">
              <a:extLst>
                <a:ext uri="{FF2B5EF4-FFF2-40B4-BE49-F238E27FC236}">
                  <a16:creationId xmlns:a16="http://schemas.microsoft.com/office/drawing/2014/main" id="{8DE007DC-0B07-400F-8736-D958C0B3E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AFCAA3-486A-4848-820F-DE6778C4E450}"/>
              </a:ext>
            </a:extLst>
          </p:cNvPr>
          <p:cNvSpPr/>
          <p:nvPr/>
        </p:nvSpPr>
        <p:spPr>
          <a:xfrm>
            <a:off x="0" y="506829"/>
            <a:ext cx="11650332" cy="6351171"/>
          </a:xfrm>
          <a:prstGeom prst="roundRect">
            <a:avLst>
              <a:gd name="adj" fmla="val 9972"/>
            </a:avLst>
          </a:prstGeom>
          <a:solidFill>
            <a:srgbClr val="F3F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209406-0633-4E61-ACF4-FD2BD1275F7B}"/>
              </a:ext>
            </a:extLst>
          </p:cNvPr>
          <p:cNvSpPr txBox="1"/>
          <p:nvPr/>
        </p:nvSpPr>
        <p:spPr>
          <a:xfrm>
            <a:off x="4487594" y="1250081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TỔNG KẾT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C10244E-FCDA-4CD0-9124-ABD84AB73516}"/>
              </a:ext>
            </a:extLst>
          </p:cNvPr>
          <p:cNvSpPr/>
          <p:nvPr/>
        </p:nvSpPr>
        <p:spPr>
          <a:xfrm>
            <a:off x="661182" y="2324979"/>
            <a:ext cx="3286370" cy="1575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alanced and Unbalanced Forces - GeeksforGeeks">
            <a:extLst>
              <a:ext uri="{FF2B5EF4-FFF2-40B4-BE49-F238E27FC236}">
                <a16:creationId xmlns:a16="http://schemas.microsoft.com/office/drawing/2014/main" id="{5573B897-77A3-45EC-A6D1-11036CE82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55236" y="2740057"/>
            <a:ext cx="2898261" cy="68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3074C66-511A-4F7C-9B5C-C8265942A8B2}"/>
              </a:ext>
            </a:extLst>
          </p:cNvPr>
          <p:cNvSpPr/>
          <p:nvPr/>
        </p:nvSpPr>
        <p:spPr>
          <a:xfrm>
            <a:off x="4130115" y="2288290"/>
            <a:ext cx="3286370" cy="1575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C036812D-53A0-4F52-907E-0551D735F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11567"/>
              </p:ext>
            </p:extLst>
          </p:nvPr>
        </p:nvGraphicFramePr>
        <p:xfrm>
          <a:off x="4568037" y="2723813"/>
          <a:ext cx="2184935" cy="76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253800" progId="Equation.DSMT4">
                  <p:embed/>
                </p:oleObj>
              </mc:Choice>
              <mc:Fallback>
                <p:oleObj name="Equation" r:id="rId5" imgW="72360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BB5A05D-1ED9-47AC-A244-E2C4777A3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8037" y="2723813"/>
                        <a:ext cx="2184935" cy="766644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FC4377F-170E-47AB-BDBA-1BC7E6C8D5A7}"/>
              </a:ext>
            </a:extLst>
          </p:cNvPr>
          <p:cNvSpPr/>
          <p:nvPr/>
        </p:nvSpPr>
        <p:spPr>
          <a:xfrm>
            <a:off x="7588339" y="2237591"/>
            <a:ext cx="3511069" cy="16262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94BD39-385B-4E2C-89A5-B0A2779DF358}"/>
              </a:ext>
            </a:extLst>
          </p:cNvPr>
          <p:cNvGrpSpPr/>
          <p:nvPr/>
        </p:nvGrpSpPr>
        <p:grpSpPr>
          <a:xfrm>
            <a:off x="7763364" y="2342793"/>
            <a:ext cx="3336044" cy="1528684"/>
            <a:chOff x="1601081" y="5196496"/>
            <a:chExt cx="3336044" cy="1528684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B02A71E-DA4B-40ED-89D9-A57CDA45B1DF}"/>
                </a:ext>
              </a:extLst>
            </p:cNvPr>
            <p:cNvCxnSpPr/>
            <p:nvPr/>
          </p:nvCxnSpPr>
          <p:spPr>
            <a:xfrm flipV="1">
              <a:off x="1601081" y="5456582"/>
              <a:ext cx="1103296" cy="86139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C0CCDA0-05DF-4C36-B2DB-634F1A953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1081" y="6317973"/>
              <a:ext cx="1773759" cy="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DFF3553-9175-42E4-8DC1-FBD6E8B869F0}"/>
                </a:ext>
              </a:extLst>
            </p:cNvPr>
            <p:cNvCxnSpPr/>
            <p:nvPr/>
          </p:nvCxnSpPr>
          <p:spPr>
            <a:xfrm>
              <a:off x="2648005" y="5469834"/>
              <a:ext cx="177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D8EA80-BDD2-471C-A711-E0939BEC8E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4840" y="5483087"/>
              <a:ext cx="1047965" cy="83488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4CF26AA-46B2-4FF3-90D0-C791CA48E726}"/>
                </a:ext>
              </a:extLst>
            </p:cNvPr>
            <p:cNvCxnSpPr/>
            <p:nvPr/>
          </p:nvCxnSpPr>
          <p:spPr>
            <a:xfrm flipV="1">
              <a:off x="1601081" y="5483087"/>
              <a:ext cx="2821724" cy="8348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0D7EDBA0-CF54-490B-A286-C63284E1D3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7101001"/>
                </p:ext>
              </p:extLst>
            </p:nvPr>
          </p:nvGraphicFramePr>
          <p:xfrm>
            <a:off x="2114471" y="5196496"/>
            <a:ext cx="364900" cy="521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77480" imgH="253800" progId="Equation.DSMT4">
                    <p:embed/>
                  </p:oleObj>
                </mc:Choice>
                <mc:Fallback>
                  <p:oleObj name="Equation" r:id="rId7" imgW="177480" imgH="2538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536B3E6C-AB17-4B43-8E36-98F071315D4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14471" y="5196496"/>
                          <a:ext cx="364900" cy="5212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B5FEF50E-C482-4D06-B68E-B177044A66E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7751940"/>
                </p:ext>
              </p:extLst>
            </p:nvPr>
          </p:nvGraphicFramePr>
          <p:xfrm>
            <a:off x="3429377" y="6260834"/>
            <a:ext cx="475949" cy="464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90440" imgH="253800" progId="Equation.DSMT4">
                    <p:embed/>
                  </p:oleObj>
                </mc:Choice>
                <mc:Fallback>
                  <p:oleObj name="Equation" r:id="rId9" imgW="190440" imgH="25380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8AC60C40-46F8-44A4-9E98-22C5C7E0BA9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429377" y="6260834"/>
                          <a:ext cx="475949" cy="4643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D6BB7E4F-A91A-42FB-A160-77C584D01FD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6464181"/>
                </p:ext>
              </p:extLst>
            </p:nvPr>
          </p:nvGraphicFramePr>
          <p:xfrm>
            <a:off x="4598988" y="5268913"/>
            <a:ext cx="338137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64880" imgH="203040" progId="Equation.DSMT4">
                    <p:embed/>
                  </p:oleObj>
                </mc:Choice>
                <mc:Fallback>
                  <p:oleObj name="Equation" r:id="rId11" imgW="164880" imgH="203040" progId="Equation.DSMT4">
                    <p:embed/>
                    <p:pic>
                      <p:nvPicPr>
                        <p:cNvPr id="43" name="Object 42">
                          <a:extLst>
                            <a:ext uri="{FF2B5EF4-FFF2-40B4-BE49-F238E27FC236}">
                              <a16:creationId xmlns:a16="http://schemas.microsoft.com/office/drawing/2014/main" id="{4FEEE4E7-615F-467F-B651-4400D545143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98988" y="5268913"/>
                          <a:ext cx="338137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496175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238</Words>
  <Application>Microsoft Office PowerPoint</Application>
  <PresentationFormat>Widescreen</PresentationFormat>
  <Paragraphs>30</Paragraphs>
  <Slides>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#9Slide03 Arima Madurai Black</vt:lpstr>
      <vt:lpstr>#9Slide03 Arima Madurai Bold</vt:lpstr>
      <vt:lpstr>Arial</vt:lpstr>
      <vt:lpstr>Calibri</vt:lpstr>
      <vt:lpstr>Consolas</vt:lpstr>
      <vt:lpstr>Franklin Gothic Heavy</vt:lpstr>
      <vt:lpstr>StreetscapeVTI</vt:lpstr>
      <vt:lpstr>Equation</vt:lpstr>
      <vt:lpstr>MathType 7.0 Equation</vt:lpstr>
      <vt:lpstr>CHƯƠNG 2. ĐỘNG LỰC HỌC CHẤT ĐIỂM</vt:lpstr>
      <vt:lpstr>Tổng hợp và phân tích lực</vt:lpstr>
      <vt:lpstr>I. LỰC. CÂN BẰNG LỰC</vt:lpstr>
      <vt:lpstr>PowerPoint Presentation</vt:lpstr>
      <vt:lpstr>II. TỔNG HỢP LỰC</vt:lpstr>
      <vt:lpstr>III. ĐIỀU KIỆN CÂN BẰNG CỦA CHẤT ĐIỂM</vt:lpstr>
      <vt:lpstr>IV. PHÂN TÍCH LỰC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2. ĐỘNG LỰC HỌC CHẤT ĐIỂM</dc:title>
  <dc:creator>Tham Nguyen</dc:creator>
  <cp:lastModifiedBy>Tham Nguyen</cp:lastModifiedBy>
  <cp:revision>4</cp:revision>
  <dcterms:created xsi:type="dcterms:W3CDTF">2021-08-29T03:23:40Z</dcterms:created>
  <dcterms:modified xsi:type="dcterms:W3CDTF">2021-08-29T18:21:50Z</dcterms:modified>
</cp:coreProperties>
</file>