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086" r:id="rId3"/>
    <p:sldId id="259" r:id="rId5"/>
    <p:sldId id="3120" r:id="rId6"/>
    <p:sldId id="3123" r:id="rId7"/>
    <p:sldId id="3125" r:id="rId8"/>
    <p:sldId id="3126" r:id="rId9"/>
    <p:sldId id="3127" r:id="rId10"/>
    <p:sldId id="3115" r:id="rId11"/>
    <p:sldId id="256" r:id="rId12"/>
    <p:sldId id="3124" r:id="rId13"/>
    <p:sldId id="3121" r:id="rId14"/>
    <p:sldId id="311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550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1ACD2-A351-4F1B-A649-A68558C4651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CDCFF-5A28-4A67-8227-490FEBCD471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>
            <a:fillRect/>
          </a:stretch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925D3-BD32-4ED1-99BD-7CFCEFD9370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4DA7D-D446-43E6-9123-24F5E40C178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907157" y="188"/>
            <a:ext cx="10719058" cy="105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6255" b="1" cap="all" dirty="0">
                <a:solidFill>
                  <a:srgbClr val="FF0000"/>
                </a:solidFill>
                <a:latin typeface="UVN Huong Que Nang" panose="020E08040407050304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HOẠT ĐỘNG TRẢI NGHIỆM</a:t>
            </a:r>
            <a:endParaRPr lang="zh-CN" altLang="en-US" sz="6255" b="1" cap="all" dirty="0">
              <a:solidFill>
                <a:srgbClr val="FF0000"/>
              </a:solidFill>
              <a:latin typeface="UVN Huong Que Nang" panose="020E0804040705030404" pitchFamily="34" charset="0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4468" y="1175950"/>
            <a:ext cx="8994578" cy="792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TRƯỜNG TIỂU HỌC </a:t>
            </a:r>
            <a:endParaRPr lang="en-US" sz="45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385" y="1963858"/>
            <a:ext cx="6076408" cy="4794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0199" y="-131637"/>
            <a:ext cx="8766040" cy="70709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26" y="2784593"/>
            <a:ext cx="12193526" cy="4154737"/>
          </a:xfrm>
          <a:prstGeom prst="rect">
            <a:avLst/>
          </a:prstGeom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1" y="644469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7" y="3777410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4392774" y="3868980"/>
            <a:ext cx="38440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SINH HOẠT LỚP</a:t>
            </a:r>
            <a:endParaRPr lang="zh-CN" altLang="en-US" sz="36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稚艺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329028" y="1972929"/>
            <a:ext cx="2291013" cy="21405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3310" b="1" dirty="0">
                <a:solidFill>
                  <a:schemeClr val="accent6">
                    <a:lumMod val="75000"/>
                  </a:schemeClr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03</a:t>
            </a:r>
            <a:endParaRPr lang="en-US" altLang="zh-CN" sz="13310" b="1" dirty="0">
              <a:solidFill>
                <a:schemeClr val="accent6">
                  <a:lumMod val="75000"/>
                </a:schemeClr>
              </a:solidFill>
              <a:effectLst>
                <a:glow rad="889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大标宋简体" panose="02010601030101010101" charset="-122"/>
              <a:ea typeface="方正大标宋简体" panose="02010601030101010101" charset="-122"/>
            </a:endParaRP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39" y="183596"/>
            <a:ext cx="807114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87" y="1526866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99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  <p:bldP spid="2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0"/>
            <a:ext cx="12192000" cy="687633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4" y="188"/>
            <a:ext cx="6857624" cy="6857624"/>
          </a:xfrm>
          <a:prstGeom prst="rect">
            <a:avLst/>
          </a:prstGeom>
        </p:spPr>
      </p:pic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4988836" y="1377469"/>
            <a:ext cx="7067039" cy="73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4170" b="1" cap="all" dirty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CHÂN THÀNH CẢM ƠN!</a:t>
            </a:r>
            <a:endParaRPr lang="zh-CN" altLang="en-US" sz="4170" b="1" cap="all" dirty="0">
              <a:solidFill>
                <a:srgbClr val="002060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0199" y="-131637"/>
            <a:ext cx="8766040" cy="70709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3" y="2784595"/>
            <a:ext cx="12193526" cy="4154737"/>
          </a:xfrm>
          <a:prstGeom prst="rect">
            <a:avLst/>
          </a:prstGeom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1" y="644469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7" y="3777410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843737" y="3789078"/>
            <a:ext cx="4942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SINH HOẠT DƯỚI CỜ</a:t>
            </a:r>
            <a:endParaRPr lang="zh-CN" altLang="en-US" sz="36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稚艺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530925" y="1972929"/>
            <a:ext cx="1887220" cy="2139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3310" b="1" dirty="0">
                <a:solidFill>
                  <a:schemeClr val="accent6">
                    <a:lumMod val="75000"/>
                  </a:schemeClr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01</a:t>
            </a:r>
            <a:endParaRPr lang="en-US" altLang="zh-CN" sz="13310" b="1" dirty="0">
              <a:solidFill>
                <a:schemeClr val="accent6">
                  <a:lumMod val="75000"/>
                </a:schemeClr>
              </a:solidFill>
              <a:effectLst>
                <a:glow rad="889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大标宋简体" panose="02010601030101010101" charset="-122"/>
              <a:ea typeface="方正大标宋简体" panose="02010601030101010101" charset="-122"/>
            </a:endParaRP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39" y="183596"/>
            <a:ext cx="807114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87" y="1526866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99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  <p:bldP spid="2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-8764"/>
            <a:ext cx="10248900" cy="68667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0199" y="-131637"/>
            <a:ext cx="8766040" cy="70709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26" y="2784593"/>
            <a:ext cx="12193526" cy="4154737"/>
          </a:xfrm>
          <a:prstGeom prst="rect">
            <a:avLst/>
          </a:prstGeom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1" y="644469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7" y="3777410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565620" y="3789078"/>
            <a:ext cx="54983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HOẠT ĐỘNG GIÁO DỤC</a:t>
            </a:r>
            <a:endParaRPr lang="en-US" altLang="zh-CN" sz="36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稚艺_GBK" pitchFamily="65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THEO CHỦ ĐỀ</a:t>
            </a:r>
            <a:endParaRPr lang="zh-CN" altLang="en-US" sz="36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稚艺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329028" y="1972929"/>
            <a:ext cx="2291013" cy="21405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3310" b="1" dirty="0">
                <a:solidFill>
                  <a:schemeClr val="accent6">
                    <a:lumMod val="75000"/>
                  </a:schemeClr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02</a:t>
            </a:r>
            <a:endParaRPr lang="en-US" altLang="zh-CN" sz="13310" b="1" dirty="0">
              <a:solidFill>
                <a:schemeClr val="accent6">
                  <a:lumMod val="75000"/>
                </a:schemeClr>
              </a:solidFill>
              <a:effectLst>
                <a:glow rad="889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大标宋简体" panose="02010601030101010101" charset="-122"/>
              <a:ea typeface="方正大标宋简体" panose="02010601030101010101" charset="-122"/>
            </a:endParaRP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39" y="183596"/>
            <a:ext cx="807114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87" y="1526866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40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  <p:bldP spid="2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-9344"/>
            <a:ext cx="10515600" cy="686734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6017"/>
            <a:ext cx="12192000" cy="274152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5298"/>
            <a:ext cx="12192000" cy="2261102"/>
          </a:xfrm>
        </p:spPr>
      </p:pic>
      <p:sp>
        <p:nvSpPr>
          <p:cNvPr id="6" name="TextBox 5"/>
          <p:cNvSpPr txBox="1"/>
          <p:nvPr/>
        </p:nvSpPr>
        <p:spPr>
          <a:xfrm>
            <a:off x="2451100" y="495300"/>
            <a:ext cx="5143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50800"/>
            <a:ext cx="9982200" cy="6756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: Rounded Corners 2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: Rounded Corners 2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3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3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: Rounded Corners 3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: Rounded Corners 3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: Rounded Corners 3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: Rounded Corners 3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: Rounded Corners 4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: Rounded Corners 4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: Rounded Corners 4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Rounded Corners 4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: Rounded Corners 4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: Rounded Corners 4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: Rounded Corners 4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: Rounded Corners 5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: Rounded Corners 5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: Rounded Corners 5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: Rounded Corners 5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: Rounded Corners 5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: Rounded Corners 5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: Rounded Corners 5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: Rounded Corners 5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: Rounded Corners 5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: Rounded Corners 6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: Rounded Corners 6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: Rounded Corners 6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: Rounded Corners 6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: Rounded Corners 6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: Rounded Corners 6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: Rounded Corners 6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: Rounded Corners 6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ectangle: Rounded Corners 6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ctangle: Rounded Corners 6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Rectangle: Rounded Corners 7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Rectangle: Rounded Corners 7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: Rounded Corners 7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: Rounded Corners 7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: Rounded Corners 7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Rectangle: Rounded Corners 7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Rectangle: Rounded Corners 7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Rectangle: Rounded Corners 7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Rectangle: Rounded Corners 7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Rectangle: Rounded Corners 7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Rectangle: Rounded Corners 8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: Rounded Corners 8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Rectangle: Rounded Corners 8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Rectangle: Rounded Corners 8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Rectangle: Rounded Corners 8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Rectangle: Rounded Corners 8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Rectangle: Rounded Corners 8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Rectangle: Rounded Corners 8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Rectangle: Rounded Corners 8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Rectangle: Rounded Corners 8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Rectangle: Rounded Corners 9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Rectangle: Rounded Corners 9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Rectangle: Rounded Corners 9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Rectangle: Rounded Corners 9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Rectangle: Rounded Corners 9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Rectangle: Rounded Corners 9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Rectangle: Rounded Corners 9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Rectangle: Rounded Corners 9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Rectangle: Rounded Corners 9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Rectangle: Rounded Corners 9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Rectangle: Rounded Corners 10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Rectangle: Rounded Corners 10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Rectangle: Rounded Corners 10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Rectangle: Rounded Corners 10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Rectangle: Rounded Corners 10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Rectangle: Rounded Corners 10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Rectangle: Rounded Corners 10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Rectangle: Rounded Corners 10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Rectangle: Rounded Corners 10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Rectangle: Rounded Corners 10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Rectangle: Rounded Corners 11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Rectangle: Rounded Corners 11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Rectangle: Rounded Corners 11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Rectangle: Rounded Corners 11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Rectangle: Rounded Corners 11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Rectangle: Rounded Corners 11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Rectangle: Rounded Corners 11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Rectangle: Rounded Corners 11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Rectangle: Rounded Corners 11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Rectangle: Rounded Corners 11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Rectangle: Rounded Corners 12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Rectangle: Rounded Corners 12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Rectangle: Rounded Corners 12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Rectangle: Rounded Corners 12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Rectangle: Rounded Corners 12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Rectangle: Rounded Corners 12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Rectangle: Rounded Corners 12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: Rounded Corners 12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Rectangle: Rounded Corners 12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Rectangle: Rounded Corners 12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Rectangle: Rounded Corners 13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Rectangle: Rounded Corners 13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Rectangle: Rounded Corners 13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Rectangle: Rounded Corners 13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Rectangle: Rounded Corners 13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Rectangle: Rounded Corners 13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Rectangle: Rounded Corners 13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Rectangle: Rounded Corners 13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Rectangle: Rounded Corners 13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Rectangle: Rounded Corners 13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Rectangle: Rounded Corners 14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Rectangle: Rounded Corners 14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Rectangle: Rounded Corners 14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Rectangle: Rounded Corners 14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Rectangle: Rounded Corners 14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Rectangle: Rounded Corners 14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Rectangle: Rounded Corners 14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Rectangle: Rounded Corners 14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Rectangle: Rounded Corners 14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Rectangle: Rounded Corners 14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Rectangle: Rounded Corners 15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Rectangle: Rounded Corners 15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Rectangle: Rounded Corners 15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Rectangle: Rounded Corners 15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Rectangle: Rounded Corners 15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Rectangle: Rounded Corners 15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Rectangle: Rounded Corners 15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Rectangle: Rounded Corners 15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Rectangle: Rounded Corners 15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Rectangle: Rounded Corners 15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" name="Rectangle: Rounded Corners 16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Rectangle: Rounded Corners 16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Rectangle: Rounded Corners 16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Rectangle: Rounded Corners 16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Rectangle: Rounded Corners 16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Rectangle: Rounded Corners 16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Rectangle: Rounded Corners 16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Rectangle: Rounded Corners 16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Rectangle: Rounded Corners 16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Rectangle: Rounded Corners 16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Rectangle: Rounded Corners 17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Rectangle: Rounded Corners 17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Rectangle: Rounded Corners 17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Rectangle: Rounded Corners 17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Rectangle: Rounded Corners 17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Rectangle: Rounded Corners 17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Rectangle: Rounded Corners 17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Rectangle: Rounded Corners 17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Rectangle: Rounded Corners 17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Rectangle: Rounded Corners 17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Rectangle: Rounded Corners 18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Rectangle: Rounded Corners 18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  <a:endParaRPr lang="en-US" sz="5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3" name="Rectangle: Rounded Corners 18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  <a:endParaRPr lang="en-US" sz="5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Rectangle: Rounded Corners 18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  <a:endParaRPr lang="en-US" sz="5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" name="Rectangle: Rounded Corners 18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  <a:endParaRPr lang="en-US" sz="5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Rectangle: Rounded Corners 18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36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41" name="Picture 64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920" y="1259105"/>
            <a:ext cx="7715180" cy="4339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1243</Words>
  <Application>WPS Presentation</Application>
  <PresentationFormat>Widescreen</PresentationFormat>
  <Paragraphs>387</Paragraphs>
  <Slides>12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SimSun</vt:lpstr>
      <vt:lpstr>Wingdings</vt:lpstr>
      <vt:lpstr>Calibri</vt:lpstr>
      <vt:lpstr>UVN Huong Que Nang</vt:lpstr>
      <vt:lpstr>方正稚艺简体</vt:lpstr>
      <vt:lpstr>Times New Roman</vt:lpstr>
      <vt:lpstr>方正稚艺_GBK</vt:lpstr>
      <vt:lpstr>方正大标宋简体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17</cp:revision>
  <dcterms:created xsi:type="dcterms:W3CDTF">2020-08-07T07:15:00Z</dcterms:created>
  <dcterms:modified xsi:type="dcterms:W3CDTF">2020-08-13T13:14:52Z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1033-11.2.0.9629</vt:lpwstr>
  </property>
</Properties>
</file>