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44" y="-16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Thổ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cẩm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dệt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sặc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328097" y="149573"/>
            <a:ext cx="5620449" cy="1373236"/>
            <a:chOff x="5328097" y="149573"/>
            <a:chExt cx="5620449" cy="1373236"/>
          </a:xfrm>
        </p:grpSpPr>
        <p:grpSp>
          <p:nvGrpSpPr>
            <p:cNvPr id="15" name="Group 14"/>
            <p:cNvGrpSpPr/>
            <p:nvPr/>
          </p:nvGrpSpPr>
          <p:grpSpPr>
            <a:xfrm>
              <a:off x="5392215" y="149573"/>
              <a:ext cx="5492209" cy="897628"/>
              <a:chOff x="5301230" y="210532"/>
              <a:chExt cx="5399539" cy="89762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5301230" y="210532"/>
                <a:ext cx="5399539" cy="897628"/>
                <a:chOff x="5301230" y="210532"/>
                <a:chExt cx="5399539" cy="897628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5301230" y="210532"/>
                  <a:ext cx="539953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tháng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…..</a:t>
                  </a:r>
                  <a:r>
                    <a:rPr lang="en-US" sz="2800" dirty="0" err="1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năm</a:t>
                  </a:r>
                  <a:r>
                    <a:rPr lang="en-US" sz="2800" dirty="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…….</a:t>
                  </a:r>
                  <a:endPara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7017035" y="646495"/>
                  <a:ext cx="196792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4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>
              <a:xfrm>
                <a:off x="7151417" y="1051559"/>
                <a:ext cx="1699164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Rectangle 95"/>
            <p:cNvSpPr>
              <a:spLocks noChangeArrowheads="1"/>
            </p:cNvSpPr>
            <p:nvPr/>
          </p:nvSpPr>
          <p:spPr bwMode="auto">
            <a:xfrm>
              <a:off x="5328097" y="999589"/>
              <a:ext cx="562044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GB" sz="2800" b="1" dirty="0" smtClean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TRAO ĐỔI: EM ĐỌC SÁCH BÁO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37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1043</cp:revision>
  <dcterms:created xsi:type="dcterms:W3CDTF">2008-09-09T22:52:10Z</dcterms:created>
  <dcterms:modified xsi:type="dcterms:W3CDTF">2022-08-22T11:25:41Z</dcterms:modified>
</cp:coreProperties>
</file>