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55" r:id="rId3"/>
    <p:sldId id="446" r:id="rId4"/>
    <p:sldId id="443" r:id="rId5"/>
    <p:sldId id="447" r:id="rId6"/>
    <p:sldId id="448" r:id="rId7"/>
    <p:sldId id="451" r:id="rId8"/>
    <p:sldId id="452" r:id="rId9"/>
    <p:sldId id="453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CCFFFF"/>
    <a:srgbClr val="FFFFFF"/>
    <a:srgbClr val="FFFFCC"/>
    <a:srgbClr val="FF0066"/>
    <a:srgbClr val="C5F3F3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77273" autoAdjust="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92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1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Nghe-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TIẾNG CHIM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75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004719" y="2675245"/>
            <a:ext cx="55214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căn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qua</a:t>
            </a: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xanh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chim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vang:</a:t>
            </a: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ơi,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 </a:t>
            </a:r>
          </a:p>
          <a:p>
            <a:pPr algn="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QUẾ</a:t>
            </a:r>
          </a:p>
          <a:p>
            <a:b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75337" y="1867497"/>
            <a:ext cx="7192562" cy="688460"/>
            <a:chOff x="1417404" y="1643762"/>
            <a:chExt cx="6269914" cy="633611"/>
          </a:xfrm>
        </p:grpSpPr>
        <p:sp>
          <p:nvSpPr>
            <p:cNvPr id="23" name="Rectangle 22"/>
            <p:cNvSpPr/>
            <p:nvPr/>
          </p:nvSpPr>
          <p:spPr>
            <a:xfrm>
              <a:off x="1417404" y="1643762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640124" y="2269445"/>
              <a:ext cx="3555497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7" name="Group 26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(Nghe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): 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80319" y="2590800"/>
            <a:ext cx="5105400" cy="677108"/>
            <a:chOff x="1508919" y="1888664"/>
            <a:chExt cx="6269914" cy="62316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51092" y="2461387"/>
              <a:ext cx="5493016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47653" y="3412080"/>
            <a:ext cx="13977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Bài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7653" y="4134694"/>
            <a:ext cx="44497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1719" y="4947132"/>
            <a:ext cx="8696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Bài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7371" y="5743026"/>
            <a:ext cx="1484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(Nghe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):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816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85119" y="2590800"/>
            <a:ext cx="7192562" cy="677108"/>
            <a:chOff x="1508919" y="1888664"/>
            <a:chExt cx="6269914" cy="62316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Nhận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457627"/>
              <a:ext cx="395404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552453" y="3412080"/>
            <a:ext cx="139772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3056" y="4107709"/>
            <a:ext cx="13974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2452" y="5851446"/>
            <a:ext cx="137978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3614" y="6547075"/>
            <a:ext cx="13974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 </a:t>
            </a:r>
            <a:r>
              <a:rPr lang="en-US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755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71362" y="2590799"/>
            <a:ext cx="7192562" cy="685722"/>
            <a:chOff x="1508919" y="1888664"/>
            <a:chExt cx="6269914" cy="63109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23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73234" y="2511827"/>
              <a:ext cx="2970642" cy="792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38696" y="3412080"/>
            <a:ext cx="1927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3106" y="3433350"/>
            <a:ext cx="19276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6519" y="3466087"/>
            <a:ext cx="2699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4" name="Group 23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(Nghe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): 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568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21957" y="2047220"/>
            <a:ext cx="7192562" cy="646331"/>
            <a:chOff x="1480443" y="1602953"/>
            <a:chExt cx="6269914" cy="594838"/>
          </a:xfrm>
        </p:grpSpPr>
        <p:sp>
          <p:nvSpPr>
            <p:cNvPr id="20" name="Rectangle 19"/>
            <p:cNvSpPr/>
            <p:nvPr/>
          </p:nvSpPr>
          <p:spPr>
            <a:xfrm>
              <a:off x="1480443" y="1602953"/>
              <a:ext cx="6269914" cy="594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5. Soát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lỗi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833646" y="2145805"/>
              <a:ext cx="1933729" cy="793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4" name="Group 23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44BE08-9089-7C66-AB14-2F405C6CBF66}"/>
              </a:ext>
            </a:extLst>
          </p:cNvPr>
          <p:cNvSpPr txBox="1"/>
          <p:nvPr/>
        </p:nvSpPr>
        <p:spPr>
          <a:xfrm>
            <a:off x="6004719" y="2675245"/>
            <a:ext cx="55214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căn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qua</a:t>
            </a: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nhiên xanh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chim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vang:</a:t>
            </a: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ơi,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 </a:t>
            </a:r>
          </a:p>
          <a:p>
            <a:pPr algn="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QUẾ</a:t>
            </a:r>
          </a:p>
          <a:p>
            <a:b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4602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04119" y="1981201"/>
            <a:ext cx="6835308" cy="646331"/>
            <a:chOff x="1357250" y="1888664"/>
            <a:chExt cx="6269914" cy="645858"/>
          </a:xfrm>
        </p:grpSpPr>
        <p:sp>
          <p:nvSpPr>
            <p:cNvPr id="20" name="Rectangle 19"/>
            <p:cNvSpPr/>
            <p:nvPr/>
          </p:nvSpPr>
          <p:spPr>
            <a:xfrm>
              <a:off x="1357250" y="1888664"/>
              <a:ext cx="6269914" cy="64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97044" y="2519755"/>
              <a:ext cx="17474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231784" y="2706469"/>
            <a:ext cx="68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519" y="3457774"/>
            <a:ext cx="68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5954" t="66067" r="62725" b="28602"/>
          <a:stretch/>
        </p:blipFill>
        <p:spPr>
          <a:xfrm>
            <a:off x="9433719" y="6498953"/>
            <a:ext cx="685800" cy="1090242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45" name="Group 44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9234CD-620D-50D6-4762-2FE27CBC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50129"/>
              </p:ext>
            </p:extLst>
          </p:nvPr>
        </p:nvGraphicFramePr>
        <p:xfrm>
          <a:off x="775235" y="4375730"/>
          <a:ext cx="11644225" cy="624840"/>
        </p:xfrm>
        <a:graphic>
          <a:graphicData uri="http://schemas.openxmlformats.org/drawingml/2006/table">
            <a:tbl>
              <a:tblPr/>
              <a:tblGrid>
                <a:gridCol w="2328845">
                  <a:extLst>
                    <a:ext uri="{9D8B030D-6E8A-4147-A177-3AD203B41FA5}">
                      <a16:colId xmlns:a16="http://schemas.microsoft.com/office/drawing/2014/main" val="3719005520"/>
                    </a:ext>
                  </a:extLst>
                </a:gridCol>
                <a:gridCol w="2328845">
                  <a:extLst>
                    <a:ext uri="{9D8B030D-6E8A-4147-A177-3AD203B41FA5}">
                      <a16:colId xmlns:a16="http://schemas.microsoft.com/office/drawing/2014/main" val="1902053162"/>
                    </a:ext>
                  </a:extLst>
                </a:gridCol>
                <a:gridCol w="2328845">
                  <a:extLst>
                    <a:ext uri="{9D8B030D-6E8A-4147-A177-3AD203B41FA5}">
                      <a16:colId xmlns:a16="http://schemas.microsoft.com/office/drawing/2014/main" val="273896856"/>
                    </a:ext>
                  </a:extLst>
                </a:gridCol>
                <a:gridCol w="2328845">
                  <a:extLst>
                    <a:ext uri="{9D8B030D-6E8A-4147-A177-3AD203B41FA5}">
                      <a16:colId xmlns:a16="http://schemas.microsoft.com/office/drawing/2014/main" val="4203345842"/>
                    </a:ext>
                  </a:extLst>
                </a:gridCol>
                <a:gridCol w="2328845">
                  <a:extLst>
                    <a:ext uri="{9D8B030D-6E8A-4147-A177-3AD203B41FA5}">
                      <a16:colId xmlns:a16="http://schemas.microsoft.com/office/drawing/2014/main" val="3103479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x… 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x…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Lốc x…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l… 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hoay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h….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7849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8E1A57-4A60-B69A-5B8D-51785E3F5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20087"/>
              </p:ext>
            </p:extLst>
          </p:nvPr>
        </p:nvGraphicFramePr>
        <p:xfrm>
          <a:off x="670719" y="6118445"/>
          <a:ext cx="13639801" cy="624840"/>
        </p:xfrm>
        <a:graphic>
          <a:graphicData uri="http://schemas.openxmlformats.org/drawingml/2006/table">
            <a:tbl>
              <a:tblPr/>
              <a:tblGrid>
                <a:gridCol w="2644041">
                  <a:extLst>
                    <a:ext uri="{9D8B030D-6E8A-4147-A177-3AD203B41FA5}">
                      <a16:colId xmlns:a16="http://schemas.microsoft.com/office/drawing/2014/main" val="648172378"/>
                    </a:ext>
                  </a:extLst>
                </a:gridCol>
                <a:gridCol w="2644041">
                  <a:extLst>
                    <a:ext uri="{9D8B030D-6E8A-4147-A177-3AD203B41FA5}">
                      <a16:colId xmlns:a16="http://schemas.microsoft.com/office/drawing/2014/main" val="3662622474"/>
                    </a:ext>
                  </a:extLst>
                </a:gridCol>
                <a:gridCol w="2644041">
                  <a:extLst>
                    <a:ext uri="{9D8B030D-6E8A-4147-A177-3AD203B41FA5}">
                      <a16:colId xmlns:a16="http://schemas.microsoft.com/office/drawing/2014/main" val="153459888"/>
                    </a:ext>
                  </a:extLst>
                </a:gridCol>
                <a:gridCol w="2644041">
                  <a:extLst>
                    <a:ext uri="{9D8B030D-6E8A-4147-A177-3AD203B41FA5}">
                      <a16:colId xmlns:a16="http://schemas.microsoft.com/office/drawing/2014/main" val="2029163315"/>
                    </a:ext>
                  </a:extLst>
                </a:gridCol>
                <a:gridCol w="3063637">
                  <a:extLst>
                    <a:ext uri="{9D8B030D-6E8A-4147-A177-3AD203B41FA5}">
                      <a16:colId xmlns:a16="http://schemas.microsoft.com/office/drawing/2014/main" val="238684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X…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Ngoe ng…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ng…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  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2505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3397C81-178A-2471-B5AA-A7913C063AD6}"/>
              </a:ext>
            </a:extLst>
          </p:cNvPr>
          <p:cNvSpPr txBox="1"/>
          <p:nvPr/>
        </p:nvSpPr>
        <p:spPr>
          <a:xfrm>
            <a:off x="1000779" y="5198015"/>
            <a:ext cx="680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F8EA9-3338-7293-75F0-B929856B0B2F}"/>
              </a:ext>
            </a:extLst>
          </p:cNvPr>
          <p:cNvSpPr txBox="1"/>
          <p:nvPr/>
        </p:nvSpPr>
        <p:spPr>
          <a:xfrm>
            <a:off x="975519" y="43828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D58C1B-7009-328C-C6AC-123F368B0CA9}"/>
              </a:ext>
            </a:extLst>
          </p:cNvPr>
          <p:cNvSpPr txBox="1"/>
          <p:nvPr/>
        </p:nvSpPr>
        <p:spPr>
          <a:xfrm>
            <a:off x="3261519" y="4343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98D6A9-13BE-7DE6-3D1A-9571ED357B6E}"/>
              </a:ext>
            </a:extLst>
          </p:cNvPr>
          <p:cNvSpPr txBox="1"/>
          <p:nvPr/>
        </p:nvSpPr>
        <p:spPr>
          <a:xfrm>
            <a:off x="6461919" y="437119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FA501-0AFA-23AB-6F6E-3AF79D4B8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4" t="9306" r="9305" b="978"/>
          <a:stretch/>
        </p:blipFill>
        <p:spPr>
          <a:xfrm>
            <a:off x="6859595" y="4250516"/>
            <a:ext cx="440524" cy="3214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19DF6D-39F9-74EC-010D-36ABA76E10B9}"/>
              </a:ext>
            </a:extLst>
          </p:cNvPr>
          <p:cNvSpPr txBox="1"/>
          <p:nvPr/>
        </p:nvSpPr>
        <p:spPr>
          <a:xfrm>
            <a:off x="7817370" y="432411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EDB74-A193-D9E9-259F-D956751777DC}"/>
              </a:ext>
            </a:extLst>
          </p:cNvPr>
          <p:cNvSpPr txBox="1"/>
          <p:nvPr/>
        </p:nvSpPr>
        <p:spPr>
          <a:xfrm>
            <a:off x="10888396" y="4343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62803B6-695A-D05A-1085-0B0E4F184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4" t="9306" r="9305" b="978"/>
          <a:stretch/>
        </p:blipFill>
        <p:spPr>
          <a:xfrm>
            <a:off x="11279195" y="4250516"/>
            <a:ext cx="440524" cy="3214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9432BD4-89CF-04DD-5294-1077F092594D}"/>
              </a:ext>
            </a:extLst>
          </p:cNvPr>
          <p:cNvSpPr txBox="1"/>
          <p:nvPr/>
        </p:nvSpPr>
        <p:spPr>
          <a:xfrm>
            <a:off x="975519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0D0F5D-E529-66BA-A4BF-66879E094D4F}"/>
              </a:ext>
            </a:extLst>
          </p:cNvPr>
          <p:cNvSpPr txBox="1"/>
          <p:nvPr/>
        </p:nvSpPr>
        <p:spPr>
          <a:xfrm>
            <a:off x="3871119" y="607897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458FB4-8873-4CB7-4DEC-98EDAC2F580C}"/>
              </a:ext>
            </a:extLst>
          </p:cNvPr>
          <p:cNvSpPr txBox="1"/>
          <p:nvPr/>
        </p:nvSpPr>
        <p:spPr>
          <a:xfrm>
            <a:off x="7452519" y="61076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62248A0-A71F-F778-F997-888BB8484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4" t="9306" r="9305" b="978"/>
          <a:stretch/>
        </p:blipFill>
        <p:spPr>
          <a:xfrm>
            <a:off x="4252119" y="5926916"/>
            <a:ext cx="440524" cy="32148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45EEAE2-6293-B711-2AE8-58815A9914F0}"/>
              </a:ext>
            </a:extLst>
          </p:cNvPr>
          <p:cNvSpPr txBox="1"/>
          <p:nvPr/>
        </p:nvSpPr>
        <p:spPr>
          <a:xfrm>
            <a:off x="10348119" y="609599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EA10F4-B164-0675-C165-1FDA96001C12}"/>
              </a:ext>
            </a:extLst>
          </p:cNvPr>
          <p:cNvSpPr txBox="1"/>
          <p:nvPr/>
        </p:nvSpPr>
        <p:spPr>
          <a:xfrm>
            <a:off x="12253119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87F763C-FF18-83C9-D85F-8EC0E9BE1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4" t="9306" r="9305" b="978"/>
          <a:stretch/>
        </p:blipFill>
        <p:spPr>
          <a:xfrm>
            <a:off x="12650795" y="5844346"/>
            <a:ext cx="440524" cy="3214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D0BAC3-3206-E399-EF2D-A074E792C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819" y="5867400"/>
            <a:ext cx="440524" cy="3854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F540B-86D7-1E29-66B0-2578075030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10500519" y="6578636"/>
            <a:ext cx="311676" cy="2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40" grpId="0"/>
      <p:bldP spid="41" grpId="0"/>
      <p:bldP spid="43" grpId="0"/>
      <p:bldP spid="53" grpId="0"/>
      <p:bldP spid="54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9448" y="2971800"/>
            <a:ext cx="374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Tìm </a:t>
            </a:r>
            <a:r>
              <a:rPr lang="vi-VN" sz="36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tiếng:</a:t>
            </a:r>
            <a:endParaRPr lang="vi-VN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9448" y="3653990"/>
            <a:ext cx="999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r, d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gi,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như nhau: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86034" y="76200"/>
            <a:ext cx="7938485" cy="1971020"/>
            <a:chOff x="4086034" y="228600"/>
            <a:chExt cx="7938485" cy="1971020"/>
          </a:xfrm>
        </p:grpSpPr>
        <p:grpSp>
          <p:nvGrpSpPr>
            <p:cNvPr id="26" name="Group 25"/>
            <p:cNvGrpSpPr/>
            <p:nvPr/>
          </p:nvGrpSpPr>
          <p:grpSpPr>
            <a:xfrm>
              <a:off x="4086034" y="228600"/>
              <a:ext cx="7938485" cy="1494202"/>
              <a:chOff x="3781234" y="334942"/>
              <a:chExt cx="7938485" cy="119093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17134" y="334942"/>
                <a:ext cx="6255239" cy="892950"/>
                <a:chOff x="4539228" y="395901"/>
                <a:chExt cx="6149694" cy="89295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4539228" y="395901"/>
                  <a:ext cx="6149694" cy="892950"/>
                  <a:chOff x="4539228" y="395901"/>
                  <a:chExt cx="6149694" cy="89295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539228" y="395901"/>
                    <a:ext cx="6149694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Thứ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ngày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tháng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…..</a:t>
                    </a:r>
                    <a:r>
                      <a:rPr lang="en-US" sz="3200" dirty="0" err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năm</a:t>
                    </a:r>
                    <a:r>
                      <a:rPr lang="en-US" sz="32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…….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489451" y="765631"/>
                    <a:ext cx="2261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TIẾNG VIỆT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676405" y="1122389"/>
                  <a:ext cx="1887840" cy="0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3781234" y="1066800"/>
                <a:ext cx="7938485" cy="45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43689" tIns="71844" rIns="143689" bIns="718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3: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Chính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tả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Nghe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 –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</a:rPr>
                  <a:t>: 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004719" y="1676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FF33CC"/>
                  </a:solidFill>
                  <a:latin typeface="Times New Roman" pitchFamily="18" charset="0"/>
                </a:rPr>
                <a:t>TIẾNG CHIM  (T3)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04119" y="1981201"/>
            <a:ext cx="6835308" cy="646331"/>
            <a:chOff x="1357250" y="1888664"/>
            <a:chExt cx="6269914" cy="645858"/>
          </a:xfrm>
        </p:grpSpPr>
        <p:sp>
          <p:nvSpPr>
            <p:cNvPr id="35" name="Rectangle 34"/>
            <p:cNvSpPr/>
            <p:nvPr/>
          </p:nvSpPr>
          <p:spPr>
            <a:xfrm>
              <a:off x="1357250" y="1888664"/>
              <a:ext cx="6269914" cy="64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97044" y="2519755"/>
              <a:ext cx="17474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09D3DDF-4F08-79E1-2E17-4A13A0FCA4B2}"/>
              </a:ext>
            </a:extLst>
          </p:cNvPr>
          <p:cNvSpPr txBox="1"/>
          <p:nvPr/>
        </p:nvSpPr>
        <p:spPr>
          <a:xfrm>
            <a:off x="1047862" y="4254154"/>
            <a:ext cx="140493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ăn trong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sôi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keo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762E57-D55D-6CE9-3206-6C367BC7960F}"/>
              </a:ext>
            </a:extLst>
          </p:cNvPr>
          <p:cNvSpPr txBox="1"/>
          <p:nvPr/>
        </p:nvSpPr>
        <p:spPr>
          <a:xfrm>
            <a:off x="1204118" y="6285636"/>
            <a:ext cx="15072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như sau:</a:t>
            </a:r>
          </a:p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kêu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82AA82-F0B9-8028-B2A1-A8D636D598F7}"/>
              </a:ext>
            </a:extLst>
          </p:cNvPr>
          <p:cNvSpPr txBox="1"/>
          <p:nvPr/>
        </p:nvSpPr>
        <p:spPr>
          <a:xfrm>
            <a:off x="9638047" y="4207988"/>
            <a:ext cx="1700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83E2BF-97D6-EC6A-6B18-E2810A2A37BF}"/>
              </a:ext>
            </a:extLst>
          </p:cNvPr>
          <p:cNvSpPr txBox="1"/>
          <p:nvPr/>
        </p:nvSpPr>
        <p:spPr>
          <a:xfrm>
            <a:off x="8748907" y="4793293"/>
            <a:ext cx="1700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4663A6-6C88-CF9D-12C4-D0D869FD41A5}"/>
              </a:ext>
            </a:extLst>
          </p:cNvPr>
          <p:cNvSpPr txBox="1"/>
          <p:nvPr/>
        </p:nvSpPr>
        <p:spPr>
          <a:xfrm>
            <a:off x="14610651" y="5354781"/>
            <a:ext cx="1700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F3EBC7-2480-019C-2FE7-309A49CA4A66}"/>
              </a:ext>
            </a:extLst>
          </p:cNvPr>
          <p:cNvSpPr txBox="1"/>
          <p:nvPr/>
        </p:nvSpPr>
        <p:spPr>
          <a:xfrm>
            <a:off x="7542210" y="6781800"/>
            <a:ext cx="112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0AE429-8FF7-ED99-93A1-0C335C5396C2}"/>
              </a:ext>
            </a:extLst>
          </p:cNvPr>
          <p:cNvSpPr txBox="1"/>
          <p:nvPr/>
        </p:nvSpPr>
        <p:spPr>
          <a:xfrm>
            <a:off x="7610869" y="7354669"/>
            <a:ext cx="112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9D9CA4-CD48-6C69-539F-8B5FF387552E}"/>
              </a:ext>
            </a:extLst>
          </p:cNvPr>
          <p:cNvSpPr txBox="1"/>
          <p:nvPr/>
        </p:nvSpPr>
        <p:spPr>
          <a:xfrm>
            <a:off x="15072520" y="7939232"/>
            <a:ext cx="112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53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10291</TotalTime>
  <Words>724</Words>
  <Application>Microsoft Office PowerPoint</Application>
  <PresentationFormat>Custom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1201</cp:revision>
  <dcterms:created xsi:type="dcterms:W3CDTF">2008-09-09T22:52:10Z</dcterms:created>
  <dcterms:modified xsi:type="dcterms:W3CDTF">2022-08-25T15:16:06Z</dcterms:modified>
</cp:coreProperties>
</file>