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0" r:id="rId2"/>
    <p:sldId id="260" r:id="rId3"/>
    <p:sldId id="258" r:id="rId4"/>
    <p:sldId id="296" r:id="rId5"/>
    <p:sldId id="297" r:id="rId6"/>
    <p:sldId id="298" r:id="rId7"/>
    <p:sldId id="299" r:id="rId8"/>
    <p:sldId id="321" r:id="rId9"/>
    <p:sldId id="310" r:id="rId10"/>
    <p:sldId id="324" r:id="rId11"/>
    <p:sldId id="287" r:id="rId12"/>
    <p:sldId id="325" r:id="rId13"/>
    <p:sldId id="326" r:id="rId14"/>
    <p:sldId id="295" r:id="rId15"/>
    <p:sldId id="768" r:id="rId16"/>
    <p:sldId id="769" r:id="rId17"/>
    <p:sldId id="770" r:id="rId18"/>
    <p:sldId id="771" r:id="rId19"/>
    <p:sldId id="772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413" autoAdjust="0"/>
  </p:normalViewPr>
  <p:slideViewPr>
    <p:cSldViewPr snapToGrid="0">
      <p:cViewPr varScale="1">
        <p:scale>
          <a:sx n="46" d="100"/>
          <a:sy n="46" d="100"/>
        </p:scale>
        <p:origin x="1644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F6305-B75E-4587-8A7D-DA226D75E63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C8AE-9C6E-484F-9AA3-19BC078A9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19807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Kho game miễn phí Phan Linh_0916.604.268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8369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458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33509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07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9595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6889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928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5912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8494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40745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2055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5555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E84D492-17FF-A850-4793-9CA746A911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15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3" r:id="rId12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62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7.gif"/><Relationship Id="rId3" Type="http://schemas.openxmlformats.org/officeDocument/2006/relationships/audio" Target="../media/audio1.wav"/><Relationship Id="rId7" Type="http://schemas.openxmlformats.org/officeDocument/2006/relationships/image" Target="../media/image65.gif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g"/><Relationship Id="rId11" Type="http://schemas.openxmlformats.org/officeDocument/2006/relationships/image" Target="../media/image71.png"/><Relationship Id="rId5" Type="http://schemas.openxmlformats.org/officeDocument/2006/relationships/audio" Target="../media/audio3.wav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7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66.png"/><Relationship Id="rId5" Type="http://schemas.openxmlformats.org/officeDocument/2006/relationships/image" Target="../media/image63.jp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12" Type="http://schemas.openxmlformats.org/officeDocument/2006/relationships/image" Target="../media/image7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66.png"/><Relationship Id="rId5" Type="http://schemas.openxmlformats.org/officeDocument/2006/relationships/image" Target="../media/image63.jpg"/><Relationship Id="rId10" Type="http://schemas.openxmlformats.org/officeDocument/2006/relationships/image" Target="../media/image83.png"/><Relationship Id="rId4" Type="http://schemas.openxmlformats.org/officeDocument/2006/relationships/audio" Target="../media/audio3.wav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6.gif"/><Relationship Id="rId3" Type="http://schemas.openxmlformats.org/officeDocument/2006/relationships/audio" Target="../media/audio1.wav"/><Relationship Id="rId7" Type="http://schemas.openxmlformats.org/officeDocument/2006/relationships/image" Target="../media/image65.gif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11" Type="http://schemas.openxmlformats.org/officeDocument/2006/relationships/image" Target="../media/image89.png"/><Relationship Id="rId5" Type="http://schemas.openxmlformats.org/officeDocument/2006/relationships/audio" Target="../media/audio3.wav"/><Relationship Id="rId10" Type="http://schemas.openxmlformats.org/officeDocument/2006/relationships/image" Target="../media/image88.png"/><Relationship Id="rId4" Type="http://schemas.openxmlformats.org/officeDocument/2006/relationships/audio" Target="../media/audio2.wav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7.gif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2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3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6.xml"/><Relationship Id="rId5" Type="http://schemas.openxmlformats.org/officeDocument/2006/relationships/slide" Target="slide20.xml"/><Relationship Id="rId10" Type="http://schemas.microsoft.com/office/2007/relationships/hdphoto" Target="../media/hdphoto1.wdp"/><Relationship Id="rId4" Type="http://schemas.openxmlformats.org/officeDocument/2006/relationships/image" Target="../media/image17.gif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35.png"/><Relationship Id="rId1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0.png"/><Relationship Id="rId5" Type="http://schemas.openxmlformats.org/officeDocument/2006/relationships/image" Target="../media/image41.png"/><Relationship Id="rId15" Type="http://schemas.openxmlformats.org/officeDocument/2006/relationships/image" Target="../media/image39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28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12.sv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A0C87-BB10-216C-F9CF-48A2D52B4F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070" y="682977"/>
            <a:ext cx="3379562" cy="1427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553652-4720-4335-9822-97DDC77A8F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8978" y="2374674"/>
            <a:ext cx="879119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8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74700" y="168293"/>
            <a:ext cx="9561061" cy="970613"/>
            <a:chOff x="6807391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07391" y="552502"/>
              <a:ext cx="8871481" cy="1562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B1A5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6D725D-093C-C07D-D171-4565D5137D53}"/>
                  </a:ext>
                </a:extLst>
              </p:cNvPr>
              <p:cNvSpPr txBox="1"/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	  b)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     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) 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6D725D-093C-C07D-D171-4565D513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blipFill>
                <a:blip r:embed="rId3"/>
                <a:stretch>
                  <a:fillRect l="-172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B76F6-0176-1179-49BF-814CC2DEDE0F}"/>
                  </a:ext>
                </a:extLst>
              </p:cNvPr>
              <p:cNvSpPr txBox="1"/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B76F6-0176-1179-49BF-814CC2DED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blipFill>
                <a:blip r:embed="rId4"/>
                <a:stretch>
                  <a:fillRect l="-8197" b="-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AA3CC0-EEF8-BB6C-211F-F43F93DBACDA}"/>
                  </a:ext>
                </a:extLst>
              </p:cNvPr>
              <p:cNvSpPr txBox="1"/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7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AA3CC0-EEF8-BB6C-211F-F43F93DBA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blipFill>
                <a:blip r:embed="rId5"/>
                <a:stretch>
                  <a:fillRect l="-6468" b="-2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47FC8A-1DA5-9D15-D1F8-B8013D709FE3}"/>
                  </a:ext>
                </a:extLst>
              </p:cNvPr>
              <p:cNvSpPr txBox="1"/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 </a:t>
                </a: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47FC8A-1DA5-9D15-D1F8-B8013D709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blipFill>
                <a:blip r:embed="rId6"/>
                <a:stretch>
                  <a:fillRect l="-4952" b="-2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487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uiExpand="1" build="p"/>
      <p:bldP spid="17" grpId="0" build="p"/>
      <p:bldP spid="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/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blipFill>
                <a:blip r:embed="rId3"/>
                <a:stretch>
                  <a:fillRect l="-1231" r="-1172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1C348E-774D-F189-BD93-612FAEDF2172}"/>
                  </a:ext>
                </a:extLst>
              </p:cNvPr>
              <p:cNvSpPr txBox="1"/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1C348E-774D-F189-BD93-612FAEDF2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blipFill>
                <a:blip r:embed="rId4"/>
                <a:stretch>
                  <a:fillRect l="-1255" t="-1724" r="-1317" b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7040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/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thuận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tiện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</a:p>
              <a:p>
                <a:pPr lvl="0" algn="just"/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blipFill>
                <a:blip r:embed="rId3"/>
                <a:stretch>
                  <a:fillRect l="-2052" t="-4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6D2EBF-9BBE-E747-DDCA-29DD6F982602}"/>
                  </a:ext>
                </a:extLst>
              </p:cNvPr>
              <p:cNvSpPr txBox="1"/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– 2</a:t>
                </a: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(2 – 2)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6D2EBF-9BBE-E747-DDCA-29DD6F982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blipFill>
                <a:blip r:embed="rId4"/>
                <a:stretch>
                  <a:fillRect l="-2896" b="-3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002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FC896-91C2-3D46-8C40-DDFC28651A44}"/>
              </a:ext>
            </a:extLst>
          </p:cNvPr>
          <p:cNvSpPr txBox="1"/>
          <p:nvPr/>
        </p:nvSpPr>
        <p:spPr>
          <a:xfrm>
            <a:off x="1085850" y="695466"/>
            <a:ext cx="1040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2293E3-577B-FEA5-71C1-A4603E4A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571500"/>
            <a:ext cx="5272437" cy="3261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ABDC6E-2E58-E16C-9665-5C5A8C4D70BF}"/>
              </a:ext>
            </a:extLst>
          </p:cNvPr>
          <p:cNvSpPr txBox="1"/>
          <p:nvPr/>
        </p:nvSpPr>
        <p:spPr>
          <a:xfrm>
            <a:off x="1276350" y="3905250"/>
            <a:ext cx="998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Mai.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DCB6D7-427B-5237-79A0-EB58558A46CE}"/>
                  </a:ext>
                </a:extLst>
              </p:cNvPr>
              <p:cNvSpPr txBox="1"/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DCB6D7-427B-5237-79A0-EB58558A4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6629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376115"/>
            <a:ext cx="3347007" cy="3391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395" y="1289837"/>
            <a:ext cx="6722439" cy="5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46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57B536-D584-A754-8748-676D03BB901A}"/>
              </a:ext>
            </a:extLst>
          </p:cNvPr>
          <p:cNvSpPr txBox="1"/>
          <p:nvPr/>
        </p:nvSpPr>
        <p:spPr>
          <a:xfrm>
            <a:off x="1703513" y="6953865"/>
            <a:ext cx="918822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THỬ THÁCH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TRUY TÌM ĐÁ QUÝ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30583-573F-7171-ED6C-EAC776D45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66" y="764704"/>
            <a:ext cx="91874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BA963F-D944-E6AF-550D-8ADA8C603B7A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238;p18">
                <a:extLst>
                  <a:ext uri="{FF2B5EF4-FFF2-40B4-BE49-F238E27FC236}">
                    <a16:creationId xmlns:a16="http://schemas.microsoft.com/office/drawing/2014/main" id="{18C8AE52-8F6F-F3DE-EDAF-2ACB63246246}"/>
                  </a:ext>
                </a:extLst>
              </p:cNvPr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11500" kern="0" dirty="0">
                  <a:solidFill>
                    <a:srgbClr val="000000"/>
                  </a:solidFill>
                  <a:latin typeface="Arial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7" name="Google Shape;238;p18">
                <a:extLst>
                  <a:ext uri="{FF2B5EF4-FFF2-40B4-BE49-F238E27FC236}">
                    <a16:creationId xmlns:a16="http://schemas.microsoft.com/office/drawing/2014/main" id="{18C8AE52-8F6F-F3DE-EDAF-2ACB63246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1DE718-3130-225B-6BF4-22BCE136EC23}"/>
                  </a:ext>
                </a:extLst>
              </p:cNvPr>
              <p:cNvSpPr/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1DE718-3130-225B-6BF4-22BCE136E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C9A1E-00EA-9C0B-58B7-50503FF1D6A1}"/>
                  </a:ext>
                </a:extLst>
              </p:cNvPr>
              <p:cNvSpPr/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C9A1E-00EA-9C0B-58B7-50503FF1D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">
            <a:extLst>
              <a:ext uri="{FF2B5EF4-FFF2-40B4-BE49-F238E27FC236}">
                <a16:creationId xmlns:a16="http://schemas.microsoft.com/office/drawing/2014/main" id="{70B072FE-A389-3BEB-BC9D-871E746C2A52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5757DFDB-4142-8C0F-D4D2-D8CFE3D19C57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5890DF-C7DB-F5F6-FB48-628A9E461B45}"/>
                  </a:ext>
                </a:extLst>
              </p:cNvPr>
              <p:cNvSpPr/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5890DF-C7DB-F5F6-FB48-628A9E461B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">
            <a:extLst>
              <a:ext uri="{FF2B5EF4-FFF2-40B4-BE49-F238E27FC236}">
                <a16:creationId xmlns:a16="http://schemas.microsoft.com/office/drawing/2014/main" id="{6FCB9ED9-47D7-F664-89B5-F3A633C118B6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56E78B1-4F06-BDE4-8B94-C12EC2C9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rue And False PNG Free Download - PNG All">
            <a:extLst>
              <a:ext uri="{FF2B5EF4-FFF2-40B4-BE49-F238E27FC236}">
                <a16:creationId xmlns:a16="http://schemas.microsoft.com/office/drawing/2014/main" id="{FD6E5607-4B64-B604-B749-935142926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ue And False PNG Free Download - PNG All">
            <a:extLst>
              <a:ext uri="{FF2B5EF4-FFF2-40B4-BE49-F238E27FC236}">
                <a16:creationId xmlns:a16="http://schemas.microsoft.com/office/drawing/2014/main" id="{BD7E3F68-3734-5B07-0FC6-38F245C3E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Infinity Gems Stickers for Android &amp; iOS | Gfycat">
            <a:extLst>
              <a:ext uri="{FF2B5EF4-FFF2-40B4-BE49-F238E27FC236}">
                <a16:creationId xmlns:a16="http://schemas.microsoft.com/office/drawing/2014/main" id="{5F011C39-9FC9-5045-C841-465AE311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3" y="71006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A7224-3213-3408-A690-9752AE2975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59947">
            <a:off x="7491186" y="4049672"/>
            <a:ext cx="3096344" cy="3096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C31A97-645B-CCCC-1CCD-E73462B273C3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6481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135D484B-0FB6-7D5F-79AD-84246CFB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D2934C-3156-932B-1B40-8B823BEB21C5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Google Shape;238;p18">
                <a:extLst>
                  <a:ext uri="{FF2B5EF4-FFF2-40B4-BE49-F238E27FC236}">
                    <a16:creationId xmlns:a16="http://schemas.microsoft.com/office/drawing/2014/main" id="{9F459376-FAE4-583F-4892-4CC88018A2FF}"/>
                  </a:ext>
                </a:extLst>
              </p:cNvPr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?</m:t>
                    </m:r>
                  </m:oMath>
                </a14:m>
                <a:endParaRPr lang="en-US" sz="5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Google Shape;238;p18">
                <a:extLst>
                  <a:ext uri="{FF2B5EF4-FFF2-40B4-BE49-F238E27FC236}">
                    <a16:creationId xmlns:a16="http://schemas.microsoft.com/office/drawing/2014/main" id="{9F459376-FAE4-583F-4892-4CC88018A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8289A7-338E-7B89-74C8-C829CB8E6FDC}"/>
                  </a:ext>
                </a:extLst>
              </p:cNvPr>
              <p:cNvSpPr/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8289A7-338E-7B89-74C8-C829CB8E6F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0391E9-16A9-0C85-C6CE-5F3F954A8BDC}"/>
                  </a:ext>
                </a:extLst>
              </p:cNvPr>
              <p:cNvSpPr/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0391E9-16A9-0C85-C6CE-5F3F954A8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">
            <a:extLst>
              <a:ext uri="{FF2B5EF4-FFF2-40B4-BE49-F238E27FC236}">
                <a16:creationId xmlns:a16="http://schemas.microsoft.com/office/drawing/2014/main" id="{C544894F-AB17-3BF6-EC66-0F275F2DC496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8F0B551F-323F-BC0C-9FC7-84F2A5B55196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B25E516-8F2F-8BD3-8667-7DF95B3747A4}"/>
                  </a:ext>
                </a:extLst>
              </p:cNvPr>
              <p:cNvSpPr/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B25E516-8F2F-8BD3-8667-7DF95B3747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">
            <a:extLst>
              <a:ext uri="{FF2B5EF4-FFF2-40B4-BE49-F238E27FC236}">
                <a16:creationId xmlns:a16="http://schemas.microsoft.com/office/drawing/2014/main" id="{69C071AA-3BE6-E926-51D1-11B1A24CE57B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23" name="Picture 2" descr="True And False PNG Free Download - PNG All">
            <a:extLst>
              <a:ext uri="{FF2B5EF4-FFF2-40B4-BE49-F238E27FC236}">
                <a16:creationId xmlns:a16="http://schemas.microsoft.com/office/drawing/2014/main" id="{81CEFD2B-1ACE-94D6-3A6E-0A5776709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rue And False PNG Free Download - PNG All">
            <a:extLst>
              <a:ext uri="{FF2B5EF4-FFF2-40B4-BE49-F238E27FC236}">
                <a16:creationId xmlns:a16="http://schemas.microsoft.com/office/drawing/2014/main" id="{14B45C20-FBF6-F859-2D8A-C51B129BD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ue And False PNG Free Download - PNG All">
            <a:extLst>
              <a:ext uri="{FF2B5EF4-FFF2-40B4-BE49-F238E27FC236}">
                <a16:creationId xmlns:a16="http://schemas.microsoft.com/office/drawing/2014/main" id="{659216F9-243E-C981-6E01-C4BC3175C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on Animation inspiration">
            <a:extLst>
              <a:ext uri="{FF2B5EF4-FFF2-40B4-BE49-F238E27FC236}">
                <a16:creationId xmlns:a16="http://schemas.microsoft.com/office/drawing/2014/main" id="{895472D7-9E95-0AE8-14D7-EE6DBDAF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51" y="2454039"/>
            <a:ext cx="3376762" cy="33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CFFC7-B168-288C-8FEF-3406ECDFE2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7838" y="1436036"/>
            <a:ext cx="3096344" cy="30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CF6F3-55BE-EE97-1224-838F3A229C81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3217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E97E02-9712-A570-540B-3A7897AD8DA8}"/>
              </a:ext>
            </a:extLst>
          </p:cNvPr>
          <p:cNvSpPr/>
          <p:nvPr/>
        </p:nvSpPr>
        <p:spPr>
          <a:xfrm>
            <a:off x="1605643" y="1761040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64161-A828-75AE-1969-47D7DE1D668E}"/>
                  </a:ext>
                </a:extLst>
              </p:cNvPr>
              <p:cNvSpPr/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64161-A828-75AE-1969-47D7DE1D6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DFAA5A8-882F-ED1B-8178-268C63AB21B9}"/>
                  </a:ext>
                </a:extLst>
              </p:cNvPr>
              <p:cNvSpPr/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DFAA5A8-882F-ED1B-8178-268C63AB2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A6D75B7F-903A-6F94-7D86-C1A2EB40595E}"/>
              </a:ext>
            </a:extLst>
          </p:cNvPr>
          <p:cNvSpPr/>
          <p:nvPr/>
        </p:nvSpPr>
        <p:spPr>
          <a:xfrm>
            <a:off x="1336767" y="264921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81FADB-AC8F-65B1-DBA7-4EBFB9CBB8B7}"/>
              </a:ext>
            </a:extLst>
          </p:cNvPr>
          <p:cNvSpPr/>
          <p:nvPr/>
        </p:nvSpPr>
        <p:spPr>
          <a:xfrm>
            <a:off x="1336767" y="397256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E5C03-3BED-D66C-B9A4-15B74E2D8EB8}"/>
                  </a:ext>
                </a:extLst>
              </p:cNvPr>
              <p:cNvSpPr/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E5C03-3BED-D66C-B9A4-15B74E2D8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415956ED-F235-E8C3-E8C7-254090801CC5}"/>
              </a:ext>
            </a:extLst>
          </p:cNvPr>
          <p:cNvSpPr/>
          <p:nvPr/>
        </p:nvSpPr>
        <p:spPr>
          <a:xfrm>
            <a:off x="1336767" y="5324935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238;p18">
                <a:extLst>
                  <a:ext uri="{FF2B5EF4-FFF2-40B4-BE49-F238E27FC236}">
                    <a16:creationId xmlns:a16="http://schemas.microsoft.com/office/drawing/2014/main" id="{D7C2C361-B892-4EC5-8146-C75A95D56ADD}"/>
                  </a:ext>
                </a:extLst>
              </p:cNvPr>
              <p:cNvSpPr/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= ?</a:t>
                </a:r>
              </a:p>
            </p:txBody>
          </p:sp>
        </mc:Choice>
        <mc:Fallback xmlns="">
          <p:sp>
            <p:nvSpPr>
              <p:cNvPr id="12" name="Google Shape;238;p18">
                <a:extLst>
                  <a:ext uri="{FF2B5EF4-FFF2-40B4-BE49-F238E27FC236}">
                    <a16:creationId xmlns:a16="http://schemas.microsoft.com/office/drawing/2014/main" id="{D7C2C361-B892-4EC5-8146-C75A95D56A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blipFill>
                <a:blip r:embed="rId10"/>
                <a:stretch>
                  <a:fillRect b="-6742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True And False PNG Free Download - PNG All">
            <a:extLst>
              <a:ext uri="{FF2B5EF4-FFF2-40B4-BE49-F238E27FC236}">
                <a16:creationId xmlns:a16="http://schemas.microsoft.com/office/drawing/2014/main" id="{A549BC2A-CAD5-1B64-9435-92EF405F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20331" y="34986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rue And False PNG Free Download - PNG All">
            <a:extLst>
              <a:ext uri="{FF2B5EF4-FFF2-40B4-BE49-F238E27FC236}">
                <a16:creationId xmlns:a16="http://schemas.microsoft.com/office/drawing/2014/main" id="{E81F5DB2-7ADE-04E3-730F-12904D1BF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94717" y="2074997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ue And False PNG Free Download - PNG All">
            <a:extLst>
              <a:ext uri="{FF2B5EF4-FFF2-40B4-BE49-F238E27FC236}">
                <a16:creationId xmlns:a16="http://schemas.microsoft.com/office/drawing/2014/main" id="{FF70E50B-7BA1-09C4-475B-864B6B4C4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94717" y="4832229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2726266B-A9D4-5DA2-0118-ACC9CD2C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50" y="2460925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A68EEE-0A76-89A8-A93C-B794B46EEF56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40307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teven Universe, Steven Universe (TV Show), Cartoon Network, HD wallpaper">
            <a:extLst>
              <a:ext uri="{FF2B5EF4-FFF2-40B4-BE49-F238E27FC236}">
                <a16:creationId xmlns:a16="http://schemas.microsoft.com/office/drawing/2014/main" id="{C40D9132-0A64-32C6-D524-519CBA3C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 b="11504"/>
          <a:stretch/>
        </p:blipFill>
        <p:spPr bwMode="auto">
          <a:xfrm>
            <a:off x="19705" y="0"/>
            <a:ext cx="12157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20EB3A1D-8FB1-BD77-A9DF-D07C1C9A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BA30E97F-A98F-547B-4A14-D91CD737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72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7AA3E-8221-2FB4-F9B0-B0E64829CC6E}"/>
              </a:ext>
            </a:extLst>
          </p:cNvPr>
          <p:cNvSpPr/>
          <p:nvPr/>
        </p:nvSpPr>
        <p:spPr>
          <a:xfrm>
            <a:off x="1605643" y="2218146"/>
            <a:ext cx="165100" cy="45639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38;p18">
                <a:extLst>
                  <a:ext uri="{FF2B5EF4-FFF2-40B4-BE49-F238E27FC236}">
                    <a16:creationId xmlns:a16="http://schemas.microsoft.com/office/drawing/2014/main" id="{2484C9C7-8931-36D5-8821-ACF6F2F281E8}"/>
                  </a:ext>
                </a:extLst>
              </p:cNvPr>
              <p:cNvSpPr/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1 = ?</a:t>
                </a:r>
              </a:p>
            </p:txBody>
          </p:sp>
        </mc:Choice>
        <mc:Fallback xmlns="">
          <p:sp>
            <p:nvSpPr>
              <p:cNvPr id="5" name="Google Shape;238;p18">
                <a:extLst>
                  <a:ext uri="{FF2B5EF4-FFF2-40B4-BE49-F238E27FC236}">
                    <a16:creationId xmlns:a16="http://schemas.microsoft.com/office/drawing/2014/main" id="{2484C9C7-8931-36D5-8821-ACF6F2F28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C6308E-7912-2217-6636-7173404FB9AE}"/>
                  </a:ext>
                </a:extLst>
              </p:cNvPr>
              <p:cNvSpPr/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C6308E-7912-2217-6636-7173404FB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50CB1F-8FBB-2568-C351-227A21B867E4}"/>
                  </a:ext>
                </a:extLst>
              </p:cNvPr>
              <p:cNvSpPr/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50CB1F-8FBB-2568-C351-227A21B86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">
            <a:extLst>
              <a:ext uri="{FF2B5EF4-FFF2-40B4-BE49-F238E27FC236}">
                <a16:creationId xmlns:a16="http://schemas.microsoft.com/office/drawing/2014/main" id="{0218CF96-2C3A-04F7-BB94-C2471C24461F}"/>
              </a:ext>
            </a:extLst>
          </p:cNvPr>
          <p:cNvSpPr/>
          <p:nvPr/>
        </p:nvSpPr>
        <p:spPr>
          <a:xfrm>
            <a:off x="1392283" y="331650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94D8E74E-9993-0447-AF47-3AF19F444C6E}"/>
              </a:ext>
            </a:extLst>
          </p:cNvPr>
          <p:cNvSpPr/>
          <p:nvPr/>
        </p:nvSpPr>
        <p:spPr>
          <a:xfrm>
            <a:off x="1392283" y="463985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275521-E14F-E5CB-B1D8-4332F6E770D3}"/>
                  </a:ext>
                </a:extLst>
              </p:cNvPr>
              <p:cNvSpPr/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275521-E14F-E5CB-B1D8-4332F6E770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">
            <a:extLst>
              <a:ext uri="{FF2B5EF4-FFF2-40B4-BE49-F238E27FC236}">
                <a16:creationId xmlns:a16="http://schemas.microsoft.com/office/drawing/2014/main" id="{6B324D8B-D0E0-35AE-3038-E9DA32A69897}"/>
              </a:ext>
            </a:extLst>
          </p:cNvPr>
          <p:cNvSpPr/>
          <p:nvPr/>
        </p:nvSpPr>
        <p:spPr>
          <a:xfrm>
            <a:off x="1392283" y="599222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2" name="Picture 2" descr="True And False PNG Free Download - PNG All">
            <a:extLst>
              <a:ext uri="{FF2B5EF4-FFF2-40B4-BE49-F238E27FC236}">
                <a16:creationId xmlns:a16="http://schemas.microsoft.com/office/drawing/2014/main" id="{3B399663-A56B-EC80-6FD4-4D88D7E06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86190" y="3123046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rue And False PNG Free Download - PNG All">
            <a:extLst>
              <a:ext uri="{FF2B5EF4-FFF2-40B4-BE49-F238E27FC236}">
                <a16:creationId xmlns:a16="http://schemas.microsoft.com/office/drawing/2014/main" id="{23C7206E-57FD-C363-F061-84D1A474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05250" y="591109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BE81BB4-1446-DD57-E60A-982BA2257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39587" y="451706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id="{CF7224C1-6120-B689-D449-C1A55640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01" y="2813138"/>
            <a:ext cx="300608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271" y="298141"/>
            <a:ext cx="3347007" cy="33911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47" y="1289837"/>
            <a:ext cx="6722439" cy="55681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26125" y="2713437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03178" y="4218772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723899" y="921331"/>
            <a:ext cx="4312643" cy="4078713"/>
            <a:chOff x="9641265" y="669841"/>
            <a:chExt cx="7790832" cy="7716520"/>
          </a:xfrm>
        </p:grpSpPr>
        <p:sp>
          <p:nvSpPr>
            <p:cNvPr id="4" name="Freeform 4"/>
            <p:cNvSpPr/>
            <p:nvPr/>
          </p:nvSpPr>
          <p:spPr>
            <a:xfrm>
              <a:off x="9641265" y="669841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5478342">
              <a:off x="12165378" y="3035529"/>
              <a:ext cx="2646009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9050653">
              <a:off x="13241127" y="4647317"/>
              <a:ext cx="1548157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21925" y="950832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184767" y="763982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00822" y="420104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40118" y="4248674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446" y="139056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166135" y="2522770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31087" y="597019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947814" y="7147539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607935" y="716658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38561" y="609402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55756" y="256087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26984" y="135246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rId5" action="ppaction://hlinksldjump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1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609630"/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Tính :</a:t>
                    </a:r>
                    <a14:m>
                      <m:oMath xmlns:m="http://schemas.openxmlformats.org/officeDocument/2006/math">
                        <m:r>
                          <a:rPr lang="en-US" sz="6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rPr>
                      <a:t> </a:t>
                    </a:r>
                    <a:endParaRPr lang="en-US" sz="13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26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4088839" y="1966781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30"/>
                  <a:r>
                    <a:rPr lang="en-US" sz="66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</a:t>
                  </a:r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8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15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9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8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  <a:blipFill>
                  <a:blip r:embed="rId4"/>
                  <a:stretch>
                    <a:fillRect t="-392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/>
          <a:srcRect l="16282" t="20389" r="20364" b="12634"/>
          <a:stretch/>
        </p:blipFill>
        <p:spPr>
          <a:xfrm>
            <a:off x="3535822" y="1648514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30"/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  <a:blipFill>
                  <a:blip r:embed="rId4"/>
                  <a:stretch>
                    <a:fillRect t="-392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3959065" y="256005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 Diagonal Corner Rectangle 11"/>
          <p:cNvSpPr/>
          <p:nvPr/>
        </p:nvSpPr>
        <p:spPr>
          <a:xfrm>
            <a:off x="4776103" y="838201"/>
            <a:ext cx="6889949" cy="4547429"/>
          </a:xfrm>
          <a:custGeom>
            <a:avLst/>
            <a:gdLst>
              <a:gd name="connsiteX0" fmla="*/ 1119468 w 10003287"/>
              <a:gd name="connsiteY0" fmla="*/ 0 h 6716675"/>
              <a:gd name="connsiteX1" fmla="*/ 10003287 w 10003287"/>
              <a:gd name="connsiteY1" fmla="*/ 0 h 6716675"/>
              <a:gd name="connsiteX2" fmla="*/ 10003287 w 10003287"/>
              <a:gd name="connsiteY2" fmla="*/ 0 h 6716675"/>
              <a:gd name="connsiteX3" fmla="*/ 10003287 w 10003287"/>
              <a:gd name="connsiteY3" fmla="*/ 5597207 h 6716675"/>
              <a:gd name="connsiteX4" fmla="*/ 8883819 w 10003287"/>
              <a:gd name="connsiteY4" fmla="*/ 6716675 h 6716675"/>
              <a:gd name="connsiteX5" fmla="*/ 0 w 10003287"/>
              <a:gd name="connsiteY5" fmla="*/ 6716675 h 6716675"/>
              <a:gd name="connsiteX6" fmla="*/ 0 w 10003287"/>
              <a:gd name="connsiteY6" fmla="*/ 6716675 h 6716675"/>
              <a:gd name="connsiteX7" fmla="*/ 0 w 10003287"/>
              <a:gd name="connsiteY7" fmla="*/ 1119468 h 6716675"/>
              <a:gd name="connsiteX8" fmla="*/ 1119468 w 10003287"/>
              <a:gd name="connsiteY8" fmla="*/ 0 h 6716675"/>
              <a:gd name="connsiteX0" fmla="*/ 1119468 w 10003287"/>
              <a:gd name="connsiteY0" fmla="*/ 203200 h 6919875"/>
              <a:gd name="connsiteX1" fmla="*/ 10003287 w 10003287"/>
              <a:gd name="connsiteY1" fmla="*/ 203200 h 6919875"/>
              <a:gd name="connsiteX2" fmla="*/ 10003287 w 10003287"/>
              <a:gd name="connsiteY2" fmla="*/ 203200 h 6919875"/>
              <a:gd name="connsiteX3" fmla="*/ 10003287 w 10003287"/>
              <a:gd name="connsiteY3" fmla="*/ 5800407 h 6919875"/>
              <a:gd name="connsiteX4" fmla="*/ 8883819 w 10003287"/>
              <a:gd name="connsiteY4" fmla="*/ 6919875 h 6919875"/>
              <a:gd name="connsiteX5" fmla="*/ 0 w 10003287"/>
              <a:gd name="connsiteY5" fmla="*/ 6919875 h 6919875"/>
              <a:gd name="connsiteX6" fmla="*/ 0 w 10003287"/>
              <a:gd name="connsiteY6" fmla="*/ 6919875 h 6919875"/>
              <a:gd name="connsiteX7" fmla="*/ 0 w 10003287"/>
              <a:gd name="connsiteY7" fmla="*/ 1322668 h 6919875"/>
              <a:gd name="connsiteX8" fmla="*/ 1119468 w 10003287"/>
              <a:gd name="connsiteY8" fmla="*/ 203200 h 6919875"/>
              <a:gd name="connsiteX0" fmla="*/ 1119468 w 10329858"/>
              <a:gd name="connsiteY0" fmla="*/ 203200 h 6919875"/>
              <a:gd name="connsiteX1" fmla="*/ 10003287 w 10329858"/>
              <a:gd name="connsiteY1" fmla="*/ 203200 h 6919875"/>
              <a:gd name="connsiteX2" fmla="*/ 10329858 w 10329858"/>
              <a:gd name="connsiteY2" fmla="*/ 301171 h 6919875"/>
              <a:gd name="connsiteX3" fmla="*/ 10003287 w 10329858"/>
              <a:gd name="connsiteY3" fmla="*/ 5800407 h 6919875"/>
              <a:gd name="connsiteX4" fmla="*/ 8883819 w 10329858"/>
              <a:gd name="connsiteY4" fmla="*/ 6919875 h 6919875"/>
              <a:gd name="connsiteX5" fmla="*/ 0 w 10329858"/>
              <a:gd name="connsiteY5" fmla="*/ 6919875 h 6919875"/>
              <a:gd name="connsiteX6" fmla="*/ 0 w 10329858"/>
              <a:gd name="connsiteY6" fmla="*/ 6919875 h 6919875"/>
              <a:gd name="connsiteX7" fmla="*/ 0 w 10329858"/>
              <a:gd name="connsiteY7" fmla="*/ 1322668 h 6919875"/>
              <a:gd name="connsiteX8" fmla="*/ 1119468 w 10329858"/>
              <a:gd name="connsiteY8" fmla="*/ 203200 h 6919875"/>
              <a:gd name="connsiteX0" fmla="*/ 1119468 w 10585610"/>
              <a:gd name="connsiteY0" fmla="*/ 203200 h 6919875"/>
              <a:gd name="connsiteX1" fmla="*/ 10003287 w 10585610"/>
              <a:gd name="connsiteY1" fmla="*/ 203200 h 6919875"/>
              <a:gd name="connsiteX2" fmla="*/ 10329858 w 10585610"/>
              <a:gd name="connsiteY2" fmla="*/ 301171 h 6919875"/>
              <a:gd name="connsiteX3" fmla="*/ 10003287 w 10585610"/>
              <a:gd name="connsiteY3" fmla="*/ 5800407 h 6919875"/>
              <a:gd name="connsiteX4" fmla="*/ 8883819 w 10585610"/>
              <a:gd name="connsiteY4" fmla="*/ 6919875 h 6919875"/>
              <a:gd name="connsiteX5" fmla="*/ 0 w 10585610"/>
              <a:gd name="connsiteY5" fmla="*/ 6919875 h 6919875"/>
              <a:gd name="connsiteX6" fmla="*/ 0 w 10585610"/>
              <a:gd name="connsiteY6" fmla="*/ 6919875 h 6919875"/>
              <a:gd name="connsiteX7" fmla="*/ 0 w 10585610"/>
              <a:gd name="connsiteY7" fmla="*/ 1322668 h 6919875"/>
              <a:gd name="connsiteX8" fmla="*/ 1119468 w 10585610"/>
              <a:gd name="connsiteY8" fmla="*/ 203200 h 6919875"/>
              <a:gd name="connsiteX0" fmla="*/ 1772611 w 11238753"/>
              <a:gd name="connsiteY0" fmla="*/ 203200 h 6919875"/>
              <a:gd name="connsiteX1" fmla="*/ 10656430 w 11238753"/>
              <a:gd name="connsiteY1" fmla="*/ 203200 h 6919875"/>
              <a:gd name="connsiteX2" fmla="*/ 10983001 w 11238753"/>
              <a:gd name="connsiteY2" fmla="*/ 301171 h 6919875"/>
              <a:gd name="connsiteX3" fmla="*/ 10656430 w 11238753"/>
              <a:gd name="connsiteY3" fmla="*/ 5800407 h 6919875"/>
              <a:gd name="connsiteX4" fmla="*/ 9536962 w 11238753"/>
              <a:gd name="connsiteY4" fmla="*/ 6919875 h 6919875"/>
              <a:gd name="connsiteX5" fmla="*/ 653143 w 11238753"/>
              <a:gd name="connsiteY5" fmla="*/ 6919875 h 6919875"/>
              <a:gd name="connsiteX6" fmla="*/ 0 w 11238753"/>
              <a:gd name="connsiteY6" fmla="*/ 6854561 h 6919875"/>
              <a:gd name="connsiteX7" fmla="*/ 653143 w 11238753"/>
              <a:gd name="connsiteY7" fmla="*/ 1322668 h 6919875"/>
              <a:gd name="connsiteX8" fmla="*/ 1772611 w 11238753"/>
              <a:gd name="connsiteY8" fmla="*/ 203200 h 6919875"/>
              <a:gd name="connsiteX0" fmla="*/ 1772611 w 11238753"/>
              <a:gd name="connsiteY0" fmla="*/ 203200 h 7427875"/>
              <a:gd name="connsiteX1" fmla="*/ 10656430 w 11238753"/>
              <a:gd name="connsiteY1" fmla="*/ 203200 h 7427875"/>
              <a:gd name="connsiteX2" fmla="*/ 10983001 w 11238753"/>
              <a:gd name="connsiteY2" fmla="*/ 301171 h 7427875"/>
              <a:gd name="connsiteX3" fmla="*/ 10656430 w 11238753"/>
              <a:gd name="connsiteY3" fmla="*/ 5800407 h 7427875"/>
              <a:gd name="connsiteX4" fmla="*/ 9536962 w 11238753"/>
              <a:gd name="connsiteY4" fmla="*/ 6919875 h 7427875"/>
              <a:gd name="connsiteX5" fmla="*/ 653143 w 11238753"/>
              <a:gd name="connsiteY5" fmla="*/ 6919875 h 7427875"/>
              <a:gd name="connsiteX6" fmla="*/ 0 w 11238753"/>
              <a:gd name="connsiteY6" fmla="*/ 6854561 h 7427875"/>
              <a:gd name="connsiteX7" fmla="*/ 653143 w 11238753"/>
              <a:gd name="connsiteY7" fmla="*/ 1322668 h 7427875"/>
              <a:gd name="connsiteX8" fmla="*/ 1772611 w 11238753"/>
              <a:gd name="connsiteY8" fmla="*/ 203200 h 7427875"/>
              <a:gd name="connsiteX0" fmla="*/ 1840454 w 11306596"/>
              <a:gd name="connsiteY0" fmla="*/ 203200 h 7427875"/>
              <a:gd name="connsiteX1" fmla="*/ 10724273 w 11306596"/>
              <a:gd name="connsiteY1" fmla="*/ 203200 h 7427875"/>
              <a:gd name="connsiteX2" fmla="*/ 11050844 w 11306596"/>
              <a:gd name="connsiteY2" fmla="*/ 301171 h 7427875"/>
              <a:gd name="connsiteX3" fmla="*/ 10724273 w 11306596"/>
              <a:gd name="connsiteY3" fmla="*/ 5800407 h 7427875"/>
              <a:gd name="connsiteX4" fmla="*/ 9604805 w 11306596"/>
              <a:gd name="connsiteY4" fmla="*/ 6919875 h 7427875"/>
              <a:gd name="connsiteX5" fmla="*/ 720986 w 11306596"/>
              <a:gd name="connsiteY5" fmla="*/ 6919875 h 7427875"/>
              <a:gd name="connsiteX6" fmla="*/ 67843 w 11306596"/>
              <a:gd name="connsiteY6" fmla="*/ 6854561 h 7427875"/>
              <a:gd name="connsiteX7" fmla="*/ 720986 w 11306596"/>
              <a:gd name="connsiteY7" fmla="*/ 1322668 h 7427875"/>
              <a:gd name="connsiteX8" fmla="*/ 1840454 w 11306596"/>
              <a:gd name="connsiteY8" fmla="*/ 203200 h 742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596" h="7427875">
                <a:moveTo>
                  <a:pt x="1840454" y="203200"/>
                </a:moveTo>
                <a:cubicBezTo>
                  <a:pt x="6369270" y="-254000"/>
                  <a:pt x="7763000" y="203200"/>
                  <a:pt x="10724273" y="203200"/>
                </a:cubicBezTo>
                <a:lnTo>
                  <a:pt x="11050844" y="301171"/>
                </a:lnTo>
                <a:cubicBezTo>
                  <a:pt x="10941987" y="2134250"/>
                  <a:pt x="11878159" y="4457185"/>
                  <a:pt x="10724273" y="5800407"/>
                </a:cubicBezTo>
                <a:cubicBezTo>
                  <a:pt x="10724273" y="6418672"/>
                  <a:pt x="10223070" y="6919875"/>
                  <a:pt x="9604805" y="6919875"/>
                </a:cubicBezTo>
                <a:cubicBezTo>
                  <a:pt x="6643532" y="6919875"/>
                  <a:pt x="4531344" y="8062875"/>
                  <a:pt x="720986" y="6919875"/>
                </a:cubicBezTo>
                <a:lnTo>
                  <a:pt x="67843" y="6854561"/>
                </a:lnTo>
                <a:cubicBezTo>
                  <a:pt x="285557" y="5010597"/>
                  <a:pt x="-541757" y="2905375"/>
                  <a:pt x="720986" y="1322668"/>
                </a:cubicBezTo>
                <a:cubicBezTo>
                  <a:pt x="720986" y="704403"/>
                  <a:pt x="1222189" y="203200"/>
                  <a:pt x="1840454" y="2032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538709" y="725894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0" y="6683643"/>
              <a:ext cx="6907969" cy="1121874"/>
              <a:chOff x="0" y="0"/>
              <a:chExt cx="1819383" cy="295473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0" y="0"/>
                <a:ext cx="1819383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3" name="Freeform 11"/>
          <p:cNvSpPr/>
          <p:nvPr/>
        </p:nvSpPr>
        <p:spPr>
          <a:xfrm>
            <a:off x="10472057" y="4521234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E0422B-4EEA-C9F1-1A46-3F2D2A607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5875" y="2221228"/>
            <a:ext cx="6119654" cy="21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4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65175" y="168293"/>
            <a:ext cx="9561061" cy="970613"/>
            <a:chOff x="6798553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98553" y="359128"/>
              <a:ext cx="8871481" cy="1687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48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GB" sz="2400" b="1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5489AA-864B-6132-5FBE-6D56C915BAB5}"/>
                  </a:ext>
                </a:extLst>
              </p:cNvPr>
              <p:cNvSpPr txBox="1"/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</m:t>
                    </m:r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b) 3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m:rPr>
                        <m:nor/>
                      </m:rPr>
                      <a:rPr lang="en-US" sz="2800" b="1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–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		</m:t>
                    </m:r>
                    <m:r>
                      <m:rPr>
                        <m:nor/>
                      </m:rPr>
                      <a:rPr lang="en-US" sz="2800" b="1" i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    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– 1</m:t>
                    </m:r>
                  </m:oMath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5489AA-864B-6132-5FBE-6D56C915B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blipFill>
                <a:blip r:embed="rId3"/>
                <a:stretch>
                  <a:fillRect l="-1098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1D9657-D90D-1FA3-87B1-7EC0FE99244F}"/>
                  </a:ext>
                </a:extLst>
              </p:cNvPr>
              <p:cNvSpPr txBox="1"/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1D9657-D90D-1FA3-87B1-7EC0FE992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blipFill>
                <a:blip r:embed="rId4"/>
                <a:stretch>
                  <a:fillRect l="-8197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333C14-301F-4697-0831-9C0F7591EEB0}"/>
                  </a:ext>
                </a:extLst>
              </p:cNvPr>
              <p:cNvSpPr txBox="1"/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333C14-301F-4697-0831-9C0F7591E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blipFill>
                <a:blip r:embed="rId5"/>
                <a:stretch>
                  <a:fillRect l="-10164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D7D6A-657E-12DC-FD6F-D74AAB2776B2}"/>
                  </a:ext>
                </a:extLst>
              </p:cNvPr>
              <p:cNvSpPr txBox="1"/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endParaRPr lang="en-US" sz="8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D7D6A-657E-12DC-FD6F-D74AAB277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blipFill>
                <a:blip r:embed="rId6"/>
                <a:stretch>
                  <a:fillRect l="-8197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16D280-87C2-8054-6C69-65C8E402BFD0}"/>
                  </a:ext>
                </a:extLst>
              </p:cNvPr>
              <p:cNvSpPr txBox="1"/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13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16D280-87C2-8054-6C69-65C8E402B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blipFill>
                <a:blip r:embed="rId7"/>
                <a:stretch>
                  <a:fillRect l="-8197" b="-2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1876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uiExpand="1" build="p"/>
      <p:bldP spid="7" grpId="0" build="p"/>
      <p:bldP spid="8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226</TotalTime>
  <Words>514</Words>
  <PresentationFormat>Widescreen</PresentationFormat>
  <Paragraphs>112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</vt:lpstr>
      <vt:lpstr>Cambria Math</vt:lpstr>
      <vt:lpstr>Some Time Later Bold</vt:lpstr>
      <vt:lpstr>SVN-SAF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2024-02-13T04:11:12Z</dcterms:created>
  <dcterms:modified xsi:type="dcterms:W3CDTF">2024-02-20T13:25:52Z</dcterms:modified>
</cp:coreProperties>
</file>