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media/audio2.wav" ContentType="audio/x-wav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23" r:id="rId3"/>
    <p:sldMasterId id="2147483738" r:id="rId4"/>
  </p:sldMasterIdLst>
  <p:notesMasterIdLst>
    <p:notesMasterId r:id="rId31"/>
  </p:notesMasterIdLst>
  <p:sldIdLst>
    <p:sldId id="257" r:id="rId5"/>
    <p:sldId id="293" r:id="rId6"/>
    <p:sldId id="283" r:id="rId7"/>
    <p:sldId id="321" r:id="rId8"/>
    <p:sldId id="335" r:id="rId9"/>
    <p:sldId id="339" r:id="rId10"/>
    <p:sldId id="340" r:id="rId11"/>
    <p:sldId id="287" r:id="rId12"/>
    <p:sldId id="260" r:id="rId13"/>
    <p:sldId id="341" r:id="rId14"/>
    <p:sldId id="268" r:id="rId15"/>
    <p:sldId id="342" r:id="rId16"/>
    <p:sldId id="346" r:id="rId17"/>
    <p:sldId id="345" r:id="rId18"/>
    <p:sldId id="347" r:id="rId19"/>
    <p:sldId id="344" r:id="rId20"/>
    <p:sldId id="315" r:id="rId21"/>
    <p:sldId id="295" r:id="rId22"/>
    <p:sldId id="297" r:id="rId23"/>
    <p:sldId id="350" r:id="rId24"/>
    <p:sldId id="349" r:id="rId25"/>
    <p:sldId id="323" r:id="rId26"/>
    <p:sldId id="325" r:id="rId27"/>
    <p:sldId id="348" r:id="rId28"/>
    <p:sldId id="310" r:id="rId29"/>
    <p:sldId id="280" r:id="rId30"/>
  </p:sldIdLst>
  <p:sldSz cx="9144000" cy="5143500" type="screen16x9"/>
  <p:notesSz cx="6858000" cy="9144000"/>
  <p:defaultTextStyle>
    <a:defPPr>
      <a:defRPr lang="zh-CN"/>
    </a:defPPr>
    <a:lvl1pPr marL="0" algn="l" defTabSz="6855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757" algn="l" defTabSz="6855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514" algn="l" defTabSz="6855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265" algn="l" defTabSz="6855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022" algn="l" defTabSz="6855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3775" algn="l" defTabSz="6855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6529" algn="l" defTabSz="6855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399286" algn="l" defTabSz="6855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043" algn="l" defTabSz="6855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43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385" userDrawn="1">
          <p15:clr>
            <a:srgbClr val="A4A3A4"/>
          </p15:clr>
        </p15:guide>
        <p15:guide id="4" pos="5375" userDrawn="1">
          <p15:clr>
            <a:srgbClr val="A4A3A4"/>
          </p15:clr>
        </p15:guide>
        <p15:guide id="5" orient="horz" pos="259" userDrawn="1">
          <p15:clr>
            <a:srgbClr val="A4A3A4"/>
          </p15:clr>
        </p15:guide>
        <p15:guide id="6" orient="horz" pos="2981" userDrawn="1">
          <p15:clr>
            <a:srgbClr val="A4A3A4"/>
          </p15:clr>
        </p15:guide>
        <p15:guide id="7" orient="horz" pos="316">
          <p15:clr>
            <a:srgbClr val="A4A3A4"/>
          </p15:clr>
        </p15:guide>
        <p15:guide id="8" orient="horz" pos="4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D8FF"/>
    <a:srgbClr val="FF3399"/>
    <a:srgbClr val="E8F725"/>
    <a:srgbClr val="79DCFF"/>
    <a:srgbClr val="B3EBFF"/>
    <a:srgbClr val="D1F3FF"/>
    <a:srgbClr val="CCFF66"/>
    <a:srgbClr val="FFCC99"/>
    <a:srgbClr val="FFFFFF"/>
    <a:srgbClr val="E1F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747" autoAdjust="0"/>
  </p:normalViewPr>
  <p:slideViewPr>
    <p:cSldViewPr snapToGrid="0" showGuides="1">
      <p:cViewPr>
        <p:scale>
          <a:sx n="62" d="100"/>
          <a:sy n="62" d="100"/>
        </p:scale>
        <p:origin x="-72" y="-624"/>
      </p:cViewPr>
      <p:guideLst>
        <p:guide orient="horz" pos="1643"/>
        <p:guide orient="horz" pos="259"/>
        <p:guide orient="horz" pos="2981"/>
        <p:guide orient="horz" pos="316"/>
        <p:guide orient="horz" pos="430"/>
        <p:guide pos="2880"/>
        <p:guide pos="385"/>
        <p:guide pos="53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56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DFAFB-71C1-48B7-8214-8E31A2E46542}" type="datetimeFigureOut">
              <a:rPr lang="en-US" smtClean="0"/>
              <a:t>7/3/2023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4450B-48A1-4EA9-BC69-F5FA574CC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6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01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05" algn="l" defTabSz="91401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012" algn="l" defTabSz="91401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022" algn="l" defTabSz="91401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030" algn="l" defTabSz="91401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038" algn="l" defTabSz="91401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043" algn="l" defTabSz="91401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048" algn="l" defTabSz="91401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053" algn="l" defTabSz="91401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8601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A0DB2DC-4C9A-4742-B13C-FB6460FD3503}" type="slidenum">
              <a:rPr lang="en-US" altLang="zh-CN" dirty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661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757" indent="0" algn="ctr">
              <a:buNone/>
              <a:defRPr sz="1500"/>
            </a:lvl2pPr>
            <a:lvl3pPr marL="685514" indent="0" algn="ctr">
              <a:buNone/>
              <a:defRPr sz="1400"/>
            </a:lvl3pPr>
            <a:lvl4pPr marL="1028265" indent="0" algn="ctr">
              <a:buNone/>
              <a:defRPr sz="1200"/>
            </a:lvl4pPr>
            <a:lvl5pPr marL="1371022" indent="0" algn="ctr">
              <a:buNone/>
              <a:defRPr sz="1200"/>
            </a:lvl5pPr>
            <a:lvl6pPr marL="1713775" indent="0" algn="ctr">
              <a:buNone/>
              <a:defRPr sz="1200"/>
            </a:lvl6pPr>
            <a:lvl7pPr marL="2056529" indent="0" algn="ctr">
              <a:buNone/>
              <a:defRPr sz="1200"/>
            </a:lvl7pPr>
            <a:lvl8pPr marL="2399286" indent="0" algn="ctr">
              <a:buNone/>
              <a:defRPr sz="1200"/>
            </a:lvl8pPr>
            <a:lvl9pPr marL="2742043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754665"/>
      </p:ext>
    </p:extLst>
  </p:cSld>
  <p:clrMapOvr>
    <a:masterClrMapping/>
  </p:clrMapOvr>
  <p:transition spd="med" advClick="0" advTm="0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570419"/>
      </p:ext>
    </p:extLst>
  </p:cSld>
  <p:clrMapOvr>
    <a:masterClrMapping/>
  </p:clrMapOvr>
  <p:transition spd="med" advClick="0" advTm="0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57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57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468879"/>
      </p:ext>
    </p:extLst>
  </p:cSld>
  <p:clrMapOvr>
    <a:masterClrMapping/>
  </p:clrMapOvr>
  <p:transition spd="med" advClick="0" advTm="0"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757" indent="0" algn="ctr">
              <a:buNone/>
              <a:defRPr sz="1500"/>
            </a:lvl2pPr>
            <a:lvl3pPr marL="685514" indent="0" algn="ctr">
              <a:buNone/>
              <a:defRPr sz="1400"/>
            </a:lvl3pPr>
            <a:lvl4pPr marL="1028265" indent="0" algn="ctr">
              <a:buNone/>
              <a:defRPr sz="1200"/>
            </a:lvl4pPr>
            <a:lvl5pPr marL="1371022" indent="0" algn="ctr">
              <a:buNone/>
              <a:defRPr sz="1200"/>
            </a:lvl5pPr>
            <a:lvl6pPr marL="1713775" indent="0" algn="ctr">
              <a:buNone/>
              <a:defRPr sz="1200"/>
            </a:lvl6pPr>
            <a:lvl7pPr marL="2056529" indent="0" algn="ctr">
              <a:buNone/>
              <a:defRPr sz="1200"/>
            </a:lvl7pPr>
            <a:lvl8pPr marL="2399286" indent="0" algn="ctr">
              <a:buNone/>
              <a:defRPr sz="1200"/>
            </a:lvl8pPr>
            <a:lvl9pPr marL="2742043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446263"/>
      </p:ext>
    </p:extLst>
  </p:cSld>
  <p:clrMapOvr>
    <a:masterClrMapping/>
  </p:clrMapOvr>
  <p:transition spd="med" advClick="0" advTm="0"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311224"/>
      </p:ext>
    </p:extLst>
  </p:cSld>
  <p:clrMapOvr>
    <a:masterClrMapping/>
  </p:clrMapOvr>
  <p:transition spd="med" advClick="0" advTm="0"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7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5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2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02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7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5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2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261046"/>
      </p:ext>
    </p:extLst>
  </p:cSld>
  <p:clrMapOvr>
    <a:masterClrMapping/>
  </p:clrMapOvr>
  <p:transition spd="med" advClick="0" advTm="0">
    <p:push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20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20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618625"/>
      </p:ext>
    </p:extLst>
  </p:cSld>
  <p:clrMapOvr>
    <a:masterClrMapping/>
  </p:clrMapOvr>
  <p:transition spd="med" advClick="0" advTm="0">
    <p:push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57" indent="0">
              <a:buNone/>
              <a:defRPr sz="1500" b="1"/>
            </a:lvl2pPr>
            <a:lvl3pPr marL="685514" indent="0">
              <a:buNone/>
              <a:defRPr sz="1400" b="1"/>
            </a:lvl3pPr>
            <a:lvl4pPr marL="1028265" indent="0">
              <a:buNone/>
              <a:defRPr sz="1200" b="1"/>
            </a:lvl4pPr>
            <a:lvl5pPr marL="1371022" indent="0">
              <a:buNone/>
              <a:defRPr sz="1200" b="1"/>
            </a:lvl5pPr>
            <a:lvl6pPr marL="1713775" indent="0">
              <a:buNone/>
              <a:defRPr sz="1200" b="1"/>
            </a:lvl6pPr>
            <a:lvl7pPr marL="2056529" indent="0">
              <a:buNone/>
              <a:defRPr sz="1200" b="1"/>
            </a:lvl7pPr>
            <a:lvl8pPr marL="2399286" indent="0">
              <a:buNone/>
              <a:defRPr sz="1200" b="1"/>
            </a:lvl8pPr>
            <a:lvl9pPr marL="2742043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1878819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57" indent="0">
              <a:buNone/>
              <a:defRPr sz="1500" b="1"/>
            </a:lvl2pPr>
            <a:lvl3pPr marL="685514" indent="0">
              <a:buNone/>
              <a:defRPr sz="1400" b="1"/>
            </a:lvl3pPr>
            <a:lvl4pPr marL="1028265" indent="0">
              <a:buNone/>
              <a:defRPr sz="1200" b="1"/>
            </a:lvl4pPr>
            <a:lvl5pPr marL="1371022" indent="0">
              <a:buNone/>
              <a:defRPr sz="1200" b="1"/>
            </a:lvl5pPr>
            <a:lvl6pPr marL="1713775" indent="0">
              <a:buNone/>
              <a:defRPr sz="1200" b="1"/>
            </a:lvl6pPr>
            <a:lvl7pPr marL="2056529" indent="0">
              <a:buNone/>
              <a:defRPr sz="1200" b="1"/>
            </a:lvl7pPr>
            <a:lvl8pPr marL="2399286" indent="0">
              <a:buNone/>
              <a:defRPr sz="1200" b="1"/>
            </a:lvl8pPr>
            <a:lvl9pPr marL="2742043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19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324361"/>
      </p:ext>
    </p:extLst>
  </p:cSld>
  <p:clrMapOvr>
    <a:masterClrMapping/>
  </p:clrMapOvr>
  <p:transition spd="med" advClick="0" advTm="0"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533021"/>
      </p:ext>
    </p:extLst>
  </p:cSld>
  <p:clrMapOvr>
    <a:masterClrMapping/>
  </p:clrMapOvr>
  <p:transition spd="med" advClick="0" advTm="0"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245070"/>
      </p:ext>
    </p:extLst>
  </p:cSld>
  <p:clrMapOvr>
    <a:masterClrMapping/>
  </p:clrMapOvr>
  <p:transition spd="med" advClick="0" advTm="0">
    <p:push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63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757" indent="0">
              <a:buNone/>
              <a:defRPr sz="1000"/>
            </a:lvl2pPr>
            <a:lvl3pPr marL="685514" indent="0">
              <a:buNone/>
              <a:defRPr sz="900"/>
            </a:lvl3pPr>
            <a:lvl4pPr marL="1028265" indent="0">
              <a:buNone/>
              <a:defRPr sz="800"/>
            </a:lvl4pPr>
            <a:lvl5pPr marL="1371022" indent="0">
              <a:buNone/>
              <a:defRPr sz="800"/>
            </a:lvl5pPr>
            <a:lvl6pPr marL="1713775" indent="0">
              <a:buNone/>
              <a:defRPr sz="800"/>
            </a:lvl6pPr>
            <a:lvl7pPr marL="2056529" indent="0">
              <a:buNone/>
              <a:defRPr sz="800"/>
            </a:lvl7pPr>
            <a:lvl8pPr marL="2399286" indent="0">
              <a:buNone/>
              <a:defRPr sz="800"/>
            </a:lvl8pPr>
            <a:lvl9pPr marL="2742043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92138"/>
      </p:ext>
    </p:extLst>
  </p:cSld>
  <p:clrMapOvr>
    <a:masterClrMapping/>
  </p:clrMapOvr>
  <p:transition spd="med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82493"/>
      </p:ext>
    </p:extLst>
  </p:cSld>
  <p:clrMapOvr>
    <a:masterClrMapping/>
  </p:clrMapOvr>
  <p:transition spd="med" advClick="0" advTm="0">
    <p:push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757" indent="0">
              <a:buNone/>
              <a:defRPr sz="2100"/>
            </a:lvl2pPr>
            <a:lvl3pPr marL="685514" indent="0">
              <a:buNone/>
              <a:defRPr sz="1800"/>
            </a:lvl3pPr>
            <a:lvl4pPr marL="1028265" indent="0">
              <a:buNone/>
              <a:defRPr sz="1500"/>
            </a:lvl4pPr>
            <a:lvl5pPr marL="1371022" indent="0">
              <a:buNone/>
              <a:defRPr sz="1500"/>
            </a:lvl5pPr>
            <a:lvl6pPr marL="1713775" indent="0">
              <a:buNone/>
              <a:defRPr sz="1500"/>
            </a:lvl6pPr>
            <a:lvl7pPr marL="2056529" indent="0">
              <a:buNone/>
              <a:defRPr sz="1500"/>
            </a:lvl7pPr>
            <a:lvl8pPr marL="2399286" indent="0">
              <a:buNone/>
              <a:defRPr sz="1500"/>
            </a:lvl8pPr>
            <a:lvl9pPr marL="2742043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63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757" indent="0">
              <a:buNone/>
              <a:defRPr sz="1000"/>
            </a:lvl2pPr>
            <a:lvl3pPr marL="685514" indent="0">
              <a:buNone/>
              <a:defRPr sz="900"/>
            </a:lvl3pPr>
            <a:lvl4pPr marL="1028265" indent="0">
              <a:buNone/>
              <a:defRPr sz="800"/>
            </a:lvl4pPr>
            <a:lvl5pPr marL="1371022" indent="0">
              <a:buNone/>
              <a:defRPr sz="800"/>
            </a:lvl5pPr>
            <a:lvl6pPr marL="1713775" indent="0">
              <a:buNone/>
              <a:defRPr sz="800"/>
            </a:lvl6pPr>
            <a:lvl7pPr marL="2056529" indent="0">
              <a:buNone/>
              <a:defRPr sz="800"/>
            </a:lvl7pPr>
            <a:lvl8pPr marL="2399286" indent="0">
              <a:buNone/>
              <a:defRPr sz="800"/>
            </a:lvl8pPr>
            <a:lvl9pPr marL="2742043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70428"/>
      </p:ext>
    </p:extLst>
  </p:cSld>
  <p:clrMapOvr>
    <a:masterClrMapping/>
  </p:clrMapOvr>
  <p:transition spd="med" advClick="0" advTm="0"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090044"/>
      </p:ext>
    </p:extLst>
  </p:cSld>
  <p:clrMapOvr>
    <a:masterClrMapping/>
  </p:clrMapOvr>
  <p:transition spd="med" advClick="0" advTm="0">
    <p:push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57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57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434154"/>
      </p:ext>
    </p:extLst>
  </p:cSld>
  <p:clrMapOvr>
    <a:masterClrMapping/>
  </p:clrMapOvr>
  <p:transition spd="med" advClick="0" advTm="0">
    <p:push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597824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8696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2319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2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7766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4508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5" indent="0">
              <a:buNone/>
              <a:defRPr sz="2000" b="1"/>
            </a:lvl2pPr>
            <a:lvl3pPr marL="914251" indent="0">
              <a:buNone/>
              <a:defRPr sz="1800" b="1"/>
            </a:lvl3pPr>
            <a:lvl4pPr marL="1371377" indent="0">
              <a:buNone/>
              <a:defRPr sz="1600" b="1"/>
            </a:lvl4pPr>
            <a:lvl5pPr marL="1828504" indent="0">
              <a:buNone/>
              <a:defRPr sz="1600" b="1"/>
            </a:lvl5pPr>
            <a:lvl6pPr marL="2285630" indent="0">
              <a:buNone/>
              <a:defRPr sz="1600" b="1"/>
            </a:lvl6pPr>
            <a:lvl7pPr marL="2742755" indent="0">
              <a:buNone/>
              <a:defRPr sz="1600" b="1"/>
            </a:lvl7pPr>
            <a:lvl8pPr marL="3199880" indent="0">
              <a:buNone/>
              <a:defRPr sz="1600" b="1"/>
            </a:lvl8pPr>
            <a:lvl9pPr marL="365700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5" indent="0">
              <a:buNone/>
              <a:defRPr sz="2000" b="1"/>
            </a:lvl2pPr>
            <a:lvl3pPr marL="914251" indent="0">
              <a:buNone/>
              <a:defRPr sz="1800" b="1"/>
            </a:lvl3pPr>
            <a:lvl4pPr marL="1371377" indent="0">
              <a:buNone/>
              <a:defRPr sz="1600" b="1"/>
            </a:lvl4pPr>
            <a:lvl5pPr marL="1828504" indent="0">
              <a:buNone/>
              <a:defRPr sz="1600" b="1"/>
            </a:lvl5pPr>
            <a:lvl6pPr marL="2285630" indent="0">
              <a:buNone/>
              <a:defRPr sz="1600" b="1"/>
            </a:lvl6pPr>
            <a:lvl7pPr marL="2742755" indent="0">
              <a:buNone/>
              <a:defRPr sz="1600" b="1"/>
            </a:lvl7pPr>
            <a:lvl8pPr marL="3199880" indent="0">
              <a:buNone/>
              <a:defRPr sz="1600" b="1"/>
            </a:lvl8pPr>
            <a:lvl9pPr marL="365700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2506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9072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288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7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5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2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02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7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5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2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170526"/>
      </p:ext>
    </p:extLst>
  </p:cSld>
  <p:clrMapOvr>
    <a:masterClrMapping/>
  </p:clrMapOvr>
  <p:transition spd="med" advClick="0" advTm="0">
    <p:push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93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25" indent="0">
              <a:buNone/>
              <a:defRPr sz="1200"/>
            </a:lvl2pPr>
            <a:lvl3pPr marL="914251" indent="0">
              <a:buNone/>
              <a:defRPr sz="1000"/>
            </a:lvl3pPr>
            <a:lvl4pPr marL="1371377" indent="0">
              <a:buNone/>
              <a:defRPr sz="900"/>
            </a:lvl4pPr>
            <a:lvl5pPr marL="1828504" indent="0">
              <a:buNone/>
              <a:defRPr sz="900"/>
            </a:lvl5pPr>
            <a:lvl6pPr marL="2285630" indent="0">
              <a:buNone/>
              <a:defRPr sz="900"/>
            </a:lvl6pPr>
            <a:lvl7pPr marL="2742755" indent="0">
              <a:buNone/>
              <a:defRPr sz="900"/>
            </a:lvl7pPr>
            <a:lvl8pPr marL="3199880" indent="0">
              <a:buNone/>
              <a:defRPr sz="900"/>
            </a:lvl8pPr>
            <a:lvl9pPr marL="365700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5554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25" indent="0">
              <a:buNone/>
              <a:defRPr sz="2800"/>
            </a:lvl2pPr>
            <a:lvl3pPr marL="914251" indent="0">
              <a:buNone/>
              <a:defRPr sz="2400"/>
            </a:lvl3pPr>
            <a:lvl4pPr marL="1371377" indent="0">
              <a:buNone/>
              <a:defRPr sz="2000"/>
            </a:lvl4pPr>
            <a:lvl5pPr marL="1828504" indent="0">
              <a:buNone/>
              <a:defRPr sz="2000"/>
            </a:lvl5pPr>
            <a:lvl6pPr marL="2285630" indent="0">
              <a:buNone/>
              <a:defRPr sz="2000"/>
            </a:lvl6pPr>
            <a:lvl7pPr marL="2742755" indent="0">
              <a:buNone/>
              <a:defRPr sz="2000"/>
            </a:lvl7pPr>
            <a:lvl8pPr marL="3199880" indent="0">
              <a:buNone/>
              <a:defRPr sz="2000"/>
            </a:lvl8pPr>
            <a:lvl9pPr marL="365700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25" indent="0">
              <a:buNone/>
              <a:defRPr sz="1200"/>
            </a:lvl2pPr>
            <a:lvl3pPr marL="914251" indent="0">
              <a:buNone/>
              <a:defRPr sz="1000"/>
            </a:lvl3pPr>
            <a:lvl4pPr marL="1371377" indent="0">
              <a:buNone/>
              <a:defRPr sz="900"/>
            </a:lvl4pPr>
            <a:lvl5pPr marL="1828504" indent="0">
              <a:buNone/>
              <a:defRPr sz="900"/>
            </a:lvl5pPr>
            <a:lvl6pPr marL="2285630" indent="0">
              <a:buNone/>
              <a:defRPr sz="900"/>
            </a:lvl6pPr>
            <a:lvl7pPr marL="2742755" indent="0">
              <a:buNone/>
              <a:defRPr sz="900"/>
            </a:lvl7pPr>
            <a:lvl8pPr marL="3199880" indent="0">
              <a:buNone/>
              <a:defRPr sz="900"/>
            </a:lvl8pPr>
            <a:lvl9pPr marL="365700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3397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949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781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6613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22" y="841801"/>
            <a:ext cx="6858130" cy="1790760"/>
          </a:xfrm>
          <a:prstGeom prst="rect">
            <a:avLst/>
          </a:prstGeom>
        </p:spPr>
        <p:txBody>
          <a:bodyPr lIns="49757" tIns="24878" rIns="49757" bIns="24878"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22" y="2701621"/>
            <a:ext cx="6858130" cy="1241863"/>
          </a:xfrm>
          <a:prstGeom prst="rect">
            <a:avLst/>
          </a:prstGeom>
        </p:spPr>
        <p:txBody>
          <a:bodyPr lIns="49757" tIns="24878" rIns="49757" bIns="24878"/>
          <a:lstStyle>
            <a:lvl1pPr marL="0" indent="0" algn="ctr">
              <a:buNone/>
              <a:defRPr sz="1800"/>
            </a:lvl1pPr>
            <a:lvl2pPr marL="342424" indent="0" algn="ctr">
              <a:buNone/>
              <a:defRPr sz="1500"/>
            </a:lvl2pPr>
            <a:lvl3pPr marL="684847" indent="0" algn="ctr">
              <a:buNone/>
              <a:defRPr sz="1300"/>
            </a:lvl3pPr>
            <a:lvl4pPr marL="1027271" indent="0" algn="ctr">
              <a:buNone/>
              <a:defRPr sz="1200"/>
            </a:lvl4pPr>
            <a:lvl5pPr marL="1369348" indent="0" algn="ctr">
              <a:buNone/>
              <a:defRPr sz="1200"/>
            </a:lvl5pPr>
            <a:lvl6pPr marL="1711771" indent="0" algn="ctr">
              <a:buNone/>
              <a:defRPr sz="1200"/>
            </a:lvl6pPr>
            <a:lvl7pPr marL="2054195" indent="0" algn="ctr">
              <a:buNone/>
              <a:defRPr sz="1200"/>
            </a:lvl7pPr>
            <a:lvl8pPr marL="2396619" indent="0" algn="ctr">
              <a:buNone/>
              <a:defRPr sz="1200"/>
            </a:lvl8pPr>
            <a:lvl9pPr marL="2739043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18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50"/>
            <a:ext cx="4485050" cy="620425"/>
          </a:xfrm>
          <a:prstGeom prst="rect">
            <a:avLst/>
          </a:prstGeom>
        </p:spPr>
        <p:txBody>
          <a:bodyPr lIns="49757" tIns="24878" rIns="49757" bIns="2487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170" y="868596"/>
            <a:ext cx="4485050" cy="2456885"/>
          </a:xfrm>
          <a:prstGeom prst="rect">
            <a:avLst/>
          </a:prstGeom>
        </p:spPr>
        <p:txBody>
          <a:bodyPr lIns="49757" tIns="24878" rIns="49757" bIns="24878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87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02" y="1282346"/>
            <a:ext cx="7886849" cy="2139624"/>
          </a:xfrm>
          <a:prstGeom prst="rect">
            <a:avLst/>
          </a:prstGeom>
        </p:spPr>
        <p:txBody>
          <a:bodyPr lIns="49757" tIns="24878" rIns="49757" bIns="24878"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02" y="3442213"/>
            <a:ext cx="7886849" cy="1125178"/>
          </a:xfrm>
          <a:prstGeom prst="rect">
            <a:avLst/>
          </a:prstGeom>
        </p:spPr>
        <p:txBody>
          <a:bodyPr lIns="49757" tIns="24878" rIns="49757" bIns="24878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42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484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72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69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17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41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661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39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3850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50"/>
            <a:ext cx="4485050" cy="620425"/>
          </a:xfrm>
          <a:prstGeom prst="rect">
            <a:avLst/>
          </a:prstGeom>
        </p:spPr>
        <p:txBody>
          <a:bodyPr lIns="49757" tIns="24878" rIns="49757" bIns="2487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62" y="1369264"/>
            <a:ext cx="3886273" cy="3263613"/>
          </a:xfrm>
          <a:prstGeom prst="rect">
            <a:avLst/>
          </a:prstGeom>
        </p:spPr>
        <p:txBody>
          <a:bodyPr lIns="49757" tIns="24878" rIns="49757" bIns="24878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241" y="1369264"/>
            <a:ext cx="3886273" cy="3263613"/>
          </a:xfrm>
          <a:prstGeom prst="rect">
            <a:avLst/>
          </a:prstGeom>
        </p:spPr>
        <p:txBody>
          <a:bodyPr lIns="49757" tIns="24878" rIns="49757" bIns="24878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98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56" y="273853"/>
            <a:ext cx="7886849" cy="994206"/>
          </a:xfrm>
          <a:prstGeom prst="rect">
            <a:avLst/>
          </a:prstGeom>
        </p:spPr>
        <p:txBody>
          <a:bodyPr lIns="49757" tIns="24878" rIns="49757" bIns="2487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01" y="1333876"/>
            <a:ext cx="3655249" cy="617955"/>
          </a:xfrm>
          <a:prstGeom prst="rect">
            <a:avLst/>
          </a:prstGeom>
        </p:spPr>
        <p:txBody>
          <a:bodyPr lIns="49757" tIns="24878" rIns="49757" bIns="24878" anchor="ctr" anchorCtr="0"/>
          <a:lstStyle>
            <a:lvl1pPr marL="0" indent="0">
              <a:buNone/>
              <a:defRPr sz="2100"/>
            </a:lvl1pPr>
            <a:lvl2pPr marL="342424" indent="0">
              <a:buNone/>
              <a:defRPr sz="1800"/>
            </a:lvl2pPr>
            <a:lvl3pPr marL="684847" indent="0">
              <a:buNone/>
              <a:defRPr sz="1500"/>
            </a:lvl3pPr>
            <a:lvl4pPr marL="1027271" indent="0">
              <a:buNone/>
              <a:defRPr sz="1300"/>
            </a:lvl4pPr>
            <a:lvl5pPr marL="1369348" indent="0">
              <a:buNone/>
              <a:defRPr sz="1300"/>
            </a:lvl5pPr>
            <a:lvl6pPr marL="1711771" indent="0">
              <a:buNone/>
              <a:defRPr sz="1300"/>
            </a:lvl6pPr>
            <a:lvl7pPr marL="2054195" indent="0">
              <a:buNone/>
              <a:defRPr sz="1300"/>
            </a:lvl7pPr>
            <a:lvl8pPr marL="2396619" indent="0">
              <a:buNone/>
              <a:defRPr sz="1300"/>
            </a:lvl8pPr>
            <a:lvl9pPr marL="2739043" indent="0">
              <a:buNone/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01" y="1999104"/>
            <a:ext cx="3655249" cy="2643301"/>
          </a:xfrm>
          <a:prstGeom prst="rect">
            <a:avLst/>
          </a:prstGeom>
        </p:spPr>
        <p:txBody>
          <a:bodyPr lIns="49757" tIns="24878" rIns="49757" bIns="24878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95" y="1333876"/>
            <a:ext cx="3673251" cy="617955"/>
          </a:xfrm>
          <a:prstGeom prst="rect">
            <a:avLst/>
          </a:prstGeom>
        </p:spPr>
        <p:txBody>
          <a:bodyPr lIns="49757" tIns="24878" rIns="49757" bIns="24878" anchor="ctr" anchorCtr="0"/>
          <a:lstStyle>
            <a:lvl1pPr marL="0" indent="0">
              <a:buNone/>
              <a:defRPr sz="2100"/>
            </a:lvl1pPr>
            <a:lvl2pPr marL="342424" indent="0">
              <a:buNone/>
              <a:defRPr sz="1800"/>
            </a:lvl2pPr>
            <a:lvl3pPr marL="684847" indent="0">
              <a:buNone/>
              <a:defRPr sz="1500"/>
            </a:lvl3pPr>
            <a:lvl4pPr marL="1027271" indent="0">
              <a:buNone/>
              <a:defRPr sz="1300"/>
            </a:lvl4pPr>
            <a:lvl5pPr marL="1369348" indent="0">
              <a:buNone/>
              <a:defRPr sz="1300"/>
            </a:lvl5pPr>
            <a:lvl6pPr marL="1711771" indent="0">
              <a:buNone/>
              <a:defRPr sz="1300"/>
            </a:lvl6pPr>
            <a:lvl7pPr marL="2054195" indent="0">
              <a:buNone/>
              <a:defRPr sz="1300"/>
            </a:lvl7pPr>
            <a:lvl8pPr marL="2396619" indent="0">
              <a:buNone/>
              <a:defRPr sz="1300"/>
            </a:lvl8pPr>
            <a:lvl9pPr marL="2739043" indent="0">
              <a:buNone/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95" y="1999104"/>
            <a:ext cx="3673251" cy="2643301"/>
          </a:xfrm>
          <a:prstGeom prst="rect">
            <a:avLst/>
          </a:prstGeom>
        </p:spPr>
        <p:txBody>
          <a:bodyPr lIns="49757" tIns="24878" rIns="49757" bIns="24878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92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20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20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462351"/>
      </p:ext>
    </p:extLst>
  </p:cSld>
  <p:clrMapOvr>
    <a:masterClrMapping/>
  </p:clrMapOvr>
  <p:transition spd="med" advClick="0" advTm="0">
    <p:push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50"/>
            <a:ext cx="4485050" cy="620425"/>
          </a:xfrm>
          <a:prstGeom prst="rect">
            <a:avLst/>
          </a:prstGeom>
        </p:spPr>
        <p:txBody>
          <a:bodyPr lIns="49757" tIns="24878" rIns="49757" bIns="2487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1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60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53" y="342912"/>
            <a:ext cx="2949233" cy="1200190"/>
          </a:xfrm>
          <a:prstGeom prst="rect">
            <a:avLst/>
          </a:prstGeom>
        </p:spPr>
        <p:txBody>
          <a:bodyPr lIns="49757" tIns="24878" rIns="49757" bIns="24878"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465" y="740595"/>
            <a:ext cx="4629238" cy="3655341"/>
          </a:xfrm>
          <a:prstGeom prst="rect">
            <a:avLst/>
          </a:prstGeom>
        </p:spPr>
        <p:txBody>
          <a:bodyPr lIns="49757" tIns="24878" rIns="49757" bIns="24878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53" y="1543105"/>
            <a:ext cx="2949233" cy="2858787"/>
          </a:xfrm>
          <a:prstGeom prst="rect">
            <a:avLst/>
          </a:prstGeom>
        </p:spPr>
        <p:txBody>
          <a:bodyPr lIns="49757" tIns="24878" rIns="49757" bIns="24878"/>
          <a:lstStyle>
            <a:lvl1pPr marL="0" indent="0">
              <a:buNone/>
              <a:defRPr sz="1200"/>
            </a:lvl1pPr>
            <a:lvl2pPr marL="342424" indent="0">
              <a:buNone/>
              <a:defRPr sz="1000"/>
            </a:lvl2pPr>
            <a:lvl3pPr marL="684847" indent="0">
              <a:buNone/>
              <a:defRPr sz="900"/>
            </a:lvl3pPr>
            <a:lvl4pPr marL="1027271" indent="0">
              <a:buNone/>
              <a:defRPr sz="700"/>
            </a:lvl4pPr>
            <a:lvl5pPr marL="1369348" indent="0">
              <a:buNone/>
              <a:defRPr sz="700"/>
            </a:lvl5pPr>
            <a:lvl6pPr marL="1711771" indent="0">
              <a:buNone/>
              <a:defRPr sz="700"/>
            </a:lvl6pPr>
            <a:lvl7pPr marL="2054195" indent="0">
              <a:buNone/>
              <a:defRPr sz="700"/>
            </a:lvl7pPr>
            <a:lvl8pPr marL="2396619" indent="0">
              <a:buNone/>
              <a:defRPr sz="700"/>
            </a:lvl8pPr>
            <a:lvl9pPr marL="2739043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7461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56" y="342912"/>
            <a:ext cx="3124071" cy="1200190"/>
          </a:xfrm>
          <a:prstGeom prst="rect">
            <a:avLst/>
          </a:prstGeom>
        </p:spPr>
        <p:txBody>
          <a:bodyPr lIns="49757" tIns="24878" rIns="49757" bIns="24878"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465" y="342912"/>
            <a:ext cx="4629238" cy="4053023"/>
          </a:xfrm>
          <a:prstGeom prst="rect">
            <a:avLst/>
          </a:prstGeom>
        </p:spPr>
        <p:txBody>
          <a:bodyPr lIns="49757" tIns="24878" rIns="49757" bIns="24878"/>
          <a:lstStyle>
            <a:lvl1pPr marL="0" indent="0">
              <a:buNone/>
              <a:defRPr sz="2400"/>
            </a:lvl1pPr>
            <a:lvl2pPr marL="342424" indent="0">
              <a:buNone/>
              <a:defRPr sz="2100"/>
            </a:lvl2pPr>
            <a:lvl3pPr marL="684847" indent="0">
              <a:buNone/>
              <a:defRPr sz="1800"/>
            </a:lvl3pPr>
            <a:lvl4pPr marL="1027271" indent="0">
              <a:buNone/>
              <a:defRPr sz="1500"/>
            </a:lvl4pPr>
            <a:lvl5pPr marL="1369348" indent="0">
              <a:buNone/>
              <a:defRPr sz="1500"/>
            </a:lvl5pPr>
            <a:lvl6pPr marL="1711771" indent="0">
              <a:buNone/>
              <a:defRPr sz="1500"/>
            </a:lvl6pPr>
            <a:lvl7pPr marL="2054195" indent="0">
              <a:buNone/>
              <a:defRPr sz="1500"/>
            </a:lvl7pPr>
            <a:lvl8pPr marL="2396619" indent="0">
              <a:buNone/>
              <a:defRPr sz="1500"/>
            </a:lvl8pPr>
            <a:lvl9pPr marL="2739043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56" y="1543105"/>
            <a:ext cx="3124071" cy="2858787"/>
          </a:xfrm>
          <a:prstGeom prst="rect">
            <a:avLst/>
          </a:prstGeom>
        </p:spPr>
        <p:txBody>
          <a:bodyPr lIns="49757" tIns="24878" rIns="49757" bIns="24878"/>
          <a:lstStyle>
            <a:lvl1pPr marL="0" indent="0">
              <a:buNone/>
              <a:defRPr sz="1500"/>
            </a:lvl1pPr>
            <a:lvl2pPr marL="342424" indent="0">
              <a:buNone/>
              <a:defRPr sz="1300"/>
            </a:lvl2pPr>
            <a:lvl3pPr marL="684847" indent="0">
              <a:buNone/>
              <a:defRPr sz="1200"/>
            </a:lvl3pPr>
            <a:lvl4pPr marL="1027271" indent="0">
              <a:buNone/>
              <a:defRPr sz="1000"/>
            </a:lvl4pPr>
            <a:lvl5pPr marL="1369348" indent="0">
              <a:buNone/>
              <a:defRPr sz="1000"/>
            </a:lvl5pPr>
            <a:lvl6pPr marL="1711771" indent="0">
              <a:buNone/>
              <a:defRPr sz="1000"/>
            </a:lvl6pPr>
            <a:lvl7pPr marL="2054195" indent="0">
              <a:buNone/>
              <a:defRPr sz="1000"/>
            </a:lvl7pPr>
            <a:lvl8pPr marL="2396619" indent="0">
              <a:buNone/>
              <a:defRPr sz="1000"/>
            </a:lvl8pPr>
            <a:lvl9pPr marL="273904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670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50"/>
            <a:ext cx="4485050" cy="620425"/>
          </a:xfrm>
          <a:prstGeom prst="rect">
            <a:avLst/>
          </a:prstGeom>
        </p:spPr>
        <p:txBody>
          <a:bodyPr lIns="49757" tIns="24878" rIns="49757" bIns="2487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49170" y="868596"/>
            <a:ext cx="4485050" cy="2456885"/>
          </a:xfrm>
          <a:prstGeom prst="rect">
            <a:avLst/>
          </a:prstGeom>
        </p:spPr>
        <p:txBody>
          <a:bodyPr vert="eaVert" lIns="49757" tIns="24878" rIns="49757" bIns="24878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49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799" y="273853"/>
            <a:ext cx="1971712" cy="4359024"/>
          </a:xfrm>
          <a:prstGeom prst="rect">
            <a:avLst/>
          </a:prstGeom>
        </p:spPr>
        <p:txBody>
          <a:bodyPr vert="eaVert" lIns="49757" tIns="24878" rIns="49757" bIns="2487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62" y="273853"/>
            <a:ext cx="5800835" cy="4359024"/>
          </a:xfrm>
          <a:prstGeom prst="rect">
            <a:avLst/>
          </a:prstGeom>
        </p:spPr>
        <p:txBody>
          <a:bodyPr vert="eaVert" lIns="49757" tIns="24878" rIns="49757" bIns="24878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84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49757" tIns="24878" rIns="49757" bIns="2487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62" y="1369264"/>
            <a:ext cx="3886273" cy="3263613"/>
          </a:xfrm>
        </p:spPr>
        <p:txBody>
          <a:bodyPr lIns="49757" tIns="24878" rIns="49757" bIns="24878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241" y="1369264"/>
            <a:ext cx="3886273" cy="1574059"/>
          </a:xfrm>
        </p:spPr>
        <p:txBody>
          <a:bodyPr lIns="49757" tIns="24878" rIns="49757" bIns="24878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241" y="3057627"/>
            <a:ext cx="3886273" cy="1575250"/>
          </a:xfrm>
        </p:spPr>
        <p:txBody>
          <a:bodyPr lIns="49757" tIns="24878" rIns="49757" bIns="24878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08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57" indent="0">
              <a:buNone/>
              <a:defRPr sz="1500" b="1"/>
            </a:lvl2pPr>
            <a:lvl3pPr marL="685514" indent="0">
              <a:buNone/>
              <a:defRPr sz="1400" b="1"/>
            </a:lvl3pPr>
            <a:lvl4pPr marL="1028265" indent="0">
              <a:buNone/>
              <a:defRPr sz="1200" b="1"/>
            </a:lvl4pPr>
            <a:lvl5pPr marL="1371022" indent="0">
              <a:buNone/>
              <a:defRPr sz="1200" b="1"/>
            </a:lvl5pPr>
            <a:lvl6pPr marL="1713775" indent="0">
              <a:buNone/>
              <a:defRPr sz="1200" b="1"/>
            </a:lvl6pPr>
            <a:lvl7pPr marL="2056529" indent="0">
              <a:buNone/>
              <a:defRPr sz="1200" b="1"/>
            </a:lvl7pPr>
            <a:lvl8pPr marL="2399286" indent="0">
              <a:buNone/>
              <a:defRPr sz="1200" b="1"/>
            </a:lvl8pPr>
            <a:lvl9pPr marL="2742043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1878819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57" indent="0">
              <a:buNone/>
              <a:defRPr sz="1500" b="1"/>
            </a:lvl2pPr>
            <a:lvl3pPr marL="685514" indent="0">
              <a:buNone/>
              <a:defRPr sz="1400" b="1"/>
            </a:lvl3pPr>
            <a:lvl4pPr marL="1028265" indent="0">
              <a:buNone/>
              <a:defRPr sz="1200" b="1"/>
            </a:lvl4pPr>
            <a:lvl5pPr marL="1371022" indent="0">
              <a:buNone/>
              <a:defRPr sz="1200" b="1"/>
            </a:lvl5pPr>
            <a:lvl6pPr marL="1713775" indent="0">
              <a:buNone/>
              <a:defRPr sz="1200" b="1"/>
            </a:lvl6pPr>
            <a:lvl7pPr marL="2056529" indent="0">
              <a:buNone/>
              <a:defRPr sz="1200" b="1"/>
            </a:lvl7pPr>
            <a:lvl8pPr marL="2399286" indent="0">
              <a:buNone/>
              <a:defRPr sz="1200" b="1"/>
            </a:lvl8pPr>
            <a:lvl9pPr marL="2742043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19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431860"/>
      </p:ext>
    </p:extLst>
  </p:cSld>
  <p:clrMapOvr>
    <a:masterClrMapping/>
  </p:clrMapOvr>
  <p:transition spd="med" advClick="0" advTm="0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431904"/>
      </p:ext>
    </p:extLst>
  </p:cSld>
  <p:clrMapOvr>
    <a:masterClrMapping/>
  </p:clrMapOvr>
  <p:transition spd="med" advClick="0" advTm="0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517798"/>
      </p:ext>
    </p:extLst>
  </p:cSld>
  <p:clrMapOvr>
    <a:masterClrMapping/>
  </p:clrMapOvr>
  <p:transition spd="med" advClick="0" advTm="0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63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757" indent="0">
              <a:buNone/>
              <a:defRPr sz="1000"/>
            </a:lvl2pPr>
            <a:lvl3pPr marL="685514" indent="0">
              <a:buNone/>
              <a:defRPr sz="900"/>
            </a:lvl3pPr>
            <a:lvl4pPr marL="1028265" indent="0">
              <a:buNone/>
              <a:defRPr sz="800"/>
            </a:lvl4pPr>
            <a:lvl5pPr marL="1371022" indent="0">
              <a:buNone/>
              <a:defRPr sz="800"/>
            </a:lvl5pPr>
            <a:lvl6pPr marL="1713775" indent="0">
              <a:buNone/>
              <a:defRPr sz="800"/>
            </a:lvl6pPr>
            <a:lvl7pPr marL="2056529" indent="0">
              <a:buNone/>
              <a:defRPr sz="800"/>
            </a:lvl7pPr>
            <a:lvl8pPr marL="2399286" indent="0">
              <a:buNone/>
              <a:defRPr sz="800"/>
            </a:lvl8pPr>
            <a:lvl9pPr marL="2742043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490346"/>
      </p:ext>
    </p:extLst>
  </p:cSld>
  <p:clrMapOvr>
    <a:masterClrMapping/>
  </p:clrMapOvr>
  <p:transition spd="med" advClick="0" advTm="0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757" indent="0">
              <a:buNone/>
              <a:defRPr sz="2100"/>
            </a:lvl2pPr>
            <a:lvl3pPr marL="685514" indent="0">
              <a:buNone/>
              <a:defRPr sz="1800"/>
            </a:lvl3pPr>
            <a:lvl4pPr marL="1028265" indent="0">
              <a:buNone/>
              <a:defRPr sz="1500"/>
            </a:lvl4pPr>
            <a:lvl5pPr marL="1371022" indent="0">
              <a:buNone/>
              <a:defRPr sz="1500"/>
            </a:lvl5pPr>
            <a:lvl6pPr marL="1713775" indent="0">
              <a:buNone/>
              <a:defRPr sz="1500"/>
            </a:lvl6pPr>
            <a:lvl7pPr marL="2056529" indent="0">
              <a:buNone/>
              <a:defRPr sz="1500"/>
            </a:lvl7pPr>
            <a:lvl8pPr marL="2399286" indent="0">
              <a:buNone/>
              <a:defRPr sz="1500"/>
            </a:lvl8pPr>
            <a:lvl9pPr marL="2742043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63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757" indent="0">
              <a:buNone/>
              <a:defRPr sz="1000"/>
            </a:lvl2pPr>
            <a:lvl3pPr marL="685514" indent="0">
              <a:buNone/>
              <a:defRPr sz="900"/>
            </a:lvl3pPr>
            <a:lvl4pPr marL="1028265" indent="0">
              <a:buNone/>
              <a:defRPr sz="800"/>
            </a:lvl4pPr>
            <a:lvl5pPr marL="1371022" indent="0">
              <a:buNone/>
              <a:defRPr sz="800"/>
            </a:lvl5pPr>
            <a:lvl6pPr marL="1713775" indent="0">
              <a:buNone/>
              <a:defRPr sz="800"/>
            </a:lvl6pPr>
            <a:lvl7pPr marL="2056529" indent="0">
              <a:buNone/>
              <a:defRPr sz="800"/>
            </a:lvl7pPr>
            <a:lvl8pPr marL="2399286" indent="0">
              <a:buNone/>
              <a:defRPr sz="800"/>
            </a:lvl8pPr>
            <a:lvl9pPr marL="2742043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072730"/>
      </p:ext>
    </p:extLst>
  </p:cSld>
  <p:clrMapOvr>
    <a:masterClrMapping/>
  </p:clrMapOvr>
  <p:transition spd="med" advClick="0" advTm="0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273845"/>
            <a:ext cx="7886700" cy="994172"/>
          </a:xfrm>
          <a:prstGeom prst="rect">
            <a:avLst/>
          </a:prstGeom>
        </p:spPr>
        <p:txBody>
          <a:bodyPr vert="horz" lIns="91401" tIns="45702" rIns="91401" bIns="4570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369220"/>
            <a:ext cx="7886700" cy="3263504"/>
          </a:xfrm>
          <a:prstGeom prst="rect">
            <a:avLst/>
          </a:prstGeom>
        </p:spPr>
        <p:txBody>
          <a:bodyPr vert="horz" lIns="91401" tIns="45702" rIns="91401" bIns="45702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01" tIns="45702" rIns="91401" bIns="4570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8D091-6DC5-409E-B12C-CE976C70648B}" type="datetimeFigureOut">
              <a:rPr lang="zh-CN" altLang="en-US" smtClean="0"/>
              <a:pPr/>
              <a:t>2023/7/3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01" tIns="45702" rIns="91401" bIns="4570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01" tIns="45702" rIns="91401" bIns="4570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FF1D5-012B-493C-A816-C5807439B2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875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 advTm="0">
    <p:push dir="r"/>
  </p:transition>
  <p:txStyles>
    <p:titleStyle>
      <a:lvl1pPr algn="l" defTabSz="68551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372" indent="-171372" algn="l" defTabSz="68551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130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6886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643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400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156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7909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0664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417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757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514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265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022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775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529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286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043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273845"/>
            <a:ext cx="7886700" cy="994172"/>
          </a:xfrm>
          <a:prstGeom prst="rect">
            <a:avLst/>
          </a:prstGeom>
        </p:spPr>
        <p:txBody>
          <a:bodyPr vert="horz" lIns="91401" tIns="45702" rIns="91401" bIns="4570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369220"/>
            <a:ext cx="7886700" cy="3263504"/>
          </a:xfrm>
          <a:prstGeom prst="rect">
            <a:avLst/>
          </a:prstGeom>
        </p:spPr>
        <p:txBody>
          <a:bodyPr vert="horz" lIns="91401" tIns="45702" rIns="91401" bIns="45702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01" tIns="45702" rIns="91401" bIns="4570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8D091-6DC5-409E-B12C-CE976C706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01" tIns="45702" rIns="91401" bIns="4570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01" tIns="45702" rIns="91401" bIns="4570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FF1D5-012B-493C-A816-C5807439B2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318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 advClick="0" advTm="0">
    <p:push dir="r"/>
  </p:transition>
  <p:txStyles>
    <p:titleStyle>
      <a:lvl1pPr algn="l" defTabSz="68551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372" indent="-171372" algn="l" defTabSz="68551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130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6886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643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400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156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7909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0664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417" indent="-171372" algn="l" defTabSz="6855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757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514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265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022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775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529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286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043" algn="l" defTabSz="68551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5" tIns="45714" rIns="91425" bIns="45714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5" tIns="45714" rIns="91425" bIns="45714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25" tIns="45714" rIns="91425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51"/>
            <a:fld id="{C9A2873C-46E8-4DCC-B6E2-B0A96979C2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251"/>
              <a:t>7/3/2023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91425" tIns="45714" rIns="91425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51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25" tIns="45714" rIns="91425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51"/>
            <a:fld id="{381A4052-B1E3-436C-8532-BC4D80CD3D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251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550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7" r:id="rId12"/>
  </p:sldLayoutIdLst>
  <p:txStyles>
    <p:titleStyle>
      <a:lvl1pPr algn="ctr" defTabSz="91425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5" indent="-342845" algn="l" defTabSz="914251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30" indent="-285704" algn="l" defTabSz="914251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5" indent="-228565" algn="l" defTabSz="914251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0" indent="-228565" algn="l" defTabSz="914251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65" indent="-228565" algn="l" defTabSz="914251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91" indent="-228565" algn="l" defTabSz="91425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17" indent="-228565" algn="l" defTabSz="91425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45" indent="-228565" algn="l" defTabSz="91425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9" indent="-228565" algn="l" defTabSz="91425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5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1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7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04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0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55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80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05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图片 1033" descr="PPT素材-0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69" y="862"/>
            <a:ext cx="9142269" cy="514177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5632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hf sldNum="0" hdr="0"/>
  <p:txStyles>
    <p:titleStyle>
      <a:lvl1pPr marL="0" lvl="0" indent="0" algn="ctr" defTabSz="81649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9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5797" lvl="0" indent="-305797" algn="l" defTabSz="816496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3424" lvl="1" indent="-255696" algn="l" defTabSz="816496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0360" lvl="2" indent="-203867" algn="l" defTabSz="816496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81" lvl="3" indent="-204557" algn="l" defTabSz="816496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36510" lvl="4" indent="-203867" algn="l" defTabSz="816496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68313" lvl="5" indent="-124392" algn="l" defTabSz="816496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617096" lvl="6" indent="-124392" algn="l" defTabSz="816496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65879" lvl="7" indent="-124392" algn="l" defTabSz="816496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14663" lvl="8" indent="-124392" algn="l" defTabSz="816496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497568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48784" lvl="1" indent="0" algn="l" defTabSz="497568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97568" lvl="2" indent="0" algn="l" defTabSz="497568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46353" lvl="3" indent="0" algn="l" defTabSz="497568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995137" lvl="4" indent="0" algn="l" defTabSz="497568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243920" lvl="5" indent="0" algn="l" defTabSz="497568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492703" lvl="6" indent="0" algn="l" defTabSz="497568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41490" lvl="7" indent="0" algn="l" defTabSz="497568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90271" lvl="8" indent="0" algn="l" defTabSz="497568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KHI%20M&#7864;%20V&#7854;NG%20NH&#192;.docx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NULL" TargetMode="External"/><Relationship Id="rId7" Type="http://schemas.openxmlformats.org/officeDocument/2006/relationships/image" Target="../media/image1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5.png"/><Relationship Id="rId4" Type="http://schemas.microsoft.com/office/2007/relationships/media" Target="../media/media2.mp3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V&#259;n%20b&#7843;n%20s&#7917;a.docx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6" Type="http://schemas.openxmlformats.org/officeDocument/2006/relationships/hyperlink" Target="Gi&#250;p%20&#273;&#7905;%20gia%20&#273;&#236;nh.docx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slide" Target="slide7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3.xml"/><Relationship Id="rId6" Type="http://schemas.openxmlformats.org/officeDocument/2006/relationships/slide" Target="slide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2538" y="478153"/>
            <a:ext cx="5220858" cy="1754290"/>
          </a:xfrm>
          <a:prstGeom prst="rect">
            <a:avLst/>
          </a:prstGeom>
          <a:noFill/>
        </p:spPr>
        <p:txBody>
          <a:bodyPr wrap="square" lIns="91401" tIns="45702" rIns="91401" bIns="45702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MÔN </a:t>
            </a: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TIN </a:t>
            </a: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HỌC</a:t>
            </a:r>
          </a:p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LỚP </a:t>
            </a: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252568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G:\00 千图网\底板\tooopen_sy_122792947765副本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939" y="361743"/>
            <a:ext cx="4081167" cy="4164473"/>
          </a:xfrm>
          <a:prstGeom prst="rect">
            <a:avLst/>
          </a:prstGeom>
          <a:noFill/>
        </p:spPr>
      </p:pic>
      <p:sp>
        <p:nvSpPr>
          <p:cNvPr id="38" name="文本框 3"/>
          <p:cNvSpPr txBox="1"/>
          <p:nvPr/>
        </p:nvSpPr>
        <p:spPr>
          <a:xfrm>
            <a:off x="1752388" y="2035081"/>
            <a:ext cx="2366285" cy="1015626"/>
          </a:xfrm>
          <a:prstGeom prst="rect">
            <a:avLst/>
          </a:prstGeom>
          <a:noFill/>
        </p:spPr>
        <p:txBody>
          <a:bodyPr wrap="square" lIns="91401" tIns="45702" rIns="91401" bIns="45702" rtlCol="0">
            <a:spAutoFit/>
          </a:bodyPr>
          <a:lstStyle/>
          <a:p>
            <a:pPr algn="ctr"/>
            <a:r>
              <a:rPr lang="en-US" altLang="zh-CN" sz="29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NỘI DUNG BÀI HỌC</a:t>
            </a:r>
            <a:endParaRPr lang="zh-CN" altLang="en-US" sz="2900" b="1" dirty="0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0" name="组合 16"/>
          <p:cNvGrpSpPr/>
          <p:nvPr/>
        </p:nvGrpSpPr>
        <p:grpSpPr>
          <a:xfrm>
            <a:off x="4118672" y="2203105"/>
            <a:ext cx="4924843" cy="814471"/>
            <a:chOff x="3890069" y="1971269"/>
            <a:chExt cx="4924843" cy="814471"/>
          </a:xfrm>
        </p:grpSpPr>
        <p:grpSp>
          <p:nvGrpSpPr>
            <p:cNvPr id="52" name="组合 13"/>
            <p:cNvGrpSpPr/>
            <p:nvPr/>
          </p:nvGrpSpPr>
          <p:grpSpPr>
            <a:xfrm>
              <a:off x="3890069" y="1971269"/>
              <a:ext cx="4924843" cy="814471"/>
              <a:chOff x="3890069" y="1971269"/>
              <a:chExt cx="4924843" cy="814471"/>
            </a:xfrm>
          </p:grpSpPr>
          <p:sp>
            <p:nvSpPr>
              <p:cNvPr id="58" name="五边形 10"/>
              <p:cNvSpPr/>
              <p:nvPr/>
            </p:nvSpPr>
            <p:spPr>
              <a:xfrm flipH="1">
                <a:off x="3890069" y="1971269"/>
                <a:ext cx="4924843" cy="814471"/>
              </a:xfrm>
              <a:prstGeom prst="homePlate">
                <a:avLst/>
              </a:prstGeom>
              <a:solidFill>
                <a:srgbClr val="FF3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12"/>
              <p:cNvSpPr/>
              <p:nvPr/>
            </p:nvSpPr>
            <p:spPr>
              <a:xfrm rot="2700000">
                <a:off x="4123109" y="2203750"/>
                <a:ext cx="417135" cy="424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文本框 3"/>
            <p:cNvSpPr txBox="1"/>
            <p:nvPr/>
          </p:nvSpPr>
          <p:spPr>
            <a:xfrm>
              <a:off x="4634948" y="2008798"/>
              <a:ext cx="41009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Thực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hành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các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thao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tác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cơ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bản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với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tệp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và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khối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văn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bản</a:t>
              </a:r>
              <a:endParaRPr lang="zh-CN" altLang="en-US" sz="2000" b="1" i="1" dirty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57" name="文本框 3"/>
            <p:cNvSpPr txBox="1"/>
            <p:nvPr/>
          </p:nvSpPr>
          <p:spPr>
            <a:xfrm>
              <a:off x="4100081" y="2165644"/>
              <a:ext cx="448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3399"/>
                  </a:solidFill>
                  <a:latin typeface="Segoe Print" pitchFamily="2" charset="0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rgbClr val="FF3399"/>
                </a:solidFill>
                <a:latin typeface="Segoe Print" pitchFamily="2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Right Arrow 1">
            <a:hlinkClick r:id="rId3" action="ppaction://hlinkfile"/>
          </p:cNvPr>
          <p:cNvSpPr/>
          <p:nvPr/>
        </p:nvSpPr>
        <p:spPr>
          <a:xfrm>
            <a:off x="5671556" y="3424136"/>
            <a:ext cx="2139755" cy="1186774"/>
          </a:xfrm>
          <a:prstGeom prst="rightArrow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548181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5940" y="-2585"/>
            <a:ext cx="4913528" cy="5146085"/>
            <a:chOff x="85940" y="-2585"/>
            <a:chExt cx="4913528" cy="5146085"/>
          </a:xfrm>
        </p:grpSpPr>
        <p:pic>
          <p:nvPicPr>
            <p:cNvPr id="38" name="图片 10244" descr="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940" y="-2585"/>
              <a:ext cx="4913528" cy="51460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" name="文本框 10248"/>
            <p:cNvSpPr txBox="1"/>
            <p:nvPr/>
          </p:nvSpPr>
          <p:spPr>
            <a:xfrm>
              <a:off x="820882" y="1057116"/>
              <a:ext cx="3616035" cy="1035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49753" tIns="24876" rIns="49753" bIns="24876">
              <a:spAutoFit/>
            </a:bodyPr>
            <a:lstStyle/>
            <a:p>
              <a:pPr defTabSz="816443">
                <a:spcBef>
                  <a:spcPct val="50000"/>
                </a:spcBef>
              </a:pPr>
              <a:r>
                <a:rPr lang="en-US" altLang="zh-CN" sz="3600" dirty="0" err="1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Thực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3600" dirty="0" err="1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hành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3600" dirty="0" err="1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nhóm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 2</a:t>
              </a:r>
              <a:endParaRPr lang="en-US" altLang="zh-CN" sz="3600" dirty="0">
                <a:solidFill>
                  <a:schemeClr val="bg1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  <a:p>
              <a:pPr algn="ctr" defTabSz="816443"/>
              <a:r>
                <a:rPr lang="en-US" altLang="zh-CN" sz="2800" dirty="0" smtClean="0">
                  <a:solidFill>
                    <a:schemeClr val="bg1"/>
                  </a:solidFill>
                  <a:latin typeface="Segoe Print" pitchFamily="2" charset="0"/>
                  <a:ea typeface="宋体" panose="02010600030101010101" pitchFamily="2" charset="-122"/>
                </a:rPr>
                <a:t>(3 </a:t>
              </a:r>
              <a:r>
                <a:rPr lang="en-US" altLang="zh-CN" sz="2800" dirty="0" err="1">
                  <a:solidFill>
                    <a:schemeClr val="bg1"/>
                  </a:solidFill>
                  <a:latin typeface="Segoe Print" pitchFamily="2" charset="0"/>
                  <a:ea typeface="宋体" panose="02010600030101010101" pitchFamily="2" charset="-122"/>
                </a:rPr>
                <a:t>phút</a:t>
              </a:r>
              <a:r>
                <a:rPr lang="en-US" altLang="zh-CN" sz="2800" dirty="0">
                  <a:solidFill>
                    <a:schemeClr val="bg1"/>
                  </a:solidFill>
                  <a:latin typeface="Segoe Print" pitchFamily="2" charset="0"/>
                  <a:ea typeface="宋体" panose="02010600030101010101" pitchFamily="2" charset="-122"/>
                </a:rPr>
                <a:t>)</a:t>
              </a:r>
              <a:endParaRPr lang="zh-CN" altLang="en-US" sz="2800" dirty="0">
                <a:solidFill>
                  <a:schemeClr val="bg1"/>
                </a:solidFill>
                <a:latin typeface="Segoe Print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872690" y="97053"/>
            <a:ext cx="4271310" cy="4080311"/>
            <a:chOff x="4872690" y="97053"/>
            <a:chExt cx="4271310" cy="4443774"/>
          </a:xfrm>
        </p:grpSpPr>
        <p:pic>
          <p:nvPicPr>
            <p:cNvPr id="37" name="图片 10245" descr="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72690" y="97053"/>
              <a:ext cx="4271310" cy="44437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5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5203583" y="1437614"/>
              <a:ext cx="3609523" cy="2625232"/>
            </a:xfrm>
            <a:prstGeom prst="rect">
              <a:avLst/>
            </a:prstGeom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-30216" y="-42083"/>
            <a:ext cx="4298404" cy="5146083"/>
            <a:chOff x="4845601" y="-2584"/>
            <a:chExt cx="4298404" cy="5146083"/>
          </a:xfrm>
        </p:grpSpPr>
        <p:pic>
          <p:nvPicPr>
            <p:cNvPr id="38" name="图片 10244" descr="2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45601" y="-2584"/>
              <a:ext cx="4298404" cy="51460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" name="文本框 10248"/>
            <p:cNvSpPr txBox="1"/>
            <p:nvPr/>
          </p:nvSpPr>
          <p:spPr>
            <a:xfrm>
              <a:off x="5425012" y="1057116"/>
              <a:ext cx="3638350" cy="9120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49753" tIns="24876" rIns="49753" bIns="24876">
              <a:spAutoFit/>
            </a:bodyPr>
            <a:lstStyle/>
            <a:p>
              <a:pPr defTabSz="816443">
                <a:spcBef>
                  <a:spcPct val="50000"/>
                </a:spcBef>
              </a:pPr>
              <a:r>
                <a:rPr lang="en-US" altLang="zh-CN" sz="3200" dirty="0" err="1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Thực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3200" dirty="0" err="1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hành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 </a:t>
              </a:r>
              <a:r>
                <a:rPr lang="en-US" altLang="zh-CN" sz="3200" dirty="0" err="1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nhóm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Times New Roman" pitchFamily="18" charset="0"/>
                  <a:ea typeface="宋体" panose="02010600030101010101" pitchFamily="2" charset="-122"/>
                  <a:cs typeface="Times New Roman" pitchFamily="18" charset="0"/>
                </a:rPr>
                <a:t> 2</a:t>
              </a:r>
              <a:endParaRPr lang="en-US" altLang="zh-CN" sz="3200" dirty="0">
                <a:solidFill>
                  <a:schemeClr val="bg1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endParaRPr>
            </a:p>
            <a:p>
              <a:pPr algn="ctr" defTabSz="816443"/>
              <a:r>
                <a:rPr lang="en-US" altLang="zh-CN" sz="2400" dirty="0" smtClean="0">
                  <a:solidFill>
                    <a:schemeClr val="bg1"/>
                  </a:solidFill>
                  <a:latin typeface="Segoe Print" pitchFamily="2" charset="0"/>
                  <a:ea typeface="宋体" panose="02010600030101010101" pitchFamily="2" charset="-122"/>
                </a:rPr>
                <a:t>(3 </a:t>
              </a:r>
              <a:r>
                <a:rPr lang="en-US" altLang="zh-CN" sz="2400" dirty="0" err="1">
                  <a:solidFill>
                    <a:schemeClr val="bg1"/>
                  </a:solidFill>
                  <a:latin typeface="Segoe Print" pitchFamily="2" charset="0"/>
                  <a:ea typeface="宋体" panose="02010600030101010101" pitchFamily="2" charset="-122"/>
                </a:rPr>
                <a:t>phút</a:t>
              </a:r>
              <a:r>
                <a:rPr lang="en-US" altLang="zh-CN" sz="2400" dirty="0">
                  <a:solidFill>
                    <a:schemeClr val="bg1"/>
                  </a:solidFill>
                  <a:latin typeface="Segoe Print" pitchFamily="2" charset="0"/>
                  <a:ea typeface="宋体" panose="02010600030101010101" pitchFamily="2" charset="-122"/>
                </a:rPr>
                <a:t>)</a:t>
              </a:r>
              <a:endParaRPr lang="zh-CN" altLang="en-US" sz="2400" dirty="0">
                <a:solidFill>
                  <a:schemeClr val="bg1"/>
                </a:solidFill>
                <a:latin typeface="Segoe Print" pitchFamily="2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7" name="图片 10245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29311" y="-2584"/>
            <a:ext cx="4660414" cy="50421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20"/>
          <p:cNvSpPr/>
          <p:nvPr/>
        </p:nvSpPr>
        <p:spPr>
          <a:xfrm>
            <a:off x="4904510" y="1602263"/>
            <a:ext cx="3806354" cy="807887"/>
          </a:xfrm>
          <a:prstGeom prst="rect">
            <a:avLst/>
          </a:prstGeom>
        </p:spPr>
        <p:txBody>
          <a:bodyPr wrap="square" lIns="68554" tIns="34277" rIns="68554" bIns="34277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 MẸ VẮNG NHÀ</a:t>
            </a:r>
            <a:endParaRPr lang="en-US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Đồng hồ đếm ngược 3 phút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534.3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57774" y="2841300"/>
            <a:ext cx="1661543" cy="1580170"/>
          </a:xfrm>
          <a:prstGeom prst="ellipse">
            <a:avLst/>
          </a:prstGeom>
          <a:ln w="63500" cap="rnd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Dong-ho-dem-nguoc-2-phut-www_nhacchuongvui_com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9688.2016" end="35547.711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83361" y="5109527"/>
            <a:ext cx="609600" cy="609600"/>
          </a:xfrm>
          <a:prstGeom prst="rect">
            <a:avLst/>
          </a:prstGeom>
        </p:spPr>
      </p:pic>
      <p:pic>
        <p:nvPicPr>
          <p:cNvPr id="20" name="Dong-ho-dem-nguoc-2-phut-www_nhacchuongvui_com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3439.238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446769" y="5104000"/>
            <a:ext cx="609600" cy="60960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5973242" y="2379694"/>
            <a:ext cx="1668889" cy="47546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16"/>
            <a:r>
              <a:rPr lang="en-GB" sz="19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BẮT ĐẦU </a:t>
            </a:r>
          </a:p>
        </p:txBody>
      </p:sp>
    </p:spTree>
    <p:extLst>
      <p:ext uri="{BB962C8B-B14F-4D97-AF65-F5344CB8AC3E}">
        <p14:creationId xmlns:p14="http://schemas.microsoft.com/office/powerpoint/2010/main" val="735183821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15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023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904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843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0"/>
          <p:cNvSpPr/>
          <p:nvPr/>
        </p:nvSpPr>
        <p:spPr>
          <a:xfrm>
            <a:off x="3472931" y="3983071"/>
            <a:ext cx="5541483" cy="807887"/>
          </a:xfrm>
          <a:prstGeom prst="rect">
            <a:avLst/>
          </a:prstGeom>
        </p:spPr>
        <p:txBody>
          <a:bodyPr wrap="square" lIns="68554" tIns="34277" rIns="68554" bIns="34277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vắng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3"/>
          <p:cNvSpPr>
            <a:spLocks noChangeAspect="1" noChangeArrowheads="1" noTextEdit="1"/>
          </p:cNvSpPr>
          <p:nvPr/>
        </p:nvSpPr>
        <p:spPr bwMode="auto">
          <a:xfrm>
            <a:off x="992984" y="1085854"/>
            <a:ext cx="2264569" cy="371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16"/>
            <a:endParaRPr lang="en-GB">
              <a:solidFill>
                <a:prstClr val="black"/>
              </a:solidFill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1140620" y="1301354"/>
            <a:ext cx="1971675" cy="3286125"/>
          </a:xfrm>
          <a:custGeom>
            <a:avLst/>
            <a:gdLst>
              <a:gd name="T0" fmla="*/ 1131 w 1131"/>
              <a:gd name="T1" fmla="*/ 0 h 1887"/>
              <a:gd name="T2" fmla="*/ 0 w 1131"/>
              <a:gd name="T3" fmla="*/ 0 h 1887"/>
              <a:gd name="T4" fmla="*/ 0 w 1131"/>
              <a:gd name="T5" fmla="*/ 194 h 1887"/>
              <a:gd name="T6" fmla="*/ 460 w 1131"/>
              <a:gd name="T7" fmla="*/ 934 h 1887"/>
              <a:gd name="T8" fmla="*/ 460 w 1131"/>
              <a:gd name="T9" fmla="*/ 954 h 1887"/>
              <a:gd name="T10" fmla="*/ 0 w 1131"/>
              <a:gd name="T11" fmla="*/ 1694 h 1887"/>
              <a:gd name="T12" fmla="*/ 0 w 1131"/>
              <a:gd name="T13" fmla="*/ 1887 h 1887"/>
              <a:gd name="T14" fmla="*/ 1131 w 1131"/>
              <a:gd name="T15" fmla="*/ 1887 h 1887"/>
              <a:gd name="T16" fmla="*/ 1131 w 1131"/>
              <a:gd name="T17" fmla="*/ 1694 h 1887"/>
              <a:gd name="T18" fmla="*/ 671 w 1131"/>
              <a:gd name="T19" fmla="*/ 954 h 1887"/>
              <a:gd name="T20" fmla="*/ 671 w 1131"/>
              <a:gd name="T21" fmla="*/ 934 h 1887"/>
              <a:gd name="T22" fmla="*/ 1131 w 1131"/>
              <a:gd name="T23" fmla="*/ 194 h 1887"/>
              <a:gd name="T24" fmla="*/ 1131 w 1131"/>
              <a:gd name="T25" fmla="*/ 0 h 1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31" h="1887">
                <a:moveTo>
                  <a:pt x="1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675"/>
                  <a:pt x="297" y="865"/>
                  <a:pt x="460" y="934"/>
                </a:cubicBezTo>
                <a:cubicBezTo>
                  <a:pt x="469" y="937"/>
                  <a:pt x="469" y="950"/>
                  <a:pt x="460" y="954"/>
                </a:cubicBezTo>
                <a:cubicBezTo>
                  <a:pt x="297" y="1022"/>
                  <a:pt x="0" y="1212"/>
                  <a:pt x="0" y="1694"/>
                </a:cubicBezTo>
                <a:cubicBezTo>
                  <a:pt x="0" y="1887"/>
                  <a:pt x="0" y="1887"/>
                  <a:pt x="0" y="1887"/>
                </a:cubicBezTo>
                <a:cubicBezTo>
                  <a:pt x="1131" y="1887"/>
                  <a:pt x="1131" y="1887"/>
                  <a:pt x="1131" y="1887"/>
                </a:cubicBezTo>
                <a:cubicBezTo>
                  <a:pt x="1131" y="1694"/>
                  <a:pt x="1131" y="1694"/>
                  <a:pt x="1131" y="1694"/>
                </a:cubicBezTo>
                <a:cubicBezTo>
                  <a:pt x="1131" y="1212"/>
                  <a:pt x="834" y="1022"/>
                  <a:pt x="671" y="954"/>
                </a:cubicBezTo>
                <a:cubicBezTo>
                  <a:pt x="661" y="950"/>
                  <a:pt x="661" y="937"/>
                  <a:pt x="671" y="934"/>
                </a:cubicBezTo>
                <a:cubicBezTo>
                  <a:pt x="834" y="865"/>
                  <a:pt x="1131" y="675"/>
                  <a:pt x="1131" y="194"/>
                </a:cubicBezTo>
                <a:cubicBezTo>
                  <a:pt x="1131" y="0"/>
                  <a:pt x="1131" y="0"/>
                  <a:pt x="1131" y="0"/>
                </a:cubicBezTo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16"/>
            <a:endParaRPr lang="en-GB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994177" y="1087045"/>
            <a:ext cx="2264569" cy="214313"/>
          </a:xfrm>
          <a:custGeom>
            <a:avLst/>
            <a:gdLst>
              <a:gd name="T0" fmla="*/ 1262 w 1299"/>
              <a:gd name="T1" fmla="*/ 0 h 123"/>
              <a:gd name="T2" fmla="*/ 36 w 1299"/>
              <a:gd name="T3" fmla="*/ 0 h 123"/>
              <a:gd name="T4" fmla="*/ 0 w 1299"/>
              <a:gd name="T5" fmla="*/ 36 h 123"/>
              <a:gd name="T6" fmla="*/ 0 w 1299"/>
              <a:gd name="T7" fmla="*/ 86 h 123"/>
              <a:gd name="T8" fmla="*/ 36 w 1299"/>
              <a:gd name="T9" fmla="*/ 123 h 123"/>
              <a:gd name="T10" fmla="*/ 1262 w 1299"/>
              <a:gd name="T11" fmla="*/ 123 h 123"/>
              <a:gd name="T12" fmla="*/ 1299 w 1299"/>
              <a:gd name="T13" fmla="*/ 86 h 123"/>
              <a:gd name="T14" fmla="*/ 1299 w 1299"/>
              <a:gd name="T15" fmla="*/ 36 h 123"/>
              <a:gd name="T16" fmla="*/ 1262 w 1299"/>
              <a:gd name="T1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9" h="123">
                <a:moveTo>
                  <a:pt x="1262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107"/>
                  <a:pt x="16" y="123"/>
                  <a:pt x="36" y="123"/>
                </a:cubicBezTo>
                <a:cubicBezTo>
                  <a:pt x="1262" y="123"/>
                  <a:pt x="1262" y="123"/>
                  <a:pt x="1262" y="123"/>
                </a:cubicBezTo>
                <a:cubicBezTo>
                  <a:pt x="1283" y="123"/>
                  <a:pt x="1299" y="107"/>
                  <a:pt x="1299" y="86"/>
                </a:cubicBezTo>
                <a:cubicBezTo>
                  <a:pt x="1299" y="36"/>
                  <a:pt x="1299" y="36"/>
                  <a:pt x="1299" y="36"/>
                </a:cubicBezTo>
                <a:cubicBezTo>
                  <a:pt x="1299" y="16"/>
                  <a:pt x="1283" y="0"/>
                  <a:pt x="1262" y="0"/>
                </a:cubicBezTo>
                <a:close/>
              </a:path>
            </a:pathLst>
          </a:custGeom>
          <a:solidFill>
            <a:srgbClr val="8C6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16"/>
            <a:endParaRPr lang="en-GB" sz="2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994177" y="4587480"/>
            <a:ext cx="2264569" cy="216694"/>
          </a:xfrm>
          <a:custGeom>
            <a:avLst/>
            <a:gdLst>
              <a:gd name="T0" fmla="*/ 1262 w 1299"/>
              <a:gd name="T1" fmla="*/ 0 h 124"/>
              <a:gd name="T2" fmla="*/ 36 w 1299"/>
              <a:gd name="T3" fmla="*/ 0 h 124"/>
              <a:gd name="T4" fmla="*/ 0 w 1299"/>
              <a:gd name="T5" fmla="*/ 37 h 124"/>
              <a:gd name="T6" fmla="*/ 0 w 1299"/>
              <a:gd name="T7" fmla="*/ 87 h 124"/>
              <a:gd name="T8" fmla="*/ 36 w 1299"/>
              <a:gd name="T9" fmla="*/ 124 h 124"/>
              <a:gd name="T10" fmla="*/ 1262 w 1299"/>
              <a:gd name="T11" fmla="*/ 124 h 124"/>
              <a:gd name="T12" fmla="*/ 1299 w 1299"/>
              <a:gd name="T13" fmla="*/ 87 h 124"/>
              <a:gd name="T14" fmla="*/ 1299 w 1299"/>
              <a:gd name="T15" fmla="*/ 37 h 124"/>
              <a:gd name="T16" fmla="*/ 1262 w 1299"/>
              <a:gd name="T1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9" h="124">
                <a:moveTo>
                  <a:pt x="1262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7"/>
                  <a:pt x="0" y="3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7"/>
                  <a:pt x="16" y="124"/>
                  <a:pt x="36" y="124"/>
                </a:cubicBezTo>
                <a:cubicBezTo>
                  <a:pt x="1262" y="124"/>
                  <a:pt x="1262" y="124"/>
                  <a:pt x="1262" y="124"/>
                </a:cubicBezTo>
                <a:cubicBezTo>
                  <a:pt x="1283" y="124"/>
                  <a:pt x="1299" y="107"/>
                  <a:pt x="1299" y="87"/>
                </a:cubicBezTo>
                <a:cubicBezTo>
                  <a:pt x="1299" y="37"/>
                  <a:pt x="1299" y="37"/>
                  <a:pt x="1299" y="37"/>
                </a:cubicBezTo>
                <a:cubicBezTo>
                  <a:pt x="1299" y="17"/>
                  <a:pt x="1283" y="0"/>
                  <a:pt x="1262" y="0"/>
                </a:cubicBezTo>
                <a:close/>
              </a:path>
            </a:pathLst>
          </a:custGeom>
          <a:solidFill>
            <a:srgbClr val="8C62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16"/>
            <a:endParaRPr lang="en-GB">
              <a:solidFill>
                <a:prstClr val="black"/>
              </a:solidFill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994177" y="4674395"/>
            <a:ext cx="2264569" cy="129779"/>
          </a:xfrm>
          <a:custGeom>
            <a:avLst/>
            <a:gdLst>
              <a:gd name="T0" fmla="*/ 1262 w 1299"/>
              <a:gd name="T1" fmla="*/ 36 h 74"/>
              <a:gd name="T2" fmla="*/ 36 w 1299"/>
              <a:gd name="T3" fmla="*/ 36 h 74"/>
              <a:gd name="T4" fmla="*/ 0 w 1299"/>
              <a:gd name="T5" fmla="*/ 0 h 74"/>
              <a:gd name="T6" fmla="*/ 0 w 1299"/>
              <a:gd name="T7" fmla="*/ 37 h 74"/>
              <a:gd name="T8" fmla="*/ 36 w 1299"/>
              <a:gd name="T9" fmla="*/ 74 h 74"/>
              <a:gd name="T10" fmla="*/ 1262 w 1299"/>
              <a:gd name="T11" fmla="*/ 74 h 74"/>
              <a:gd name="T12" fmla="*/ 1299 w 1299"/>
              <a:gd name="T13" fmla="*/ 37 h 74"/>
              <a:gd name="T14" fmla="*/ 1299 w 1299"/>
              <a:gd name="T15" fmla="*/ 0 h 74"/>
              <a:gd name="T16" fmla="*/ 1262 w 1299"/>
              <a:gd name="T17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9" h="74">
                <a:moveTo>
                  <a:pt x="1262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16" y="36"/>
                  <a:pt x="0" y="20"/>
                  <a:pt x="0" y="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57"/>
                  <a:pt x="16" y="74"/>
                  <a:pt x="36" y="74"/>
                </a:cubicBezTo>
                <a:cubicBezTo>
                  <a:pt x="1262" y="74"/>
                  <a:pt x="1262" y="74"/>
                  <a:pt x="1262" y="74"/>
                </a:cubicBezTo>
                <a:cubicBezTo>
                  <a:pt x="1283" y="74"/>
                  <a:pt x="1299" y="57"/>
                  <a:pt x="1299" y="37"/>
                </a:cubicBezTo>
                <a:cubicBezTo>
                  <a:pt x="1299" y="0"/>
                  <a:pt x="1299" y="0"/>
                  <a:pt x="1299" y="0"/>
                </a:cubicBezTo>
                <a:cubicBezTo>
                  <a:pt x="1299" y="20"/>
                  <a:pt x="1283" y="36"/>
                  <a:pt x="1262" y="36"/>
                </a:cubicBezTo>
                <a:close/>
              </a:path>
            </a:pathLst>
          </a:custGeom>
          <a:solidFill>
            <a:srgbClr val="855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16"/>
            <a:endParaRPr lang="en-GB">
              <a:solidFill>
                <a:prstClr val="black"/>
              </a:solidFill>
            </a:endParaRPr>
          </a:p>
        </p:txBody>
      </p:sp>
      <p:sp>
        <p:nvSpPr>
          <p:cNvPr id="14" name="top sand"/>
          <p:cNvSpPr>
            <a:spLocks/>
          </p:cNvSpPr>
          <p:nvPr/>
        </p:nvSpPr>
        <p:spPr bwMode="auto">
          <a:xfrm>
            <a:off x="1228726" y="1787133"/>
            <a:ext cx="1796654" cy="1121569"/>
          </a:xfrm>
          <a:custGeom>
            <a:avLst/>
            <a:gdLst>
              <a:gd name="T0" fmla="*/ 22 w 1031"/>
              <a:gd name="T1" fmla="*/ 4 h 644"/>
              <a:gd name="T2" fmla="*/ 1 w 1031"/>
              <a:gd name="T3" fmla="*/ 21 h 644"/>
              <a:gd name="T4" fmla="*/ 78 w 1031"/>
              <a:gd name="T5" fmla="*/ 295 h 644"/>
              <a:gd name="T6" fmla="*/ 259 w 1031"/>
              <a:gd name="T7" fmla="*/ 515 h 644"/>
              <a:gd name="T8" fmla="*/ 516 w 1031"/>
              <a:gd name="T9" fmla="*/ 644 h 644"/>
              <a:gd name="T10" fmla="*/ 769 w 1031"/>
              <a:gd name="T11" fmla="*/ 518 h 644"/>
              <a:gd name="T12" fmla="*/ 952 w 1031"/>
              <a:gd name="T13" fmla="*/ 297 h 644"/>
              <a:gd name="T14" fmla="*/ 1030 w 1031"/>
              <a:gd name="T15" fmla="*/ 21 h 644"/>
              <a:gd name="T16" fmla="*/ 1009 w 1031"/>
              <a:gd name="T17" fmla="*/ 4 h 644"/>
              <a:gd name="T18" fmla="*/ 661 w 1031"/>
              <a:gd name="T19" fmla="*/ 118 h 644"/>
              <a:gd name="T20" fmla="*/ 370 w 1031"/>
              <a:gd name="T21" fmla="*/ 118 h 644"/>
              <a:gd name="T22" fmla="*/ 22 w 1031"/>
              <a:gd name="T23" fmla="*/ 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1" h="644">
                <a:moveTo>
                  <a:pt x="22" y="4"/>
                </a:moveTo>
                <a:cubicBezTo>
                  <a:pt x="11" y="0"/>
                  <a:pt x="0" y="10"/>
                  <a:pt x="1" y="21"/>
                </a:cubicBezTo>
                <a:cubicBezTo>
                  <a:pt x="11" y="122"/>
                  <a:pt x="37" y="214"/>
                  <a:pt x="78" y="295"/>
                </a:cubicBezTo>
                <a:cubicBezTo>
                  <a:pt x="122" y="381"/>
                  <a:pt x="182" y="455"/>
                  <a:pt x="259" y="515"/>
                </a:cubicBezTo>
                <a:cubicBezTo>
                  <a:pt x="370" y="603"/>
                  <a:pt x="483" y="636"/>
                  <a:pt x="516" y="644"/>
                </a:cubicBezTo>
                <a:cubicBezTo>
                  <a:pt x="548" y="636"/>
                  <a:pt x="658" y="604"/>
                  <a:pt x="769" y="518"/>
                </a:cubicBezTo>
                <a:cubicBezTo>
                  <a:pt x="846" y="458"/>
                  <a:pt x="908" y="384"/>
                  <a:pt x="952" y="297"/>
                </a:cubicBezTo>
                <a:cubicBezTo>
                  <a:pt x="993" y="216"/>
                  <a:pt x="1019" y="123"/>
                  <a:pt x="1030" y="21"/>
                </a:cubicBezTo>
                <a:cubicBezTo>
                  <a:pt x="1031" y="10"/>
                  <a:pt x="1020" y="0"/>
                  <a:pt x="1009" y="4"/>
                </a:cubicBezTo>
                <a:cubicBezTo>
                  <a:pt x="661" y="118"/>
                  <a:pt x="661" y="118"/>
                  <a:pt x="661" y="118"/>
                </a:cubicBezTo>
                <a:cubicBezTo>
                  <a:pt x="566" y="149"/>
                  <a:pt x="465" y="149"/>
                  <a:pt x="370" y="118"/>
                </a:cubicBezTo>
                <a:lnTo>
                  <a:pt x="22" y="4"/>
                </a:lnTo>
                <a:close/>
              </a:path>
            </a:pathLst>
          </a:custGeom>
          <a:solidFill>
            <a:srgbClr val="EDCD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16"/>
            <a:endParaRPr lang="en-GB">
              <a:solidFill>
                <a:prstClr val="black"/>
              </a:solidFill>
            </a:endParaRPr>
          </a:p>
        </p:txBody>
      </p:sp>
      <p:sp>
        <p:nvSpPr>
          <p:cNvPr id="15" name="bottom sand"/>
          <p:cNvSpPr>
            <a:spLocks/>
          </p:cNvSpPr>
          <p:nvPr/>
        </p:nvSpPr>
        <p:spPr bwMode="auto">
          <a:xfrm>
            <a:off x="1219201" y="3793336"/>
            <a:ext cx="1813322" cy="794147"/>
          </a:xfrm>
          <a:custGeom>
            <a:avLst/>
            <a:gdLst>
              <a:gd name="T0" fmla="*/ 0 w 1523"/>
              <a:gd name="T1" fmla="*/ 667 h 667"/>
              <a:gd name="T2" fmla="*/ 763 w 1523"/>
              <a:gd name="T3" fmla="*/ 0 h 667"/>
              <a:gd name="T4" fmla="*/ 1523 w 1523"/>
              <a:gd name="T5" fmla="*/ 667 h 667"/>
              <a:gd name="T6" fmla="*/ 0 w 1523"/>
              <a:gd name="T7" fmla="*/ 667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3" h="667">
                <a:moveTo>
                  <a:pt x="0" y="667"/>
                </a:moveTo>
                <a:lnTo>
                  <a:pt x="763" y="0"/>
                </a:lnTo>
                <a:lnTo>
                  <a:pt x="1523" y="667"/>
                </a:lnTo>
                <a:lnTo>
                  <a:pt x="0" y="667"/>
                </a:lnTo>
                <a:close/>
              </a:path>
            </a:pathLst>
          </a:custGeom>
          <a:solidFill>
            <a:srgbClr val="EDCD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16"/>
            <a:endParaRPr lang="en-GB">
              <a:solidFill>
                <a:prstClr val="black"/>
              </a:solidFill>
            </a:endParaRPr>
          </a:p>
        </p:txBody>
      </p:sp>
      <p:sp>
        <p:nvSpPr>
          <p:cNvPr id="16" name="straight connector"/>
          <p:cNvSpPr>
            <a:spLocks noChangeArrowheads="1"/>
          </p:cNvSpPr>
          <p:nvPr/>
        </p:nvSpPr>
        <p:spPr bwMode="auto">
          <a:xfrm>
            <a:off x="2094312" y="2891437"/>
            <a:ext cx="65485" cy="1694855"/>
          </a:xfrm>
          <a:prstGeom prst="rect">
            <a:avLst/>
          </a:prstGeom>
          <a:solidFill>
            <a:srgbClr val="EDCD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16"/>
            <a:endParaRPr lang="en-GB">
              <a:solidFill>
                <a:prstClr val="black"/>
              </a:solidFill>
            </a:endParaRPr>
          </a:p>
        </p:txBody>
      </p:sp>
      <p:grpSp>
        <p:nvGrpSpPr>
          <p:cNvPr id="17" name="button: start timer"/>
          <p:cNvGrpSpPr/>
          <p:nvPr/>
        </p:nvGrpSpPr>
        <p:grpSpPr>
          <a:xfrm>
            <a:off x="1134004" y="139395"/>
            <a:ext cx="1977629" cy="599972"/>
            <a:chOff x="1332706" y="185859"/>
            <a:chExt cx="2636838" cy="799962"/>
          </a:xfrm>
        </p:grpSpPr>
        <p:sp>
          <p:nvSpPr>
            <p:cNvPr id="18" name="Rounded Rectangle 17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16"/>
              <a:endParaRPr lang="en-GB" sz="2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1332706" y="185859"/>
              <a:ext cx="2636838" cy="69755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16"/>
              <a:r>
                <a:rPr lang="en-GB" sz="1900" b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BẮT ĐẦU </a:t>
              </a:r>
            </a:p>
            <a:p>
              <a:pPr algn="ctr" defTabSz="685716"/>
              <a:r>
                <a:rPr lang="en-GB" sz="1900" b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TÍNH GIỜ</a:t>
              </a:r>
              <a:endParaRPr lang="en-GB" sz="19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times up"/>
          <p:cNvGrpSpPr/>
          <p:nvPr/>
        </p:nvGrpSpPr>
        <p:grpSpPr>
          <a:xfrm>
            <a:off x="1134002" y="124556"/>
            <a:ext cx="1984246" cy="586032"/>
            <a:chOff x="8529725" y="1845819"/>
            <a:chExt cx="2645661" cy="781376"/>
          </a:xfrm>
        </p:grpSpPr>
        <p:sp>
          <p:nvSpPr>
            <p:cNvPr id="21" name="Rounded Rectangle 20"/>
            <p:cNvSpPr/>
            <p:nvPr/>
          </p:nvSpPr>
          <p:spPr>
            <a:xfrm>
              <a:off x="8538548" y="1929636"/>
              <a:ext cx="2636838" cy="69755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16"/>
              <a:endParaRPr lang="en-GB" sz="2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8529725" y="1845819"/>
              <a:ext cx="2636838" cy="6975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16"/>
              <a:r>
                <a:rPr lang="en-GB" sz="2100" b="1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HẾT GIỜ RỒI</a:t>
              </a:r>
              <a:endParaRPr lang="en-GB" sz="21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697F8153-8496-4443-A258-B4728722B5C5}"/>
              </a:ext>
            </a:extLst>
          </p:cNvPr>
          <p:cNvSpPr txBox="1"/>
          <p:nvPr/>
        </p:nvSpPr>
        <p:spPr>
          <a:xfrm>
            <a:off x="3649410" y="216197"/>
            <a:ext cx="4883727" cy="377018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 defTabSz="685716"/>
            <a:r>
              <a:rPr lang="en-GB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GB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GB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GB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GB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2 </a:t>
            </a:r>
            <a:r>
              <a:rPr lang="en-GB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GB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Dong-ho-dem-nguoc-2-phut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6043" y="216197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409" y="739367"/>
            <a:ext cx="5230901" cy="3243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112104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12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19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15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636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6" grpId="0" animBg="1"/>
      <p:bldP spid="1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10245" descr="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79" y="-2585"/>
            <a:ext cx="8046721" cy="5001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3"/>
          <p:cNvPicPr/>
          <p:nvPr/>
        </p:nvPicPr>
        <p:blipFill>
          <a:blip r:embed="rId3"/>
          <a:stretch>
            <a:fillRect/>
          </a:stretch>
        </p:blipFill>
        <p:spPr>
          <a:xfrm>
            <a:off x="2731773" y="1630681"/>
            <a:ext cx="4522467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11210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10245" descr="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399" y="-2584"/>
            <a:ext cx="4411045" cy="5042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0245" descr="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654" y="-2584"/>
            <a:ext cx="4736054" cy="5042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12"/>
          <p:cNvPicPr/>
          <p:nvPr/>
        </p:nvPicPr>
        <p:blipFill>
          <a:blip r:embed="rId3"/>
          <a:stretch>
            <a:fillRect/>
          </a:stretch>
        </p:blipFill>
        <p:spPr>
          <a:xfrm>
            <a:off x="446722" y="1780315"/>
            <a:ext cx="3759518" cy="2822165"/>
          </a:xfrm>
          <a:prstGeom prst="rect">
            <a:avLst/>
          </a:prstGeom>
        </p:spPr>
      </p:pic>
      <p:pic>
        <p:nvPicPr>
          <p:cNvPr id="14" name="Picture 13"/>
          <p:cNvPicPr/>
          <p:nvPr/>
        </p:nvPicPr>
        <p:blipFill>
          <a:blip r:embed="rId4"/>
          <a:stretch>
            <a:fillRect/>
          </a:stretch>
        </p:blipFill>
        <p:spPr>
          <a:xfrm>
            <a:off x="5111115" y="1780315"/>
            <a:ext cx="3651886" cy="282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78074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G:\00 千图网\底板\tooopen_sy_122792947765副本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939" y="361743"/>
            <a:ext cx="4081167" cy="4164473"/>
          </a:xfrm>
          <a:prstGeom prst="rect">
            <a:avLst/>
          </a:prstGeom>
          <a:noFill/>
        </p:spPr>
      </p:pic>
      <p:sp>
        <p:nvSpPr>
          <p:cNvPr id="38" name="文本框 3"/>
          <p:cNvSpPr txBox="1"/>
          <p:nvPr/>
        </p:nvSpPr>
        <p:spPr>
          <a:xfrm>
            <a:off x="1752388" y="2035081"/>
            <a:ext cx="2366285" cy="1015626"/>
          </a:xfrm>
          <a:prstGeom prst="rect">
            <a:avLst/>
          </a:prstGeom>
          <a:noFill/>
        </p:spPr>
        <p:txBody>
          <a:bodyPr wrap="square" lIns="91401" tIns="45702" rIns="91401" bIns="45702" rtlCol="0">
            <a:spAutoFit/>
          </a:bodyPr>
          <a:lstStyle/>
          <a:p>
            <a:pPr algn="ctr"/>
            <a:r>
              <a:rPr lang="en-US" altLang="zh-CN" sz="29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NỘI DUNG BÀI HỌC</a:t>
            </a:r>
            <a:endParaRPr lang="zh-CN" altLang="en-US" sz="2900" b="1" dirty="0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0" name="组合 16"/>
          <p:cNvGrpSpPr/>
          <p:nvPr/>
        </p:nvGrpSpPr>
        <p:grpSpPr>
          <a:xfrm>
            <a:off x="4118672" y="2203105"/>
            <a:ext cx="4924843" cy="814471"/>
            <a:chOff x="3890069" y="1971269"/>
            <a:chExt cx="4924843" cy="814471"/>
          </a:xfrm>
        </p:grpSpPr>
        <p:grpSp>
          <p:nvGrpSpPr>
            <p:cNvPr id="52" name="组合 13"/>
            <p:cNvGrpSpPr/>
            <p:nvPr/>
          </p:nvGrpSpPr>
          <p:grpSpPr>
            <a:xfrm>
              <a:off x="3890069" y="1971269"/>
              <a:ext cx="4924843" cy="814471"/>
              <a:chOff x="3890069" y="1971269"/>
              <a:chExt cx="4924843" cy="814471"/>
            </a:xfrm>
          </p:grpSpPr>
          <p:sp>
            <p:nvSpPr>
              <p:cNvPr id="58" name="五边形 10"/>
              <p:cNvSpPr/>
              <p:nvPr/>
            </p:nvSpPr>
            <p:spPr>
              <a:xfrm flipH="1">
                <a:off x="3890069" y="1971269"/>
                <a:ext cx="4924843" cy="814471"/>
              </a:xfrm>
              <a:prstGeom prst="homePlate">
                <a:avLst/>
              </a:prstGeom>
              <a:solidFill>
                <a:srgbClr val="FF3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12"/>
              <p:cNvSpPr/>
              <p:nvPr/>
            </p:nvSpPr>
            <p:spPr>
              <a:xfrm rot="2700000">
                <a:off x="4123109" y="2203750"/>
                <a:ext cx="417135" cy="424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文本框 3"/>
            <p:cNvSpPr txBox="1"/>
            <p:nvPr/>
          </p:nvSpPr>
          <p:spPr>
            <a:xfrm>
              <a:off x="4634948" y="2008798"/>
              <a:ext cx="41009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Thực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hành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các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thao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tác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cơ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bản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với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tệp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và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khối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văn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bản</a:t>
              </a:r>
              <a:endParaRPr lang="zh-CN" altLang="en-US" sz="2000" b="1" i="1" dirty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57" name="文本框 3"/>
            <p:cNvSpPr txBox="1"/>
            <p:nvPr/>
          </p:nvSpPr>
          <p:spPr>
            <a:xfrm>
              <a:off x="4100081" y="2165644"/>
              <a:ext cx="448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3399"/>
                  </a:solidFill>
                  <a:latin typeface="Segoe Print" pitchFamily="2" charset="0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rgbClr val="FF3399"/>
                </a:solidFill>
                <a:latin typeface="Segoe Print" pitchFamily="2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Right Arrow 1">
            <a:hlinkClick r:id="rId3" action="ppaction://hlinkfile"/>
          </p:cNvPr>
          <p:cNvSpPr/>
          <p:nvPr/>
        </p:nvSpPr>
        <p:spPr>
          <a:xfrm>
            <a:off x="5671556" y="3424136"/>
            <a:ext cx="2139755" cy="1186774"/>
          </a:xfrm>
          <a:prstGeom prst="rightArrow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062668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76803" descr="PPT素材-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42277" y="-376516"/>
            <a:ext cx="10477948" cy="562020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20"/>
          <p:cNvSpPr/>
          <p:nvPr/>
        </p:nvSpPr>
        <p:spPr>
          <a:xfrm rot="19532942">
            <a:off x="428068" y="806464"/>
            <a:ext cx="1533377" cy="469343"/>
          </a:xfrm>
          <a:prstGeom prst="rect">
            <a:avLst/>
          </a:prstGeom>
        </p:spPr>
        <p:txBody>
          <a:bodyPr wrap="square" lIns="68554" tIns="34277" rIns="68554" bIns="34277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42689">
              <a:defRPr/>
            </a:pPr>
            <a:r>
              <a:rPr lang="en-US" altLang="zh-CN" sz="2600" b="1" kern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Kết</a:t>
            </a:r>
            <a:r>
              <a:rPr lang="en-US" altLang="zh-CN" sz="26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600" b="1" kern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luận</a:t>
            </a:r>
            <a:endParaRPr lang="en-US" altLang="zh-CN" sz="26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3" name="矩形 1"/>
          <p:cNvSpPr/>
          <p:nvPr/>
        </p:nvSpPr>
        <p:spPr>
          <a:xfrm>
            <a:off x="871368" y="1610815"/>
            <a:ext cx="7777779" cy="2677644"/>
          </a:xfrm>
          <a:prstGeom prst="rect">
            <a:avLst/>
          </a:prstGeom>
        </p:spPr>
        <p:txBody>
          <a:bodyPr wrap="square" lIns="91425" tIns="45714" rIns="91425" bIns="45714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Soạn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thảo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vắng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xóa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chép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, di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việc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组合 16"/>
          <p:cNvGrpSpPr/>
          <p:nvPr/>
        </p:nvGrpSpPr>
        <p:grpSpPr>
          <a:xfrm>
            <a:off x="2427032" y="596786"/>
            <a:ext cx="4924843" cy="814471"/>
            <a:chOff x="3890069" y="1971269"/>
            <a:chExt cx="4924843" cy="814471"/>
          </a:xfrm>
        </p:grpSpPr>
        <p:grpSp>
          <p:nvGrpSpPr>
            <p:cNvPr id="6" name="组合 13"/>
            <p:cNvGrpSpPr/>
            <p:nvPr/>
          </p:nvGrpSpPr>
          <p:grpSpPr>
            <a:xfrm>
              <a:off x="3890069" y="1971269"/>
              <a:ext cx="4924843" cy="814471"/>
              <a:chOff x="3890069" y="1971269"/>
              <a:chExt cx="4924843" cy="814471"/>
            </a:xfrm>
          </p:grpSpPr>
          <p:sp>
            <p:nvSpPr>
              <p:cNvPr id="9" name="五边形 10"/>
              <p:cNvSpPr/>
              <p:nvPr/>
            </p:nvSpPr>
            <p:spPr>
              <a:xfrm flipH="1">
                <a:off x="3890069" y="1971269"/>
                <a:ext cx="4924843" cy="814471"/>
              </a:xfrm>
              <a:prstGeom prst="homePlate">
                <a:avLst/>
              </a:prstGeom>
              <a:solidFill>
                <a:srgbClr val="FF3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12"/>
              <p:cNvSpPr/>
              <p:nvPr/>
            </p:nvSpPr>
            <p:spPr>
              <a:xfrm rot="2700000">
                <a:off x="4123109" y="2203750"/>
                <a:ext cx="417135" cy="424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3"/>
            <p:cNvSpPr txBox="1"/>
            <p:nvPr/>
          </p:nvSpPr>
          <p:spPr>
            <a:xfrm>
              <a:off x="4634948" y="2008798"/>
              <a:ext cx="41009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Thực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hành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các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thao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tác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cơ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bản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với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tệp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và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khối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văn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bản</a:t>
              </a:r>
              <a:endParaRPr lang="zh-CN" altLang="en-US" sz="2000" b="1" i="1" dirty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8" name="文本框 3"/>
            <p:cNvSpPr txBox="1"/>
            <p:nvPr/>
          </p:nvSpPr>
          <p:spPr>
            <a:xfrm>
              <a:off x="4100081" y="2165644"/>
              <a:ext cx="448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3399"/>
                  </a:solidFill>
                  <a:latin typeface="Segoe Print" pitchFamily="2" charset="0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rgbClr val="FF3399"/>
                </a:solidFill>
                <a:latin typeface="Segoe Print" pitchFamily="2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9291965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G:\00 千图网\底板\tooopen_sy_122792947765副本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939" y="361743"/>
            <a:ext cx="4081167" cy="4164473"/>
          </a:xfrm>
          <a:prstGeom prst="rect">
            <a:avLst/>
          </a:prstGeom>
          <a:noFill/>
        </p:spPr>
      </p:pic>
      <p:sp>
        <p:nvSpPr>
          <p:cNvPr id="38" name="文本框 3"/>
          <p:cNvSpPr txBox="1"/>
          <p:nvPr/>
        </p:nvSpPr>
        <p:spPr>
          <a:xfrm>
            <a:off x="1751682" y="2002030"/>
            <a:ext cx="2267133" cy="1015626"/>
          </a:xfrm>
          <a:prstGeom prst="rect">
            <a:avLst/>
          </a:prstGeom>
          <a:noFill/>
        </p:spPr>
        <p:txBody>
          <a:bodyPr wrap="square" lIns="91401" tIns="45702" rIns="91401" bIns="45702" rtlCol="0">
            <a:spAutoFit/>
          </a:bodyPr>
          <a:lstStyle/>
          <a:p>
            <a:pPr algn="ctr"/>
            <a:r>
              <a:rPr lang="en-US" altLang="zh-CN" sz="3000" b="1">
                <a:solidFill>
                  <a:srgbClr val="FFFF00"/>
                </a:solidFill>
                <a:latin typeface="Segoe Print" pitchFamily="2" charset="0"/>
                <a:ea typeface="微软雅黑" panose="020B0503020204020204" pitchFamily="34" charset="-122"/>
              </a:rPr>
              <a:t>NỘI DUNG BÀI HỌC</a:t>
            </a:r>
            <a:endParaRPr lang="zh-CN" altLang="en-US" sz="3000" b="1" dirty="0">
              <a:solidFill>
                <a:srgbClr val="FFFF00"/>
              </a:solidFill>
              <a:latin typeface="Segoe Print" pitchFamily="2" charset="0"/>
              <a:ea typeface="微软雅黑" panose="020B0503020204020204" pitchFamily="34" charset="-122"/>
            </a:endParaRPr>
          </a:p>
        </p:txBody>
      </p:sp>
      <p:grpSp>
        <p:nvGrpSpPr>
          <p:cNvPr id="60" name="组合 17"/>
          <p:cNvGrpSpPr/>
          <p:nvPr/>
        </p:nvGrpSpPr>
        <p:grpSpPr>
          <a:xfrm>
            <a:off x="4320657" y="2090037"/>
            <a:ext cx="4643868" cy="707886"/>
            <a:chOff x="5141551" y="2177216"/>
            <a:chExt cx="4744350" cy="585059"/>
          </a:xfrm>
        </p:grpSpPr>
        <p:grpSp>
          <p:nvGrpSpPr>
            <p:cNvPr id="61" name="组合 18"/>
            <p:cNvGrpSpPr/>
            <p:nvPr/>
          </p:nvGrpSpPr>
          <p:grpSpPr>
            <a:xfrm>
              <a:off x="5141551" y="2222469"/>
              <a:ext cx="4744350" cy="497503"/>
              <a:chOff x="5141551" y="2222469"/>
              <a:chExt cx="4744350" cy="497503"/>
            </a:xfrm>
          </p:grpSpPr>
          <p:sp>
            <p:nvSpPr>
              <p:cNvPr id="64" name="五边形 21"/>
              <p:cNvSpPr/>
              <p:nvPr/>
            </p:nvSpPr>
            <p:spPr>
              <a:xfrm flipH="1">
                <a:off x="5141551" y="2222469"/>
                <a:ext cx="4744350" cy="497503"/>
              </a:xfrm>
              <a:prstGeom prst="homePlat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22"/>
              <p:cNvSpPr/>
              <p:nvPr/>
            </p:nvSpPr>
            <p:spPr>
              <a:xfrm rot="2700000">
                <a:off x="5278259" y="2326558"/>
                <a:ext cx="316212" cy="31621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3"/>
            <p:cNvSpPr txBox="1"/>
            <p:nvPr/>
          </p:nvSpPr>
          <p:spPr>
            <a:xfrm>
              <a:off x="5731179" y="2177216"/>
              <a:ext cx="3947655" cy="5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Thực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hành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tạo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tệp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văn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bản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để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viết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về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một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chủ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đề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,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có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ảnh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minh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họa</a:t>
              </a:r>
              <a:endParaRPr lang="zh-CN" altLang="en-US" sz="2000" b="1" i="1" dirty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63" name="文本框 3"/>
            <p:cNvSpPr txBox="1"/>
            <p:nvPr/>
          </p:nvSpPr>
          <p:spPr>
            <a:xfrm>
              <a:off x="5272853" y="2305348"/>
              <a:ext cx="331937" cy="381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92D050"/>
                  </a:solidFill>
                  <a:latin typeface="Segoe Print" pitchFamily="2" charset="0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rgbClr val="92D050"/>
                </a:solidFill>
                <a:latin typeface="Segoe Print" pitchFamily="2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315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10245" descr="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06680"/>
            <a:ext cx="5082403" cy="52501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10244" descr="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6320" y="289560"/>
            <a:ext cx="4556764" cy="48539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文本框 10247"/>
          <p:cNvSpPr txBox="1"/>
          <p:nvPr/>
        </p:nvSpPr>
        <p:spPr>
          <a:xfrm>
            <a:off x="396239" y="1448257"/>
            <a:ext cx="4297681" cy="3374225"/>
          </a:xfrm>
          <a:prstGeom prst="rect">
            <a:avLst/>
          </a:prstGeom>
          <a:noFill/>
          <a:ln w="9525">
            <a:noFill/>
          </a:ln>
        </p:spPr>
        <p:txBody>
          <a:bodyPr wrap="square" lIns="49753" tIns="24876" rIns="49753" bIns="24876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“KHI ME VẮNG NHÀ”,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sung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….</a:t>
            </a:r>
          </a:p>
          <a:p>
            <a:pPr marL="342900" indent="-342900" algn="just"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Chèn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just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文本框 10248"/>
          <p:cNvSpPr txBox="1"/>
          <p:nvPr/>
        </p:nvSpPr>
        <p:spPr>
          <a:xfrm>
            <a:off x="5804355" y="1270477"/>
            <a:ext cx="2183674" cy="1589121"/>
          </a:xfrm>
          <a:prstGeom prst="rect">
            <a:avLst/>
          </a:prstGeom>
          <a:noFill/>
          <a:ln w="9525">
            <a:noFill/>
          </a:ln>
        </p:spPr>
        <p:txBody>
          <a:bodyPr wrap="square" lIns="49753" tIns="24876" rIns="49753" bIns="24876">
            <a:spAutoFit/>
          </a:bodyPr>
          <a:lstStyle/>
          <a:p>
            <a:pPr algn="ctr" defTabSz="816443">
              <a:spcBef>
                <a:spcPct val="50000"/>
              </a:spcBef>
            </a:pPr>
            <a:r>
              <a:rPr lang="en-US" altLang="zh-CN" sz="3600" dirty="0" err="1" smtClean="0">
                <a:solidFill>
                  <a:schemeClr val="bg1"/>
                </a:solidFill>
                <a:latin typeface="Segoe Print" pitchFamily="2" charset="0"/>
                <a:ea typeface="宋体" panose="02010600030101010101" pitchFamily="2" charset="-122"/>
              </a:rPr>
              <a:t>Làm</a:t>
            </a:r>
            <a:r>
              <a:rPr lang="en-US" altLang="zh-CN" sz="3600" dirty="0" smtClean="0">
                <a:solidFill>
                  <a:schemeClr val="bg1"/>
                </a:solidFill>
                <a:latin typeface="Segoe Print" pitchFamily="2" charset="0"/>
                <a:ea typeface="宋体" panose="02010600030101010101" pitchFamily="2" charset="-122"/>
              </a:rPr>
              <a:t> </a:t>
            </a:r>
            <a:r>
              <a:rPr lang="en-US" altLang="zh-CN" sz="3600" dirty="0" err="1" smtClean="0">
                <a:solidFill>
                  <a:schemeClr val="bg1"/>
                </a:solidFill>
                <a:latin typeface="Segoe Print" pitchFamily="2" charset="0"/>
                <a:ea typeface="宋体" panose="02010600030101010101" pitchFamily="2" charset="-122"/>
              </a:rPr>
              <a:t>việc</a:t>
            </a:r>
            <a:r>
              <a:rPr lang="en-US" altLang="zh-CN" sz="3600" dirty="0" smtClean="0">
                <a:solidFill>
                  <a:schemeClr val="bg1"/>
                </a:solidFill>
                <a:latin typeface="Segoe Print" pitchFamily="2" charset="0"/>
                <a:ea typeface="宋体" panose="02010600030101010101" pitchFamily="2" charset="-122"/>
              </a:rPr>
              <a:t> </a:t>
            </a:r>
            <a:r>
              <a:rPr lang="en-US" altLang="zh-CN" sz="3600" dirty="0" err="1" smtClean="0">
                <a:solidFill>
                  <a:schemeClr val="bg1"/>
                </a:solidFill>
                <a:latin typeface="Segoe Print" pitchFamily="2" charset="0"/>
                <a:ea typeface="宋体" panose="02010600030101010101" pitchFamily="2" charset="-122"/>
              </a:rPr>
              <a:t>nhóm</a:t>
            </a:r>
            <a:r>
              <a:rPr lang="en-US" altLang="zh-CN" sz="3600" dirty="0" smtClean="0">
                <a:solidFill>
                  <a:schemeClr val="bg1"/>
                </a:solidFill>
                <a:latin typeface="Segoe Print" pitchFamily="2" charset="0"/>
                <a:ea typeface="宋体" panose="02010600030101010101" pitchFamily="2" charset="-122"/>
              </a:rPr>
              <a:t> 2</a:t>
            </a:r>
            <a:endParaRPr lang="en-US" altLang="zh-CN" sz="3600" dirty="0">
              <a:solidFill>
                <a:schemeClr val="bg1"/>
              </a:solidFill>
              <a:latin typeface="Segoe Print" pitchFamily="2" charset="0"/>
              <a:ea typeface="宋体" panose="02010600030101010101" pitchFamily="2" charset="-122"/>
            </a:endParaRPr>
          </a:p>
          <a:p>
            <a:pPr algn="ctr" defTabSz="816443"/>
            <a:r>
              <a:rPr lang="en-US" altLang="zh-CN" sz="2800" dirty="0" smtClean="0">
                <a:solidFill>
                  <a:schemeClr val="bg1"/>
                </a:solidFill>
                <a:latin typeface="Segoe Print" pitchFamily="2" charset="0"/>
                <a:ea typeface="宋体" panose="02010600030101010101" pitchFamily="2" charset="-122"/>
              </a:rPr>
              <a:t>(6 </a:t>
            </a:r>
            <a:r>
              <a:rPr lang="en-US" altLang="zh-CN" sz="2800" dirty="0" err="1" smtClean="0">
                <a:solidFill>
                  <a:schemeClr val="bg1"/>
                </a:solidFill>
                <a:latin typeface="Segoe Print" pitchFamily="2" charset="0"/>
                <a:ea typeface="宋体" panose="02010600030101010101" pitchFamily="2" charset="-122"/>
              </a:rPr>
              <a:t>phút</a:t>
            </a:r>
            <a:r>
              <a:rPr lang="en-US" altLang="zh-CN" sz="2800" dirty="0" smtClean="0">
                <a:solidFill>
                  <a:schemeClr val="bg1"/>
                </a:solidFill>
                <a:latin typeface="Segoe Print" pitchFamily="2" charset="0"/>
                <a:ea typeface="宋体" panose="02010600030101010101" pitchFamily="2" charset="-122"/>
              </a:rPr>
              <a:t>)</a:t>
            </a:r>
            <a:endParaRPr lang="zh-CN" altLang="en-US" sz="2800" dirty="0">
              <a:solidFill>
                <a:schemeClr val="bg1"/>
              </a:solidFill>
              <a:latin typeface="Segoe Print" pitchFamily="2" charset="0"/>
              <a:ea typeface="宋体" panose="02010600030101010101" pitchFamily="2" charset="-122"/>
            </a:endParaRPr>
          </a:p>
        </p:txBody>
      </p:sp>
      <p:sp>
        <p:nvSpPr>
          <p:cNvPr id="2" name="Right Arrow 1">
            <a:hlinkClick r:id="rId6" action="ppaction://hlinkfile"/>
          </p:cNvPr>
          <p:cNvSpPr/>
          <p:nvPr/>
        </p:nvSpPr>
        <p:spPr>
          <a:xfrm>
            <a:off x="2819400" y="3977640"/>
            <a:ext cx="1874520" cy="844842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srgbClr val="FF0000"/>
                </a:solidFill>
              </a:rPr>
              <a:t>Văn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bản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mẫu</a:t>
            </a:r>
            <a:r>
              <a:rPr lang="en-US" sz="1800" b="1" dirty="0" smtClean="0">
                <a:solidFill>
                  <a:srgbClr val="FF0000"/>
                </a:solidFill>
              </a:rPr>
              <a:t> 3</a:t>
            </a:r>
            <a:endParaRPr 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0129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uild="allAtOnce"/>
      <p:bldP spid="4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383408" y="2277578"/>
            <a:ext cx="2552295" cy="738662"/>
          </a:xfrm>
          <a:prstGeom prst="rect">
            <a:avLst/>
          </a:prstGeom>
          <a:noFill/>
        </p:spPr>
        <p:txBody>
          <a:bodyPr wrap="none" lIns="91401" tIns="45702" rIns="91401" bIns="45702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rgbClr val="00B0F0"/>
                </a:solidFill>
                <a:latin typeface="Segoe Print" pitchFamily="2" charset="0"/>
                <a:ea typeface="微软雅黑" panose="020B0503020204020204" pitchFamily="34" charset="-122"/>
              </a:rPr>
              <a:t>KHỞI ĐỘNG </a:t>
            </a:r>
            <a:endParaRPr lang="zh-CN" altLang="en-US" sz="2800" b="1" dirty="0">
              <a:solidFill>
                <a:srgbClr val="00B0F0"/>
              </a:solidFill>
              <a:latin typeface="Segoe Print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304824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4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33400" y="-627637"/>
            <a:ext cx="8488680" cy="5771137"/>
          </a:xfrm>
          <a:prstGeom prst="rect">
            <a:avLst/>
          </a:prstGeom>
        </p:spPr>
      </p:pic>
      <p:pic>
        <p:nvPicPr>
          <p:cNvPr id="12" name="图片 5" descr="未标题-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4948" y="1016382"/>
            <a:ext cx="2428892" cy="3237381"/>
          </a:xfrm>
          <a:prstGeom prst="rect">
            <a:avLst/>
          </a:prstGeom>
        </p:spPr>
      </p:pic>
      <p:pic>
        <p:nvPicPr>
          <p:cNvPr id="2" name="Đồng hồ đếm ngược 6 phút - 6 minutes timer _ Hailis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10940" y="1615439"/>
            <a:ext cx="2354580" cy="22215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929985" y="2349314"/>
            <a:ext cx="2376752" cy="769441"/>
          </a:xfrm>
          <a:prstGeom prst="rect">
            <a:avLst/>
          </a:prstGeom>
          <a:solidFill>
            <a:srgbClr val="69D8FF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Bắt</a:t>
            </a:r>
            <a:r>
              <a:rPr 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đầu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29985" y="2010759"/>
            <a:ext cx="2376752" cy="1446550"/>
          </a:xfrm>
          <a:prstGeom prst="rect">
            <a:avLst/>
          </a:prstGeom>
          <a:solidFill>
            <a:srgbClr val="69D8FF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Thực</a:t>
            </a:r>
            <a:r>
              <a:rPr 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hiện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5225" y="2250351"/>
            <a:ext cx="2376752" cy="769441"/>
          </a:xfrm>
          <a:prstGeom prst="rect">
            <a:avLst/>
          </a:prstGeom>
          <a:solidFill>
            <a:srgbClr val="69D8FF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Hết</a:t>
            </a:r>
            <a:r>
              <a:rPr 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giờ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6921044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6" presetClass="entr" presetSubtype="16" fill="hold" grpId="0" nodeType="afterEffect">
                                  <p:stCondLst>
                                    <p:cond delay="359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xit" presetSubtype="0" fill="hold" grpId="1" nodeType="withEffect">
                                  <p:stCondLst>
                                    <p:cond delay="35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G:\00 千图网\底板\tooopen_sy_122792947765副本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939" y="361743"/>
            <a:ext cx="4081167" cy="4164473"/>
          </a:xfrm>
          <a:prstGeom prst="rect">
            <a:avLst/>
          </a:prstGeom>
          <a:noFill/>
        </p:spPr>
      </p:pic>
      <p:sp>
        <p:nvSpPr>
          <p:cNvPr id="38" name="文本框 3"/>
          <p:cNvSpPr txBox="1"/>
          <p:nvPr/>
        </p:nvSpPr>
        <p:spPr>
          <a:xfrm>
            <a:off x="1752388" y="2035081"/>
            <a:ext cx="2366285" cy="1015626"/>
          </a:xfrm>
          <a:prstGeom prst="rect">
            <a:avLst/>
          </a:prstGeom>
          <a:noFill/>
        </p:spPr>
        <p:txBody>
          <a:bodyPr wrap="square" lIns="91401" tIns="45702" rIns="91401" bIns="45702" rtlCol="0">
            <a:spAutoFit/>
          </a:bodyPr>
          <a:lstStyle/>
          <a:p>
            <a:pPr algn="ctr"/>
            <a:r>
              <a:rPr lang="en-US" altLang="zh-CN" sz="29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NỘI DUNG BÀI HỌC</a:t>
            </a:r>
            <a:endParaRPr lang="zh-CN" altLang="en-US" sz="2900" b="1" dirty="0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18672" y="2037245"/>
            <a:ext cx="4924843" cy="814471"/>
            <a:chOff x="3890069" y="1971269"/>
            <a:chExt cx="4924843" cy="814471"/>
          </a:xfrm>
        </p:grpSpPr>
        <p:grpSp>
          <p:nvGrpSpPr>
            <p:cNvPr id="18" name="组合 13"/>
            <p:cNvGrpSpPr/>
            <p:nvPr/>
          </p:nvGrpSpPr>
          <p:grpSpPr>
            <a:xfrm>
              <a:off x="3890069" y="1971269"/>
              <a:ext cx="4924843" cy="814471"/>
              <a:chOff x="3890069" y="1971269"/>
              <a:chExt cx="4924843" cy="814471"/>
            </a:xfrm>
          </p:grpSpPr>
          <p:sp>
            <p:nvSpPr>
              <p:cNvPr id="21" name="五边形 10"/>
              <p:cNvSpPr/>
              <p:nvPr/>
            </p:nvSpPr>
            <p:spPr>
              <a:xfrm flipH="1">
                <a:off x="3890069" y="1971269"/>
                <a:ext cx="4924843" cy="814471"/>
              </a:xfrm>
              <a:prstGeom prst="homePlat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12"/>
              <p:cNvSpPr/>
              <p:nvPr/>
            </p:nvSpPr>
            <p:spPr>
              <a:xfrm rot="2700000">
                <a:off x="4123109" y="2203750"/>
                <a:ext cx="417135" cy="424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3"/>
            <p:cNvSpPr txBox="1"/>
            <p:nvPr/>
          </p:nvSpPr>
          <p:spPr>
            <a:xfrm>
              <a:off x="4634948" y="2067489"/>
              <a:ext cx="41009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Vận</a:t>
              </a:r>
              <a:r>
                <a:rPr lang="en-US" altLang="zh-CN" sz="28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8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dụng</a:t>
              </a:r>
              <a:r>
                <a:rPr lang="en-US" altLang="zh-CN" sz="28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8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thực</a:t>
              </a:r>
              <a:r>
                <a:rPr lang="en-US" altLang="zh-CN" sz="28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8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hành</a:t>
              </a:r>
              <a:endParaRPr lang="zh-CN" altLang="en-US" sz="2800" b="1" i="1" dirty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20" name="文本框 3"/>
            <p:cNvSpPr txBox="1"/>
            <p:nvPr/>
          </p:nvSpPr>
          <p:spPr>
            <a:xfrm>
              <a:off x="4100081" y="2204556"/>
              <a:ext cx="448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4"/>
                  </a:solidFill>
                  <a:latin typeface="Segoe Print" pitchFamily="2" charset="0"/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chemeClr val="accent4"/>
                </a:solidFill>
                <a:latin typeface="Segoe Print" pitchFamily="2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8244066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18559" y="373443"/>
            <a:ext cx="4559252" cy="4071966"/>
          </a:xfrm>
          <a:prstGeom prst="rect">
            <a:avLst/>
          </a:prstGeom>
        </p:spPr>
      </p:pic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1696599" y="2193681"/>
            <a:ext cx="3040654" cy="1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7" tIns="45714" rIns="91427" bIns="45714">
            <a:spAutoFit/>
          </a:bodyPr>
          <a:lstStyle/>
          <a:p>
            <a:pPr algn="ctr" defTabSz="685800">
              <a:lnSpc>
                <a:spcPct val="130000"/>
              </a:lnSpc>
              <a:defRPr/>
            </a:pPr>
            <a:r>
              <a:rPr lang="en-US" altLang="zh-CN" sz="5400" b="1" kern="0" dirty="0" err="1" smtClean="0">
                <a:solidFill>
                  <a:srgbClr val="FF0000"/>
                </a:solidFill>
                <a:latin typeface="Sitka Text" pitchFamily="2" charset="0"/>
              </a:rPr>
              <a:t>Hợp</a:t>
            </a:r>
            <a:r>
              <a:rPr lang="en-US" altLang="zh-CN" sz="5400" b="1" kern="0" dirty="0" smtClean="0">
                <a:solidFill>
                  <a:srgbClr val="FF0000"/>
                </a:solidFill>
                <a:latin typeface="Sitka Text" pitchFamily="2" charset="0"/>
              </a:rPr>
              <a:t> </a:t>
            </a:r>
            <a:r>
              <a:rPr lang="en-US" altLang="zh-CN" sz="5400" b="1" kern="0" dirty="0" err="1" smtClean="0">
                <a:solidFill>
                  <a:srgbClr val="FF0000"/>
                </a:solidFill>
                <a:latin typeface="Sitka Text" pitchFamily="2" charset="0"/>
              </a:rPr>
              <a:t>lực</a:t>
            </a:r>
            <a:endParaRPr lang="en-US" altLang="zh-CN" sz="5400" b="1" kern="0" dirty="0">
              <a:solidFill>
                <a:srgbClr val="FF0000"/>
              </a:solidFill>
              <a:latin typeface="Sitka Text" pitchFamily="2" charset="0"/>
            </a:endParaRPr>
          </a:p>
        </p:txBody>
      </p:sp>
      <p:pic>
        <p:nvPicPr>
          <p:cNvPr id="12" name="图片 5" descr="未标题-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3348" y="1016383"/>
            <a:ext cx="2428892" cy="323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283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50843" y="-550843"/>
            <a:ext cx="8627626" cy="5854363"/>
          </a:xfrm>
          <a:prstGeom prst="rect">
            <a:avLst/>
          </a:prstGeom>
        </p:spPr>
      </p:pic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771181" y="1237860"/>
            <a:ext cx="5706737" cy="341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7" tIns="45714" rIns="91427" bIns="45714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vụ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đua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nhiêm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2" name="图片 5" descr="未标题-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62337" y="1016383"/>
            <a:ext cx="2428892" cy="323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645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4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 descr="未标题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50843" y="-550843"/>
            <a:ext cx="8627626" cy="5694343"/>
          </a:xfrm>
          <a:prstGeom prst="rect">
            <a:avLst/>
          </a:prstGeom>
        </p:spPr>
      </p:pic>
      <p:pic>
        <p:nvPicPr>
          <p:cNvPr id="12" name="图片 5" descr="未标题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2337" y="1016383"/>
            <a:ext cx="2428892" cy="32373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22960" y="1402199"/>
            <a:ext cx="5638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i="1" dirty="0" err="1"/>
              <a:t>Em</a:t>
            </a:r>
            <a:r>
              <a:rPr lang="en-US" sz="2800" i="1" dirty="0"/>
              <a:t> </a:t>
            </a:r>
            <a:r>
              <a:rPr lang="en-US" sz="2800" i="1" dirty="0" err="1"/>
              <a:t>hãy</a:t>
            </a:r>
            <a:r>
              <a:rPr lang="en-US" sz="2800" i="1" dirty="0"/>
              <a:t> </a:t>
            </a:r>
            <a:r>
              <a:rPr lang="en-US" sz="2800" i="1" dirty="0" err="1"/>
              <a:t>tạo</a:t>
            </a:r>
            <a:r>
              <a:rPr lang="en-US" sz="2800" i="1" dirty="0"/>
              <a:t> </a:t>
            </a:r>
            <a:r>
              <a:rPr lang="en-US" sz="2800" i="1" dirty="0" err="1"/>
              <a:t>sản</a:t>
            </a:r>
            <a:r>
              <a:rPr lang="en-US" sz="2800" i="1" dirty="0"/>
              <a:t> </a:t>
            </a:r>
            <a:r>
              <a:rPr lang="en-US" sz="2800" i="1" dirty="0" err="1"/>
              <a:t>phẩm</a:t>
            </a:r>
            <a:r>
              <a:rPr lang="en-US" sz="2800" i="1" dirty="0"/>
              <a:t> </a:t>
            </a:r>
            <a:r>
              <a:rPr lang="en-US" sz="2800" i="1" dirty="0" err="1"/>
              <a:t>là</a:t>
            </a:r>
            <a:r>
              <a:rPr lang="en-US" sz="2800" i="1" dirty="0"/>
              <a:t> </a:t>
            </a:r>
            <a:r>
              <a:rPr lang="en-US" sz="2800" i="1" dirty="0" err="1"/>
              <a:t>tệp</a:t>
            </a:r>
            <a:r>
              <a:rPr lang="en-US" sz="2800" i="1" dirty="0"/>
              <a:t> </a:t>
            </a:r>
            <a:r>
              <a:rPr lang="en-US" sz="2800" i="1" dirty="0" err="1"/>
              <a:t>văn</a:t>
            </a:r>
            <a:r>
              <a:rPr lang="en-US" sz="2800" i="1" dirty="0"/>
              <a:t> </a:t>
            </a:r>
            <a:r>
              <a:rPr lang="en-US" sz="2800" i="1" dirty="0" err="1"/>
              <a:t>bản</a:t>
            </a:r>
            <a:r>
              <a:rPr lang="en-US" sz="2800" i="1" dirty="0"/>
              <a:t> </a:t>
            </a:r>
            <a:r>
              <a:rPr lang="en-US" sz="2800" i="1" dirty="0" err="1"/>
              <a:t>với</a:t>
            </a:r>
            <a:r>
              <a:rPr lang="en-US" sz="2800" i="1" dirty="0"/>
              <a:t> </a:t>
            </a:r>
            <a:r>
              <a:rPr lang="en-US" sz="2800" i="1" dirty="0" err="1"/>
              <a:t>nội</a:t>
            </a:r>
            <a:r>
              <a:rPr lang="en-US" sz="2800" i="1" dirty="0"/>
              <a:t> dung </a:t>
            </a:r>
            <a:r>
              <a:rPr lang="en-US" sz="2800" i="1" dirty="0" err="1"/>
              <a:t>là</a:t>
            </a:r>
            <a:r>
              <a:rPr lang="en-US" sz="2800" i="1" dirty="0"/>
              <a:t> </a:t>
            </a:r>
            <a:r>
              <a:rPr lang="en-US" sz="2800" i="1" dirty="0" err="1"/>
              <a:t>một</a:t>
            </a:r>
            <a:r>
              <a:rPr lang="en-US" sz="2800" i="1" dirty="0"/>
              <a:t> </a:t>
            </a:r>
            <a:r>
              <a:rPr lang="en-US" sz="2800" i="1" dirty="0" err="1"/>
              <a:t>khổ</a:t>
            </a:r>
            <a:r>
              <a:rPr lang="en-US" sz="2800" i="1" dirty="0"/>
              <a:t> </a:t>
            </a:r>
            <a:r>
              <a:rPr lang="en-US" sz="2800" i="1" dirty="0" err="1"/>
              <a:t>thơ</a:t>
            </a:r>
            <a:r>
              <a:rPr lang="en-US" sz="2800" i="1" dirty="0"/>
              <a:t> (</a:t>
            </a:r>
            <a:r>
              <a:rPr lang="en-US" sz="2800" i="1" dirty="0" err="1"/>
              <a:t>hoặc</a:t>
            </a:r>
            <a:r>
              <a:rPr lang="en-US" sz="2800" i="1" dirty="0"/>
              <a:t> </a:t>
            </a:r>
            <a:r>
              <a:rPr lang="en-US" sz="2800" i="1" dirty="0" err="1"/>
              <a:t>một</a:t>
            </a:r>
            <a:r>
              <a:rPr lang="en-US" sz="2800" i="1" dirty="0"/>
              <a:t> </a:t>
            </a:r>
            <a:r>
              <a:rPr lang="en-US" sz="2800" i="1" dirty="0" err="1"/>
              <a:t>đoạn</a:t>
            </a:r>
            <a:r>
              <a:rPr lang="en-US" sz="2800" i="1" dirty="0"/>
              <a:t> </a:t>
            </a:r>
            <a:r>
              <a:rPr lang="en-US" sz="2800" i="1" dirty="0" err="1"/>
              <a:t>văn</a:t>
            </a:r>
            <a:r>
              <a:rPr lang="en-US" sz="2800" i="1" dirty="0"/>
              <a:t> </a:t>
            </a:r>
            <a:r>
              <a:rPr lang="en-US" sz="2800" i="1" dirty="0" err="1"/>
              <a:t>của</a:t>
            </a:r>
            <a:r>
              <a:rPr lang="en-US" sz="2800" i="1" dirty="0"/>
              <a:t> </a:t>
            </a:r>
            <a:r>
              <a:rPr lang="en-US" sz="2800" i="1" dirty="0" err="1"/>
              <a:t>một</a:t>
            </a:r>
            <a:r>
              <a:rPr lang="en-US" sz="2800" i="1" dirty="0"/>
              <a:t> </a:t>
            </a:r>
            <a:r>
              <a:rPr lang="en-US" sz="2800" i="1" dirty="0" err="1"/>
              <a:t>câu</a:t>
            </a:r>
            <a:r>
              <a:rPr lang="en-US" sz="2800" i="1" dirty="0"/>
              <a:t> </a:t>
            </a:r>
            <a:r>
              <a:rPr lang="en-US" sz="2800" i="1" dirty="0" err="1"/>
              <a:t>chuyện</a:t>
            </a:r>
            <a:r>
              <a:rPr lang="en-US" sz="2800" i="1" dirty="0"/>
              <a:t>) </a:t>
            </a:r>
            <a:r>
              <a:rPr lang="en-US" sz="2800" i="1" dirty="0" err="1"/>
              <a:t>trong</a:t>
            </a:r>
            <a:r>
              <a:rPr lang="en-US" sz="2800" i="1" dirty="0"/>
              <a:t> </a:t>
            </a:r>
            <a:r>
              <a:rPr lang="en-US" sz="2800" i="1" dirty="0" err="1"/>
              <a:t>môn</a:t>
            </a:r>
            <a:r>
              <a:rPr lang="en-US" sz="2800" i="1" dirty="0"/>
              <a:t> </a:t>
            </a:r>
            <a:r>
              <a:rPr lang="en-US" sz="2800" i="1" dirty="0" err="1"/>
              <a:t>tiếng</a:t>
            </a:r>
            <a:r>
              <a:rPr lang="en-US" sz="2800" i="1" dirty="0"/>
              <a:t> </a:t>
            </a:r>
            <a:r>
              <a:rPr lang="en-US" sz="2800" i="1" dirty="0" err="1"/>
              <a:t>việt</a:t>
            </a:r>
            <a:r>
              <a:rPr lang="en-US" sz="2800" i="1" dirty="0"/>
              <a:t>, </a:t>
            </a:r>
            <a:r>
              <a:rPr lang="en-US" sz="2800" i="1" dirty="0" err="1"/>
              <a:t>chèn</a:t>
            </a:r>
            <a:r>
              <a:rPr lang="en-US" sz="2800" i="1" dirty="0"/>
              <a:t> </a:t>
            </a:r>
            <a:r>
              <a:rPr lang="en-US" sz="2800" i="1" dirty="0" err="1"/>
              <a:t>ảnh</a:t>
            </a:r>
            <a:r>
              <a:rPr lang="en-US" sz="2800" i="1" dirty="0"/>
              <a:t> </a:t>
            </a:r>
            <a:r>
              <a:rPr lang="en-US" sz="2800" i="1" dirty="0" err="1"/>
              <a:t>phù</a:t>
            </a:r>
            <a:r>
              <a:rPr lang="en-US" sz="2800" i="1" dirty="0"/>
              <a:t> </a:t>
            </a:r>
            <a:r>
              <a:rPr lang="en-US" sz="2800" i="1" dirty="0" err="1"/>
              <a:t>hợp</a:t>
            </a:r>
            <a:r>
              <a:rPr lang="en-US" sz="2800" i="1" dirty="0"/>
              <a:t> </a:t>
            </a:r>
            <a:r>
              <a:rPr lang="en-US" sz="2800" i="1" dirty="0" err="1"/>
              <a:t>vào</a:t>
            </a:r>
            <a:r>
              <a:rPr lang="en-US" sz="2800" i="1" dirty="0"/>
              <a:t> </a:t>
            </a:r>
            <a:r>
              <a:rPr lang="en-US" sz="2800" i="1" dirty="0" err="1"/>
              <a:t>văn</a:t>
            </a:r>
            <a:r>
              <a:rPr lang="en-US" sz="2800" i="1" dirty="0"/>
              <a:t> </a:t>
            </a:r>
            <a:r>
              <a:rPr lang="en-US" sz="2800" i="1" dirty="0" err="1"/>
              <a:t>bản</a:t>
            </a:r>
            <a:r>
              <a:rPr lang="en-US" sz="2800" i="1" dirty="0"/>
              <a:t>. </a:t>
            </a:r>
            <a:r>
              <a:rPr lang="en-US" sz="2800" i="1" dirty="0" err="1"/>
              <a:t>Lưu</a:t>
            </a:r>
            <a:r>
              <a:rPr lang="en-US" sz="2800" i="1" dirty="0"/>
              <a:t> </a:t>
            </a:r>
            <a:r>
              <a:rPr lang="en-US" sz="2800" i="1" dirty="0" err="1"/>
              <a:t>tệp</a:t>
            </a:r>
            <a:r>
              <a:rPr lang="en-US" sz="2800" i="1" dirty="0"/>
              <a:t> </a:t>
            </a:r>
            <a:r>
              <a:rPr lang="en-US" sz="2800" i="1" dirty="0" err="1"/>
              <a:t>vào</a:t>
            </a:r>
            <a:r>
              <a:rPr lang="en-US" sz="2800" i="1" dirty="0"/>
              <a:t> </a:t>
            </a:r>
            <a:r>
              <a:rPr lang="en-US" sz="2800" i="1" dirty="0" err="1"/>
              <a:t>thư</a:t>
            </a:r>
            <a:r>
              <a:rPr lang="en-US" sz="2800" i="1" dirty="0"/>
              <a:t> </a:t>
            </a:r>
            <a:r>
              <a:rPr lang="en-US" sz="2800" i="1" dirty="0" err="1"/>
              <a:t>mục</a:t>
            </a:r>
            <a:r>
              <a:rPr lang="en-US" sz="2800" i="1" dirty="0"/>
              <a:t> “</a:t>
            </a:r>
            <a:r>
              <a:rPr lang="en-US" sz="2800" i="1" dirty="0" err="1"/>
              <a:t>Tập</a:t>
            </a:r>
            <a:r>
              <a:rPr lang="en-US" sz="2800" i="1" dirty="0"/>
              <a:t> </a:t>
            </a:r>
            <a:r>
              <a:rPr lang="en-US" sz="2800" i="1" dirty="0" err="1"/>
              <a:t>soan</a:t>
            </a:r>
            <a:r>
              <a:rPr lang="en-US" sz="2800" i="1" dirty="0"/>
              <a:t> </a:t>
            </a:r>
            <a:r>
              <a:rPr lang="en-US" sz="2800" i="1" dirty="0" err="1"/>
              <a:t>thảo</a:t>
            </a:r>
            <a:r>
              <a:rPr lang="en-US" sz="2800" i="1" dirty="0"/>
              <a:t>” </a:t>
            </a:r>
            <a:r>
              <a:rPr lang="en-US" sz="2800" i="1" dirty="0" err="1"/>
              <a:t>với</a:t>
            </a:r>
            <a:r>
              <a:rPr lang="en-US" sz="2800" i="1" dirty="0"/>
              <a:t> </a:t>
            </a:r>
            <a:r>
              <a:rPr lang="en-US" sz="2800" i="1" dirty="0" err="1"/>
              <a:t>tên</a:t>
            </a:r>
            <a:r>
              <a:rPr lang="en-US" sz="2800" i="1" dirty="0"/>
              <a:t> </a:t>
            </a:r>
            <a:r>
              <a:rPr lang="en-US" sz="2800" i="1" dirty="0" err="1"/>
              <a:t>tệp</a:t>
            </a:r>
            <a:r>
              <a:rPr lang="en-US" sz="2800" i="1" dirty="0"/>
              <a:t> </a:t>
            </a:r>
            <a:r>
              <a:rPr lang="en-US" sz="2800" i="1" dirty="0" err="1"/>
              <a:t>theo</a:t>
            </a:r>
            <a:r>
              <a:rPr lang="en-US" sz="2800" i="1" dirty="0"/>
              <a:t> </a:t>
            </a:r>
            <a:r>
              <a:rPr lang="en-US" sz="2800" i="1" dirty="0" err="1"/>
              <a:t>tên</a:t>
            </a:r>
            <a:r>
              <a:rPr lang="en-US" sz="2800" i="1" dirty="0"/>
              <a:t> </a:t>
            </a:r>
            <a:r>
              <a:rPr lang="en-US" sz="2800" i="1" dirty="0" err="1"/>
              <a:t>bài</a:t>
            </a:r>
            <a:r>
              <a:rPr lang="en-US" sz="2800" i="1" dirty="0"/>
              <a:t> </a:t>
            </a:r>
            <a:r>
              <a:rPr lang="en-US" sz="2800" i="1" dirty="0" err="1"/>
              <a:t>thơ</a:t>
            </a:r>
            <a:r>
              <a:rPr lang="en-US" sz="2800" i="1" dirty="0"/>
              <a:t> </a:t>
            </a:r>
            <a:r>
              <a:rPr lang="en-US" sz="2800" i="1" dirty="0" err="1"/>
              <a:t>hoặc</a:t>
            </a:r>
            <a:r>
              <a:rPr lang="en-US" sz="2800" i="1" dirty="0"/>
              <a:t> </a:t>
            </a:r>
            <a:r>
              <a:rPr lang="en-US" sz="2800" i="1" dirty="0" err="1"/>
              <a:t>tên</a:t>
            </a:r>
            <a:r>
              <a:rPr lang="en-US" sz="2800" i="1" dirty="0"/>
              <a:t> </a:t>
            </a:r>
            <a:r>
              <a:rPr lang="en-US" sz="2800" i="1" dirty="0" err="1"/>
              <a:t>câu</a:t>
            </a:r>
            <a:r>
              <a:rPr lang="en-US" sz="2800" i="1" dirty="0"/>
              <a:t> </a:t>
            </a:r>
            <a:r>
              <a:rPr lang="en-US" sz="2800" i="1" dirty="0" err="1"/>
              <a:t>chuyện</a:t>
            </a:r>
            <a:r>
              <a:rPr lang="en-US" sz="2800" i="1" dirty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58461214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图片 78851" descr="封面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Đồng hồ đếm ngược 8 phút - 8 minutes timer _ Hailist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7036.462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84978" y="1157762"/>
            <a:ext cx="2329182" cy="23098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2042849" y="2064365"/>
            <a:ext cx="2254143" cy="769441"/>
          </a:xfrm>
          <a:prstGeom prst="rect">
            <a:avLst/>
          </a:prstGeom>
          <a:solidFill>
            <a:srgbClr val="69D8FF"/>
          </a:solidFill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Bắt</a:t>
            </a:r>
            <a:r>
              <a:rPr 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đầu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42848" y="1100970"/>
            <a:ext cx="2242129" cy="2123658"/>
          </a:xfrm>
          <a:prstGeom prst="rect">
            <a:avLst/>
          </a:prstGeom>
          <a:solidFill>
            <a:srgbClr val="69D8FF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Thời</a:t>
            </a:r>
            <a:r>
              <a:rPr 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gian</a:t>
            </a:r>
            <a:r>
              <a:rPr 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còn</a:t>
            </a:r>
            <a:r>
              <a:rPr 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lại</a:t>
            </a:r>
            <a:endParaRPr 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118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843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 rot="20516974">
            <a:off x="80495" y="1003148"/>
            <a:ext cx="8239869" cy="1828349"/>
          </a:xfrm>
          <a:prstGeom prst="rect">
            <a:avLst/>
          </a:prstGeom>
          <a:noFill/>
        </p:spPr>
        <p:txBody>
          <a:bodyPr wrap="none" lIns="91401" tIns="45702" rIns="91401" bIns="45702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i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XIN CÁM ƠN CÁC THẦY CÔ GIÁO </a:t>
            </a:r>
          </a:p>
          <a:p>
            <a:pPr algn="ctr">
              <a:lnSpc>
                <a:spcPct val="150000"/>
              </a:lnSpc>
            </a:pPr>
            <a:r>
              <a:rPr lang="en-US" altLang="zh-CN" sz="4000" b="1" i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 CÁC EM HỌC SINH</a:t>
            </a:r>
            <a:endParaRPr lang="en-US" altLang="zh-CN" sz="4000" b="1" i="1">
              <a:solidFill>
                <a:schemeClr val="bg1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18559" y="373443"/>
            <a:ext cx="4559252" cy="4071966"/>
          </a:xfrm>
          <a:prstGeom prst="rect">
            <a:avLst/>
          </a:prstGeom>
        </p:spPr>
      </p:pic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1696599" y="1873641"/>
            <a:ext cx="3040654" cy="1692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7" tIns="45714" rIns="91427" bIns="45714">
            <a:spAutoFit/>
          </a:bodyPr>
          <a:lstStyle/>
          <a:p>
            <a:pPr algn="ctr" defTabSz="685800">
              <a:lnSpc>
                <a:spcPct val="130000"/>
              </a:lnSpc>
              <a:defRPr/>
            </a:pPr>
            <a:r>
              <a:rPr lang="en-US" altLang="zh-CN" sz="4000" b="1" kern="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AI NHANH </a:t>
            </a:r>
            <a:endParaRPr lang="en-US" altLang="zh-CN" sz="4000" b="1" kern="0" dirty="0">
              <a:solidFill>
                <a:schemeClr val="accent5">
                  <a:lumMod val="75000"/>
                </a:schemeClr>
              </a:solidFill>
              <a:latin typeface="Segoe Print" pitchFamily="2" charset="0"/>
            </a:endParaRPr>
          </a:p>
          <a:p>
            <a:pPr algn="ctr" defTabSz="685800">
              <a:lnSpc>
                <a:spcPct val="130000"/>
              </a:lnSpc>
              <a:defRPr/>
            </a:pPr>
            <a:r>
              <a:rPr lang="en-US" altLang="zh-CN" sz="4000" b="1" kern="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AI ĐÚNG</a:t>
            </a:r>
            <a:endParaRPr lang="en-US" altLang="zh-CN" sz="4000" b="1" kern="0" dirty="0">
              <a:solidFill>
                <a:schemeClr val="accent5">
                  <a:lumMod val="75000"/>
                </a:schemeClr>
              </a:solidFill>
              <a:latin typeface="Segoe Print" pitchFamily="2" charset="0"/>
            </a:endParaRPr>
          </a:p>
        </p:txBody>
      </p:sp>
      <p:pic>
        <p:nvPicPr>
          <p:cNvPr id="12" name="图片 5" descr="未标题-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3348" y="1016383"/>
            <a:ext cx="2428892" cy="323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3652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594359"/>
            <a:ext cx="6461760" cy="5917946"/>
          </a:xfrm>
          <a:prstGeom prst="rect">
            <a:avLst/>
          </a:prstGeom>
        </p:spPr>
      </p:pic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1101688" y="1435247"/>
            <a:ext cx="4065223" cy="2973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7" tIns="45714" rIns="91427" bIns="45714">
            <a:spAutoFit/>
          </a:bodyPr>
          <a:lstStyle/>
          <a:p>
            <a:pPr algn="just" defTabSz="685800">
              <a:lnSpc>
                <a:spcPct val="130000"/>
              </a:lnSpc>
              <a:defRPr/>
            </a:pP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zh-CN" sz="1800" b="1" kern="0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ô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hs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giơ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thưởng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kern="0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altLang="zh-CN" sz="1800" b="1" kern="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1800" b="1" kern="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图片 5" descr="未标题-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3348" y="1016383"/>
            <a:ext cx="2428892" cy="323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098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422928" y="-507783"/>
            <a:ext cx="8530608" cy="5755857"/>
          </a:xfrm>
          <a:prstGeom prst="rect">
            <a:avLst/>
          </a:prstGeom>
        </p:spPr>
      </p:pic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918294" y="1313889"/>
            <a:ext cx="5512986" cy="81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7" tIns="45714" rIns="91427" bIns="45714">
            <a:spAutoFit/>
          </a:bodyPr>
          <a:lstStyle/>
          <a:p>
            <a:pPr algn="just" defTabSz="685800">
              <a:lnSpc>
                <a:spcPct val="130000"/>
              </a:lnSpc>
              <a:defRPr/>
            </a:pPr>
            <a:r>
              <a:rPr lang="en-US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1800" b="1" kern="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图片 5" descr="未标题-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0941" y="1016383"/>
            <a:ext cx="2428892" cy="3237381"/>
          </a:xfrm>
          <a:prstGeom prst="rect">
            <a:avLst/>
          </a:prstGeom>
        </p:spPr>
      </p:pic>
      <p:sp>
        <p:nvSpPr>
          <p:cNvPr id="3" name="TextBox 2">
            <a:hlinkClick r:id="rId6" action="ppaction://hlinksldjump"/>
          </p:cNvPr>
          <p:cNvSpPr txBox="1"/>
          <p:nvPr/>
        </p:nvSpPr>
        <p:spPr>
          <a:xfrm>
            <a:off x="918294" y="2053508"/>
            <a:ext cx="5512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tệp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tệp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918294" y="2654193"/>
            <a:ext cx="5512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Chèn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918294" y="3289821"/>
            <a:ext cx="5512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xóa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chép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di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hlinkClick r:id="rId7" action="ppaction://hlinksldjump"/>
          </p:cNvPr>
          <p:cNvSpPr txBox="1"/>
          <p:nvPr/>
        </p:nvSpPr>
        <p:spPr>
          <a:xfrm>
            <a:off x="918294" y="3924828"/>
            <a:ext cx="5512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6613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 descr="未标题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7808" y="1"/>
            <a:ext cx="7965928" cy="5252936"/>
          </a:xfrm>
          <a:prstGeom prst="rect">
            <a:avLst/>
          </a:prstGeom>
        </p:spPr>
      </p:pic>
      <p:pic>
        <p:nvPicPr>
          <p:cNvPr id="12" name="图片 5" descr="未标题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0941" y="1016383"/>
            <a:ext cx="2428892" cy="3237381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264596" y="1883598"/>
            <a:ext cx="2519464" cy="247082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RẤT TIẾC,</a:t>
            </a:r>
          </a:p>
          <a:p>
            <a:pPr algn="ctr"/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SAI RỒI.</a:t>
            </a:r>
          </a:p>
          <a:p>
            <a:pPr algn="ctr"/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QUYỀN TRẢ LỜI THUỘC VỀ BẠN KHÁC.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ight Arrow 5">
            <a:hlinkClick r:id="rId4" action="ppaction://hlinksldjump"/>
          </p:cNvPr>
          <p:cNvSpPr/>
          <p:nvPr/>
        </p:nvSpPr>
        <p:spPr>
          <a:xfrm>
            <a:off x="4756527" y="3910518"/>
            <a:ext cx="1099225" cy="642026"/>
          </a:xfrm>
          <a:prstGeom prst="rightArrow">
            <a:avLst/>
          </a:prstGeom>
          <a:solidFill>
            <a:srgbClr val="E8F72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Quay </a:t>
            </a:r>
            <a:r>
              <a:rPr lang="en-US" b="1" dirty="0" err="1" smtClean="0">
                <a:solidFill>
                  <a:srgbClr val="FF0000"/>
                </a:solidFill>
              </a:rPr>
              <a:t>lại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589903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 descr="未标题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7808" y="-411480"/>
            <a:ext cx="7965928" cy="5664417"/>
          </a:xfrm>
          <a:prstGeom prst="rect">
            <a:avLst/>
          </a:prstGeom>
        </p:spPr>
      </p:pic>
      <p:pic>
        <p:nvPicPr>
          <p:cNvPr id="12" name="图片 5" descr="未标题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0941" y="1016383"/>
            <a:ext cx="2428892" cy="3237381"/>
          </a:xfrm>
          <a:prstGeom prst="rect">
            <a:avLst/>
          </a:prstGeom>
        </p:spPr>
      </p:pic>
      <p:sp>
        <p:nvSpPr>
          <p:cNvPr id="2" name="Sun 1"/>
          <p:cNvSpPr/>
          <p:nvPr/>
        </p:nvSpPr>
        <p:spPr>
          <a:xfrm>
            <a:off x="904343" y="1455581"/>
            <a:ext cx="3103124" cy="2947481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ĐÚNG RỒI,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RẤT TỐT,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CHÚC MỪNG BẠN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67" y="2291457"/>
            <a:ext cx="2062594" cy="211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65038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03195" y="437744"/>
            <a:ext cx="8458199" cy="1475746"/>
          </a:xfrm>
          <a:prstGeom prst="rect">
            <a:avLst/>
          </a:prstGeom>
        </p:spPr>
        <p:txBody>
          <a:bodyPr lIns="91401" tIns="45702" rIns="91401" bIns="45702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9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9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E: ỨNG DỤNG TIN HỌC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E2: TẬP SOẠN THẢO VĂN BẢN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 7: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Thực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hành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tổng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hợp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Isadora" panose="02020500000000000000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Chủ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“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Tập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soan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thảo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văn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bản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>”</a:t>
            </a:r>
            <a:r>
              <a:rPr lang="en-US" sz="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  <a:t/>
            </a:r>
            <a:br>
              <a:rPr lang="en-US" sz="9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Isadora" panose="02020500000000000000" pitchFamily="18" charset="0"/>
                <a:cs typeface="Times New Roman" panose="02020603050405020304" pitchFamily="18" charset="0"/>
              </a:rPr>
            </a:br>
            <a:endParaRPr lang="en-US" sz="9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114786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G:\00 千图网\底板\tooopen_sy_122792947765副本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939" y="361743"/>
            <a:ext cx="4081167" cy="4164473"/>
          </a:xfrm>
          <a:prstGeom prst="rect">
            <a:avLst/>
          </a:prstGeom>
          <a:noFill/>
        </p:spPr>
      </p:pic>
      <p:sp>
        <p:nvSpPr>
          <p:cNvPr id="38" name="文本框 3"/>
          <p:cNvSpPr txBox="1"/>
          <p:nvPr/>
        </p:nvSpPr>
        <p:spPr>
          <a:xfrm>
            <a:off x="1752388" y="2035081"/>
            <a:ext cx="2366285" cy="1015626"/>
          </a:xfrm>
          <a:prstGeom prst="rect">
            <a:avLst/>
          </a:prstGeom>
          <a:noFill/>
        </p:spPr>
        <p:txBody>
          <a:bodyPr wrap="square" lIns="91401" tIns="45702" rIns="91401" bIns="45702" rtlCol="0">
            <a:spAutoFit/>
          </a:bodyPr>
          <a:lstStyle/>
          <a:p>
            <a:pPr algn="ctr"/>
            <a:r>
              <a:rPr lang="en-US" altLang="zh-CN" sz="29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NỘI DUNG BÀI HỌC</a:t>
            </a:r>
            <a:endParaRPr lang="zh-CN" altLang="en-US" sz="2900" b="1" dirty="0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0" name="组合 16"/>
          <p:cNvGrpSpPr/>
          <p:nvPr/>
        </p:nvGrpSpPr>
        <p:grpSpPr>
          <a:xfrm>
            <a:off x="4118672" y="1220610"/>
            <a:ext cx="4924843" cy="814471"/>
            <a:chOff x="3890069" y="1971269"/>
            <a:chExt cx="4924843" cy="814471"/>
          </a:xfrm>
        </p:grpSpPr>
        <p:grpSp>
          <p:nvGrpSpPr>
            <p:cNvPr id="52" name="组合 13"/>
            <p:cNvGrpSpPr/>
            <p:nvPr/>
          </p:nvGrpSpPr>
          <p:grpSpPr>
            <a:xfrm>
              <a:off x="3890069" y="1971269"/>
              <a:ext cx="4924843" cy="814471"/>
              <a:chOff x="3890069" y="1971269"/>
              <a:chExt cx="4924843" cy="814471"/>
            </a:xfrm>
          </p:grpSpPr>
          <p:sp>
            <p:nvSpPr>
              <p:cNvPr id="58" name="五边形 10"/>
              <p:cNvSpPr/>
              <p:nvPr/>
            </p:nvSpPr>
            <p:spPr>
              <a:xfrm flipH="1">
                <a:off x="3890069" y="1971269"/>
                <a:ext cx="4924843" cy="814471"/>
              </a:xfrm>
              <a:prstGeom prst="homePlate">
                <a:avLst/>
              </a:prstGeom>
              <a:solidFill>
                <a:srgbClr val="FF3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12"/>
              <p:cNvSpPr/>
              <p:nvPr/>
            </p:nvSpPr>
            <p:spPr>
              <a:xfrm rot="2700000">
                <a:off x="4123109" y="2203750"/>
                <a:ext cx="417135" cy="424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文本框 3"/>
            <p:cNvSpPr txBox="1"/>
            <p:nvPr/>
          </p:nvSpPr>
          <p:spPr>
            <a:xfrm>
              <a:off x="4634948" y="2008798"/>
              <a:ext cx="41009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Thực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hành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các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thao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tác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cơ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bản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với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tệp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và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khối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văn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bản</a:t>
              </a:r>
              <a:endParaRPr lang="zh-CN" altLang="en-US" sz="2000" b="1" i="1" dirty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57" name="文本框 3"/>
            <p:cNvSpPr txBox="1"/>
            <p:nvPr/>
          </p:nvSpPr>
          <p:spPr>
            <a:xfrm>
              <a:off x="4100081" y="2165644"/>
              <a:ext cx="448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3399"/>
                  </a:solidFill>
                  <a:latin typeface="Segoe Print" pitchFamily="2" charset="0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rgbClr val="FF3399"/>
                </a:solidFill>
                <a:latin typeface="Segoe Print" pitchFamily="2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17"/>
          <p:cNvGrpSpPr/>
          <p:nvPr/>
        </p:nvGrpSpPr>
        <p:grpSpPr>
          <a:xfrm>
            <a:off x="4118672" y="2319109"/>
            <a:ext cx="4924844" cy="749149"/>
            <a:chOff x="5141549" y="2222469"/>
            <a:chExt cx="4821690" cy="619163"/>
          </a:xfrm>
        </p:grpSpPr>
        <p:grpSp>
          <p:nvGrpSpPr>
            <p:cNvPr id="61" name="组合 18"/>
            <p:cNvGrpSpPr/>
            <p:nvPr/>
          </p:nvGrpSpPr>
          <p:grpSpPr>
            <a:xfrm>
              <a:off x="5141549" y="2222469"/>
              <a:ext cx="4821690" cy="619163"/>
              <a:chOff x="5141549" y="2222469"/>
              <a:chExt cx="4821690" cy="619163"/>
            </a:xfrm>
          </p:grpSpPr>
          <p:sp>
            <p:nvSpPr>
              <p:cNvPr id="64" name="五边形 21"/>
              <p:cNvSpPr/>
              <p:nvPr/>
            </p:nvSpPr>
            <p:spPr>
              <a:xfrm flipH="1">
                <a:off x="5141549" y="2222469"/>
                <a:ext cx="4821690" cy="619163"/>
              </a:xfrm>
              <a:prstGeom prst="homePlat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22"/>
              <p:cNvSpPr/>
              <p:nvPr/>
            </p:nvSpPr>
            <p:spPr>
              <a:xfrm rot="2700000">
                <a:off x="5401447" y="2338980"/>
                <a:ext cx="351792" cy="3656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3"/>
            <p:cNvSpPr txBox="1"/>
            <p:nvPr/>
          </p:nvSpPr>
          <p:spPr>
            <a:xfrm>
              <a:off x="5870828" y="2243650"/>
              <a:ext cx="3901196" cy="585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Thực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hành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tạo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tệp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văn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bản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để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viết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về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một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chủ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đề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,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có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ảnh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minh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họa</a:t>
              </a:r>
              <a:endParaRPr lang="zh-CN" altLang="en-US" sz="2000" b="1" i="1" dirty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63" name="文本框 3"/>
            <p:cNvSpPr txBox="1"/>
            <p:nvPr/>
          </p:nvSpPr>
          <p:spPr>
            <a:xfrm>
              <a:off x="5400743" y="2321957"/>
              <a:ext cx="331937" cy="381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92D050"/>
                  </a:solidFill>
                  <a:latin typeface="Segoe Print" pitchFamily="2" charset="0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rgbClr val="92D050"/>
                </a:solidFill>
                <a:latin typeface="Segoe Print" pitchFamily="2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118672" y="3332645"/>
            <a:ext cx="4924843" cy="814471"/>
            <a:chOff x="3890069" y="1971269"/>
            <a:chExt cx="4924843" cy="814471"/>
          </a:xfrm>
        </p:grpSpPr>
        <p:grpSp>
          <p:nvGrpSpPr>
            <p:cNvPr id="18" name="组合 13"/>
            <p:cNvGrpSpPr/>
            <p:nvPr/>
          </p:nvGrpSpPr>
          <p:grpSpPr>
            <a:xfrm>
              <a:off x="3890069" y="1971269"/>
              <a:ext cx="4924843" cy="814471"/>
              <a:chOff x="3890069" y="1971269"/>
              <a:chExt cx="4924843" cy="814471"/>
            </a:xfrm>
          </p:grpSpPr>
          <p:sp>
            <p:nvSpPr>
              <p:cNvPr id="21" name="五边形 10"/>
              <p:cNvSpPr/>
              <p:nvPr/>
            </p:nvSpPr>
            <p:spPr>
              <a:xfrm flipH="1">
                <a:off x="3890069" y="1971269"/>
                <a:ext cx="4924843" cy="814471"/>
              </a:xfrm>
              <a:prstGeom prst="homePlat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12"/>
              <p:cNvSpPr/>
              <p:nvPr/>
            </p:nvSpPr>
            <p:spPr>
              <a:xfrm rot="2700000">
                <a:off x="4123109" y="2203750"/>
                <a:ext cx="417135" cy="424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3"/>
            <p:cNvSpPr txBox="1"/>
            <p:nvPr/>
          </p:nvSpPr>
          <p:spPr>
            <a:xfrm>
              <a:off x="4634948" y="2174169"/>
              <a:ext cx="41009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Vận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dụng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thực</a:t>
              </a:r>
              <a:r>
                <a:rPr lang="en-US" altLang="zh-CN" sz="2000" b="1" i="1" dirty="0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en-US" altLang="zh-CN" sz="2000" b="1" i="1" dirty="0" err="1" smtClean="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hành</a:t>
              </a:r>
              <a:endParaRPr lang="zh-CN" altLang="en-US" sz="2000" b="1" i="1" dirty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20" name="文本框 3"/>
            <p:cNvSpPr txBox="1"/>
            <p:nvPr/>
          </p:nvSpPr>
          <p:spPr>
            <a:xfrm>
              <a:off x="4100081" y="2204556"/>
              <a:ext cx="4484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4"/>
                  </a:solidFill>
                  <a:latin typeface="Segoe Print" pitchFamily="2" charset="0"/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chemeClr val="accent4"/>
                </a:solidFill>
                <a:latin typeface="Segoe Print" pitchFamily="2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6554</TotalTime>
  <Words>675</Words>
  <Application>Microsoft Office PowerPoint</Application>
  <PresentationFormat>On-screen Show (16:9)</PresentationFormat>
  <Paragraphs>84</Paragraphs>
  <Slides>26</Slides>
  <Notes>1</Notes>
  <HiddenSlides>0</HiddenSlides>
  <MMClips>6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Office 主题​​</vt:lpstr>
      <vt:lpstr>1_Office 主题​​</vt:lpstr>
      <vt:lpstr>Custom Design</vt:lpstr>
      <vt:lpstr>1_默认设计模板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Nothing1010</cp:lastModifiedBy>
  <cp:revision>300</cp:revision>
  <dcterms:created xsi:type="dcterms:W3CDTF">2017-06-11T12:45:34Z</dcterms:created>
  <dcterms:modified xsi:type="dcterms:W3CDTF">2023-07-03T16:08:00Z</dcterms:modified>
</cp:coreProperties>
</file>