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7" r:id="rId2"/>
    <p:sldMasterId id="2147483723" r:id="rId3"/>
  </p:sldMasterIdLst>
  <p:notesMasterIdLst>
    <p:notesMasterId r:id="rId13"/>
  </p:notesMasterIdLst>
  <p:sldIdLst>
    <p:sldId id="283" r:id="rId4"/>
    <p:sldId id="284" r:id="rId5"/>
    <p:sldId id="285" r:id="rId6"/>
    <p:sldId id="287" r:id="rId7"/>
    <p:sldId id="288" r:id="rId8"/>
    <p:sldId id="289" r:id="rId9"/>
    <p:sldId id="290" r:id="rId10"/>
    <p:sldId id="291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5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8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60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4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7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529783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tiết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toán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2738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6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37: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60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98583" y="2750905"/>
            <a:ext cx="1350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173964" y="2811399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696584" y="322368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027237" y="2798289"/>
            <a:ext cx="1357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611313" y="325974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504923" y="2811399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176561" y="317425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1124400" y="4582541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3091449" y="4576526"/>
            <a:ext cx="8814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5001493" y="4609506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6304502" y="4568004"/>
            <a:ext cx="10285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4" y="122646"/>
            <a:ext cx="10265968" cy="2274316"/>
          </a:xfrm>
          <a:prstGeom prst="rect">
            <a:avLst/>
          </a:prstGeom>
        </p:spPr>
      </p:pic>
      <p:sp>
        <p:nvSpPr>
          <p:cNvPr id="22" name="Text Box 5"/>
          <p:cNvSpPr txBox="1"/>
          <p:nvPr/>
        </p:nvSpPr>
        <p:spPr>
          <a:xfrm>
            <a:off x="7955842" y="2839791"/>
            <a:ext cx="11584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24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－</a:t>
            </a:r>
          </a:p>
        </p:txBody>
      </p:sp>
      <p:sp>
        <p:nvSpPr>
          <p:cNvPr id="23" name="Text Box 15"/>
          <p:cNvSpPr txBox="1"/>
          <p:nvPr/>
        </p:nvSpPr>
        <p:spPr>
          <a:xfrm>
            <a:off x="7605970" y="326268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24" name="Text Box 3"/>
          <p:cNvSpPr txBox="1"/>
          <p:nvPr/>
        </p:nvSpPr>
        <p:spPr>
          <a:xfrm>
            <a:off x="9560868" y="4576526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25" name="Text Box 5"/>
          <p:cNvSpPr txBox="1"/>
          <p:nvPr/>
        </p:nvSpPr>
        <p:spPr>
          <a:xfrm>
            <a:off x="9665142" y="2868612"/>
            <a:ext cx="9682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26" name="Text Box 3"/>
          <p:cNvSpPr txBox="1"/>
          <p:nvPr/>
        </p:nvSpPr>
        <p:spPr>
          <a:xfrm>
            <a:off x="8249079" y="4638327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27" name="Text Box 15"/>
          <p:cNvSpPr txBox="1"/>
          <p:nvPr/>
        </p:nvSpPr>
        <p:spPr>
          <a:xfrm>
            <a:off x="9405043" y="319486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42319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2" grpId="0"/>
      <p:bldP spid="22" grpId="1"/>
      <p:bldP spid="23" grpId="0"/>
      <p:bldP spid="23" grpId="1"/>
      <p:bldP spid="25" grpId="0"/>
      <p:bldP spid="25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" y="-100349"/>
            <a:ext cx="12098956" cy="706903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520409" y="2681619"/>
            <a:ext cx="723305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45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02073" y="2681618"/>
            <a:ext cx="713294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87570" y="2681619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30420" y="3690666"/>
            <a:ext cx="713294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87097" y="3681041"/>
            <a:ext cx="713294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45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87570" y="3690666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20282" y="4632517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544884" y="5641564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701561" y="4651769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782840" y="4613578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687097" y="5622497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782840" y="5574991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839909" y="2718070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903197" y="3681041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071366" y="4651769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907011" y="5574991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925001" y="2718070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888388" y="3675384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903197" y="4674988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071366" y="5641564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013357" y="2681618"/>
            <a:ext cx="814848" cy="75255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989206" y="3662373"/>
            <a:ext cx="814848" cy="75255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72370" y="4633543"/>
            <a:ext cx="814848" cy="75255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81900" y="5586045"/>
            <a:ext cx="814848" cy="75255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815202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3" grpId="2" animBg="1"/>
      <p:bldP spid="14" grpId="1" animBg="1"/>
      <p:bldP spid="14" grpId="2" animBg="1"/>
      <p:bldP spid="19" grpId="1" animBg="1"/>
      <p:bldP spid="19" grpId="2" animBg="1"/>
      <p:bldP spid="22" grpId="1" animBg="1"/>
      <p:bldP spid="22" grpId="2" animBg="1"/>
      <p:bldP spid="23" grpId="1" animBg="1"/>
      <p:bldP spid="23" grpId="2" animBg="1"/>
      <p:bldP spid="24" grpId="1" animBg="1"/>
      <p:bldP spid="24" grpId="2" animBg="1"/>
      <p:bldP spid="25" grpId="1" animBg="1"/>
      <p:bldP spid="25" grpId="2" animBg="1"/>
      <p:bldP spid="26" grpId="1" animBg="1"/>
      <p:bldP spid="26" grpId="2" animBg="1"/>
      <p:bldP spid="40" grpId="1" animBg="1"/>
      <p:bldP spid="40" grpId="2" animBg="1"/>
      <p:bldP spid="41" grpId="1" animBg="1"/>
      <p:bldP spid="41" grpId="2" animBg="1"/>
      <p:bldP spid="42" grpId="1" animBg="1"/>
      <p:bldP spid="42" grpId="2" animBg="1"/>
      <p:bldP spid="43" grpId="1" animBg="1"/>
      <p:bldP spid="43" grpId="2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81"/>
            <a:ext cx="12012328" cy="680390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736685" y="835432"/>
            <a:ext cx="1155825" cy="5572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36685" y="1544583"/>
            <a:ext cx="1155825" cy="5572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=30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73370" y="835432"/>
            <a:ext cx="1155825" cy="5572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=82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93819" y="1544582"/>
            <a:ext cx="1155825" cy="5572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210055" y="835432"/>
            <a:ext cx="1155825" cy="5572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=99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210055" y="1556239"/>
            <a:ext cx="1155825" cy="5572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=79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58738" y="4628561"/>
            <a:ext cx="5213023" cy="754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58033" y="4628561"/>
            <a:ext cx="5213023" cy="754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564091" y="4732256"/>
            <a:ext cx="5307290" cy="8012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57164" y="4628561"/>
            <a:ext cx="4301236" cy="9049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40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621154" y="2497608"/>
            <a:ext cx="6570846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41366" y="3444545"/>
            <a:ext cx="4405751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25+14 = 39  (</a:t>
            </a:r>
            <a:r>
              <a:rPr lang="en-US" sz="3200" dirty="0" err="1">
                <a:solidFill>
                  <a:schemeClr val="tx1"/>
                </a:solidFill>
              </a:rPr>
              <a:t>quả</a:t>
            </a:r>
            <a:r>
              <a:rPr lang="en-US" sz="3200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19323" y="4232057"/>
            <a:ext cx="4265340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39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94547" y="1636193"/>
            <a:ext cx="209938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00"/>
            <a:ext cx="10848975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6" y="2960016"/>
            <a:ext cx="3007004" cy="3897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980" y="3582186"/>
            <a:ext cx="3723797" cy="32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48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5" grpId="0" animBg="1"/>
      <p:bldP spid="15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871"/>
            <a:ext cx="12301979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50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1569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119</Words>
  <Application>Microsoft Office PowerPoint</Application>
  <PresentationFormat>Widescreen</PresentationFormat>
  <Paragraphs>73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微软雅黑</vt:lpstr>
      <vt:lpstr>黑体</vt:lpstr>
      <vt:lpstr>SimSun</vt:lpstr>
      <vt:lpstr>.VnAvant</vt:lpstr>
      <vt:lpstr>Arial</vt:lpstr>
      <vt:lpstr>Arial-Rounded</vt:lpstr>
      <vt:lpstr>Calibri</vt:lpstr>
      <vt:lpstr>Calibri Light</vt:lpstr>
      <vt:lpstr>inpin heiti</vt:lpstr>
      <vt:lpstr>Montserrat ExtraBold</vt:lpstr>
      <vt:lpstr>Times New Roman</vt:lpstr>
      <vt:lpstr>UTM Avo</vt:lpstr>
      <vt:lpstr>方正卡通简体</vt:lpstr>
      <vt:lpstr>Office 主题​​</vt:lpstr>
      <vt:lpstr>1_Office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16</cp:revision>
  <dcterms:created xsi:type="dcterms:W3CDTF">2021-05-21T12:59:00Z</dcterms:created>
  <dcterms:modified xsi:type="dcterms:W3CDTF">2021-06-26T04:36:09Z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