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8.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2.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EB22A89-C560-B2A3-05CA-6C3852880A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AD4DCA0-D2F7-7062-4438-1305B2703B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26F9ED0-684E-FAFB-5C3E-A3E245769F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7EC0178-ED8B-DEFB-1684-85567F99815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1AEFC9A-A58C-8EF2-7560-3D277EE9A93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75D7917-466C-63D8-D08D-9EAC3D233C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2023/10/15</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1.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2.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TotalTime>
  <Words>966</Words>
  <PresentationFormat>Widescreen</PresentationFormat>
  <Paragraphs>185</Paragraphs>
  <Slides>23</Slides>
  <Notes>8</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23</vt:i4>
      </vt:variant>
    </vt:vector>
  </HeadingPairs>
  <TitlesOfParts>
    <vt:vector size="48" baseType="lpstr">
      <vt:lpstr>等线</vt:lpstr>
      <vt:lpstr>等线 Light</vt:lpstr>
      <vt:lpstr>Arial</vt:lpstr>
      <vt:lpstr>Bebas Neue</vt:lpstr>
      <vt:lpstr>Calibri</vt:lpstr>
      <vt:lpstr>Cambria</vt:lpstr>
      <vt:lpstr>Comfortaa</vt:lpstr>
      <vt:lpstr>Comfortaa Medium</vt:lpstr>
      <vt:lpstr>Comfortaa SemiBold</vt:lpstr>
      <vt:lpstr>Crete Round</vt:lpstr>
      <vt:lpstr>Mali</vt:lpstr>
      <vt:lpstr>Mali Medium</vt:lpstr>
      <vt:lpstr>Mali SemiBold</vt:lpstr>
      <vt:lpstr>Roboto Slab</vt:lpstr>
      <vt:lpstr>Roboto Slab SemiBold</vt:lpstr>
      <vt:lpstr>Rye</vt:lpstr>
      <vt:lpstr>Times New Roman</vt:lpstr>
      <vt:lpstr>UTM Mabella</vt:lpstr>
      <vt:lpstr>思源黑体 CN Regular</vt: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2023-09-12T00:26:44Z</dcterms:created>
  <dcterms:modified xsi:type="dcterms:W3CDTF">2023-10-15T08:39:30Z</dcterms:modified>
</cp:coreProperties>
</file>