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18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53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84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86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68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36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17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50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9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24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00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84323-2A5C-42FB-892F-74069FCA80C7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ED8E0-B6DC-4E2D-B722-BEDB42CE8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6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microsoft.com/office/2007/relationships/hdphoto" Target="../media/hdphoto2.wdp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microsoft.com/office/2007/relationships/hdphoto" Target="../media/hdphoto5.wdp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3.png"/><Relationship Id="rId7" Type="http://schemas.microsoft.com/office/2007/relationships/hdphoto" Target="../media/hdphoto3.wdp"/><Relationship Id="rId12" Type="http://schemas.openxmlformats.org/officeDocument/2006/relationships/image" Target="../media/image9.png"/><Relationship Id="rId17" Type="http://schemas.openxmlformats.org/officeDocument/2006/relationships/slide" Target="slide7.xml"/><Relationship Id="rId25" Type="http://schemas.openxmlformats.org/officeDocument/2006/relationships/image" Target="../media/image15.jpg"/><Relationship Id="rId2" Type="http://schemas.openxmlformats.org/officeDocument/2006/relationships/audio" Target="../media/media2.mp3"/><Relationship Id="rId16" Type="http://schemas.microsoft.com/office/2007/relationships/hdphoto" Target="../media/hdphoto6.wdp"/><Relationship Id="rId20" Type="http://schemas.openxmlformats.org/officeDocument/2006/relationships/image" Target="../media/image12.png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11" Type="http://schemas.openxmlformats.org/officeDocument/2006/relationships/slide" Target="slide5.xml"/><Relationship Id="rId24" Type="http://schemas.openxmlformats.org/officeDocument/2006/relationships/image" Target="../media/image5.png"/><Relationship Id="rId5" Type="http://schemas.openxmlformats.org/officeDocument/2006/relationships/slide" Target="slide3.xml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10" Type="http://schemas.microsoft.com/office/2007/relationships/hdphoto" Target="../media/hdphoto4.wdp"/><Relationship Id="rId19" Type="http://schemas.microsoft.com/office/2007/relationships/hdphoto" Target="../media/hdphoto7.wdp"/><Relationship Id="rId4" Type="http://schemas.openxmlformats.org/officeDocument/2006/relationships/image" Target="../media/image6.png"/><Relationship Id="rId9" Type="http://schemas.openxmlformats.org/officeDocument/2006/relationships/image" Target="../media/image8.png"/><Relationship Id="rId14" Type="http://schemas.openxmlformats.org/officeDocument/2006/relationships/slide" Target="slide6.xml"/><Relationship Id="rId22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000" y1="64608" x2="5846" y2="75059"/>
                        <a14:foregroundMark x1="79846" y1="15202" x2="77538" y2="15439"/>
                        <a14:foregroundMark x1="83077" y1="14727" x2="83385" y2="13777"/>
                        <a14:foregroundMark x1="83385" y1="18527" x2="82923" y2="19715"/>
                        <a14:foregroundMark x1="81538" y1="27553" x2="81538" y2="27553"/>
                        <a14:foregroundMark x1="80154" y1="8076" x2="80154" y2="8076"/>
                        <a14:foregroundMark x1="76462" y1="9739" x2="76462" y2="9739"/>
                        <a14:foregroundMark x1="74615" y1="3563" x2="74615" y2="3563"/>
                        <a14:foregroundMark x1="90308" y1="23278" x2="89692" y2="26366"/>
                        <a14:foregroundMark x1="98154" y1="25653" x2="98154" y2="25653"/>
                        <a14:foregroundMark x1="95077" y1="22328" x2="95077" y2="22328"/>
                        <a14:foregroundMark x1="87231" y1="79572" x2="87692" y2="82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17" y="-1343606"/>
            <a:ext cx="7205551" cy="466698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01558" y="656679"/>
            <a:ext cx="57666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HỒNG TẶNG CÔ</a:t>
            </a:r>
            <a:endParaRPr lang="en-US" sz="4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01410" y="235856"/>
            <a:ext cx="4323519" cy="878065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734408" y="3562350"/>
            <a:ext cx="56871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hãy hái những bông hoa hồng đẹp nhất để dành tặng mẹ và cô giáo bằng cách trả lời nhanh và đúng các câu hỏi.</a:t>
            </a:r>
            <a:endParaRPr 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2" descr="Káº¿t quáº£ hÃ¬nh áº£nh cho rose cartoon png pink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4222" y1="35673" x2="41333" y2="92212"/>
                        <a14:foregroundMark x1="35111" y1="50288" x2="5778" y2="79519"/>
                        <a14:foregroundMark x1="19556" y1="38365" x2="33778" y2="69904"/>
                        <a14:foregroundMark x1="6667" y1="71154" x2="9111" y2="64808"/>
                        <a14:foregroundMark x1="6111" y1="64904" x2="6333" y2="60481"/>
                        <a14:foregroundMark x1="58730" y1="81787" x2="61111" y2="47766"/>
                        <a14:foregroundMark x1="73810" y1="79725" x2="75000" y2="56701"/>
                        <a14:foregroundMark x1="71429" y1="75945" x2="54762" y2="63230"/>
                        <a14:foregroundMark x1="40476" y1="85911" x2="59127" y2="42955"/>
                        <a14:foregroundMark x1="58730" y1="36082" x2="18254" y2="34021"/>
                        <a14:foregroundMark x1="65079" y1="34364" x2="83730" y2="26117"/>
                        <a14:foregroundMark x1="57143" y1="22680" x2="55159" y2="10997"/>
                        <a14:foregroundMark x1="56746" y1="12027" x2="57937" y2="3436"/>
                        <a14:foregroundMark x1="42063" y1="69072" x2="48810" y2="40550"/>
                        <a14:foregroundMark x1="21429" y1="67698" x2="19048" y2="51203"/>
                        <a14:foregroundMark x1="29762" y1="89347" x2="9524" y2="76976"/>
                        <a14:foregroundMark x1="25397" y1="88660" x2="18254" y2="85567"/>
                        <a14:foregroundMark x1="47222" y1="87629" x2="70238" y2="74914"/>
                        <a14:foregroundMark x1="73810" y1="80412" x2="47222" y2="84880"/>
                        <a14:foregroundMark x1="51984" y1="86942" x2="72222" y2="8178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891">
            <a:off x="7549814" y="5124495"/>
            <a:ext cx="1335387" cy="154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Hoa hong tang co (July - In Love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64145" y="24644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8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6667" numSld="8">
                <p:cTn id="3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9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6" name="Picture 3" descr="C:\Users\ADMIN\Desktop\Tai nguyen thiet ke tro choi\Bảng gỗ\1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8" y="-47024"/>
            <a:ext cx="826241" cy="8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4" descr="C:\Users\ADMIN\Desktop\Tai nguyen thiet ke tro choi\Bảng gỗ\2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14" y="-39387"/>
            <a:ext cx="781442" cy="83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5" descr="C:\Users\ADMIN\Desktop\Tai nguyen thiet ke tro choi\Bảng gỗ\3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432" y="-43543"/>
            <a:ext cx="791253" cy="84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6" descr="C:\Users\ADMIN\Desktop\Tai nguyen thiet ke tro choi\Bảng gỗ\4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002" y="-39387"/>
            <a:ext cx="753836" cy="8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7" descr="C:\Users\ADMIN\Desktop\Tai nguyen thiet ke tro choi\Bảng gỗ\5.jp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809" y="-19353"/>
            <a:ext cx="753836" cy="8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972" y="1253880"/>
            <a:ext cx="990738" cy="2438740"/>
          </a:xfrm>
          <a:prstGeom prst="rect">
            <a:avLst/>
          </a:prstGeom>
        </p:spPr>
      </p:pic>
      <p:pic>
        <p:nvPicPr>
          <p:cNvPr id="138" name="Picture 2" descr="Káº¿t quáº£ hÃ¬nh áº£nh cho rose cartoon png pink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34222" y1="35673" x2="41333" y2="92212"/>
                        <a14:foregroundMark x1="35111" y1="50288" x2="5778" y2="79519"/>
                        <a14:foregroundMark x1="19556" y1="38365" x2="33778" y2="69904"/>
                        <a14:foregroundMark x1="6667" y1="71154" x2="9111" y2="64808"/>
                        <a14:foregroundMark x1="6111" y1="64904" x2="6333" y2="60481"/>
                        <a14:foregroundMark x1="58730" y1="81787" x2="61111" y2="47766"/>
                        <a14:foregroundMark x1="73810" y1="79725" x2="75000" y2="56701"/>
                        <a14:foregroundMark x1="71429" y1="75945" x2="54762" y2="63230"/>
                        <a14:foregroundMark x1="40476" y1="85911" x2="59127" y2="42955"/>
                        <a14:foregroundMark x1="58730" y1="36082" x2="18254" y2="34021"/>
                        <a14:foregroundMark x1="65079" y1="34364" x2="83730" y2="26117"/>
                        <a14:foregroundMark x1="57143" y1="22680" x2="55159" y2="10997"/>
                        <a14:foregroundMark x1="56746" y1="12027" x2="57937" y2="3436"/>
                        <a14:foregroundMark x1="42063" y1="69072" x2="48810" y2="40550"/>
                        <a14:foregroundMark x1="21429" y1="67698" x2="19048" y2="51203"/>
                        <a14:foregroundMark x1="29762" y1="89347" x2="9524" y2="76976"/>
                        <a14:foregroundMark x1="25397" y1="88660" x2="18254" y2="85567"/>
                        <a14:foregroundMark x1="47222" y1="87629" x2="70238" y2="74914"/>
                        <a14:foregroundMark x1="73810" y1="80412" x2="47222" y2="84880"/>
                        <a14:foregroundMark x1="51984" y1="86942" x2="72222" y2="81787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24254">
            <a:off x="686671" y="4617789"/>
            <a:ext cx="752968" cy="87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2004">
            <a:off x="6795292" y="1735535"/>
            <a:ext cx="990738" cy="2438740"/>
          </a:xfrm>
          <a:prstGeom prst="rect">
            <a:avLst/>
          </a:prstGeom>
        </p:spPr>
      </p:pic>
      <p:pic>
        <p:nvPicPr>
          <p:cNvPr id="140" name="Picture 2" descr="Káº¿t quáº£ hÃ¬nh áº£nh cho rose cartoon png pink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34222" y1="35673" x2="41333" y2="92212"/>
                        <a14:foregroundMark x1="35111" y1="50288" x2="5778" y2="79519"/>
                        <a14:foregroundMark x1="19556" y1="38365" x2="33778" y2="69904"/>
                        <a14:foregroundMark x1="6667" y1="71154" x2="9111" y2="64808"/>
                        <a14:foregroundMark x1="6111" y1="64904" x2="6333" y2="60481"/>
                        <a14:foregroundMark x1="58730" y1="81787" x2="61111" y2="47766"/>
                        <a14:foregroundMark x1="73810" y1="79725" x2="75000" y2="56701"/>
                        <a14:foregroundMark x1="71429" y1="75945" x2="54762" y2="63230"/>
                        <a14:foregroundMark x1="40476" y1="85911" x2="59127" y2="42955"/>
                        <a14:foregroundMark x1="58730" y1="36082" x2="18254" y2="34021"/>
                        <a14:foregroundMark x1="65079" y1="34364" x2="83730" y2="26117"/>
                        <a14:foregroundMark x1="57143" y1="22680" x2="55159" y2="10997"/>
                        <a14:foregroundMark x1="56746" y1="12027" x2="57937" y2="3436"/>
                        <a14:foregroundMark x1="42063" y1="69072" x2="48810" y2="40550"/>
                        <a14:foregroundMark x1="21429" y1="67698" x2="19048" y2="51203"/>
                        <a14:foregroundMark x1="29762" y1="89347" x2="9524" y2="76976"/>
                        <a14:foregroundMark x1="25397" y1="88660" x2="18254" y2="85567"/>
                        <a14:foregroundMark x1="47222" y1="87629" x2="70238" y2="74914"/>
                        <a14:foregroundMark x1="73810" y1="80412" x2="47222" y2="84880"/>
                        <a14:foregroundMark x1="51984" y1="86942" x2="72222" y2="81787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95072">
            <a:off x="3611868" y="3351692"/>
            <a:ext cx="752968" cy="87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9140">
            <a:off x="7095836" y="1683649"/>
            <a:ext cx="990738" cy="2438740"/>
          </a:xfrm>
          <a:prstGeom prst="rect">
            <a:avLst/>
          </a:prstGeom>
        </p:spPr>
      </p:pic>
      <p:pic>
        <p:nvPicPr>
          <p:cNvPr id="142" name="Picture 2" descr="Káº¿t quáº£ hÃ¬nh áº£nh cho rose cartoon png pink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34222" y1="35673" x2="41333" y2="92212"/>
                        <a14:foregroundMark x1="35111" y1="50288" x2="5778" y2="79519"/>
                        <a14:foregroundMark x1="19556" y1="38365" x2="33778" y2="69904"/>
                        <a14:foregroundMark x1="6667" y1="71154" x2="9111" y2="64808"/>
                        <a14:foregroundMark x1="6111" y1="64904" x2="6333" y2="60481"/>
                        <a14:foregroundMark x1="58730" y1="81787" x2="61111" y2="47766"/>
                        <a14:foregroundMark x1="73810" y1="79725" x2="75000" y2="56701"/>
                        <a14:foregroundMark x1="71429" y1="75945" x2="54762" y2="63230"/>
                        <a14:foregroundMark x1="40476" y1="85911" x2="59127" y2="42955"/>
                        <a14:foregroundMark x1="58730" y1="36082" x2="18254" y2="34021"/>
                        <a14:foregroundMark x1="65079" y1="34364" x2="83730" y2="26117"/>
                        <a14:foregroundMark x1="57143" y1="22680" x2="55159" y2="10997"/>
                        <a14:foregroundMark x1="56746" y1="12027" x2="57937" y2="3436"/>
                        <a14:foregroundMark x1="42063" y1="69072" x2="48810" y2="40550"/>
                        <a14:foregroundMark x1="21429" y1="67698" x2="19048" y2="51203"/>
                        <a14:foregroundMark x1="29762" y1="89347" x2="9524" y2="76976"/>
                        <a14:foregroundMark x1="25397" y1="88660" x2="18254" y2="85567"/>
                        <a14:foregroundMark x1="47222" y1="87629" x2="70238" y2="74914"/>
                        <a14:foregroundMark x1="73810" y1="80412" x2="47222" y2="84880"/>
                        <a14:foregroundMark x1="51984" y1="86942" x2="72222" y2="81787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95072">
            <a:off x="1793180" y="6020593"/>
            <a:ext cx="752968" cy="87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2" descr="Káº¿t quáº£ hÃ¬nh áº£nh cho rose cartoon png pink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34222" y1="35673" x2="41333" y2="92212"/>
                        <a14:foregroundMark x1="35111" y1="50288" x2="5778" y2="79519"/>
                        <a14:foregroundMark x1="19556" y1="38365" x2="33778" y2="69904"/>
                        <a14:foregroundMark x1="6667" y1="71154" x2="9111" y2="64808"/>
                        <a14:foregroundMark x1="6111" y1="64904" x2="6333" y2="60481"/>
                        <a14:foregroundMark x1="58730" y1="81787" x2="61111" y2="47766"/>
                        <a14:foregroundMark x1="73810" y1="79725" x2="75000" y2="56701"/>
                        <a14:foregroundMark x1="71429" y1="75945" x2="54762" y2="63230"/>
                        <a14:foregroundMark x1="40476" y1="85911" x2="59127" y2="42955"/>
                        <a14:foregroundMark x1="58730" y1="36082" x2="18254" y2="34021"/>
                        <a14:foregroundMark x1="65079" y1="34364" x2="83730" y2="26117"/>
                        <a14:foregroundMark x1="57143" y1="22680" x2="55159" y2="10997"/>
                        <a14:foregroundMark x1="56746" y1="12027" x2="57937" y2="3436"/>
                        <a14:foregroundMark x1="42063" y1="69072" x2="48810" y2="40550"/>
                        <a14:foregroundMark x1="21429" y1="67698" x2="19048" y2="51203"/>
                        <a14:foregroundMark x1="29762" y1="89347" x2="9524" y2="76976"/>
                        <a14:foregroundMark x1="25397" y1="88660" x2="18254" y2="85567"/>
                        <a14:foregroundMark x1="47222" y1="87629" x2="70238" y2="74914"/>
                        <a14:foregroundMark x1="73810" y1="80412" x2="47222" y2="84880"/>
                        <a14:foregroundMark x1="51984" y1="86942" x2="72222" y2="81787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95072">
            <a:off x="2710596" y="4484703"/>
            <a:ext cx="752968" cy="87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1390">
            <a:off x="6969211" y="2323378"/>
            <a:ext cx="990738" cy="2438740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1807">
            <a:off x="7173796" y="2348888"/>
            <a:ext cx="990738" cy="2438740"/>
          </a:xfrm>
          <a:prstGeom prst="rect">
            <a:avLst/>
          </a:prstGeom>
        </p:spPr>
      </p:pic>
      <p:pic>
        <p:nvPicPr>
          <p:cNvPr id="152" name="Picture 2" descr="Káº¿t quáº£ hÃ¬nh áº£nh cho rose cartoon png pink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34222" y1="35673" x2="41333" y2="92212"/>
                        <a14:foregroundMark x1="35111" y1="50288" x2="5778" y2="79519"/>
                        <a14:foregroundMark x1="19556" y1="38365" x2="33778" y2="69904"/>
                        <a14:foregroundMark x1="6667" y1="71154" x2="9111" y2="64808"/>
                        <a14:foregroundMark x1="6111" y1="64904" x2="6333" y2="60481"/>
                        <a14:foregroundMark x1="58730" y1="81787" x2="61111" y2="47766"/>
                        <a14:foregroundMark x1="73810" y1="79725" x2="75000" y2="56701"/>
                        <a14:foregroundMark x1="71429" y1="75945" x2="54762" y2="63230"/>
                        <a14:foregroundMark x1="40476" y1="85911" x2="59127" y2="42955"/>
                        <a14:foregroundMark x1="58730" y1="36082" x2="18254" y2="34021"/>
                        <a14:foregroundMark x1="65079" y1="34364" x2="83730" y2="26117"/>
                        <a14:foregroundMark x1="57143" y1="22680" x2="55159" y2="10997"/>
                        <a14:foregroundMark x1="56746" y1="12027" x2="57937" y2="3436"/>
                        <a14:foregroundMark x1="42063" y1="69072" x2="48810" y2="40550"/>
                        <a14:foregroundMark x1="21429" y1="67698" x2="19048" y2="51203"/>
                        <a14:foregroundMark x1="29762" y1="89347" x2="9524" y2="76976"/>
                        <a14:foregroundMark x1="25397" y1="88660" x2="18254" y2="85567"/>
                        <a14:foregroundMark x1="47222" y1="87629" x2="70238" y2="74914"/>
                        <a14:foregroundMark x1="73810" y1="80412" x2="47222" y2="84880"/>
                        <a14:foregroundMark x1="51984" y1="86942" x2="72222" y2="81787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70369">
            <a:off x="5235885" y="4301276"/>
            <a:ext cx="752968" cy="87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4" descr="Káº¿t quáº£ hÃ¬nh áº£nh cho vase cartoon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512" y="3281054"/>
            <a:ext cx="2135770" cy="213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ieng vo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9436501" y="59415"/>
            <a:ext cx="609600" cy="609600"/>
          </a:xfrm>
          <a:prstGeom prst="rect">
            <a:avLst/>
          </a:prstGeom>
        </p:spPr>
      </p:pic>
      <p:pic>
        <p:nvPicPr>
          <p:cNvPr id="20" name="Tieng vo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9436501" y="803728"/>
            <a:ext cx="609600" cy="609600"/>
          </a:xfrm>
          <a:prstGeom prst="rect">
            <a:avLst/>
          </a:prstGeom>
        </p:spPr>
      </p:pic>
      <p:pic>
        <p:nvPicPr>
          <p:cNvPr id="21" name="Tieng vo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9513790" y="1580629"/>
            <a:ext cx="609600" cy="609600"/>
          </a:xfrm>
          <a:prstGeom prst="rect">
            <a:avLst/>
          </a:prstGeom>
        </p:spPr>
      </p:pic>
      <p:pic>
        <p:nvPicPr>
          <p:cNvPr id="22" name="Tieng vo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9557299" y="2357530"/>
            <a:ext cx="609600" cy="609600"/>
          </a:xfrm>
          <a:prstGeom prst="rect">
            <a:avLst/>
          </a:prstGeom>
        </p:spPr>
      </p:pic>
      <p:pic>
        <p:nvPicPr>
          <p:cNvPr id="23" name="Tieng vo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9471626" y="3263458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664" y="3382836"/>
            <a:ext cx="5265499" cy="3385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61700" y="4804982"/>
            <a:ext cx="4411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NGÀY 20/10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00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0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04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04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04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04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audio>
              <p:cMediaNode vol="37879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45455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4697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48485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48485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32111" y="-1728041"/>
            <a:ext cx="4279778" cy="77397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90942" y="2501512"/>
            <a:ext cx="2906356" cy="58066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80344" y="1684405"/>
            <a:ext cx="4642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 điền câu hỏi ở đây</a:t>
            </a:r>
            <a:endParaRPr 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69595" y="5173989"/>
            <a:ext cx="3865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 điền câu trả lời ở đây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Káº¿t quáº£ hÃ¬nh áº£nh cho rose cartoon png pin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4222" y1="35673" x2="41333" y2="92212"/>
                        <a14:foregroundMark x1="35111" y1="50288" x2="5778" y2="79519"/>
                        <a14:foregroundMark x1="19556" y1="38365" x2="33778" y2="69904"/>
                        <a14:foregroundMark x1="6667" y1="71154" x2="9111" y2="64808"/>
                        <a14:foregroundMark x1="6111" y1="64904" x2="6333" y2="60481"/>
                        <a14:foregroundMark x1="58730" y1="81787" x2="61111" y2="47766"/>
                        <a14:foregroundMark x1="73810" y1="79725" x2="75000" y2="56701"/>
                        <a14:foregroundMark x1="71429" y1="75945" x2="54762" y2="63230"/>
                        <a14:foregroundMark x1="40476" y1="85911" x2="59127" y2="42955"/>
                        <a14:foregroundMark x1="58730" y1="36082" x2="18254" y2="34021"/>
                        <a14:foregroundMark x1="65079" y1="34364" x2="83730" y2="26117"/>
                        <a14:foregroundMark x1="57143" y1="22680" x2="55159" y2="10997"/>
                        <a14:foregroundMark x1="56746" y1="12027" x2="57937" y2="3436"/>
                        <a14:foregroundMark x1="42063" y1="69072" x2="48810" y2="40550"/>
                        <a14:foregroundMark x1="21429" y1="67698" x2="19048" y2="51203"/>
                        <a14:foregroundMark x1="29762" y1="89347" x2="9524" y2="76976"/>
                        <a14:foregroundMark x1="25397" y1="88660" x2="18254" y2="85567"/>
                        <a14:foregroundMark x1="47222" y1="87629" x2="70238" y2="74914"/>
                        <a14:foregroundMark x1="73810" y1="80412" x2="47222" y2="84880"/>
                        <a14:foregroundMark x1="51984" y1="86942" x2="72222" y2="81787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891">
            <a:off x="-9732" y="4860822"/>
            <a:ext cx="1401025" cy="161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02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32111" y="-1728041"/>
            <a:ext cx="4279778" cy="77397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90942" y="2501512"/>
            <a:ext cx="2906356" cy="58066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80344" y="1684405"/>
            <a:ext cx="4642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 điền câu hỏi ở đây</a:t>
            </a:r>
            <a:endParaRPr 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69595" y="5173989"/>
            <a:ext cx="3865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 điền câu trả lời ở đây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Káº¿t quáº£ hÃ¬nh áº£nh cho rose cartoon png pin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4222" y1="35673" x2="41333" y2="92212"/>
                        <a14:foregroundMark x1="35111" y1="50288" x2="5778" y2="79519"/>
                        <a14:foregroundMark x1="19556" y1="38365" x2="33778" y2="69904"/>
                        <a14:foregroundMark x1="6667" y1="71154" x2="9111" y2="64808"/>
                        <a14:foregroundMark x1="6111" y1="64904" x2="6333" y2="60481"/>
                        <a14:foregroundMark x1="58730" y1="81787" x2="61111" y2="47766"/>
                        <a14:foregroundMark x1="73810" y1="79725" x2="75000" y2="56701"/>
                        <a14:foregroundMark x1="71429" y1="75945" x2="54762" y2="63230"/>
                        <a14:foregroundMark x1="40476" y1="85911" x2="59127" y2="42955"/>
                        <a14:foregroundMark x1="58730" y1="36082" x2="18254" y2="34021"/>
                        <a14:foregroundMark x1="65079" y1="34364" x2="83730" y2="26117"/>
                        <a14:foregroundMark x1="57143" y1="22680" x2="55159" y2="10997"/>
                        <a14:foregroundMark x1="56746" y1="12027" x2="57937" y2="3436"/>
                        <a14:foregroundMark x1="42063" y1="69072" x2="48810" y2="40550"/>
                        <a14:foregroundMark x1="21429" y1="67698" x2="19048" y2="51203"/>
                        <a14:foregroundMark x1="29762" y1="89347" x2="9524" y2="76976"/>
                        <a14:foregroundMark x1="25397" y1="88660" x2="18254" y2="85567"/>
                        <a14:foregroundMark x1="47222" y1="87629" x2="70238" y2="74914"/>
                        <a14:foregroundMark x1="73810" y1="80412" x2="47222" y2="84880"/>
                        <a14:foregroundMark x1="51984" y1="86942" x2="72222" y2="81787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891">
            <a:off x="-9732" y="4860822"/>
            <a:ext cx="1401025" cy="161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61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32111" y="-1728041"/>
            <a:ext cx="4279778" cy="77397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90942" y="2501512"/>
            <a:ext cx="2906356" cy="58066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80344" y="1684405"/>
            <a:ext cx="4642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 điền câu hỏi ở đây</a:t>
            </a:r>
            <a:endParaRPr 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69595" y="5173989"/>
            <a:ext cx="3865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 điền câu trả lời ở đây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Káº¿t quáº£ hÃ¬nh áº£nh cho rose cartoon png pin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4222" y1="35673" x2="41333" y2="92212"/>
                        <a14:foregroundMark x1="35111" y1="50288" x2="5778" y2="79519"/>
                        <a14:foregroundMark x1="19556" y1="38365" x2="33778" y2="69904"/>
                        <a14:foregroundMark x1="6667" y1="71154" x2="9111" y2="64808"/>
                        <a14:foregroundMark x1="6111" y1="64904" x2="6333" y2="60481"/>
                        <a14:foregroundMark x1="58730" y1="81787" x2="61111" y2="47766"/>
                        <a14:foregroundMark x1="73810" y1="79725" x2="75000" y2="56701"/>
                        <a14:foregroundMark x1="71429" y1="75945" x2="54762" y2="63230"/>
                        <a14:foregroundMark x1="40476" y1="85911" x2="59127" y2="42955"/>
                        <a14:foregroundMark x1="58730" y1="36082" x2="18254" y2="34021"/>
                        <a14:foregroundMark x1="65079" y1="34364" x2="83730" y2="26117"/>
                        <a14:foregroundMark x1="57143" y1="22680" x2="55159" y2="10997"/>
                        <a14:foregroundMark x1="56746" y1="12027" x2="57937" y2="3436"/>
                        <a14:foregroundMark x1="42063" y1="69072" x2="48810" y2="40550"/>
                        <a14:foregroundMark x1="21429" y1="67698" x2="19048" y2="51203"/>
                        <a14:foregroundMark x1="29762" y1="89347" x2="9524" y2="76976"/>
                        <a14:foregroundMark x1="25397" y1="88660" x2="18254" y2="85567"/>
                        <a14:foregroundMark x1="47222" y1="87629" x2="70238" y2="74914"/>
                        <a14:foregroundMark x1="73810" y1="80412" x2="47222" y2="84880"/>
                        <a14:foregroundMark x1="51984" y1="86942" x2="72222" y2="81787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891">
            <a:off x="-9732" y="4860822"/>
            <a:ext cx="1401025" cy="161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74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32111" y="-1728041"/>
            <a:ext cx="4279778" cy="77397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90942" y="2501512"/>
            <a:ext cx="2906356" cy="58066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80344" y="1684405"/>
            <a:ext cx="4642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 điền câu hỏi ở đây</a:t>
            </a:r>
            <a:endParaRPr 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69595" y="5173989"/>
            <a:ext cx="3865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 điền câu trả lời ở đây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Káº¿t quáº£ hÃ¬nh áº£nh cho rose cartoon png pin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4222" y1="35673" x2="41333" y2="92212"/>
                        <a14:foregroundMark x1="35111" y1="50288" x2="5778" y2="79519"/>
                        <a14:foregroundMark x1="19556" y1="38365" x2="33778" y2="69904"/>
                        <a14:foregroundMark x1="6667" y1="71154" x2="9111" y2="64808"/>
                        <a14:foregroundMark x1="6111" y1="64904" x2="6333" y2="60481"/>
                        <a14:foregroundMark x1="58730" y1="81787" x2="61111" y2="47766"/>
                        <a14:foregroundMark x1="73810" y1="79725" x2="75000" y2="56701"/>
                        <a14:foregroundMark x1="71429" y1="75945" x2="54762" y2="63230"/>
                        <a14:foregroundMark x1="40476" y1="85911" x2="59127" y2="42955"/>
                        <a14:foregroundMark x1="58730" y1="36082" x2="18254" y2="34021"/>
                        <a14:foregroundMark x1="65079" y1="34364" x2="83730" y2="26117"/>
                        <a14:foregroundMark x1="57143" y1="22680" x2="55159" y2="10997"/>
                        <a14:foregroundMark x1="56746" y1="12027" x2="57937" y2="3436"/>
                        <a14:foregroundMark x1="42063" y1="69072" x2="48810" y2="40550"/>
                        <a14:foregroundMark x1="21429" y1="67698" x2="19048" y2="51203"/>
                        <a14:foregroundMark x1="29762" y1="89347" x2="9524" y2="76976"/>
                        <a14:foregroundMark x1="25397" y1="88660" x2="18254" y2="85567"/>
                        <a14:foregroundMark x1="47222" y1="87629" x2="70238" y2="74914"/>
                        <a14:foregroundMark x1="73810" y1="80412" x2="47222" y2="84880"/>
                        <a14:foregroundMark x1="51984" y1="86942" x2="72222" y2="81787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891">
            <a:off x="-9732" y="4860822"/>
            <a:ext cx="1401025" cy="161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68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32111" y="-1728041"/>
            <a:ext cx="4279778" cy="77397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90942" y="2501512"/>
            <a:ext cx="2906356" cy="58066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80344" y="1684405"/>
            <a:ext cx="4642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 điền câu hỏi ở đây</a:t>
            </a:r>
            <a:endParaRPr 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69595" y="5173989"/>
            <a:ext cx="3865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 điền câu trả lời ở đây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Káº¿t quáº£ hÃ¬nh áº£nh cho rose cartoon png pin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4222" y1="35673" x2="41333" y2="92212"/>
                        <a14:foregroundMark x1="35111" y1="50288" x2="5778" y2="79519"/>
                        <a14:foregroundMark x1="19556" y1="38365" x2="33778" y2="69904"/>
                        <a14:foregroundMark x1="6667" y1="71154" x2="9111" y2="64808"/>
                        <a14:foregroundMark x1="6111" y1="64904" x2="6333" y2="60481"/>
                        <a14:foregroundMark x1="58730" y1="81787" x2="61111" y2="47766"/>
                        <a14:foregroundMark x1="73810" y1="79725" x2="75000" y2="56701"/>
                        <a14:foregroundMark x1="71429" y1="75945" x2="54762" y2="63230"/>
                        <a14:foregroundMark x1="40476" y1="85911" x2="59127" y2="42955"/>
                        <a14:foregroundMark x1="58730" y1="36082" x2="18254" y2="34021"/>
                        <a14:foregroundMark x1="65079" y1="34364" x2="83730" y2="26117"/>
                        <a14:foregroundMark x1="57143" y1="22680" x2="55159" y2="10997"/>
                        <a14:foregroundMark x1="56746" y1="12027" x2="57937" y2="3436"/>
                        <a14:foregroundMark x1="42063" y1="69072" x2="48810" y2="40550"/>
                        <a14:foregroundMark x1="21429" y1="67698" x2="19048" y2="51203"/>
                        <a14:foregroundMark x1="29762" y1="89347" x2="9524" y2="76976"/>
                        <a14:foregroundMark x1="25397" y1="88660" x2="18254" y2="85567"/>
                        <a14:foregroundMark x1="47222" y1="87629" x2="70238" y2="74914"/>
                        <a14:foregroundMark x1="73810" y1="80412" x2="47222" y2="84880"/>
                        <a14:foregroundMark x1="51984" y1="86942" x2="72222" y2="81787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891">
            <a:off x="-9732" y="4860822"/>
            <a:ext cx="1401025" cy="161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76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</TotalTime>
  <Words>111</Words>
  <PresentationFormat>On-screen Show (4:3)</PresentationFormat>
  <Paragraphs>13</Paragraphs>
  <Slides>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2019-04-25T01:40:50Z</dcterms:created>
  <dcterms:modified xsi:type="dcterms:W3CDTF">2019-04-26T03:38:46Z</dcterms:modified>
</cp:coreProperties>
</file>