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9"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9" roundtripDataSignature="AMtx7mjhyJn9WUjxGNoJ3FLR8jCsfKgk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2.xml"/><Relationship Id="rId19" Type="http://customschemas.google.com/relationships/presentationmetadata" Target="metadata"/><Relationship Id="rId6" Type="http://schemas.openxmlformats.org/officeDocument/2006/relationships/slideMaster" Target="slideMasters/slideMaster3.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7" name="Google Shape;387;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3" name="Google Shape;40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8" name="Google Shape;27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2" name="Google Shape;31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7" name="Google Shape;32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0" name="Google Shape;35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3" name="Google Shape;36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1" name="Google Shape;371;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5" name="Shape 55"/>
        <p:cNvGrpSpPr/>
        <p:nvPr/>
      </p:nvGrpSpPr>
      <p:grpSpPr>
        <a:xfrm>
          <a:off x="0" y="0"/>
          <a:ext cx="0" cy="0"/>
          <a:chOff x="0" y="0"/>
          <a:chExt cx="0" cy="0"/>
        </a:xfrm>
      </p:grpSpPr>
      <p:sp>
        <p:nvSpPr>
          <p:cNvPr id="56" name="Google Shape;56;p13"/>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7" name="Google Shape;57;p13"/>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58" name="Google Shape;58;p13"/>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3"/>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2" name="Shape 112"/>
        <p:cNvGrpSpPr/>
        <p:nvPr/>
      </p:nvGrpSpPr>
      <p:grpSpPr>
        <a:xfrm>
          <a:off x="0" y="0"/>
          <a:ext cx="0" cy="0"/>
          <a:chOff x="0" y="0"/>
          <a:chExt cx="0" cy="0"/>
        </a:xfrm>
      </p:grpSpPr>
      <p:sp>
        <p:nvSpPr>
          <p:cNvPr id="113" name="Google Shape;113;p3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4" name="Google Shape;114;p3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1800"/>
              <a:buNone/>
              <a:defRPr sz="2000"/>
            </a:lvl1pPr>
            <a:lvl2pPr indent="-228600" lvl="1" marL="914400" algn="l">
              <a:spcBef>
                <a:spcPts val="360"/>
              </a:spcBef>
              <a:spcAft>
                <a:spcPts val="0"/>
              </a:spcAft>
              <a:buClr>
                <a:schemeClr val="lt1"/>
              </a:buClr>
              <a:buSzPts val="1800"/>
              <a:buFont typeface="Arial"/>
              <a:buNone/>
              <a:defRPr sz="1800"/>
            </a:lvl2pPr>
            <a:lvl3pPr indent="-228600" lvl="2" marL="1371600" algn="l">
              <a:spcBef>
                <a:spcPts val="320"/>
              </a:spcBef>
              <a:spcAft>
                <a:spcPts val="0"/>
              </a:spcAft>
              <a:buSzPts val="1440"/>
              <a:buNone/>
              <a:defRPr sz="1600"/>
            </a:lvl3pPr>
            <a:lvl4pPr indent="-228600" lvl="3" marL="1828800" algn="l">
              <a:spcBef>
                <a:spcPts val="280"/>
              </a:spcBef>
              <a:spcAft>
                <a:spcPts val="0"/>
              </a:spcAft>
              <a:buClr>
                <a:schemeClr val="lt1"/>
              </a:buClr>
              <a:buSzPts val="1400"/>
              <a:buFont typeface="Arial"/>
              <a:buNone/>
              <a:defRPr sz="1400"/>
            </a:lvl4pPr>
            <a:lvl5pPr indent="-228600" lvl="4" marL="2286000" algn="l">
              <a:spcBef>
                <a:spcPts val="280"/>
              </a:spcBef>
              <a:spcAft>
                <a:spcPts val="0"/>
              </a:spcAft>
              <a:buSzPts val="1260"/>
              <a:buNone/>
              <a:defRPr sz="1400"/>
            </a:lvl5pPr>
            <a:lvl6pPr indent="-228600" lvl="5" marL="2743200" algn="l">
              <a:spcBef>
                <a:spcPts val="280"/>
              </a:spcBef>
              <a:spcAft>
                <a:spcPts val="0"/>
              </a:spcAft>
              <a:buSzPts val="1260"/>
              <a:buNone/>
              <a:defRPr sz="1400"/>
            </a:lvl6pPr>
            <a:lvl7pPr indent="-228600" lvl="6" marL="3200400" algn="l">
              <a:spcBef>
                <a:spcPts val="280"/>
              </a:spcBef>
              <a:spcAft>
                <a:spcPts val="0"/>
              </a:spcAft>
              <a:buSzPts val="1260"/>
              <a:buNone/>
              <a:defRPr sz="1400"/>
            </a:lvl7pPr>
            <a:lvl8pPr indent="-228600" lvl="7" marL="3657600" algn="l">
              <a:spcBef>
                <a:spcPts val="280"/>
              </a:spcBef>
              <a:spcAft>
                <a:spcPts val="0"/>
              </a:spcAft>
              <a:buSzPts val="1260"/>
              <a:buNone/>
              <a:defRPr sz="1400"/>
            </a:lvl8pPr>
            <a:lvl9pPr indent="-228600" lvl="8" marL="4114800" algn="l">
              <a:spcBef>
                <a:spcPts val="280"/>
              </a:spcBef>
              <a:spcAft>
                <a:spcPts val="0"/>
              </a:spcAft>
              <a:buSzPts val="1260"/>
              <a:buNone/>
              <a:defRPr sz="1400"/>
            </a:lvl9pPr>
          </a:lstStyle>
          <a:p/>
        </p:txBody>
      </p:sp>
      <p:sp>
        <p:nvSpPr>
          <p:cNvPr id="115" name="Google Shape;115;p35"/>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35"/>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35"/>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4" name="Shape 124"/>
        <p:cNvGrpSpPr/>
        <p:nvPr/>
      </p:nvGrpSpPr>
      <p:grpSpPr>
        <a:xfrm>
          <a:off x="0" y="0"/>
          <a:ext cx="0" cy="0"/>
          <a:chOff x="0" y="0"/>
          <a:chExt cx="0" cy="0"/>
        </a:xfrm>
      </p:grpSpPr>
      <p:sp>
        <p:nvSpPr>
          <p:cNvPr id="125" name="Google Shape;125;p1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6" name="Google Shape;126;p1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480"/>
              </a:spcBef>
              <a:spcAft>
                <a:spcPts val="0"/>
              </a:spcAft>
              <a:buClr>
                <a:schemeClr val="lt1"/>
              </a:buClr>
              <a:buSzPts val="2400"/>
              <a:buFont typeface="Arial"/>
              <a:buNone/>
              <a:defRPr/>
            </a:lvl1pPr>
            <a:lvl2pPr lvl="1" algn="ctr">
              <a:spcBef>
                <a:spcPts val="480"/>
              </a:spcBef>
              <a:spcAft>
                <a:spcPts val="0"/>
              </a:spcAft>
              <a:buClr>
                <a:schemeClr val="lt1"/>
              </a:buClr>
              <a:buSzPts val="2400"/>
              <a:buFont typeface="Arial"/>
              <a:buNone/>
              <a:defRPr/>
            </a:lvl2pPr>
            <a:lvl3pPr lvl="2" algn="ctr">
              <a:spcBef>
                <a:spcPts val="480"/>
              </a:spcBef>
              <a:spcAft>
                <a:spcPts val="0"/>
              </a:spcAft>
              <a:buClr>
                <a:schemeClr val="lt1"/>
              </a:buClr>
              <a:buSzPts val="2400"/>
              <a:buFont typeface="Arial"/>
              <a:buNone/>
              <a:defRPr/>
            </a:lvl3pPr>
            <a:lvl4pPr lvl="3" algn="ctr">
              <a:spcBef>
                <a:spcPts val="480"/>
              </a:spcBef>
              <a:spcAft>
                <a:spcPts val="0"/>
              </a:spcAft>
              <a:buClr>
                <a:schemeClr val="lt1"/>
              </a:buClr>
              <a:buSzPts val="2400"/>
              <a:buFont typeface="Arial"/>
              <a:buNone/>
              <a:defRPr/>
            </a:lvl4pPr>
            <a:lvl5pPr lvl="4" algn="ctr">
              <a:spcBef>
                <a:spcPts val="480"/>
              </a:spcBef>
              <a:spcAft>
                <a:spcPts val="0"/>
              </a:spcAft>
              <a:buClr>
                <a:schemeClr val="lt1"/>
              </a:buClr>
              <a:buSzPts val="2400"/>
              <a:buFont typeface="Arial"/>
              <a:buNone/>
              <a:defRPr/>
            </a:lvl5pPr>
            <a:lvl6pPr lvl="5" algn="ctr">
              <a:spcBef>
                <a:spcPts val="480"/>
              </a:spcBef>
              <a:spcAft>
                <a:spcPts val="0"/>
              </a:spcAft>
              <a:buClr>
                <a:schemeClr val="lt1"/>
              </a:buClr>
              <a:buSzPts val="2400"/>
              <a:buFont typeface="Arial"/>
              <a:buNone/>
              <a:defRPr/>
            </a:lvl6pPr>
            <a:lvl7pPr lvl="6" algn="ctr">
              <a:spcBef>
                <a:spcPts val="480"/>
              </a:spcBef>
              <a:spcAft>
                <a:spcPts val="0"/>
              </a:spcAft>
              <a:buClr>
                <a:schemeClr val="lt1"/>
              </a:buClr>
              <a:buSzPts val="2400"/>
              <a:buFont typeface="Arial"/>
              <a:buNone/>
              <a:defRPr/>
            </a:lvl7pPr>
            <a:lvl8pPr lvl="7" algn="ctr">
              <a:spcBef>
                <a:spcPts val="480"/>
              </a:spcBef>
              <a:spcAft>
                <a:spcPts val="0"/>
              </a:spcAft>
              <a:buClr>
                <a:schemeClr val="lt1"/>
              </a:buClr>
              <a:buSzPts val="2400"/>
              <a:buFont typeface="Arial"/>
              <a:buNone/>
              <a:defRPr/>
            </a:lvl8pPr>
            <a:lvl9pPr lvl="8" algn="ctr">
              <a:spcBef>
                <a:spcPts val="480"/>
              </a:spcBef>
              <a:spcAft>
                <a:spcPts val="0"/>
              </a:spcAft>
              <a:buClr>
                <a:schemeClr val="lt1"/>
              </a:buClr>
              <a:buSzPts val="2400"/>
              <a:buFont typeface="Arial"/>
              <a:buNone/>
              <a:defRPr/>
            </a:lvl9pPr>
          </a:lstStyle>
          <a:p/>
        </p:txBody>
      </p:sp>
      <p:sp>
        <p:nvSpPr>
          <p:cNvPr id="127" name="Google Shape;127;p1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1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1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0" name="Shape 130"/>
        <p:cNvGrpSpPr/>
        <p:nvPr/>
      </p:nvGrpSpPr>
      <p:grpSpPr>
        <a:xfrm>
          <a:off x="0" y="0"/>
          <a:ext cx="0" cy="0"/>
          <a:chOff x="0" y="0"/>
          <a:chExt cx="0" cy="0"/>
        </a:xfrm>
      </p:grpSpPr>
      <p:sp>
        <p:nvSpPr>
          <p:cNvPr id="131" name="Google Shape;131;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2" name="Google Shape;132;p1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133" name="Google Shape;133;p1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1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1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Media Clip" type="txAndMedia">
  <p:cSld name="TEXT_AND_MEDIA">
    <p:spTree>
      <p:nvGrpSpPr>
        <p:cNvPr id="136" name="Shape 136"/>
        <p:cNvGrpSpPr/>
        <p:nvPr/>
      </p:nvGrpSpPr>
      <p:grpSpPr>
        <a:xfrm>
          <a:off x="0" y="0"/>
          <a:ext cx="0" cy="0"/>
          <a:chOff x="0" y="0"/>
          <a:chExt cx="0" cy="0"/>
        </a:xfrm>
      </p:grpSpPr>
      <p:sp>
        <p:nvSpPr>
          <p:cNvPr id="137" name="Google Shape;137;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8" name="Google Shape;138;p1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139" name="Google Shape;139;p17"/>
          <p:cNvSpPr/>
          <p:nvPr>
            <p:ph idx="2" type="media"/>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lvl="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lvl="1"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lvl="2"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lvl="3"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4pPr>
            <a:lvl5pPr lvl="4"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5pPr>
            <a:lvl6pPr lvl="5"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6pPr>
            <a:lvl7pPr lvl="6"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7pPr>
            <a:lvl8pPr lvl="7"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8pPr>
            <a:lvl9pPr lvl="8"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9pPr>
          </a:lstStyle>
          <a:p/>
        </p:txBody>
      </p:sp>
      <p:sp>
        <p:nvSpPr>
          <p:cNvPr id="140" name="Google Shape;140;p1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p1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1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3" name="Shape 143"/>
        <p:cNvGrpSpPr/>
        <p:nvPr/>
      </p:nvGrpSpPr>
      <p:grpSpPr>
        <a:xfrm>
          <a:off x="0" y="0"/>
          <a:ext cx="0" cy="0"/>
          <a:chOff x="0" y="0"/>
          <a:chExt cx="0" cy="0"/>
        </a:xfrm>
      </p:grpSpPr>
      <p:sp>
        <p:nvSpPr>
          <p:cNvPr id="144" name="Google Shape;144;p18"/>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5" name="Google Shape;145;p18"/>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146" name="Google Shape;146;p1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7" name="Google Shape;147;p1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1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9" name="Shape 149"/>
        <p:cNvGrpSpPr/>
        <p:nvPr/>
      </p:nvGrpSpPr>
      <p:grpSpPr>
        <a:xfrm>
          <a:off x="0" y="0"/>
          <a:ext cx="0" cy="0"/>
          <a:chOff x="0" y="0"/>
          <a:chExt cx="0" cy="0"/>
        </a:xfrm>
      </p:grpSpPr>
      <p:sp>
        <p:nvSpPr>
          <p:cNvPr id="150" name="Google Shape;150;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1" name="Google Shape;151;p19"/>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
        <p:nvSpPr>
          <p:cNvPr id="152" name="Google Shape;152;p1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3" name="Google Shape;153;p1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1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5" name="Shape 155"/>
        <p:cNvGrpSpPr/>
        <p:nvPr/>
      </p:nvGrpSpPr>
      <p:grpSpPr>
        <a:xfrm>
          <a:off x="0" y="0"/>
          <a:ext cx="0" cy="0"/>
          <a:chOff x="0" y="0"/>
          <a:chExt cx="0" cy="0"/>
        </a:xfrm>
      </p:grpSpPr>
      <p:sp>
        <p:nvSpPr>
          <p:cNvPr id="156" name="Google Shape;156;p2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7" name="Google Shape;157;p20"/>
          <p:cNvSpPr/>
          <p:nvPr>
            <p:ph idx="2" type="pic"/>
          </p:nvPr>
        </p:nvSpPr>
        <p:spPr>
          <a:xfrm>
            <a:off x="1792288" y="612775"/>
            <a:ext cx="5486400" cy="4114800"/>
          </a:xfrm>
          <a:prstGeom prst="rect">
            <a:avLst/>
          </a:prstGeom>
          <a:noFill/>
          <a:ln>
            <a:noFill/>
          </a:ln>
        </p:spPr>
      </p:sp>
      <p:sp>
        <p:nvSpPr>
          <p:cNvPr id="158" name="Google Shape;158;p2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Clr>
                <a:schemeClr val="lt1"/>
              </a:buClr>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Clr>
                <a:schemeClr val="lt1"/>
              </a:buClr>
              <a:buSzPts val="900"/>
              <a:buFont typeface="Arial"/>
              <a:buNone/>
              <a:defRPr sz="900"/>
            </a:lvl5pPr>
            <a:lvl6pPr indent="-228600" lvl="5" marL="2743200" algn="l">
              <a:spcBef>
                <a:spcPts val="180"/>
              </a:spcBef>
              <a:spcAft>
                <a:spcPts val="0"/>
              </a:spcAft>
              <a:buClr>
                <a:schemeClr val="lt1"/>
              </a:buClr>
              <a:buSzPts val="900"/>
              <a:buFont typeface="Arial"/>
              <a:buNone/>
              <a:defRPr sz="900"/>
            </a:lvl6pPr>
            <a:lvl7pPr indent="-228600" lvl="6" marL="3200400" algn="l">
              <a:spcBef>
                <a:spcPts val="180"/>
              </a:spcBef>
              <a:spcAft>
                <a:spcPts val="0"/>
              </a:spcAft>
              <a:buClr>
                <a:schemeClr val="lt1"/>
              </a:buClr>
              <a:buSzPts val="900"/>
              <a:buFont typeface="Arial"/>
              <a:buNone/>
              <a:defRPr sz="900"/>
            </a:lvl7pPr>
            <a:lvl8pPr indent="-228600" lvl="7" marL="3657600" algn="l">
              <a:spcBef>
                <a:spcPts val="180"/>
              </a:spcBef>
              <a:spcAft>
                <a:spcPts val="0"/>
              </a:spcAft>
              <a:buClr>
                <a:schemeClr val="lt1"/>
              </a:buClr>
              <a:buSzPts val="900"/>
              <a:buFont typeface="Arial"/>
              <a:buNone/>
              <a:defRPr sz="900"/>
            </a:lvl8pPr>
            <a:lvl9pPr indent="-228600" lvl="8" marL="4114800" algn="l">
              <a:spcBef>
                <a:spcPts val="180"/>
              </a:spcBef>
              <a:spcAft>
                <a:spcPts val="0"/>
              </a:spcAft>
              <a:buClr>
                <a:schemeClr val="lt1"/>
              </a:buClr>
              <a:buSzPts val="900"/>
              <a:buFont typeface="Arial"/>
              <a:buNone/>
              <a:defRPr sz="900"/>
            </a:lvl9pPr>
          </a:lstStyle>
          <a:p/>
        </p:txBody>
      </p:sp>
      <p:sp>
        <p:nvSpPr>
          <p:cNvPr id="159" name="Google Shape;159;p2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0" name="Google Shape;160;p2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1" name="Google Shape;161;p2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62" name="Shape 162"/>
        <p:cNvGrpSpPr/>
        <p:nvPr/>
      </p:nvGrpSpPr>
      <p:grpSpPr>
        <a:xfrm>
          <a:off x="0" y="0"/>
          <a:ext cx="0" cy="0"/>
          <a:chOff x="0" y="0"/>
          <a:chExt cx="0" cy="0"/>
        </a:xfrm>
      </p:grpSpPr>
      <p:sp>
        <p:nvSpPr>
          <p:cNvPr id="163" name="Google Shape;163;p2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4" name="Google Shape;164;p2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lt1"/>
              </a:buClr>
              <a:buSzPts val="3200"/>
              <a:buFont typeface="Arial"/>
              <a:buChar char="•"/>
              <a:defRPr sz="3200"/>
            </a:lvl1pPr>
            <a:lvl2pPr indent="-406400" lvl="1" marL="914400" algn="l">
              <a:spcBef>
                <a:spcPts val="560"/>
              </a:spcBef>
              <a:spcAft>
                <a:spcPts val="0"/>
              </a:spcAft>
              <a:buClr>
                <a:schemeClr val="lt1"/>
              </a:buClr>
              <a:buSzPts val="2800"/>
              <a:buFont typeface="Arial"/>
              <a:buChar char="–"/>
              <a:defRPr sz="2800"/>
            </a:lvl2pPr>
            <a:lvl3pPr indent="-381000" lvl="2" marL="1371600" algn="l">
              <a:spcBef>
                <a:spcPts val="480"/>
              </a:spcBef>
              <a:spcAft>
                <a:spcPts val="0"/>
              </a:spcAft>
              <a:buClr>
                <a:schemeClr val="lt1"/>
              </a:buClr>
              <a:buSzPts val="2400"/>
              <a:buFont typeface="Arial"/>
              <a:buChar char="•"/>
              <a:defRPr sz="2400"/>
            </a:lvl3pPr>
            <a:lvl4pPr indent="-355600" lvl="3" marL="1828800" algn="l">
              <a:spcBef>
                <a:spcPts val="400"/>
              </a:spcBef>
              <a:spcAft>
                <a:spcPts val="0"/>
              </a:spcAft>
              <a:buClr>
                <a:schemeClr val="lt1"/>
              </a:buClr>
              <a:buSzPts val="2000"/>
              <a:buFont typeface="Arial"/>
              <a:buChar char="–"/>
              <a:defRPr sz="2000"/>
            </a:lvl4pPr>
            <a:lvl5pPr indent="-355600" lvl="4" marL="2286000" algn="l">
              <a:spcBef>
                <a:spcPts val="400"/>
              </a:spcBef>
              <a:spcAft>
                <a:spcPts val="0"/>
              </a:spcAft>
              <a:buClr>
                <a:schemeClr val="lt1"/>
              </a:buClr>
              <a:buSzPts val="2000"/>
              <a:buFont typeface="Arial"/>
              <a:buChar char="»"/>
              <a:defRPr sz="2000"/>
            </a:lvl5pPr>
            <a:lvl6pPr indent="-355600" lvl="5" marL="2743200" algn="l">
              <a:spcBef>
                <a:spcPts val="400"/>
              </a:spcBef>
              <a:spcAft>
                <a:spcPts val="0"/>
              </a:spcAft>
              <a:buClr>
                <a:schemeClr val="lt1"/>
              </a:buClr>
              <a:buSzPts val="2000"/>
              <a:buFont typeface="Arial"/>
              <a:buChar char="»"/>
              <a:defRPr sz="2000"/>
            </a:lvl6pPr>
            <a:lvl7pPr indent="-355600" lvl="6" marL="3200400" algn="l">
              <a:spcBef>
                <a:spcPts val="400"/>
              </a:spcBef>
              <a:spcAft>
                <a:spcPts val="0"/>
              </a:spcAft>
              <a:buClr>
                <a:schemeClr val="lt1"/>
              </a:buClr>
              <a:buSzPts val="2000"/>
              <a:buFont typeface="Arial"/>
              <a:buChar char="»"/>
              <a:defRPr sz="2000"/>
            </a:lvl7pPr>
            <a:lvl8pPr indent="-355600" lvl="7" marL="3657600" algn="l">
              <a:spcBef>
                <a:spcPts val="400"/>
              </a:spcBef>
              <a:spcAft>
                <a:spcPts val="0"/>
              </a:spcAft>
              <a:buClr>
                <a:schemeClr val="lt1"/>
              </a:buClr>
              <a:buSzPts val="2000"/>
              <a:buFont typeface="Arial"/>
              <a:buChar char="»"/>
              <a:defRPr sz="2000"/>
            </a:lvl8pPr>
            <a:lvl9pPr indent="-355600" lvl="8" marL="4114800" algn="l">
              <a:spcBef>
                <a:spcPts val="400"/>
              </a:spcBef>
              <a:spcAft>
                <a:spcPts val="0"/>
              </a:spcAft>
              <a:buClr>
                <a:schemeClr val="lt1"/>
              </a:buClr>
              <a:buSzPts val="2000"/>
              <a:buFont typeface="Arial"/>
              <a:buChar char="»"/>
              <a:defRPr sz="2000"/>
            </a:lvl9pPr>
          </a:lstStyle>
          <a:p/>
        </p:txBody>
      </p:sp>
      <p:sp>
        <p:nvSpPr>
          <p:cNvPr id="165" name="Google Shape;165;p2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Clr>
                <a:schemeClr val="lt1"/>
              </a:buClr>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Clr>
                <a:schemeClr val="lt1"/>
              </a:buClr>
              <a:buSzPts val="900"/>
              <a:buFont typeface="Arial"/>
              <a:buNone/>
              <a:defRPr sz="900"/>
            </a:lvl5pPr>
            <a:lvl6pPr indent="-228600" lvl="5" marL="2743200" algn="l">
              <a:spcBef>
                <a:spcPts val="180"/>
              </a:spcBef>
              <a:spcAft>
                <a:spcPts val="0"/>
              </a:spcAft>
              <a:buClr>
                <a:schemeClr val="lt1"/>
              </a:buClr>
              <a:buSzPts val="900"/>
              <a:buFont typeface="Arial"/>
              <a:buNone/>
              <a:defRPr sz="900"/>
            </a:lvl6pPr>
            <a:lvl7pPr indent="-228600" lvl="6" marL="3200400" algn="l">
              <a:spcBef>
                <a:spcPts val="180"/>
              </a:spcBef>
              <a:spcAft>
                <a:spcPts val="0"/>
              </a:spcAft>
              <a:buClr>
                <a:schemeClr val="lt1"/>
              </a:buClr>
              <a:buSzPts val="900"/>
              <a:buFont typeface="Arial"/>
              <a:buNone/>
              <a:defRPr sz="900"/>
            </a:lvl7pPr>
            <a:lvl8pPr indent="-228600" lvl="7" marL="3657600" algn="l">
              <a:spcBef>
                <a:spcPts val="180"/>
              </a:spcBef>
              <a:spcAft>
                <a:spcPts val="0"/>
              </a:spcAft>
              <a:buClr>
                <a:schemeClr val="lt1"/>
              </a:buClr>
              <a:buSzPts val="900"/>
              <a:buFont typeface="Arial"/>
              <a:buNone/>
              <a:defRPr sz="900"/>
            </a:lvl8pPr>
            <a:lvl9pPr indent="-228600" lvl="8" marL="4114800" algn="l">
              <a:spcBef>
                <a:spcPts val="180"/>
              </a:spcBef>
              <a:spcAft>
                <a:spcPts val="0"/>
              </a:spcAft>
              <a:buClr>
                <a:schemeClr val="lt1"/>
              </a:buClr>
              <a:buSzPts val="900"/>
              <a:buFont typeface="Arial"/>
              <a:buNone/>
              <a:defRPr sz="900"/>
            </a:lvl9pPr>
          </a:lstStyle>
          <a:p/>
        </p:txBody>
      </p:sp>
      <p:sp>
        <p:nvSpPr>
          <p:cNvPr id="166" name="Google Shape;166;p2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7" name="Google Shape;167;p2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8" name="Google Shape;168;p2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69" name="Shape 169"/>
        <p:cNvGrpSpPr/>
        <p:nvPr/>
      </p:nvGrpSpPr>
      <p:grpSpPr>
        <a:xfrm>
          <a:off x="0" y="0"/>
          <a:ext cx="0" cy="0"/>
          <a:chOff x="0" y="0"/>
          <a:chExt cx="0" cy="0"/>
        </a:xfrm>
      </p:grpSpPr>
      <p:sp>
        <p:nvSpPr>
          <p:cNvPr id="170" name="Google Shape;170;p2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1" name="Google Shape;171;p2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2" name="Google Shape;172;p2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3" name="Shape 173"/>
        <p:cNvGrpSpPr/>
        <p:nvPr/>
      </p:nvGrpSpPr>
      <p:grpSpPr>
        <a:xfrm>
          <a:off x="0" y="0"/>
          <a:ext cx="0" cy="0"/>
          <a:chOff x="0" y="0"/>
          <a:chExt cx="0" cy="0"/>
        </a:xfrm>
      </p:grpSpPr>
      <p:sp>
        <p:nvSpPr>
          <p:cNvPr id="174" name="Google Shape;174;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5" name="Google Shape;175;p2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6" name="Google Shape;176;p2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7" name="Google Shape;177;p2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1" name="Shape 61"/>
        <p:cNvGrpSpPr/>
        <p:nvPr/>
      </p:nvGrpSpPr>
      <p:grpSpPr>
        <a:xfrm>
          <a:off x="0" y="0"/>
          <a:ext cx="0" cy="0"/>
          <a:chOff x="0" y="0"/>
          <a:chExt cx="0" cy="0"/>
        </a:xfrm>
      </p:grpSpPr>
      <p:sp>
        <p:nvSpPr>
          <p:cNvPr id="62" name="Google Shape;62;p27"/>
          <p:cNvSpPr txBox="1"/>
          <p:nvPr>
            <p:ph type="title"/>
          </p:nvPr>
        </p:nvSpPr>
        <p:spPr>
          <a:xfrm rot="5400000">
            <a:off x="4731544" y="2175669"/>
            <a:ext cx="5853112"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27"/>
          <p:cNvSpPr txBox="1"/>
          <p:nvPr>
            <p:ph idx="1" type="body"/>
          </p:nvPr>
        </p:nvSpPr>
        <p:spPr>
          <a:xfrm rot="5400000">
            <a:off x="540544" y="194469"/>
            <a:ext cx="5853112" cy="6019800"/>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64" name="Google Shape;64;p27"/>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7"/>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7"/>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78" name="Shape 178"/>
        <p:cNvGrpSpPr/>
        <p:nvPr/>
      </p:nvGrpSpPr>
      <p:grpSpPr>
        <a:xfrm>
          <a:off x="0" y="0"/>
          <a:ext cx="0" cy="0"/>
          <a:chOff x="0" y="0"/>
          <a:chExt cx="0" cy="0"/>
        </a:xfrm>
      </p:grpSpPr>
      <p:sp>
        <p:nvSpPr>
          <p:cNvPr id="179" name="Google Shape;179;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0" name="Google Shape;180;p24"/>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lt1"/>
              </a:buClr>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Clr>
                <a:schemeClr val="lt1"/>
              </a:buClr>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Clr>
                <a:schemeClr val="lt1"/>
              </a:buClr>
              <a:buSzPts val="1600"/>
              <a:buFont typeface="Arial"/>
              <a:buNone/>
              <a:defRPr b="1" sz="1600"/>
            </a:lvl5pPr>
            <a:lvl6pPr indent="-228600" lvl="5" marL="2743200" algn="l">
              <a:spcBef>
                <a:spcPts val="320"/>
              </a:spcBef>
              <a:spcAft>
                <a:spcPts val="0"/>
              </a:spcAft>
              <a:buClr>
                <a:schemeClr val="lt1"/>
              </a:buClr>
              <a:buSzPts val="1600"/>
              <a:buFont typeface="Arial"/>
              <a:buNone/>
              <a:defRPr b="1" sz="1600"/>
            </a:lvl6pPr>
            <a:lvl7pPr indent="-228600" lvl="6" marL="3200400" algn="l">
              <a:spcBef>
                <a:spcPts val="320"/>
              </a:spcBef>
              <a:spcAft>
                <a:spcPts val="0"/>
              </a:spcAft>
              <a:buClr>
                <a:schemeClr val="lt1"/>
              </a:buClr>
              <a:buSzPts val="1600"/>
              <a:buFont typeface="Arial"/>
              <a:buNone/>
              <a:defRPr b="1" sz="1600"/>
            </a:lvl7pPr>
            <a:lvl8pPr indent="-228600" lvl="7" marL="3657600" algn="l">
              <a:spcBef>
                <a:spcPts val="320"/>
              </a:spcBef>
              <a:spcAft>
                <a:spcPts val="0"/>
              </a:spcAft>
              <a:buClr>
                <a:schemeClr val="lt1"/>
              </a:buClr>
              <a:buSzPts val="1600"/>
              <a:buFont typeface="Arial"/>
              <a:buNone/>
              <a:defRPr b="1" sz="1600"/>
            </a:lvl8pPr>
            <a:lvl9pPr indent="-228600" lvl="8" marL="4114800" algn="l">
              <a:spcBef>
                <a:spcPts val="320"/>
              </a:spcBef>
              <a:spcAft>
                <a:spcPts val="0"/>
              </a:spcAft>
              <a:buClr>
                <a:schemeClr val="lt1"/>
              </a:buClr>
              <a:buSzPts val="1600"/>
              <a:buFont typeface="Arial"/>
              <a:buNone/>
              <a:defRPr b="1" sz="1600"/>
            </a:lvl9pPr>
          </a:lstStyle>
          <a:p/>
        </p:txBody>
      </p:sp>
      <p:sp>
        <p:nvSpPr>
          <p:cNvPr id="181" name="Google Shape;181;p24"/>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Clr>
                <a:schemeClr val="lt1"/>
              </a:buClr>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Clr>
                <a:schemeClr val="lt1"/>
              </a:buClr>
              <a:buSzPts val="1600"/>
              <a:buFont typeface="Arial"/>
              <a:buChar char="»"/>
              <a:defRPr sz="1600"/>
            </a:lvl5pPr>
            <a:lvl6pPr indent="-330200" lvl="5" marL="2743200" algn="l">
              <a:spcBef>
                <a:spcPts val="320"/>
              </a:spcBef>
              <a:spcAft>
                <a:spcPts val="0"/>
              </a:spcAft>
              <a:buClr>
                <a:schemeClr val="lt1"/>
              </a:buClr>
              <a:buSzPts val="1600"/>
              <a:buFont typeface="Arial"/>
              <a:buChar char="»"/>
              <a:defRPr sz="1600"/>
            </a:lvl6pPr>
            <a:lvl7pPr indent="-330200" lvl="6" marL="3200400" algn="l">
              <a:spcBef>
                <a:spcPts val="320"/>
              </a:spcBef>
              <a:spcAft>
                <a:spcPts val="0"/>
              </a:spcAft>
              <a:buClr>
                <a:schemeClr val="lt1"/>
              </a:buClr>
              <a:buSzPts val="1600"/>
              <a:buFont typeface="Arial"/>
              <a:buChar char="»"/>
              <a:defRPr sz="1600"/>
            </a:lvl7pPr>
            <a:lvl8pPr indent="-330200" lvl="7" marL="3657600" algn="l">
              <a:spcBef>
                <a:spcPts val="320"/>
              </a:spcBef>
              <a:spcAft>
                <a:spcPts val="0"/>
              </a:spcAft>
              <a:buClr>
                <a:schemeClr val="lt1"/>
              </a:buClr>
              <a:buSzPts val="1600"/>
              <a:buFont typeface="Arial"/>
              <a:buChar char="»"/>
              <a:defRPr sz="1600"/>
            </a:lvl8pPr>
            <a:lvl9pPr indent="-330200" lvl="8" marL="4114800" algn="l">
              <a:spcBef>
                <a:spcPts val="320"/>
              </a:spcBef>
              <a:spcAft>
                <a:spcPts val="0"/>
              </a:spcAft>
              <a:buClr>
                <a:schemeClr val="lt1"/>
              </a:buClr>
              <a:buSzPts val="1600"/>
              <a:buFont typeface="Arial"/>
              <a:buChar char="»"/>
              <a:defRPr sz="1600"/>
            </a:lvl9pPr>
          </a:lstStyle>
          <a:p/>
        </p:txBody>
      </p:sp>
      <p:sp>
        <p:nvSpPr>
          <p:cNvPr id="182" name="Google Shape;182;p24"/>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lt1"/>
              </a:buClr>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Clr>
                <a:schemeClr val="lt1"/>
              </a:buClr>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Clr>
                <a:schemeClr val="lt1"/>
              </a:buClr>
              <a:buSzPts val="1600"/>
              <a:buFont typeface="Arial"/>
              <a:buNone/>
              <a:defRPr b="1" sz="1600"/>
            </a:lvl5pPr>
            <a:lvl6pPr indent="-228600" lvl="5" marL="2743200" algn="l">
              <a:spcBef>
                <a:spcPts val="320"/>
              </a:spcBef>
              <a:spcAft>
                <a:spcPts val="0"/>
              </a:spcAft>
              <a:buClr>
                <a:schemeClr val="lt1"/>
              </a:buClr>
              <a:buSzPts val="1600"/>
              <a:buFont typeface="Arial"/>
              <a:buNone/>
              <a:defRPr b="1" sz="1600"/>
            </a:lvl6pPr>
            <a:lvl7pPr indent="-228600" lvl="6" marL="3200400" algn="l">
              <a:spcBef>
                <a:spcPts val="320"/>
              </a:spcBef>
              <a:spcAft>
                <a:spcPts val="0"/>
              </a:spcAft>
              <a:buClr>
                <a:schemeClr val="lt1"/>
              </a:buClr>
              <a:buSzPts val="1600"/>
              <a:buFont typeface="Arial"/>
              <a:buNone/>
              <a:defRPr b="1" sz="1600"/>
            </a:lvl7pPr>
            <a:lvl8pPr indent="-228600" lvl="7" marL="3657600" algn="l">
              <a:spcBef>
                <a:spcPts val="320"/>
              </a:spcBef>
              <a:spcAft>
                <a:spcPts val="0"/>
              </a:spcAft>
              <a:buClr>
                <a:schemeClr val="lt1"/>
              </a:buClr>
              <a:buSzPts val="1600"/>
              <a:buFont typeface="Arial"/>
              <a:buNone/>
              <a:defRPr b="1" sz="1600"/>
            </a:lvl8pPr>
            <a:lvl9pPr indent="-228600" lvl="8" marL="4114800" algn="l">
              <a:spcBef>
                <a:spcPts val="320"/>
              </a:spcBef>
              <a:spcAft>
                <a:spcPts val="0"/>
              </a:spcAft>
              <a:buClr>
                <a:schemeClr val="lt1"/>
              </a:buClr>
              <a:buSzPts val="1600"/>
              <a:buFont typeface="Arial"/>
              <a:buNone/>
              <a:defRPr b="1" sz="1600"/>
            </a:lvl9pPr>
          </a:lstStyle>
          <a:p/>
        </p:txBody>
      </p:sp>
      <p:sp>
        <p:nvSpPr>
          <p:cNvPr id="183" name="Google Shape;183;p24"/>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Clr>
                <a:schemeClr val="lt1"/>
              </a:buClr>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Clr>
                <a:schemeClr val="lt1"/>
              </a:buClr>
              <a:buSzPts val="1600"/>
              <a:buFont typeface="Arial"/>
              <a:buChar char="»"/>
              <a:defRPr sz="1600"/>
            </a:lvl5pPr>
            <a:lvl6pPr indent="-330200" lvl="5" marL="2743200" algn="l">
              <a:spcBef>
                <a:spcPts val="320"/>
              </a:spcBef>
              <a:spcAft>
                <a:spcPts val="0"/>
              </a:spcAft>
              <a:buClr>
                <a:schemeClr val="lt1"/>
              </a:buClr>
              <a:buSzPts val="1600"/>
              <a:buFont typeface="Arial"/>
              <a:buChar char="»"/>
              <a:defRPr sz="1600"/>
            </a:lvl6pPr>
            <a:lvl7pPr indent="-330200" lvl="6" marL="3200400" algn="l">
              <a:spcBef>
                <a:spcPts val="320"/>
              </a:spcBef>
              <a:spcAft>
                <a:spcPts val="0"/>
              </a:spcAft>
              <a:buClr>
                <a:schemeClr val="lt1"/>
              </a:buClr>
              <a:buSzPts val="1600"/>
              <a:buFont typeface="Arial"/>
              <a:buChar char="»"/>
              <a:defRPr sz="1600"/>
            </a:lvl7pPr>
            <a:lvl8pPr indent="-330200" lvl="7" marL="3657600" algn="l">
              <a:spcBef>
                <a:spcPts val="320"/>
              </a:spcBef>
              <a:spcAft>
                <a:spcPts val="0"/>
              </a:spcAft>
              <a:buClr>
                <a:schemeClr val="lt1"/>
              </a:buClr>
              <a:buSzPts val="1600"/>
              <a:buFont typeface="Arial"/>
              <a:buChar char="»"/>
              <a:defRPr sz="1600"/>
            </a:lvl8pPr>
            <a:lvl9pPr indent="-330200" lvl="8" marL="4114800" algn="l">
              <a:spcBef>
                <a:spcPts val="320"/>
              </a:spcBef>
              <a:spcAft>
                <a:spcPts val="0"/>
              </a:spcAft>
              <a:buClr>
                <a:schemeClr val="lt1"/>
              </a:buClr>
              <a:buSzPts val="1600"/>
              <a:buFont typeface="Arial"/>
              <a:buChar char="»"/>
              <a:defRPr sz="1600"/>
            </a:lvl9pPr>
          </a:lstStyle>
          <a:p/>
        </p:txBody>
      </p:sp>
      <p:sp>
        <p:nvSpPr>
          <p:cNvPr id="184" name="Google Shape;184;p2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2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6" name="Google Shape;186;p2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87" name="Shape 187"/>
        <p:cNvGrpSpPr/>
        <p:nvPr/>
      </p:nvGrpSpPr>
      <p:grpSpPr>
        <a:xfrm>
          <a:off x="0" y="0"/>
          <a:ext cx="0" cy="0"/>
          <a:chOff x="0" y="0"/>
          <a:chExt cx="0" cy="0"/>
        </a:xfrm>
      </p:grpSpPr>
      <p:sp>
        <p:nvSpPr>
          <p:cNvPr id="188" name="Google Shape;188;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9" name="Google Shape;189;p2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Clr>
                <a:schemeClr val="lt1"/>
              </a:buClr>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Clr>
                <a:schemeClr val="lt1"/>
              </a:buClr>
              <a:buSzPts val="1800"/>
              <a:buFont typeface="Arial"/>
              <a:buChar char="»"/>
              <a:defRPr sz="1800"/>
            </a:lvl5pPr>
            <a:lvl6pPr indent="-342900" lvl="5" marL="2743200" algn="l">
              <a:spcBef>
                <a:spcPts val="360"/>
              </a:spcBef>
              <a:spcAft>
                <a:spcPts val="0"/>
              </a:spcAft>
              <a:buClr>
                <a:schemeClr val="lt1"/>
              </a:buClr>
              <a:buSzPts val="1800"/>
              <a:buFont typeface="Arial"/>
              <a:buChar char="»"/>
              <a:defRPr sz="1800"/>
            </a:lvl6pPr>
            <a:lvl7pPr indent="-342900" lvl="6" marL="3200400" algn="l">
              <a:spcBef>
                <a:spcPts val="360"/>
              </a:spcBef>
              <a:spcAft>
                <a:spcPts val="0"/>
              </a:spcAft>
              <a:buClr>
                <a:schemeClr val="lt1"/>
              </a:buClr>
              <a:buSzPts val="1800"/>
              <a:buFont typeface="Arial"/>
              <a:buChar char="»"/>
              <a:defRPr sz="1800"/>
            </a:lvl7pPr>
            <a:lvl8pPr indent="-342900" lvl="7" marL="3657600" algn="l">
              <a:spcBef>
                <a:spcPts val="360"/>
              </a:spcBef>
              <a:spcAft>
                <a:spcPts val="0"/>
              </a:spcAft>
              <a:buClr>
                <a:schemeClr val="lt1"/>
              </a:buClr>
              <a:buSzPts val="1800"/>
              <a:buFont typeface="Arial"/>
              <a:buChar char="»"/>
              <a:defRPr sz="1800"/>
            </a:lvl8pPr>
            <a:lvl9pPr indent="-342900" lvl="8" marL="4114800" algn="l">
              <a:spcBef>
                <a:spcPts val="360"/>
              </a:spcBef>
              <a:spcAft>
                <a:spcPts val="0"/>
              </a:spcAft>
              <a:buClr>
                <a:schemeClr val="lt1"/>
              </a:buClr>
              <a:buSzPts val="1800"/>
              <a:buFont typeface="Arial"/>
              <a:buChar char="»"/>
              <a:defRPr sz="1800"/>
            </a:lvl9pPr>
          </a:lstStyle>
          <a:p/>
        </p:txBody>
      </p:sp>
      <p:sp>
        <p:nvSpPr>
          <p:cNvPr id="190" name="Google Shape;190;p2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Clr>
                <a:schemeClr val="lt1"/>
              </a:buClr>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Clr>
                <a:schemeClr val="lt1"/>
              </a:buClr>
              <a:buSzPts val="1800"/>
              <a:buFont typeface="Arial"/>
              <a:buChar char="»"/>
              <a:defRPr sz="1800"/>
            </a:lvl5pPr>
            <a:lvl6pPr indent="-342900" lvl="5" marL="2743200" algn="l">
              <a:spcBef>
                <a:spcPts val="360"/>
              </a:spcBef>
              <a:spcAft>
                <a:spcPts val="0"/>
              </a:spcAft>
              <a:buClr>
                <a:schemeClr val="lt1"/>
              </a:buClr>
              <a:buSzPts val="1800"/>
              <a:buFont typeface="Arial"/>
              <a:buChar char="»"/>
              <a:defRPr sz="1800"/>
            </a:lvl6pPr>
            <a:lvl7pPr indent="-342900" lvl="6" marL="3200400" algn="l">
              <a:spcBef>
                <a:spcPts val="360"/>
              </a:spcBef>
              <a:spcAft>
                <a:spcPts val="0"/>
              </a:spcAft>
              <a:buClr>
                <a:schemeClr val="lt1"/>
              </a:buClr>
              <a:buSzPts val="1800"/>
              <a:buFont typeface="Arial"/>
              <a:buChar char="»"/>
              <a:defRPr sz="1800"/>
            </a:lvl7pPr>
            <a:lvl8pPr indent="-342900" lvl="7" marL="3657600" algn="l">
              <a:spcBef>
                <a:spcPts val="360"/>
              </a:spcBef>
              <a:spcAft>
                <a:spcPts val="0"/>
              </a:spcAft>
              <a:buClr>
                <a:schemeClr val="lt1"/>
              </a:buClr>
              <a:buSzPts val="1800"/>
              <a:buFont typeface="Arial"/>
              <a:buChar char="»"/>
              <a:defRPr sz="1800"/>
            </a:lvl8pPr>
            <a:lvl9pPr indent="-342900" lvl="8" marL="4114800" algn="l">
              <a:spcBef>
                <a:spcPts val="360"/>
              </a:spcBef>
              <a:spcAft>
                <a:spcPts val="0"/>
              </a:spcAft>
              <a:buClr>
                <a:schemeClr val="lt1"/>
              </a:buClr>
              <a:buSzPts val="1800"/>
              <a:buFont typeface="Arial"/>
              <a:buChar char="»"/>
              <a:defRPr sz="1800"/>
            </a:lvl9pPr>
          </a:lstStyle>
          <a:p/>
        </p:txBody>
      </p:sp>
      <p:sp>
        <p:nvSpPr>
          <p:cNvPr id="191" name="Google Shape;191;p2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2" name="Google Shape;192;p2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3" name="Google Shape;193;p2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4" name="Shape 194"/>
        <p:cNvGrpSpPr/>
        <p:nvPr/>
      </p:nvGrpSpPr>
      <p:grpSpPr>
        <a:xfrm>
          <a:off x="0" y="0"/>
          <a:ext cx="0" cy="0"/>
          <a:chOff x="0" y="0"/>
          <a:chExt cx="0" cy="0"/>
        </a:xfrm>
      </p:grpSpPr>
      <p:sp>
        <p:nvSpPr>
          <p:cNvPr id="195" name="Google Shape;195;p2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6" name="Google Shape;196;p2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lt1"/>
              </a:buClr>
              <a:buSzPts val="2000"/>
              <a:buFont typeface="Arial"/>
              <a:buNone/>
              <a:defRPr sz="2000"/>
            </a:lvl1pPr>
            <a:lvl2pPr indent="-228600" lvl="1" marL="914400" algn="l">
              <a:spcBef>
                <a:spcPts val="360"/>
              </a:spcBef>
              <a:spcAft>
                <a:spcPts val="0"/>
              </a:spcAft>
              <a:buClr>
                <a:schemeClr val="lt1"/>
              </a:buClr>
              <a:buSzPts val="1800"/>
              <a:buFont typeface="Arial"/>
              <a:buNone/>
              <a:defRPr sz="1800"/>
            </a:lvl2pPr>
            <a:lvl3pPr indent="-228600" lvl="2" marL="1371600" algn="l">
              <a:spcBef>
                <a:spcPts val="320"/>
              </a:spcBef>
              <a:spcAft>
                <a:spcPts val="0"/>
              </a:spcAft>
              <a:buClr>
                <a:schemeClr val="lt1"/>
              </a:buClr>
              <a:buSzPts val="1600"/>
              <a:buFont typeface="Arial"/>
              <a:buNone/>
              <a:defRPr sz="1600"/>
            </a:lvl3pPr>
            <a:lvl4pPr indent="-228600" lvl="3" marL="1828800" algn="l">
              <a:spcBef>
                <a:spcPts val="280"/>
              </a:spcBef>
              <a:spcAft>
                <a:spcPts val="0"/>
              </a:spcAft>
              <a:buClr>
                <a:schemeClr val="lt1"/>
              </a:buClr>
              <a:buSzPts val="1400"/>
              <a:buFont typeface="Arial"/>
              <a:buNone/>
              <a:defRPr sz="1400"/>
            </a:lvl4pPr>
            <a:lvl5pPr indent="-228600" lvl="4" marL="2286000" algn="l">
              <a:spcBef>
                <a:spcPts val="280"/>
              </a:spcBef>
              <a:spcAft>
                <a:spcPts val="0"/>
              </a:spcAft>
              <a:buClr>
                <a:schemeClr val="lt1"/>
              </a:buClr>
              <a:buSzPts val="1400"/>
              <a:buFont typeface="Arial"/>
              <a:buNone/>
              <a:defRPr sz="1400"/>
            </a:lvl5pPr>
            <a:lvl6pPr indent="-228600" lvl="5" marL="2743200" algn="l">
              <a:spcBef>
                <a:spcPts val="280"/>
              </a:spcBef>
              <a:spcAft>
                <a:spcPts val="0"/>
              </a:spcAft>
              <a:buClr>
                <a:schemeClr val="lt1"/>
              </a:buClr>
              <a:buSzPts val="1400"/>
              <a:buFont typeface="Arial"/>
              <a:buNone/>
              <a:defRPr sz="1400"/>
            </a:lvl6pPr>
            <a:lvl7pPr indent="-228600" lvl="6" marL="3200400" algn="l">
              <a:spcBef>
                <a:spcPts val="280"/>
              </a:spcBef>
              <a:spcAft>
                <a:spcPts val="0"/>
              </a:spcAft>
              <a:buClr>
                <a:schemeClr val="lt1"/>
              </a:buClr>
              <a:buSzPts val="1400"/>
              <a:buFont typeface="Arial"/>
              <a:buNone/>
              <a:defRPr sz="1400"/>
            </a:lvl7pPr>
            <a:lvl8pPr indent="-228600" lvl="7" marL="3657600" algn="l">
              <a:spcBef>
                <a:spcPts val="280"/>
              </a:spcBef>
              <a:spcAft>
                <a:spcPts val="0"/>
              </a:spcAft>
              <a:buClr>
                <a:schemeClr val="lt1"/>
              </a:buClr>
              <a:buSzPts val="1400"/>
              <a:buFont typeface="Arial"/>
              <a:buNone/>
              <a:defRPr sz="1400"/>
            </a:lvl8pPr>
            <a:lvl9pPr indent="-228600" lvl="8" marL="4114800" algn="l">
              <a:spcBef>
                <a:spcPts val="280"/>
              </a:spcBef>
              <a:spcAft>
                <a:spcPts val="0"/>
              </a:spcAft>
              <a:buClr>
                <a:schemeClr val="lt1"/>
              </a:buClr>
              <a:buSzPts val="1400"/>
              <a:buFont typeface="Arial"/>
              <a:buNone/>
              <a:defRPr sz="1400"/>
            </a:lvl9pPr>
          </a:lstStyle>
          <a:p/>
        </p:txBody>
      </p:sp>
      <p:sp>
        <p:nvSpPr>
          <p:cNvPr id="197" name="Google Shape;197;p2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8" name="Google Shape;198;p2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9" name="Google Shape;199;p2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46" name="Shape 246"/>
        <p:cNvGrpSpPr/>
        <p:nvPr/>
      </p:nvGrpSpPr>
      <p:grpSpPr>
        <a:xfrm>
          <a:off x="0" y="0"/>
          <a:ext cx="0" cy="0"/>
          <a:chOff x="0" y="0"/>
          <a:chExt cx="0" cy="0"/>
        </a:xfrm>
      </p:grpSpPr>
      <p:sp>
        <p:nvSpPr>
          <p:cNvPr id="247" name="Google Shape;247;p37"/>
          <p:cNvSpPr txBox="1"/>
          <p:nvPr>
            <p:ph type="ctrTitle"/>
          </p:nvPr>
        </p:nvSpPr>
        <p:spPr>
          <a:xfrm>
            <a:off x="457200" y="1600200"/>
            <a:ext cx="8229600" cy="1828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4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48" name="Google Shape;248;p3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720"/>
              </a:spcBef>
              <a:spcAft>
                <a:spcPts val="0"/>
              </a:spcAft>
              <a:buSzPts val="3240"/>
              <a:buFont typeface="Noto Sans Symbols"/>
              <a:buNone/>
              <a:defRPr sz="3600"/>
            </a:lvl1pPr>
            <a:lvl2pPr lvl="1" algn="l">
              <a:spcBef>
                <a:spcPts val="360"/>
              </a:spcBef>
              <a:spcAft>
                <a:spcPts val="0"/>
              </a:spcAft>
              <a:buClr>
                <a:schemeClr val="lt1"/>
              </a:buClr>
              <a:buSzPts val="1800"/>
              <a:buChar char="–"/>
              <a:defRPr/>
            </a:lvl2pPr>
            <a:lvl3pPr lvl="2" algn="l">
              <a:spcBef>
                <a:spcPts val="360"/>
              </a:spcBef>
              <a:spcAft>
                <a:spcPts val="0"/>
              </a:spcAft>
              <a:buSzPts val="1620"/>
              <a:buChar char="•"/>
              <a:defRPr/>
            </a:lvl3pPr>
            <a:lvl4pPr lvl="3" algn="l">
              <a:spcBef>
                <a:spcPts val="360"/>
              </a:spcBef>
              <a:spcAft>
                <a:spcPts val="0"/>
              </a:spcAft>
              <a:buClr>
                <a:schemeClr val="lt1"/>
              </a:buClr>
              <a:buSzPts val="1800"/>
              <a:buChar char="–"/>
              <a:defRPr/>
            </a:lvl4pPr>
            <a:lvl5pPr lvl="4" algn="l">
              <a:spcBef>
                <a:spcPts val="360"/>
              </a:spcBef>
              <a:spcAft>
                <a:spcPts val="0"/>
              </a:spcAft>
              <a:buSzPts val="1620"/>
              <a:buChar char="•"/>
              <a:defRPr/>
            </a:lvl5pPr>
            <a:lvl6pPr lvl="5" algn="l">
              <a:spcBef>
                <a:spcPts val="360"/>
              </a:spcBef>
              <a:spcAft>
                <a:spcPts val="0"/>
              </a:spcAft>
              <a:buSzPts val="1620"/>
              <a:buChar char="•"/>
              <a:defRPr/>
            </a:lvl6pPr>
            <a:lvl7pPr lvl="6" algn="l">
              <a:spcBef>
                <a:spcPts val="360"/>
              </a:spcBef>
              <a:spcAft>
                <a:spcPts val="0"/>
              </a:spcAft>
              <a:buSzPts val="1620"/>
              <a:buChar char="•"/>
              <a:defRPr/>
            </a:lvl7pPr>
            <a:lvl8pPr lvl="7" algn="l">
              <a:spcBef>
                <a:spcPts val="360"/>
              </a:spcBef>
              <a:spcAft>
                <a:spcPts val="0"/>
              </a:spcAft>
              <a:buSzPts val="1620"/>
              <a:buChar char="•"/>
              <a:defRPr/>
            </a:lvl8pPr>
            <a:lvl9pPr lvl="8" algn="l">
              <a:spcBef>
                <a:spcPts val="360"/>
              </a:spcBef>
              <a:spcAft>
                <a:spcPts val="0"/>
              </a:spcAft>
              <a:buSzPts val="1620"/>
              <a:buChar char="•"/>
              <a:defRPr/>
            </a:lvl9pPr>
          </a:lstStyle>
          <a:p/>
        </p:txBody>
      </p:sp>
      <p:sp>
        <p:nvSpPr>
          <p:cNvPr id="249" name="Google Shape;249;p37"/>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0" name="Google Shape;250;p37"/>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1" name="Google Shape;251;p37"/>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7" name="Shape 67"/>
        <p:cNvGrpSpPr/>
        <p:nvPr/>
      </p:nvGrpSpPr>
      <p:grpSpPr>
        <a:xfrm>
          <a:off x="0" y="0"/>
          <a:ext cx="0" cy="0"/>
          <a:chOff x="0" y="0"/>
          <a:chExt cx="0" cy="0"/>
        </a:xfrm>
      </p:grpSpPr>
      <p:sp>
        <p:nvSpPr>
          <p:cNvPr id="68" name="Google Shape;68;p28"/>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9" name="Google Shape;69;p28"/>
          <p:cNvSpPr txBox="1"/>
          <p:nvPr>
            <p:ph idx="1" type="body"/>
          </p:nvPr>
        </p:nvSpPr>
        <p:spPr>
          <a:xfrm rot="5400000">
            <a:off x="2306637" y="-249238"/>
            <a:ext cx="4530725" cy="8229600"/>
          </a:xfrm>
          <a:prstGeom prst="rect">
            <a:avLst/>
          </a:prstGeom>
          <a:noFill/>
          <a:ln>
            <a:noFill/>
          </a:ln>
        </p:spPr>
        <p:txBody>
          <a:bodyPr anchorCtr="0" anchor="t" bIns="45700" lIns="91425" spcFirstLastPara="1" rIns="91425" wrap="square" tIns="45700">
            <a:noAutofit/>
          </a:bodyPr>
          <a:lstStyle>
            <a:lvl1pPr indent="-331470" lvl="0" marL="457200" algn="l">
              <a:spcBef>
                <a:spcPts val="360"/>
              </a:spcBef>
              <a:spcAft>
                <a:spcPts val="0"/>
              </a:spcAft>
              <a:buSzPts val="1620"/>
              <a:buChar char="•"/>
              <a:defRPr/>
            </a:lvl1pPr>
            <a:lvl2pPr indent="-342900" lvl="1" marL="914400" algn="l">
              <a:spcBef>
                <a:spcPts val="360"/>
              </a:spcBef>
              <a:spcAft>
                <a:spcPts val="0"/>
              </a:spcAft>
              <a:buClr>
                <a:schemeClr val="lt1"/>
              </a:buClr>
              <a:buSzPts val="1800"/>
              <a:buChar char="–"/>
              <a:defRPr/>
            </a:lvl2pPr>
            <a:lvl3pPr indent="-331469" lvl="2" marL="1371600" algn="l">
              <a:spcBef>
                <a:spcPts val="360"/>
              </a:spcBef>
              <a:spcAft>
                <a:spcPts val="0"/>
              </a:spcAft>
              <a:buSzPts val="1620"/>
              <a:buChar char="•"/>
              <a:defRPr/>
            </a:lvl3pPr>
            <a:lvl4pPr indent="-342900" lvl="3" marL="1828800" algn="l">
              <a:spcBef>
                <a:spcPts val="360"/>
              </a:spcBef>
              <a:spcAft>
                <a:spcPts val="0"/>
              </a:spcAft>
              <a:buClr>
                <a:schemeClr val="lt1"/>
              </a:buClr>
              <a:buSzPts val="1800"/>
              <a:buChar char="–"/>
              <a:defRPr/>
            </a:lvl4pPr>
            <a:lvl5pPr indent="-331470" lvl="4" marL="2286000" algn="l">
              <a:spcBef>
                <a:spcPts val="360"/>
              </a:spcBef>
              <a:spcAft>
                <a:spcPts val="0"/>
              </a:spcAft>
              <a:buSzPts val="1620"/>
              <a:buChar char="•"/>
              <a:defRPr/>
            </a:lvl5pPr>
            <a:lvl6pPr indent="-331470" lvl="5" marL="2743200" algn="l">
              <a:spcBef>
                <a:spcPts val="360"/>
              </a:spcBef>
              <a:spcAft>
                <a:spcPts val="0"/>
              </a:spcAft>
              <a:buSzPts val="1620"/>
              <a:buChar char="•"/>
              <a:defRPr/>
            </a:lvl6pPr>
            <a:lvl7pPr indent="-331470" lvl="6" marL="3200400" algn="l">
              <a:spcBef>
                <a:spcPts val="360"/>
              </a:spcBef>
              <a:spcAft>
                <a:spcPts val="0"/>
              </a:spcAft>
              <a:buSzPts val="1620"/>
              <a:buChar char="•"/>
              <a:defRPr/>
            </a:lvl7pPr>
            <a:lvl8pPr indent="-331470" lvl="7" marL="3657600" algn="l">
              <a:spcBef>
                <a:spcPts val="360"/>
              </a:spcBef>
              <a:spcAft>
                <a:spcPts val="0"/>
              </a:spcAft>
              <a:buSzPts val="1620"/>
              <a:buChar char="•"/>
              <a:defRPr/>
            </a:lvl8pPr>
            <a:lvl9pPr indent="-331470" lvl="8" marL="4114800" algn="l">
              <a:spcBef>
                <a:spcPts val="360"/>
              </a:spcBef>
              <a:spcAft>
                <a:spcPts val="0"/>
              </a:spcAft>
              <a:buSzPts val="1620"/>
              <a:buChar char="•"/>
              <a:defRPr/>
            </a:lvl9pPr>
          </a:lstStyle>
          <a:p/>
        </p:txBody>
      </p:sp>
      <p:sp>
        <p:nvSpPr>
          <p:cNvPr id="70" name="Google Shape;70;p28"/>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8"/>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8"/>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3" name="Shape 73"/>
        <p:cNvGrpSpPr/>
        <p:nvPr/>
      </p:nvGrpSpPr>
      <p:grpSpPr>
        <a:xfrm>
          <a:off x="0" y="0"/>
          <a:ext cx="0" cy="0"/>
          <a:chOff x="0" y="0"/>
          <a:chExt cx="0" cy="0"/>
        </a:xfrm>
      </p:grpSpPr>
      <p:sp>
        <p:nvSpPr>
          <p:cNvPr id="74" name="Google Shape;74;p2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5" name="Google Shape;75;p29"/>
          <p:cNvSpPr/>
          <p:nvPr>
            <p:ph idx="2" type="pic"/>
          </p:nvPr>
        </p:nvSpPr>
        <p:spPr>
          <a:xfrm>
            <a:off x="1792288" y="612775"/>
            <a:ext cx="5486400" cy="4114800"/>
          </a:xfrm>
          <a:prstGeom prst="rect">
            <a:avLst/>
          </a:prstGeom>
          <a:noFill/>
          <a:ln>
            <a:noFill/>
          </a:ln>
        </p:spPr>
      </p:sp>
      <p:sp>
        <p:nvSpPr>
          <p:cNvPr id="76" name="Google Shape;76;p2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260"/>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SzPts val="900"/>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SzPts val="810"/>
              <a:buNone/>
              <a:defRPr sz="900"/>
            </a:lvl5pPr>
            <a:lvl6pPr indent="-228600" lvl="5" marL="2743200" algn="l">
              <a:spcBef>
                <a:spcPts val="180"/>
              </a:spcBef>
              <a:spcAft>
                <a:spcPts val="0"/>
              </a:spcAft>
              <a:buSzPts val="810"/>
              <a:buNone/>
              <a:defRPr sz="900"/>
            </a:lvl6pPr>
            <a:lvl7pPr indent="-228600" lvl="6" marL="3200400" algn="l">
              <a:spcBef>
                <a:spcPts val="180"/>
              </a:spcBef>
              <a:spcAft>
                <a:spcPts val="0"/>
              </a:spcAft>
              <a:buSzPts val="810"/>
              <a:buNone/>
              <a:defRPr sz="900"/>
            </a:lvl7pPr>
            <a:lvl8pPr indent="-228600" lvl="7" marL="3657600" algn="l">
              <a:spcBef>
                <a:spcPts val="180"/>
              </a:spcBef>
              <a:spcAft>
                <a:spcPts val="0"/>
              </a:spcAft>
              <a:buSzPts val="810"/>
              <a:buNone/>
              <a:defRPr sz="900"/>
            </a:lvl8pPr>
            <a:lvl9pPr indent="-228600" lvl="8" marL="4114800" algn="l">
              <a:spcBef>
                <a:spcPts val="180"/>
              </a:spcBef>
              <a:spcAft>
                <a:spcPts val="0"/>
              </a:spcAft>
              <a:buSzPts val="810"/>
              <a:buNone/>
              <a:defRPr sz="900"/>
            </a:lvl9pPr>
          </a:lstStyle>
          <a:p/>
        </p:txBody>
      </p:sp>
      <p:sp>
        <p:nvSpPr>
          <p:cNvPr id="77" name="Google Shape;77;p29"/>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9"/>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9"/>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0" name="Shape 80"/>
        <p:cNvGrpSpPr/>
        <p:nvPr/>
      </p:nvGrpSpPr>
      <p:grpSpPr>
        <a:xfrm>
          <a:off x="0" y="0"/>
          <a:ext cx="0" cy="0"/>
          <a:chOff x="0" y="0"/>
          <a:chExt cx="0" cy="0"/>
        </a:xfrm>
      </p:grpSpPr>
      <p:sp>
        <p:nvSpPr>
          <p:cNvPr id="81" name="Google Shape;81;p3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2" name="Google Shape;82;p3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11480" lvl="0" marL="457200" algn="l">
              <a:spcBef>
                <a:spcPts val="640"/>
              </a:spcBef>
              <a:spcAft>
                <a:spcPts val="0"/>
              </a:spcAft>
              <a:buSzPts val="2880"/>
              <a:buChar char="•"/>
              <a:defRPr sz="3200"/>
            </a:lvl1pPr>
            <a:lvl2pPr indent="-406400" lvl="1" marL="914400" algn="l">
              <a:spcBef>
                <a:spcPts val="560"/>
              </a:spcBef>
              <a:spcAft>
                <a:spcPts val="0"/>
              </a:spcAft>
              <a:buClr>
                <a:schemeClr val="lt1"/>
              </a:buClr>
              <a:buSzPts val="2800"/>
              <a:buFont typeface="Arial"/>
              <a:buChar char="–"/>
              <a:defRPr sz="2800"/>
            </a:lvl2pPr>
            <a:lvl3pPr indent="-365760" lvl="2" marL="1371600" algn="l">
              <a:spcBef>
                <a:spcPts val="480"/>
              </a:spcBef>
              <a:spcAft>
                <a:spcPts val="0"/>
              </a:spcAft>
              <a:buSzPts val="2160"/>
              <a:buChar char="•"/>
              <a:defRPr sz="2400"/>
            </a:lvl3pPr>
            <a:lvl4pPr indent="-355600" lvl="3" marL="1828800" algn="l">
              <a:spcBef>
                <a:spcPts val="400"/>
              </a:spcBef>
              <a:spcAft>
                <a:spcPts val="0"/>
              </a:spcAft>
              <a:buClr>
                <a:schemeClr val="lt1"/>
              </a:buClr>
              <a:buSzPts val="2000"/>
              <a:buFont typeface="Arial"/>
              <a:buChar char="–"/>
              <a:defRPr sz="2000"/>
            </a:lvl4pPr>
            <a:lvl5pPr indent="-342900" lvl="4" marL="2286000" algn="l">
              <a:spcBef>
                <a:spcPts val="400"/>
              </a:spcBef>
              <a:spcAft>
                <a:spcPts val="0"/>
              </a:spcAft>
              <a:buSzPts val="1800"/>
              <a:buChar char="•"/>
              <a:defRPr sz="2000"/>
            </a:lvl5pPr>
            <a:lvl6pPr indent="-342900" lvl="5" marL="2743200" algn="l">
              <a:spcBef>
                <a:spcPts val="400"/>
              </a:spcBef>
              <a:spcAft>
                <a:spcPts val="0"/>
              </a:spcAft>
              <a:buSzPts val="1800"/>
              <a:buChar char="•"/>
              <a:defRPr sz="2000"/>
            </a:lvl6pPr>
            <a:lvl7pPr indent="-342900" lvl="6" marL="3200400" algn="l">
              <a:spcBef>
                <a:spcPts val="400"/>
              </a:spcBef>
              <a:spcAft>
                <a:spcPts val="0"/>
              </a:spcAft>
              <a:buSzPts val="1800"/>
              <a:buChar char="•"/>
              <a:defRPr sz="2000"/>
            </a:lvl7pPr>
            <a:lvl8pPr indent="-342900" lvl="7" marL="3657600" algn="l">
              <a:spcBef>
                <a:spcPts val="400"/>
              </a:spcBef>
              <a:spcAft>
                <a:spcPts val="0"/>
              </a:spcAft>
              <a:buSzPts val="1800"/>
              <a:buChar char="•"/>
              <a:defRPr sz="2000"/>
            </a:lvl8pPr>
            <a:lvl9pPr indent="-342900" lvl="8" marL="4114800" algn="l">
              <a:spcBef>
                <a:spcPts val="400"/>
              </a:spcBef>
              <a:spcAft>
                <a:spcPts val="0"/>
              </a:spcAft>
              <a:buSzPts val="1800"/>
              <a:buChar char="•"/>
              <a:defRPr sz="2000"/>
            </a:lvl9pPr>
          </a:lstStyle>
          <a:p/>
        </p:txBody>
      </p:sp>
      <p:sp>
        <p:nvSpPr>
          <p:cNvPr id="83" name="Google Shape;83;p3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260"/>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SzPts val="900"/>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SzPts val="810"/>
              <a:buNone/>
              <a:defRPr sz="900"/>
            </a:lvl5pPr>
            <a:lvl6pPr indent="-228600" lvl="5" marL="2743200" algn="l">
              <a:spcBef>
                <a:spcPts val="180"/>
              </a:spcBef>
              <a:spcAft>
                <a:spcPts val="0"/>
              </a:spcAft>
              <a:buSzPts val="810"/>
              <a:buNone/>
              <a:defRPr sz="900"/>
            </a:lvl6pPr>
            <a:lvl7pPr indent="-228600" lvl="6" marL="3200400" algn="l">
              <a:spcBef>
                <a:spcPts val="180"/>
              </a:spcBef>
              <a:spcAft>
                <a:spcPts val="0"/>
              </a:spcAft>
              <a:buSzPts val="810"/>
              <a:buNone/>
              <a:defRPr sz="900"/>
            </a:lvl7pPr>
            <a:lvl8pPr indent="-228600" lvl="7" marL="3657600" algn="l">
              <a:spcBef>
                <a:spcPts val="180"/>
              </a:spcBef>
              <a:spcAft>
                <a:spcPts val="0"/>
              </a:spcAft>
              <a:buSzPts val="810"/>
              <a:buNone/>
              <a:defRPr sz="900"/>
            </a:lvl8pPr>
            <a:lvl9pPr indent="-228600" lvl="8" marL="4114800" algn="l">
              <a:spcBef>
                <a:spcPts val="180"/>
              </a:spcBef>
              <a:spcAft>
                <a:spcPts val="0"/>
              </a:spcAft>
              <a:buSzPts val="810"/>
              <a:buNone/>
              <a:defRPr sz="900"/>
            </a:lvl9pPr>
          </a:lstStyle>
          <a:p/>
        </p:txBody>
      </p:sp>
      <p:sp>
        <p:nvSpPr>
          <p:cNvPr id="84" name="Google Shape;84;p30"/>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30"/>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30"/>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7" name="Shape 87"/>
        <p:cNvGrpSpPr/>
        <p:nvPr/>
      </p:nvGrpSpPr>
      <p:grpSpPr>
        <a:xfrm>
          <a:off x="0" y="0"/>
          <a:ext cx="0" cy="0"/>
          <a:chOff x="0" y="0"/>
          <a:chExt cx="0" cy="0"/>
        </a:xfrm>
      </p:grpSpPr>
      <p:sp>
        <p:nvSpPr>
          <p:cNvPr id="88" name="Google Shape;88;p31"/>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3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31"/>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1" name="Shape 91"/>
        <p:cNvGrpSpPr/>
        <p:nvPr/>
      </p:nvGrpSpPr>
      <p:grpSpPr>
        <a:xfrm>
          <a:off x="0" y="0"/>
          <a:ext cx="0" cy="0"/>
          <a:chOff x="0" y="0"/>
          <a:chExt cx="0" cy="0"/>
        </a:xfrm>
      </p:grpSpPr>
      <p:sp>
        <p:nvSpPr>
          <p:cNvPr id="92" name="Google Shape;92;p32"/>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3" name="Google Shape;93;p32"/>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3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32"/>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96" name="Shape 96"/>
        <p:cNvGrpSpPr/>
        <p:nvPr/>
      </p:nvGrpSpPr>
      <p:grpSpPr>
        <a:xfrm>
          <a:off x="0" y="0"/>
          <a:ext cx="0" cy="0"/>
          <a:chOff x="0" y="0"/>
          <a:chExt cx="0" cy="0"/>
        </a:xfrm>
      </p:grpSpPr>
      <p:sp>
        <p:nvSpPr>
          <p:cNvPr id="97" name="Google Shape;97;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8" name="Google Shape;98;p33"/>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160"/>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SzPts val="1620"/>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SzPts val="1440"/>
              <a:buNone/>
              <a:defRPr b="1" sz="1600"/>
            </a:lvl5pPr>
            <a:lvl6pPr indent="-228600" lvl="5" marL="2743200" algn="l">
              <a:spcBef>
                <a:spcPts val="320"/>
              </a:spcBef>
              <a:spcAft>
                <a:spcPts val="0"/>
              </a:spcAft>
              <a:buSzPts val="1440"/>
              <a:buNone/>
              <a:defRPr b="1" sz="1600"/>
            </a:lvl6pPr>
            <a:lvl7pPr indent="-228600" lvl="6" marL="3200400" algn="l">
              <a:spcBef>
                <a:spcPts val="320"/>
              </a:spcBef>
              <a:spcAft>
                <a:spcPts val="0"/>
              </a:spcAft>
              <a:buSzPts val="1440"/>
              <a:buNone/>
              <a:defRPr b="1" sz="1600"/>
            </a:lvl7pPr>
            <a:lvl8pPr indent="-228600" lvl="7" marL="3657600" algn="l">
              <a:spcBef>
                <a:spcPts val="320"/>
              </a:spcBef>
              <a:spcAft>
                <a:spcPts val="0"/>
              </a:spcAft>
              <a:buSzPts val="1440"/>
              <a:buNone/>
              <a:defRPr b="1" sz="1600"/>
            </a:lvl8pPr>
            <a:lvl9pPr indent="-228600" lvl="8" marL="4114800" algn="l">
              <a:spcBef>
                <a:spcPts val="320"/>
              </a:spcBef>
              <a:spcAft>
                <a:spcPts val="0"/>
              </a:spcAft>
              <a:buSzPts val="1440"/>
              <a:buNone/>
              <a:defRPr b="1" sz="1600"/>
            </a:lvl9pPr>
          </a:lstStyle>
          <a:p/>
        </p:txBody>
      </p:sp>
      <p:sp>
        <p:nvSpPr>
          <p:cNvPr id="99" name="Google Shape;99;p33"/>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65760" lvl="0" marL="457200" algn="l">
              <a:spcBef>
                <a:spcPts val="480"/>
              </a:spcBef>
              <a:spcAft>
                <a:spcPts val="0"/>
              </a:spcAft>
              <a:buSzPts val="2160"/>
              <a:buChar char="•"/>
              <a:defRPr sz="2400"/>
            </a:lvl1pPr>
            <a:lvl2pPr indent="-355600" lvl="1" marL="914400" algn="l">
              <a:spcBef>
                <a:spcPts val="400"/>
              </a:spcBef>
              <a:spcAft>
                <a:spcPts val="0"/>
              </a:spcAft>
              <a:buClr>
                <a:schemeClr val="lt1"/>
              </a:buClr>
              <a:buSzPts val="2000"/>
              <a:buFont typeface="Arial"/>
              <a:buChar char="–"/>
              <a:defRPr sz="2000"/>
            </a:lvl2pPr>
            <a:lvl3pPr indent="-331469" lvl="2" marL="1371600" algn="l">
              <a:spcBef>
                <a:spcPts val="360"/>
              </a:spcBef>
              <a:spcAft>
                <a:spcPts val="0"/>
              </a:spcAft>
              <a:buSzPts val="1620"/>
              <a:buChar char="•"/>
              <a:defRPr sz="1800"/>
            </a:lvl3pPr>
            <a:lvl4pPr indent="-330200" lvl="3" marL="1828800" algn="l">
              <a:spcBef>
                <a:spcPts val="320"/>
              </a:spcBef>
              <a:spcAft>
                <a:spcPts val="0"/>
              </a:spcAft>
              <a:buClr>
                <a:schemeClr val="lt1"/>
              </a:buClr>
              <a:buSzPts val="1600"/>
              <a:buFont typeface="Arial"/>
              <a:buChar char="–"/>
              <a:defRPr sz="1600"/>
            </a:lvl4pPr>
            <a:lvl5pPr indent="-320039" lvl="4" marL="2286000" algn="l">
              <a:spcBef>
                <a:spcPts val="320"/>
              </a:spcBef>
              <a:spcAft>
                <a:spcPts val="0"/>
              </a:spcAft>
              <a:buSzPts val="1440"/>
              <a:buChar char="•"/>
              <a:defRPr sz="1600"/>
            </a:lvl5pPr>
            <a:lvl6pPr indent="-320039" lvl="5" marL="2743200" algn="l">
              <a:spcBef>
                <a:spcPts val="320"/>
              </a:spcBef>
              <a:spcAft>
                <a:spcPts val="0"/>
              </a:spcAft>
              <a:buSzPts val="1440"/>
              <a:buChar char="•"/>
              <a:defRPr sz="1600"/>
            </a:lvl6pPr>
            <a:lvl7pPr indent="-320039" lvl="6" marL="3200400" algn="l">
              <a:spcBef>
                <a:spcPts val="320"/>
              </a:spcBef>
              <a:spcAft>
                <a:spcPts val="0"/>
              </a:spcAft>
              <a:buSzPts val="1440"/>
              <a:buChar char="•"/>
              <a:defRPr sz="1600"/>
            </a:lvl7pPr>
            <a:lvl8pPr indent="-320040" lvl="7" marL="3657600" algn="l">
              <a:spcBef>
                <a:spcPts val="320"/>
              </a:spcBef>
              <a:spcAft>
                <a:spcPts val="0"/>
              </a:spcAft>
              <a:buSzPts val="1440"/>
              <a:buChar char="•"/>
              <a:defRPr sz="1600"/>
            </a:lvl8pPr>
            <a:lvl9pPr indent="-320040" lvl="8" marL="4114800" algn="l">
              <a:spcBef>
                <a:spcPts val="320"/>
              </a:spcBef>
              <a:spcAft>
                <a:spcPts val="0"/>
              </a:spcAft>
              <a:buSzPts val="1440"/>
              <a:buChar char="•"/>
              <a:defRPr sz="1600"/>
            </a:lvl9pPr>
          </a:lstStyle>
          <a:p/>
        </p:txBody>
      </p:sp>
      <p:sp>
        <p:nvSpPr>
          <p:cNvPr id="100" name="Google Shape;100;p33"/>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160"/>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SzPts val="1620"/>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SzPts val="1440"/>
              <a:buNone/>
              <a:defRPr b="1" sz="1600"/>
            </a:lvl5pPr>
            <a:lvl6pPr indent="-228600" lvl="5" marL="2743200" algn="l">
              <a:spcBef>
                <a:spcPts val="320"/>
              </a:spcBef>
              <a:spcAft>
                <a:spcPts val="0"/>
              </a:spcAft>
              <a:buSzPts val="1440"/>
              <a:buNone/>
              <a:defRPr b="1" sz="1600"/>
            </a:lvl6pPr>
            <a:lvl7pPr indent="-228600" lvl="6" marL="3200400" algn="l">
              <a:spcBef>
                <a:spcPts val="320"/>
              </a:spcBef>
              <a:spcAft>
                <a:spcPts val="0"/>
              </a:spcAft>
              <a:buSzPts val="1440"/>
              <a:buNone/>
              <a:defRPr b="1" sz="1600"/>
            </a:lvl7pPr>
            <a:lvl8pPr indent="-228600" lvl="7" marL="3657600" algn="l">
              <a:spcBef>
                <a:spcPts val="320"/>
              </a:spcBef>
              <a:spcAft>
                <a:spcPts val="0"/>
              </a:spcAft>
              <a:buSzPts val="1440"/>
              <a:buNone/>
              <a:defRPr b="1" sz="1600"/>
            </a:lvl8pPr>
            <a:lvl9pPr indent="-228600" lvl="8" marL="4114800" algn="l">
              <a:spcBef>
                <a:spcPts val="320"/>
              </a:spcBef>
              <a:spcAft>
                <a:spcPts val="0"/>
              </a:spcAft>
              <a:buSzPts val="1440"/>
              <a:buNone/>
              <a:defRPr b="1" sz="1600"/>
            </a:lvl9pPr>
          </a:lstStyle>
          <a:p/>
        </p:txBody>
      </p:sp>
      <p:sp>
        <p:nvSpPr>
          <p:cNvPr id="101" name="Google Shape;101;p33"/>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65760" lvl="0" marL="457200" algn="l">
              <a:spcBef>
                <a:spcPts val="480"/>
              </a:spcBef>
              <a:spcAft>
                <a:spcPts val="0"/>
              </a:spcAft>
              <a:buSzPts val="2160"/>
              <a:buChar char="•"/>
              <a:defRPr sz="2400"/>
            </a:lvl1pPr>
            <a:lvl2pPr indent="-355600" lvl="1" marL="914400" algn="l">
              <a:spcBef>
                <a:spcPts val="400"/>
              </a:spcBef>
              <a:spcAft>
                <a:spcPts val="0"/>
              </a:spcAft>
              <a:buClr>
                <a:schemeClr val="lt1"/>
              </a:buClr>
              <a:buSzPts val="2000"/>
              <a:buFont typeface="Arial"/>
              <a:buChar char="–"/>
              <a:defRPr sz="2000"/>
            </a:lvl2pPr>
            <a:lvl3pPr indent="-331469" lvl="2" marL="1371600" algn="l">
              <a:spcBef>
                <a:spcPts val="360"/>
              </a:spcBef>
              <a:spcAft>
                <a:spcPts val="0"/>
              </a:spcAft>
              <a:buSzPts val="1620"/>
              <a:buChar char="•"/>
              <a:defRPr sz="1800"/>
            </a:lvl3pPr>
            <a:lvl4pPr indent="-330200" lvl="3" marL="1828800" algn="l">
              <a:spcBef>
                <a:spcPts val="320"/>
              </a:spcBef>
              <a:spcAft>
                <a:spcPts val="0"/>
              </a:spcAft>
              <a:buClr>
                <a:schemeClr val="lt1"/>
              </a:buClr>
              <a:buSzPts val="1600"/>
              <a:buFont typeface="Arial"/>
              <a:buChar char="–"/>
              <a:defRPr sz="1600"/>
            </a:lvl4pPr>
            <a:lvl5pPr indent="-320039" lvl="4" marL="2286000" algn="l">
              <a:spcBef>
                <a:spcPts val="320"/>
              </a:spcBef>
              <a:spcAft>
                <a:spcPts val="0"/>
              </a:spcAft>
              <a:buSzPts val="1440"/>
              <a:buChar char="•"/>
              <a:defRPr sz="1600"/>
            </a:lvl5pPr>
            <a:lvl6pPr indent="-320039" lvl="5" marL="2743200" algn="l">
              <a:spcBef>
                <a:spcPts val="320"/>
              </a:spcBef>
              <a:spcAft>
                <a:spcPts val="0"/>
              </a:spcAft>
              <a:buSzPts val="1440"/>
              <a:buChar char="•"/>
              <a:defRPr sz="1600"/>
            </a:lvl6pPr>
            <a:lvl7pPr indent="-320039" lvl="6" marL="3200400" algn="l">
              <a:spcBef>
                <a:spcPts val="320"/>
              </a:spcBef>
              <a:spcAft>
                <a:spcPts val="0"/>
              </a:spcAft>
              <a:buSzPts val="1440"/>
              <a:buChar char="•"/>
              <a:defRPr sz="1600"/>
            </a:lvl7pPr>
            <a:lvl8pPr indent="-320040" lvl="7" marL="3657600" algn="l">
              <a:spcBef>
                <a:spcPts val="320"/>
              </a:spcBef>
              <a:spcAft>
                <a:spcPts val="0"/>
              </a:spcAft>
              <a:buSzPts val="1440"/>
              <a:buChar char="•"/>
              <a:defRPr sz="1600"/>
            </a:lvl8pPr>
            <a:lvl9pPr indent="-320040" lvl="8" marL="4114800" algn="l">
              <a:spcBef>
                <a:spcPts val="320"/>
              </a:spcBef>
              <a:spcAft>
                <a:spcPts val="0"/>
              </a:spcAft>
              <a:buSzPts val="1440"/>
              <a:buChar char="•"/>
              <a:defRPr sz="1600"/>
            </a:lvl9pPr>
          </a:lstStyle>
          <a:p/>
        </p:txBody>
      </p:sp>
      <p:sp>
        <p:nvSpPr>
          <p:cNvPr id="102" name="Google Shape;102;p33"/>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3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33"/>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5" name="Shape 105"/>
        <p:cNvGrpSpPr/>
        <p:nvPr/>
      </p:nvGrpSpPr>
      <p:grpSpPr>
        <a:xfrm>
          <a:off x="0" y="0"/>
          <a:ext cx="0" cy="0"/>
          <a:chOff x="0" y="0"/>
          <a:chExt cx="0" cy="0"/>
        </a:xfrm>
      </p:grpSpPr>
      <p:sp>
        <p:nvSpPr>
          <p:cNvPr id="106" name="Google Shape;106;p34"/>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7" name="Google Shape;107;p34"/>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lvl1pPr indent="-388620" lvl="0" marL="457200" algn="l">
              <a:spcBef>
                <a:spcPts val="560"/>
              </a:spcBef>
              <a:spcAft>
                <a:spcPts val="0"/>
              </a:spcAft>
              <a:buSzPts val="2520"/>
              <a:buChar char="•"/>
              <a:defRPr sz="2800"/>
            </a:lvl1pPr>
            <a:lvl2pPr indent="-381000" lvl="1" marL="914400" algn="l">
              <a:spcBef>
                <a:spcPts val="480"/>
              </a:spcBef>
              <a:spcAft>
                <a:spcPts val="0"/>
              </a:spcAft>
              <a:buClr>
                <a:schemeClr val="lt1"/>
              </a:buClr>
              <a:buSzPts val="2400"/>
              <a:buFont typeface="Arial"/>
              <a:buChar char="–"/>
              <a:defRPr sz="2400"/>
            </a:lvl2pPr>
            <a:lvl3pPr indent="-342900" lvl="2" marL="1371600" algn="l">
              <a:spcBef>
                <a:spcPts val="400"/>
              </a:spcBef>
              <a:spcAft>
                <a:spcPts val="0"/>
              </a:spcAft>
              <a:buSzPts val="1800"/>
              <a:buChar char="•"/>
              <a:defRPr sz="2000"/>
            </a:lvl3pPr>
            <a:lvl4pPr indent="-342900" lvl="3" marL="1828800" algn="l">
              <a:spcBef>
                <a:spcPts val="360"/>
              </a:spcBef>
              <a:spcAft>
                <a:spcPts val="0"/>
              </a:spcAft>
              <a:buClr>
                <a:schemeClr val="lt1"/>
              </a:buClr>
              <a:buSzPts val="1800"/>
              <a:buFont typeface="Arial"/>
              <a:buChar char="–"/>
              <a:defRPr sz="1800"/>
            </a:lvl4pPr>
            <a:lvl5pPr indent="-331470" lvl="4" marL="2286000" algn="l">
              <a:spcBef>
                <a:spcPts val="360"/>
              </a:spcBef>
              <a:spcAft>
                <a:spcPts val="0"/>
              </a:spcAft>
              <a:buSzPts val="1620"/>
              <a:buChar char="•"/>
              <a:defRPr sz="1800"/>
            </a:lvl5pPr>
            <a:lvl6pPr indent="-331470" lvl="5" marL="2743200" algn="l">
              <a:spcBef>
                <a:spcPts val="360"/>
              </a:spcBef>
              <a:spcAft>
                <a:spcPts val="0"/>
              </a:spcAft>
              <a:buSzPts val="1620"/>
              <a:buChar char="•"/>
              <a:defRPr sz="1800"/>
            </a:lvl6pPr>
            <a:lvl7pPr indent="-331470" lvl="6" marL="3200400" algn="l">
              <a:spcBef>
                <a:spcPts val="360"/>
              </a:spcBef>
              <a:spcAft>
                <a:spcPts val="0"/>
              </a:spcAft>
              <a:buSzPts val="1620"/>
              <a:buChar char="•"/>
              <a:defRPr sz="1800"/>
            </a:lvl7pPr>
            <a:lvl8pPr indent="-331470" lvl="7" marL="3657600" algn="l">
              <a:spcBef>
                <a:spcPts val="360"/>
              </a:spcBef>
              <a:spcAft>
                <a:spcPts val="0"/>
              </a:spcAft>
              <a:buSzPts val="1620"/>
              <a:buChar char="•"/>
              <a:defRPr sz="1800"/>
            </a:lvl8pPr>
            <a:lvl9pPr indent="-331470" lvl="8" marL="4114800" algn="l">
              <a:spcBef>
                <a:spcPts val="360"/>
              </a:spcBef>
              <a:spcAft>
                <a:spcPts val="0"/>
              </a:spcAft>
              <a:buSzPts val="1620"/>
              <a:buChar char="•"/>
              <a:defRPr sz="1800"/>
            </a:lvl9pPr>
          </a:lstStyle>
          <a:p/>
        </p:txBody>
      </p:sp>
      <p:sp>
        <p:nvSpPr>
          <p:cNvPr id="108" name="Google Shape;108;p34"/>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lvl1pPr indent="-388620" lvl="0" marL="457200" algn="l">
              <a:spcBef>
                <a:spcPts val="560"/>
              </a:spcBef>
              <a:spcAft>
                <a:spcPts val="0"/>
              </a:spcAft>
              <a:buSzPts val="2520"/>
              <a:buChar char="•"/>
              <a:defRPr sz="2800"/>
            </a:lvl1pPr>
            <a:lvl2pPr indent="-381000" lvl="1" marL="914400" algn="l">
              <a:spcBef>
                <a:spcPts val="480"/>
              </a:spcBef>
              <a:spcAft>
                <a:spcPts val="0"/>
              </a:spcAft>
              <a:buClr>
                <a:schemeClr val="lt1"/>
              </a:buClr>
              <a:buSzPts val="2400"/>
              <a:buFont typeface="Arial"/>
              <a:buChar char="–"/>
              <a:defRPr sz="2400"/>
            </a:lvl2pPr>
            <a:lvl3pPr indent="-342900" lvl="2" marL="1371600" algn="l">
              <a:spcBef>
                <a:spcPts val="400"/>
              </a:spcBef>
              <a:spcAft>
                <a:spcPts val="0"/>
              </a:spcAft>
              <a:buSzPts val="1800"/>
              <a:buChar char="•"/>
              <a:defRPr sz="2000"/>
            </a:lvl3pPr>
            <a:lvl4pPr indent="-342900" lvl="3" marL="1828800" algn="l">
              <a:spcBef>
                <a:spcPts val="360"/>
              </a:spcBef>
              <a:spcAft>
                <a:spcPts val="0"/>
              </a:spcAft>
              <a:buClr>
                <a:schemeClr val="lt1"/>
              </a:buClr>
              <a:buSzPts val="1800"/>
              <a:buFont typeface="Arial"/>
              <a:buChar char="–"/>
              <a:defRPr sz="1800"/>
            </a:lvl4pPr>
            <a:lvl5pPr indent="-331470" lvl="4" marL="2286000" algn="l">
              <a:spcBef>
                <a:spcPts val="360"/>
              </a:spcBef>
              <a:spcAft>
                <a:spcPts val="0"/>
              </a:spcAft>
              <a:buSzPts val="1620"/>
              <a:buChar char="•"/>
              <a:defRPr sz="1800"/>
            </a:lvl5pPr>
            <a:lvl6pPr indent="-331470" lvl="5" marL="2743200" algn="l">
              <a:spcBef>
                <a:spcPts val="360"/>
              </a:spcBef>
              <a:spcAft>
                <a:spcPts val="0"/>
              </a:spcAft>
              <a:buSzPts val="1620"/>
              <a:buChar char="•"/>
              <a:defRPr sz="1800"/>
            </a:lvl6pPr>
            <a:lvl7pPr indent="-331470" lvl="6" marL="3200400" algn="l">
              <a:spcBef>
                <a:spcPts val="360"/>
              </a:spcBef>
              <a:spcAft>
                <a:spcPts val="0"/>
              </a:spcAft>
              <a:buSzPts val="1620"/>
              <a:buChar char="•"/>
              <a:defRPr sz="1800"/>
            </a:lvl7pPr>
            <a:lvl8pPr indent="-331470" lvl="7" marL="3657600" algn="l">
              <a:spcBef>
                <a:spcPts val="360"/>
              </a:spcBef>
              <a:spcAft>
                <a:spcPts val="0"/>
              </a:spcAft>
              <a:buSzPts val="1620"/>
              <a:buChar char="•"/>
              <a:defRPr sz="1800"/>
            </a:lvl8pPr>
            <a:lvl9pPr indent="-331470" lvl="8" marL="4114800" algn="l">
              <a:spcBef>
                <a:spcPts val="360"/>
              </a:spcBef>
              <a:spcAft>
                <a:spcPts val="0"/>
              </a:spcAft>
              <a:buSzPts val="1620"/>
              <a:buChar char="•"/>
              <a:defRPr sz="1800"/>
            </a:lvl9pPr>
          </a:lstStyle>
          <a:p/>
        </p:txBody>
      </p:sp>
      <p:sp>
        <p:nvSpPr>
          <p:cNvPr id="109" name="Google Shape;109;p34"/>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34"/>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34"/>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2.xml"/><Relationship Id="rId12" Type="http://schemas.openxmlformats.org/officeDocument/2006/relationships/slideLayout" Target="../slideLayouts/slideLayout22.xml"/><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58"/>
            </a:gs>
            <a:gs pos="100000">
              <a:schemeClr val="dk2"/>
            </a:gs>
          </a:gsLst>
          <a:lin ang="2700000" scaled="0"/>
        </a:gradFill>
      </p:bgPr>
    </p:bg>
    <p:spTree>
      <p:nvGrpSpPr>
        <p:cNvPr id="9" name="Shape 9"/>
        <p:cNvGrpSpPr/>
        <p:nvPr/>
      </p:nvGrpSpPr>
      <p:grpSpPr>
        <a:xfrm>
          <a:off x="0" y="0"/>
          <a:ext cx="0" cy="0"/>
          <a:chOff x="0" y="0"/>
          <a:chExt cx="0" cy="0"/>
        </a:xfrm>
      </p:grpSpPr>
      <p:grpSp>
        <p:nvGrpSpPr>
          <p:cNvPr id="10" name="Google Shape;10;p12"/>
          <p:cNvGrpSpPr/>
          <p:nvPr/>
        </p:nvGrpSpPr>
        <p:grpSpPr>
          <a:xfrm>
            <a:off x="0" y="0"/>
            <a:ext cx="9144000" cy="6856412"/>
            <a:chOff x="0" y="0"/>
            <a:chExt cx="5760" cy="4319"/>
          </a:xfrm>
        </p:grpSpPr>
        <p:sp>
          <p:nvSpPr>
            <p:cNvPr id="11" name="Google Shape;11;p12"/>
            <p:cNvSpPr/>
            <p:nvPr/>
          </p:nvSpPr>
          <p:spPr>
            <a:xfrm>
              <a:off x="0" y="12"/>
              <a:ext cx="5758" cy="3273"/>
            </a:xfrm>
            <a:custGeom>
              <a:rect b="b" l="l" r="r" t="t"/>
              <a:pathLst>
                <a:path extrusionOk="0" h="3273" w="5740">
                  <a:moveTo>
                    <a:pt x="3193" y="1816"/>
                  </a:moveTo>
                  <a:lnTo>
                    <a:pt x="0" y="0"/>
                  </a:lnTo>
                  <a:lnTo>
                    <a:pt x="0" y="522"/>
                  </a:lnTo>
                  <a:lnTo>
                    <a:pt x="3037" y="1978"/>
                  </a:lnTo>
                  <a:lnTo>
                    <a:pt x="5740" y="3273"/>
                  </a:lnTo>
                  <a:lnTo>
                    <a:pt x="5740" y="3267"/>
                  </a:lnTo>
                  <a:lnTo>
                    <a:pt x="3193" y="1816"/>
                  </a:lnTo>
                  <a:lnTo>
                    <a:pt x="3193" y="1816"/>
                  </a:lnTo>
                  <a:close/>
                </a:path>
              </a:pathLst>
            </a:custGeom>
            <a:gradFill>
              <a:gsLst>
                <a:gs pos="0">
                  <a:srgbClr val="000051"/>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2" name="Google Shape;12;p12"/>
            <p:cNvSpPr/>
            <p:nvPr/>
          </p:nvSpPr>
          <p:spPr>
            <a:xfrm>
              <a:off x="149" y="0"/>
              <a:ext cx="5609" cy="3243"/>
            </a:xfrm>
            <a:custGeom>
              <a:rect b="b" l="l" r="r" t="t"/>
              <a:pathLst>
                <a:path extrusionOk="0" h="3243" w="5591">
                  <a:moveTo>
                    <a:pt x="3163" y="1714"/>
                  </a:moveTo>
                  <a:lnTo>
                    <a:pt x="431" y="0"/>
                  </a:lnTo>
                  <a:lnTo>
                    <a:pt x="0" y="0"/>
                  </a:lnTo>
                  <a:lnTo>
                    <a:pt x="3086" y="1786"/>
                  </a:lnTo>
                  <a:lnTo>
                    <a:pt x="5591" y="3243"/>
                  </a:lnTo>
                  <a:lnTo>
                    <a:pt x="5591" y="3237"/>
                  </a:lnTo>
                  <a:lnTo>
                    <a:pt x="3163" y="1714"/>
                  </a:lnTo>
                  <a:lnTo>
                    <a:pt x="3163" y="1714"/>
                  </a:lnTo>
                  <a:close/>
                </a:path>
              </a:pathLst>
            </a:custGeom>
            <a:gradFill>
              <a:gsLst>
                <a:gs pos="0">
                  <a:srgbClr val="00005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3" name="Google Shape;13;p12"/>
            <p:cNvSpPr/>
            <p:nvPr/>
          </p:nvSpPr>
          <p:spPr>
            <a:xfrm>
              <a:off x="0" y="3433"/>
              <a:ext cx="4038" cy="191"/>
            </a:xfrm>
            <a:custGeom>
              <a:rect b="b" l="l" r="r" t="t"/>
              <a:pathLst>
                <a:path extrusionOk="0" h="192" w="4042">
                  <a:moveTo>
                    <a:pt x="0" y="156"/>
                  </a:moveTo>
                  <a:lnTo>
                    <a:pt x="4042" y="192"/>
                  </a:lnTo>
                  <a:lnTo>
                    <a:pt x="4042" y="144"/>
                  </a:lnTo>
                  <a:lnTo>
                    <a:pt x="0" y="0"/>
                  </a:lnTo>
                  <a:lnTo>
                    <a:pt x="0" y="156"/>
                  </a:lnTo>
                  <a:lnTo>
                    <a:pt x="0" y="156"/>
                  </a:lnTo>
                  <a:close/>
                </a:path>
              </a:pathLst>
            </a:custGeom>
            <a:gradFill>
              <a:gsLst>
                <a:gs pos="0">
                  <a:srgbClr val="000061"/>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4" name="Google Shape;14;p12"/>
            <p:cNvSpPr/>
            <p:nvPr/>
          </p:nvSpPr>
          <p:spPr>
            <a:xfrm>
              <a:off x="4038" y="3577"/>
              <a:ext cx="1720" cy="65"/>
            </a:xfrm>
            <a:custGeom>
              <a:rect b="b" l="l" r="r" t="t"/>
              <a:pathLst>
                <a:path extrusionOk="0" h="66" w="1722">
                  <a:moveTo>
                    <a:pt x="1722" y="66"/>
                  </a:moveTo>
                  <a:lnTo>
                    <a:pt x="1722" y="60"/>
                  </a:lnTo>
                  <a:lnTo>
                    <a:pt x="0" y="0"/>
                  </a:lnTo>
                  <a:lnTo>
                    <a:pt x="0" y="48"/>
                  </a:lnTo>
                  <a:lnTo>
                    <a:pt x="1722" y="66"/>
                  </a:lnTo>
                  <a:lnTo>
                    <a:pt x="1722" y="66"/>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5" name="Google Shape;15;p12"/>
            <p:cNvSpPr/>
            <p:nvPr/>
          </p:nvSpPr>
          <p:spPr>
            <a:xfrm>
              <a:off x="0" y="3726"/>
              <a:ext cx="4784" cy="329"/>
            </a:xfrm>
            <a:custGeom>
              <a:rect b="b" l="l" r="r" t="t"/>
              <a:pathLst>
                <a:path extrusionOk="0" h="329" w="4789">
                  <a:moveTo>
                    <a:pt x="0" y="329"/>
                  </a:moveTo>
                  <a:lnTo>
                    <a:pt x="4789" y="77"/>
                  </a:lnTo>
                  <a:lnTo>
                    <a:pt x="4789" y="0"/>
                  </a:lnTo>
                  <a:lnTo>
                    <a:pt x="0" y="107"/>
                  </a:lnTo>
                  <a:lnTo>
                    <a:pt x="0" y="329"/>
                  </a:lnTo>
                  <a:lnTo>
                    <a:pt x="0" y="329"/>
                  </a:lnTo>
                  <a:close/>
                </a:path>
              </a:pathLst>
            </a:custGeom>
            <a:gradFill>
              <a:gsLst>
                <a:gs pos="0">
                  <a:srgbClr val="00007D"/>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6" name="Google Shape;16;p12"/>
            <p:cNvSpPr/>
            <p:nvPr/>
          </p:nvSpPr>
          <p:spPr>
            <a:xfrm>
              <a:off x="4784" y="3702"/>
              <a:ext cx="974" cy="101"/>
            </a:xfrm>
            <a:custGeom>
              <a:rect b="b" l="l" r="r" t="t"/>
              <a:pathLst>
                <a:path extrusionOk="0" h="101" w="975">
                  <a:moveTo>
                    <a:pt x="975" y="48"/>
                  </a:moveTo>
                  <a:lnTo>
                    <a:pt x="975" y="0"/>
                  </a:lnTo>
                  <a:lnTo>
                    <a:pt x="0" y="24"/>
                  </a:lnTo>
                  <a:lnTo>
                    <a:pt x="0" y="101"/>
                  </a:lnTo>
                  <a:lnTo>
                    <a:pt x="975" y="48"/>
                  </a:lnTo>
                  <a:lnTo>
                    <a:pt x="975" y="48"/>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7" name="Google Shape;17;p12"/>
            <p:cNvSpPr/>
            <p:nvPr/>
          </p:nvSpPr>
          <p:spPr>
            <a:xfrm>
              <a:off x="3619" y="3815"/>
              <a:ext cx="2139" cy="198"/>
            </a:xfrm>
            <a:custGeom>
              <a:rect b="b" l="l" r="r" t="t"/>
              <a:pathLst>
                <a:path extrusionOk="0" h="198" w="2141">
                  <a:moveTo>
                    <a:pt x="2141" y="0"/>
                  </a:moveTo>
                  <a:lnTo>
                    <a:pt x="0" y="156"/>
                  </a:lnTo>
                  <a:lnTo>
                    <a:pt x="0" y="198"/>
                  </a:lnTo>
                  <a:lnTo>
                    <a:pt x="2141" y="0"/>
                  </a:lnTo>
                  <a:lnTo>
                    <a:pt x="2141"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8" name="Google Shape;18;p12"/>
            <p:cNvSpPr/>
            <p:nvPr/>
          </p:nvSpPr>
          <p:spPr>
            <a:xfrm>
              <a:off x="0" y="3971"/>
              <a:ext cx="3619" cy="348"/>
            </a:xfrm>
            <a:custGeom>
              <a:rect b="b" l="l" r="r" t="t"/>
              <a:pathLst>
                <a:path extrusionOk="0" h="348" w="3623">
                  <a:moveTo>
                    <a:pt x="0" y="348"/>
                  </a:moveTo>
                  <a:lnTo>
                    <a:pt x="311" y="348"/>
                  </a:lnTo>
                  <a:lnTo>
                    <a:pt x="3623" y="42"/>
                  </a:lnTo>
                  <a:lnTo>
                    <a:pt x="3623" y="0"/>
                  </a:lnTo>
                  <a:lnTo>
                    <a:pt x="0" y="264"/>
                  </a:lnTo>
                  <a:lnTo>
                    <a:pt x="0" y="348"/>
                  </a:lnTo>
                  <a:lnTo>
                    <a:pt x="0" y="348"/>
                  </a:lnTo>
                  <a:close/>
                </a:path>
              </a:pathLst>
            </a:custGeom>
            <a:gradFill>
              <a:gsLst>
                <a:gs pos="0">
                  <a:srgbClr val="00006F"/>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9" name="Google Shape;19;p12"/>
            <p:cNvSpPr/>
            <p:nvPr/>
          </p:nvSpPr>
          <p:spPr>
            <a:xfrm>
              <a:off x="2097" y="4043"/>
              <a:ext cx="2514" cy="276"/>
            </a:xfrm>
            <a:custGeom>
              <a:rect b="b" l="l" r="r" t="t"/>
              <a:pathLst>
                <a:path extrusionOk="0" h="276" w="2517">
                  <a:moveTo>
                    <a:pt x="2182" y="276"/>
                  </a:moveTo>
                  <a:lnTo>
                    <a:pt x="2517" y="204"/>
                  </a:lnTo>
                  <a:lnTo>
                    <a:pt x="2260" y="0"/>
                  </a:lnTo>
                  <a:lnTo>
                    <a:pt x="0" y="276"/>
                  </a:lnTo>
                  <a:lnTo>
                    <a:pt x="2182" y="276"/>
                  </a:lnTo>
                  <a:lnTo>
                    <a:pt x="2182" y="276"/>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 name="Google Shape;20;p12"/>
            <p:cNvSpPr/>
            <p:nvPr/>
          </p:nvSpPr>
          <p:spPr>
            <a:xfrm>
              <a:off x="4354" y="3869"/>
              <a:ext cx="1404" cy="378"/>
            </a:xfrm>
            <a:custGeom>
              <a:rect b="b" l="l" r="r" t="t"/>
              <a:pathLst>
                <a:path extrusionOk="0" h="378" w="1405">
                  <a:moveTo>
                    <a:pt x="1405" y="126"/>
                  </a:moveTo>
                  <a:lnTo>
                    <a:pt x="1405" y="0"/>
                  </a:lnTo>
                  <a:lnTo>
                    <a:pt x="0" y="174"/>
                  </a:lnTo>
                  <a:lnTo>
                    <a:pt x="257" y="378"/>
                  </a:lnTo>
                  <a:lnTo>
                    <a:pt x="1405" y="126"/>
                  </a:lnTo>
                  <a:lnTo>
                    <a:pt x="1405" y="126"/>
                  </a:lnTo>
                  <a:close/>
                </a:path>
              </a:pathLst>
            </a:custGeom>
            <a:gradFill>
              <a:gsLst>
                <a:gs pos="0">
                  <a:schemeClr val="dk2"/>
                </a:gs>
                <a:gs pos="100000">
                  <a:srgbClr val="08089C"/>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 name="Google Shape;21;p12"/>
            <p:cNvSpPr/>
            <p:nvPr/>
          </p:nvSpPr>
          <p:spPr>
            <a:xfrm>
              <a:off x="5030" y="3151"/>
              <a:ext cx="728" cy="240"/>
            </a:xfrm>
            <a:custGeom>
              <a:rect b="b" l="l" r="r" t="t"/>
              <a:pathLst>
                <a:path extrusionOk="0" h="240" w="729">
                  <a:moveTo>
                    <a:pt x="729" y="240"/>
                  </a:moveTo>
                  <a:lnTo>
                    <a:pt x="0" y="0"/>
                  </a:lnTo>
                  <a:lnTo>
                    <a:pt x="0" y="6"/>
                  </a:lnTo>
                  <a:lnTo>
                    <a:pt x="729" y="240"/>
                  </a:lnTo>
                  <a:lnTo>
                    <a:pt x="729" y="24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 name="Google Shape;22;p12"/>
            <p:cNvSpPr/>
            <p:nvPr/>
          </p:nvSpPr>
          <p:spPr>
            <a:xfrm>
              <a:off x="0" y="1486"/>
              <a:ext cx="5030" cy="1671"/>
            </a:xfrm>
            <a:custGeom>
              <a:rect b="b" l="l" r="r" t="t"/>
              <a:pathLst>
                <a:path extrusionOk="0" h="1672" w="5035">
                  <a:moveTo>
                    <a:pt x="0" y="72"/>
                  </a:moveTo>
                  <a:lnTo>
                    <a:pt x="5035" y="1672"/>
                  </a:lnTo>
                  <a:lnTo>
                    <a:pt x="5035" y="1666"/>
                  </a:lnTo>
                  <a:lnTo>
                    <a:pt x="0" y="0"/>
                  </a:lnTo>
                  <a:lnTo>
                    <a:pt x="0" y="72"/>
                  </a:lnTo>
                  <a:lnTo>
                    <a:pt x="0" y="72"/>
                  </a:lnTo>
                  <a:close/>
                </a:path>
              </a:pathLst>
            </a:custGeom>
            <a:gradFill>
              <a:gsLst>
                <a:gs pos="0">
                  <a:srgbClr val="000053"/>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 name="Google Shape;23;p12"/>
            <p:cNvSpPr/>
            <p:nvPr/>
          </p:nvSpPr>
          <p:spPr>
            <a:xfrm>
              <a:off x="5030" y="3049"/>
              <a:ext cx="728" cy="318"/>
            </a:xfrm>
            <a:custGeom>
              <a:rect b="b" l="l" r="r" t="t"/>
              <a:pathLst>
                <a:path extrusionOk="0" h="318" w="729">
                  <a:moveTo>
                    <a:pt x="729" y="318"/>
                  </a:moveTo>
                  <a:lnTo>
                    <a:pt x="729" y="312"/>
                  </a:lnTo>
                  <a:lnTo>
                    <a:pt x="0" y="0"/>
                  </a:lnTo>
                  <a:lnTo>
                    <a:pt x="0" y="54"/>
                  </a:lnTo>
                  <a:lnTo>
                    <a:pt x="729" y="318"/>
                  </a:lnTo>
                  <a:lnTo>
                    <a:pt x="729" y="318"/>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4" name="Google Shape;24;p12"/>
            <p:cNvSpPr/>
            <p:nvPr/>
          </p:nvSpPr>
          <p:spPr>
            <a:xfrm>
              <a:off x="0" y="916"/>
              <a:ext cx="5030" cy="2187"/>
            </a:xfrm>
            <a:custGeom>
              <a:rect b="b" l="l" r="r" t="t"/>
              <a:pathLst>
                <a:path extrusionOk="0" h="2188" w="5035">
                  <a:moveTo>
                    <a:pt x="0" y="396"/>
                  </a:moveTo>
                  <a:lnTo>
                    <a:pt x="5035" y="2188"/>
                  </a:lnTo>
                  <a:lnTo>
                    <a:pt x="5035" y="2134"/>
                  </a:lnTo>
                  <a:lnTo>
                    <a:pt x="0" y="0"/>
                  </a:lnTo>
                  <a:lnTo>
                    <a:pt x="0" y="396"/>
                  </a:lnTo>
                  <a:lnTo>
                    <a:pt x="0" y="396"/>
                  </a:lnTo>
                  <a:close/>
                </a:path>
              </a:pathLst>
            </a:custGeom>
            <a:gradFill>
              <a:gsLst>
                <a:gs pos="0">
                  <a:srgbClr val="000055"/>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5" name="Google Shape;25;p12"/>
            <p:cNvSpPr/>
            <p:nvPr/>
          </p:nvSpPr>
          <p:spPr>
            <a:xfrm>
              <a:off x="2294" y="0"/>
              <a:ext cx="3159" cy="2725"/>
            </a:xfrm>
            <a:custGeom>
              <a:rect b="b" l="l" r="r" t="t"/>
              <a:pathLst>
                <a:path extrusionOk="0" h="2727" w="3163">
                  <a:moveTo>
                    <a:pt x="0" y="0"/>
                  </a:moveTo>
                  <a:lnTo>
                    <a:pt x="3145" y="2727"/>
                  </a:lnTo>
                  <a:lnTo>
                    <a:pt x="3163" y="2704"/>
                  </a:lnTo>
                  <a:lnTo>
                    <a:pt x="102" y="0"/>
                  </a:lnTo>
                  <a:lnTo>
                    <a:pt x="0" y="0"/>
                  </a:lnTo>
                  <a:lnTo>
                    <a:pt x="0" y="0"/>
                  </a:lnTo>
                  <a:close/>
                </a:path>
              </a:pathLst>
            </a:custGeom>
            <a:gradFill>
              <a:gsLst>
                <a:gs pos="0">
                  <a:srgbClr val="00006B"/>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6" name="Google Shape;26;p12"/>
            <p:cNvSpPr/>
            <p:nvPr/>
          </p:nvSpPr>
          <p:spPr>
            <a:xfrm>
              <a:off x="5435" y="2702"/>
              <a:ext cx="323" cy="299"/>
            </a:xfrm>
            <a:custGeom>
              <a:rect b="b" l="l" r="r" t="t"/>
              <a:pathLst>
                <a:path extrusionOk="0" h="299" w="323">
                  <a:moveTo>
                    <a:pt x="323" y="299"/>
                  </a:moveTo>
                  <a:lnTo>
                    <a:pt x="323" y="263"/>
                  </a:lnTo>
                  <a:lnTo>
                    <a:pt x="18" y="0"/>
                  </a:lnTo>
                  <a:lnTo>
                    <a:pt x="0" y="23"/>
                  </a:lnTo>
                  <a:lnTo>
                    <a:pt x="323" y="299"/>
                  </a:lnTo>
                  <a:lnTo>
                    <a:pt x="323" y="299"/>
                  </a:lnTo>
                  <a:close/>
                </a:path>
              </a:pathLst>
            </a:custGeom>
            <a:gradFill>
              <a:gsLst>
                <a:gs pos="0">
                  <a:schemeClr val="dk2"/>
                </a:gs>
                <a:gs pos="100000">
                  <a:srgbClr val="0F0F9F"/>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7" name="Google Shape;27;p12"/>
            <p:cNvSpPr/>
            <p:nvPr/>
          </p:nvSpPr>
          <p:spPr>
            <a:xfrm>
              <a:off x="5477" y="2588"/>
              <a:ext cx="281" cy="335"/>
            </a:xfrm>
            <a:custGeom>
              <a:rect b="b" l="l" r="r" t="t"/>
              <a:pathLst>
                <a:path extrusionOk="0" h="335" w="281">
                  <a:moveTo>
                    <a:pt x="281" y="335"/>
                  </a:moveTo>
                  <a:lnTo>
                    <a:pt x="281" y="173"/>
                  </a:lnTo>
                  <a:lnTo>
                    <a:pt x="96" y="0"/>
                  </a:lnTo>
                  <a:lnTo>
                    <a:pt x="0" y="90"/>
                  </a:lnTo>
                  <a:lnTo>
                    <a:pt x="281" y="335"/>
                  </a:lnTo>
                  <a:lnTo>
                    <a:pt x="281" y="335"/>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8" name="Google Shape;28;p12"/>
            <p:cNvSpPr/>
            <p:nvPr/>
          </p:nvSpPr>
          <p:spPr>
            <a:xfrm>
              <a:off x="2454" y="0"/>
              <a:ext cx="3119" cy="2678"/>
            </a:xfrm>
            <a:custGeom>
              <a:rect b="b" l="l" r="r" t="t"/>
              <a:pathLst>
                <a:path extrusionOk="0" h="2680" w="3122">
                  <a:moveTo>
                    <a:pt x="0" y="0"/>
                  </a:moveTo>
                  <a:lnTo>
                    <a:pt x="3026" y="2680"/>
                  </a:lnTo>
                  <a:lnTo>
                    <a:pt x="3122" y="2590"/>
                  </a:lnTo>
                  <a:lnTo>
                    <a:pt x="383" y="0"/>
                  </a:lnTo>
                  <a:lnTo>
                    <a:pt x="0" y="0"/>
                  </a:lnTo>
                  <a:lnTo>
                    <a:pt x="0" y="0"/>
                  </a:lnTo>
                  <a:close/>
                </a:path>
              </a:pathLst>
            </a:custGeom>
            <a:gradFill>
              <a:gsLst>
                <a:gs pos="0">
                  <a:srgbClr val="000047"/>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9" name="Google Shape;29;p12"/>
            <p:cNvSpPr/>
            <p:nvPr/>
          </p:nvSpPr>
          <p:spPr>
            <a:xfrm>
              <a:off x="5626" y="2534"/>
              <a:ext cx="132" cy="132"/>
            </a:xfrm>
            <a:custGeom>
              <a:rect b="b" l="l" r="r" t="t"/>
              <a:pathLst>
                <a:path extrusionOk="0" h="132" w="132">
                  <a:moveTo>
                    <a:pt x="132" y="132"/>
                  </a:moveTo>
                  <a:lnTo>
                    <a:pt x="0" y="0"/>
                  </a:lnTo>
                  <a:lnTo>
                    <a:pt x="0" y="0"/>
                  </a:lnTo>
                  <a:lnTo>
                    <a:pt x="132" y="132"/>
                  </a:lnTo>
                  <a:lnTo>
                    <a:pt x="132" y="132"/>
                  </a:lnTo>
                  <a:close/>
                </a:path>
              </a:pathLst>
            </a:custGeom>
            <a:solidFill>
              <a:srgbClr val="FF99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0" name="Google Shape;30;p12"/>
            <p:cNvSpPr/>
            <p:nvPr/>
          </p:nvSpPr>
          <p:spPr>
            <a:xfrm>
              <a:off x="3112" y="0"/>
              <a:ext cx="2514" cy="2534"/>
            </a:xfrm>
            <a:custGeom>
              <a:rect b="b" l="l" r="r" t="t"/>
              <a:pathLst>
                <a:path extrusionOk="0" h="2536" w="2517">
                  <a:moveTo>
                    <a:pt x="0" y="0"/>
                  </a:moveTo>
                  <a:lnTo>
                    <a:pt x="2517" y="2536"/>
                  </a:lnTo>
                  <a:lnTo>
                    <a:pt x="2517" y="2536"/>
                  </a:lnTo>
                  <a:lnTo>
                    <a:pt x="66" y="0"/>
                  </a:lnTo>
                  <a:lnTo>
                    <a:pt x="0" y="0"/>
                  </a:lnTo>
                  <a:lnTo>
                    <a:pt x="0" y="0"/>
                  </a:lnTo>
                  <a:close/>
                </a:path>
              </a:pathLst>
            </a:custGeom>
            <a:gradFill>
              <a:gsLst>
                <a:gs pos="0">
                  <a:srgbClr val="00004F"/>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1" name="Google Shape;31;p12"/>
            <p:cNvSpPr/>
            <p:nvPr/>
          </p:nvSpPr>
          <p:spPr>
            <a:xfrm>
              <a:off x="3488" y="0"/>
              <a:ext cx="2198" cy="2480"/>
            </a:xfrm>
            <a:custGeom>
              <a:rect b="b" l="l" r="r" t="t"/>
              <a:pathLst>
                <a:path extrusionOk="0" h="2482" w="2200">
                  <a:moveTo>
                    <a:pt x="0" y="0"/>
                  </a:moveTo>
                  <a:lnTo>
                    <a:pt x="2188" y="2482"/>
                  </a:lnTo>
                  <a:lnTo>
                    <a:pt x="2200" y="2476"/>
                  </a:lnTo>
                  <a:lnTo>
                    <a:pt x="317" y="0"/>
                  </a:lnTo>
                  <a:lnTo>
                    <a:pt x="0" y="0"/>
                  </a:lnTo>
                  <a:lnTo>
                    <a:pt x="0" y="0"/>
                  </a:lnTo>
                  <a:close/>
                </a:path>
              </a:pathLst>
            </a:custGeom>
            <a:gradFill>
              <a:gsLst>
                <a:gs pos="0">
                  <a:srgbClr val="00006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2" name="Google Shape;32;p12"/>
            <p:cNvSpPr/>
            <p:nvPr/>
          </p:nvSpPr>
          <p:spPr>
            <a:xfrm>
              <a:off x="5674" y="2474"/>
              <a:ext cx="84" cy="96"/>
            </a:xfrm>
            <a:custGeom>
              <a:rect b="b" l="l" r="r" t="t"/>
              <a:pathLst>
                <a:path extrusionOk="0" h="96" w="84">
                  <a:moveTo>
                    <a:pt x="84" y="96"/>
                  </a:moveTo>
                  <a:lnTo>
                    <a:pt x="84" y="90"/>
                  </a:lnTo>
                  <a:lnTo>
                    <a:pt x="12" y="0"/>
                  </a:lnTo>
                  <a:lnTo>
                    <a:pt x="0" y="6"/>
                  </a:lnTo>
                  <a:lnTo>
                    <a:pt x="84" y="96"/>
                  </a:lnTo>
                  <a:lnTo>
                    <a:pt x="84" y="96"/>
                  </a:lnTo>
                  <a:close/>
                </a:path>
              </a:pathLst>
            </a:custGeom>
            <a:gradFill>
              <a:gsLst>
                <a:gs pos="0">
                  <a:schemeClr val="dk2"/>
                </a:gs>
                <a:gs pos="100000">
                  <a:srgbClr val="1717A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3" name="Google Shape;33;p12"/>
            <p:cNvSpPr/>
            <p:nvPr/>
          </p:nvSpPr>
          <p:spPr>
            <a:xfrm>
              <a:off x="5603" y="850"/>
              <a:ext cx="155" cy="516"/>
            </a:xfrm>
            <a:custGeom>
              <a:rect b="b" l="l" r="r" t="t"/>
              <a:pathLst>
                <a:path extrusionOk="0" h="516" w="155">
                  <a:moveTo>
                    <a:pt x="155" y="516"/>
                  </a:moveTo>
                  <a:lnTo>
                    <a:pt x="155" y="204"/>
                  </a:lnTo>
                  <a:lnTo>
                    <a:pt x="77" y="0"/>
                  </a:lnTo>
                  <a:lnTo>
                    <a:pt x="0" y="192"/>
                  </a:lnTo>
                  <a:lnTo>
                    <a:pt x="155" y="516"/>
                  </a:lnTo>
                  <a:lnTo>
                    <a:pt x="155" y="51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4" name="Google Shape;34;p12"/>
            <p:cNvSpPr/>
            <p:nvPr/>
          </p:nvSpPr>
          <p:spPr>
            <a:xfrm>
              <a:off x="5107" y="0"/>
              <a:ext cx="573" cy="1042"/>
            </a:xfrm>
            <a:custGeom>
              <a:rect b="b" l="l" r="r" t="t"/>
              <a:pathLst>
                <a:path extrusionOk="0" h="1043" w="574">
                  <a:moveTo>
                    <a:pt x="0" y="0"/>
                  </a:moveTo>
                  <a:lnTo>
                    <a:pt x="497" y="1043"/>
                  </a:lnTo>
                  <a:lnTo>
                    <a:pt x="574" y="851"/>
                  </a:lnTo>
                  <a:lnTo>
                    <a:pt x="251" y="0"/>
                  </a:lnTo>
                  <a:lnTo>
                    <a:pt x="0" y="0"/>
                  </a:lnTo>
                  <a:lnTo>
                    <a:pt x="0" y="0"/>
                  </a:lnTo>
                  <a:close/>
                </a:path>
              </a:pathLst>
            </a:custGeom>
            <a:gradFill>
              <a:gsLst>
                <a:gs pos="0">
                  <a:srgbClr val="00005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5" name="Google Shape;35;p12"/>
            <p:cNvSpPr/>
            <p:nvPr/>
          </p:nvSpPr>
          <p:spPr>
            <a:xfrm>
              <a:off x="5411" y="0"/>
              <a:ext cx="341" cy="796"/>
            </a:xfrm>
            <a:custGeom>
              <a:rect b="b" l="l" r="r" t="t"/>
              <a:pathLst>
                <a:path extrusionOk="0" h="797" w="341">
                  <a:moveTo>
                    <a:pt x="144" y="0"/>
                  </a:moveTo>
                  <a:lnTo>
                    <a:pt x="0" y="0"/>
                  </a:lnTo>
                  <a:lnTo>
                    <a:pt x="287" y="797"/>
                  </a:lnTo>
                  <a:lnTo>
                    <a:pt x="341" y="653"/>
                  </a:lnTo>
                  <a:lnTo>
                    <a:pt x="144" y="0"/>
                  </a:lnTo>
                  <a:lnTo>
                    <a:pt x="144" y="0"/>
                  </a:lnTo>
                  <a:close/>
                </a:path>
              </a:pathLst>
            </a:custGeom>
            <a:gradFill>
              <a:gsLst>
                <a:gs pos="0">
                  <a:srgbClr val="000059"/>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6" name="Google Shape;36;p12"/>
            <p:cNvSpPr/>
            <p:nvPr/>
          </p:nvSpPr>
          <p:spPr>
            <a:xfrm>
              <a:off x="5698" y="653"/>
              <a:ext cx="60" cy="311"/>
            </a:xfrm>
            <a:custGeom>
              <a:rect b="b" l="l" r="r" t="t"/>
              <a:pathLst>
                <a:path extrusionOk="0" h="312" w="60">
                  <a:moveTo>
                    <a:pt x="0" y="144"/>
                  </a:moveTo>
                  <a:lnTo>
                    <a:pt x="60" y="312"/>
                  </a:lnTo>
                  <a:lnTo>
                    <a:pt x="60" y="6"/>
                  </a:lnTo>
                  <a:lnTo>
                    <a:pt x="54" y="0"/>
                  </a:lnTo>
                  <a:lnTo>
                    <a:pt x="0" y="144"/>
                  </a:lnTo>
                  <a:lnTo>
                    <a:pt x="0" y="14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7" name="Google Shape;37;p12"/>
            <p:cNvSpPr/>
            <p:nvPr/>
          </p:nvSpPr>
          <p:spPr>
            <a:xfrm>
              <a:off x="2" y="1601"/>
              <a:ext cx="5752" cy="1864"/>
            </a:xfrm>
            <a:custGeom>
              <a:rect b="b" l="l" r="r" t="t"/>
              <a:pathLst>
                <a:path extrusionOk="0" h="1864" w="5740">
                  <a:moveTo>
                    <a:pt x="0" y="371"/>
                  </a:moveTo>
                  <a:lnTo>
                    <a:pt x="5740" y="1864"/>
                  </a:lnTo>
                  <a:lnTo>
                    <a:pt x="5740" y="1834"/>
                  </a:lnTo>
                  <a:lnTo>
                    <a:pt x="0" y="0"/>
                  </a:lnTo>
                  <a:lnTo>
                    <a:pt x="0" y="371"/>
                  </a:lnTo>
                  <a:lnTo>
                    <a:pt x="0" y="371"/>
                  </a:lnTo>
                  <a:close/>
                </a:path>
              </a:pathLst>
            </a:custGeom>
            <a:gradFill>
              <a:gsLst>
                <a:gs pos="0">
                  <a:srgbClr val="00006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8" name="Google Shape;38;p12"/>
            <p:cNvSpPr/>
            <p:nvPr/>
          </p:nvSpPr>
          <p:spPr>
            <a:xfrm>
              <a:off x="5754" y="3483"/>
              <a:ext cx="6" cy="6"/>
            </a:xfrm>
            <a:custGeom>
              <a:rect b="b" l="l" r="r" t="t"/>
              <a:pathLst>
                <a:path extrusionOk="0" h="6" w="6">
                  <a:moveTo>
                    <a:pt x="6" y="6"/>
                  </a:moveTo>
                  <a:lnTo>
                    <a:pt x="0" y="0"/>
                  </a:lnTo>
                  <a:lnTo>
                    <a:pt x="0" y="6"/>
                  </a:lnTo>
                  <a:lnTo>
                    <a:pt x="6" y="6"/>
                  </a:lnTo>
                  <a:lnTo>
                    <a:pt x="6" y="6"/>
                  </a:lnTo>
                  <a:close/>
                </a:path>
              </a:pathLst>
            </a:custGeom>
            <a:solidFill>
              <a:srgbClr val="18F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39" name="Google Shape;39;p12"/>
            <p:cNvSpPr/>
            <p:nvPr/>
          </p:nvSpPr>
          <p:spPr>
            <a:xfrm>
              <a:off x="2" y="2152"/>
              <a:ext cx="5752" cy="1337"/>
            </a:xfrm>
            <a:custGeom>
              <a:rect b="b" l="l" r="r" t="t"/>
              <a:pathLst>
                <a:path extrusionOk="0" h="1337" w="5740">
                  <a:moveTo>
                    <a:pt x="0" y="366"/>
                  </a:moveTo>
                  <a:lnTo>
                    <a:pt x="5740" y="1337"/>
                  </a:lnTo>
                  <a:lnTo>
                    <a:pt x="5740" y="1331"/>
                  </a:lnTo>
                  <a:lnTo>
                    <a:pt x="0" y="0"/>
                  </a:lnTo>
                  <a:lnTo>
                    <a:pt x="0" y="366"/>
                  </a:lnTo>
                  <a:lnTo>
                    <a:pt x="0" y="366"/>
                  </a:lnTo>
                  <a:close/>
                </a:path>
              </a:pathLst>
            </a:custGeom>
            <a:gradFill>
              <a:gsLst>
                <a:gs pos="0">
                  <a:srgbClr val="00005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0" name="Google Shape;40;p12"/>
            <p:cNvSpPr/>
            <p:nvPr/>
          </p:nvSpPr>
          <p:spPr>
            <a:xfrm>
              <a:off x="2" y="3177"/>
              <a:ext cx="5752" cy="414"/>
            </a:xfrm>
            <a:custGeom>
              <a:rect b="b" l="l" r="r" t="t"/>
              <a:pathLst>
                <a:path extrusionOk="0" h="414" w="5740">
                  <a:moveTo>
                    <a:pt x="0" y="48"/>
                  </a:moveTo>
                  <a:lnTo>
                    <a:pt x="5740" y="414"/>
                  </a:lnTo>
                  <a:lnTo>
                    <a:pt x="5740" y="402"/>
                  </a:lnTo>
                  <a:lnTo>
                    <a:pt x="0" y="0"/>
                  </a:lnTo>
                  <a:lnTo>
                    <a:pt x="0" y="48"/>
                  </a:lnTo>
                  <a:lnTo>
                    <a:pt x="0" y="48"/>
                  </a:lnTo>
                  <a:close/>
                </a:path>
              </a:pathLst>
            </a:custGeom>
            <a:gradFill>
              <a:gsLst>
                <a:gs pos="0">
                  <a:srgbClr val="000082"/>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1" name="Google Shape;41;p12"/>
            <p:cNvSpPr/>
            <p:nvPr/>
          </p:nvSpPr>
          <p:spPr>
            <a:xfrm>
              <a:off x="1297" y="0"/>
              <a:ext cx="4457" cy="3177"/>
            </a:xfrm>
            <a:custGeom>
              <a:rect b="b" l="l" r="r" t="t"/>
              <a:pathLst>
                <a:path extrusionOk="0" h="3177" w="4448">
                  <a:moveTo>
                    <a:pt x="0" y="0"/>
                  </a:moveTo>
                  <a:lnTo>
                    <a:pt x="4448" y="3177"/>
                  </a:lnTo>
                  <a:lnTo>
                    <a:pt x="4448" y="3153"/>
                  </a:lnTo>
                  <a:lnTo>
                    <a:pt x="125" y="0"/>
                  </a:lnTo>
                  <a:lnTo>
                    <a:pt x="0" y="0"/>
                  </a:lnTo>
                  <a:lnTo>
                    <a:pt x="0" y="0"/>
                  </a:lnTo>
                  <a:close/>
                </a:path>
              </a:pathLst>
            </a:custGeom>
            <a:gradFill>
              <a:gsLst>
                <a:gs pos="0">
                  <a:srgbClr val="00004A"/>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2" name="Google Shape;42;p12"/>
            <p:cNvSpPr/>
            <p:nvPr/>
          </p:nvSpPr>
          <p:spPr>
            <a:xfrm>
              <a:off x="3321" y="0"/>
              <a:ext cx="2433" cy="2614"/>
            </a:xfrm>
            <a:custGeom>
              <a:rect b="b" l="l" r="r" t="t"/>
              <a:pathLst>
                <a:path extrusionOk="0" h="2614" w="2428">
                  <a:moveTo>
                    <a:pt x="0" y="0"/>
                  </a:moveTo>
                  <a:lnTo>
                    <a:pt x="2428" y="2614"/>
                  </a:lnTo>
                  <a:lnTo>
                    <a:pt x="2428" y="2608"/>
                  </a:lnTo>
                  <a:lnTo>
                    <a:pt x="66" y="0"/>
                  </a:lnTo>
                  <a:lnTo>
                    <a:pt x="0" y="0"/>
                  </a:lnTo>
                  <a:lnTo>
                    <a:pt x="0" y="0"/>
                  </a:lnTo>
                  <a:close/>
                </a:path>
              </a:pathLst>
            </a:custGeom>
            <a:gradFill>
              <a:gsLst>
                <a:gs pos="0">
                  <a:srgbClr val="000082"/>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3" name="Google Shape;43;p12"/>
            <p:cNvSpPr/>
            <p:nvPr/>
          </p:nvSpPr>
          <p:spPr>
            <a:xfrm>
              <a:off x="3950" y="0"/>
              <a:ext cx="1804" cy="2464"/>
            </a:xfrm>
            <a:custGeom>
              <a:rect b="b" l="l" r="r" t="t"/>
              <a:pathLst>
                <a:path extrusionOk="0" h="2464" w="1800">
                  <a:moveTo>
                    <a:pt x="485" y="0"/>
                  </a:moveTo>
                  <a:lnTo>
                    <a:pt x="0" y="0"/>
                  </a:lnTo>
                  <a:lnTo>
                    <a:pt x="1800" y="2464"/>
                  </a:lnTo>
                  <a:lnTo>
                    <a:pt x="1800" y="2248"/>
                  </a:lnTo>
                  <a:lnTo>
                    <a:pt x="1794" y="2248"/>
                  </a:lnTo>
                  <a:lnTo>
                    <a:pt x="485" y="0"/>
                  </a:lnTo>
                  <a:lnTo>
                    <a:pt x="485" y="0"/>
                  </a:lnTo>
                  <a:close/>
                </a:path>
              </a:pathLst>
            </a:custGeom>
            <a:gradFill>
              <a:gsLst>
                <a:gs pos="0">
                  <a:srgbClr val="00006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4" name="Google Shape;44;p12"/>
            <p:cNvSpPr/>
            <p:nvPr/>
          </p:nvSpPr>
          <p:spPr>
            <a:xfrm>
              <a:off x="4519" y="0"/>
              <a:ext cx="1235" cy="2074"/>
            </a:xfrm>
            <a:custGeom>
              <a:rect b="b" l="l" r="r" t="t"/>
              <a:pathLst>
                <a:path extrusionOk="0" h="2074" w="1232">
                  <a:moveTo>
                    <a:pt x="0" y="0"/>
                  </a:moveTo>
                  <a:lnTo>
                    <a:pt x="1232" y="2074"/>
                  </a:lnTo>
                  <a:lnTo>
                    <a:pt x="1232" y="2038"/>
                  </a:lnTo>
                  <a:lnTo>
                    <a:pt x="42" y="0"/>
                  </a:lnTo>
                  <a:lnTo>
                    <a:pt x="0" y="0"/>
                  </a:lnTo>
                  <a:lnTo>
                    <a:pt x="0" y="0"/>
                  </a:lnTo>
                  <a:close/>
                </a:path>
              </a:pathLst>
            </a:custGeom>
            <a:gradFill>
              <a:gsLst>
                <a:gs pos="0">
                  <a:srgbClr val="000058"/>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5" name="Google Shape;45;p12"/>
            <p:cNvSpPr/>
            <p:nvPr/>
          </p:nvSpPr>
          <p:spPr>
            <a:xfrm>
              <a:off x="4694" y="0"/>
              <a:ext cx="1060" cy="1936"/>
            </a:xfrm>
            <a:custGeom>
              <a:rect b="b" l="l" r="r" t="t"/>
              <a:pathLst>
                <a:path extrusionOk="0" h="1936" w="1058">
                  <a:moveTo>
                    <a:pt x="0" y="0"/>
                  </a:moveTo>
                  <a:lnTo>
                    <a:pt x="1058" y="1936"/>
                  </a:lnTo>
                  <a:lnTo>
                    <a:pt x="1058" y="1930"/>
                  </a:lnTo>
                  <a:lnTo>
                    <a:pt x="54" y="0"/>
                  </a:lnTo>
                  <a:lnTo>
                    <a:pt x="0" y="0"/>
                  </a:lnTo>
                  <a:lnTo>
                    <a:pt x="0" y="0"/>
                  </a:lnTo>
                  <a:close/>
                </a:path>
              </a:pathLst>
            </a:custGeom>
            <a:gradFill>
              <a:gsLst>
                <a:gs pos="0">
                  <a:srgbClr val="00006F"/>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6" name="Google Shape;46;p12"/>
            <p:cNvSpPr/>
            <p:nvPr/>
          </p:nvSpPr>
          <p:spPr>
            <a:xfrm>
              <a:off x="4981" y="0"/>
              <a:ext cx="773" cy="1487"/>
            </a:xfrm>
            <a:custGeom>
              <a:rect b="b" l="l" r="r" t="t"/>
              <a:pathLst>
                <a:path extrusionOk="0" h="1487" w="771">
                  <a:moveTo>
                    <a:pt x="771" y="1433"/>
                  </a:moveTo>
                  <a:lnTo>
                    <a:pt x="42" y="0"/>
                  </a:lnTo>
                  <a:lnTo>
                    <a:pt x="0" y="0"/>
                  </a:lnTo>
                  <a:lnTo>
                    <a:pt x="771" y="1487"/>
                  </a:lnTo>
                  <a:lnTo>
                    <a:pt x="771" y="1433"/>
                  </a:lnTo>
                  <a:lnTo>
                    <a:pt x="771" y="1433"/>
                  </a:lnTo>
                  <a:close/>
                </a:path>
              </a:pathLst>
            </a:custGeom>
            <a:gradFill>
              <a:gsLst>
                <a:gs pos="0">
                  <a:srgbClr val="000079"/>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nvGrpSpPr>
            <p:cNvPr id="47" name="Google Shape;47;p12"/>
            <p:cNvGrpSpPr/>
            <p:nvPr/>
          </p:nvGrpSpPr>
          <p:grpSpPr>
            <a:xfrm>
              <a:off x="0" y="1632"/>
              <a:ext cx="5758" cy="1858"/>
              <a:chOff x="0" y="1632"/>
              <a:chExt cx="5758" cy="1858"/>
            </a:xfrm>
          </p:grpSpPr>
          <p:sp>
            <p:nvSpPr>
              <p:cNvPr id="48" name="Google Shape;48;p12"/>
              <p:cNvSpPr/>
              <p:nvPr/>
            </p:nvSpPr>
            <p:spPr>
              <a:xfrm>
                <a:off x="0" y="1632"/>
                <a:ext cx="3670" cy="1313"/>
              </a:xfrm>
              <a:custGeom>
                <a:rect b="b" l="l" r="r" t="t"/>
                <a:pathLst>
                  <a:path extrusionOk="0" h="1313" w="3659">
                    <a:moveTo>
                      <a:pt x="0" y="0"/>
                    </a:moveTo>
                    <a:lnTo>
                      <a:pt x="0" y="366"/>
                    </a:lnTo>
                    <a:lnTo>
                      <a:pt x="3635" y="1313"/>
                    </a:lnTo>
                    <a:lnTo>
                      <a:pt x="3647" y="1235"/>
                    </a:lnTo>
                    <a:lnTo>
                      <a:pt x="3659" y="1163"/>
                    </a:lnTo>
                    <a:lnTo>
                      <a:pt x="0" y="0"/>
                    </a:lnTo>
                    <a:lnTo>
                      <a:pt x="0" y="0"/>
                    </a:lnTo>
                    <a:close/>
                  </a:path>
                </a:pathLst>
              </a:custGeom>
              <a:gradFill>
                <a:gsLst>
                  <a:gs pos="0">
                    <a:srgbClr val="00006F"/>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49" name="Google Shape;49;p12"/>
              <p:cNvSpPr/>
              <p:nvPr/>
            </p:nvSpPr>
            <p:spPr>
              <a:xfrm>
                <a:off x="3646" y="2795"/>
                <a:ext cx="2112" cy="695"/>
              </a:xfrm>
              <a:custGeom>
                <a:rect b="b" l="l" r="r" t="t"/>
                <a:pathLst>
                  <a:path extrusionOk="0" h="695" w="2105">
                    <a:moveTo>
                      <a:pt x="2105" y="665"/>
                    </a:moveTo>
                    <a:lnTo>
                      <a:pt x="24" y="0"/>
                    </a:lnTo>
                    <a:lnTo>
                      <a:pt x="12" y="72"/>
                    </a:lnTo>
                    <a:lnTo>
                      <a:pt x="0" y="150"/>
                    </a:lnTo>
                    <a:lnTo>
                      <a:pt x="2105" y="695"/>
                    </a:lnTo>
                    <a:lnTo>
                      <a:pt x="2105" y="665"/>
                    </a:lnTo>
                    <a:lnTo>
                      <a:pt x="2105" y="665"/>
                    </a:lnTo>
                    <a:close/>
                  </a:path>
                </a:pathLst>
              </a:custGeom>
              <a:gradFill>
                <a:gsLst>
                  <a:gs pos="0">
                    <a:schemeClr val="dk2"/>
                  </a:gs>
                  <a:gs pos="100000">
                    <a:srgbClr val="1717A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grpSp>
      <p:sp>
        <p:nvSpPr>
          <p:cNvPr id="50" name="Google Shape;50;p12"/>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51" name="Google Shape;51;p12"/>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52" name="Google Shape;52;p12"/>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53" name="Google Shape;53;p1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54" name="Google Shape;54;p12"/>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8000"/>
            </a:gs>
            <a:gs pos="50000">
              <a:srgbClr val="006600"/>
            </a:gs>
            <a:gs pos="100000">
              <a:srgbClr val="008000"/>
            </a:gs>
          </a:gsLst>
          <a:lin ang="0" scaled="0"/>
        </a:gradFill>
      </p:bgPr>
    </p:bg>
    <p:spTree>
      <p:nvGrpSpPr>
        <p:cNvPr id="118" name="Shape 118"/>
        <p:cNvGrpSpPr/>
        <p:nvPr/>
      </p:nvGrpSpPr>
      <p:grpSpPr>
        <a:xfrm>
          <a:off x="0" y="0"/>
          <a:ext cx="0" cy="0"/>
          <a:chOff x="0" y="0"/>
          <a:chExt cx="0" cy="0"/>
        </a:xfrm>
      </p:grpSpPr>
      <p:sp>
        <p:nvSpPr>
          <p:cNvPr id="119" name="Google Shape;119;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3200" u="none" cap="none" strike="noStrike">
                <a:solidFill>
                  <a:srgbClr val="FFFF00"/>
                </a:solidFill>
                <a:latin typeface="Arial"/>
                <a:ea typeface="Arial"/>
                <a:cs typeface="Arial"/>
                <a:sym typeface="Arial"/>
              </a:defRPr>
            </a:lvl1pPr>
            <a:lvl2pPr lvl="1" marR="0" rtl="0" algn="ctr">
              <a:spcBef>
                <a:spcPts val="0"/>
              </a:spcBef>
              <a:spcAft>
                <a:spcPts val="0"/>
              </a:spcAft>
              <a:buSzPts val="1400"/>
              <a:buNone/>
              <a:defRPr b="0" i="0" sz="3200" u="none" cap="none" strike="noStrike">
                <a:solidFill>
                  <a:srgbClr val="FFFF00"/>
                </a:solidFill>
                <a:latin typeface="Arial"/>
                <a:ea typeface="Arial"/>
                <a:cs typeface="Arial"/>
                <a:sym typeface="Arial"/>
              </a:defRPr>
            </a:lvl2pPr>
            <a:lvl3pPr lvl="2" marR="0" rtl="0" algn="ctr">
              <a:spcBef>
                <a:spcPts val="0"/>
              </a:spcBef>
              <a:spcAft>
                <a:spcPts val="0"/>
              </a:spcAft>
              <a:buSzPts val="1400"/>
              <a:buNone/>
              <a:defRPr b="0" i="0" sz="3200" u="none" cap="none" strike="noStrike">
                <a:solidFill>
                  <a:srgbClr val="FFFF00"/>
                </a:solidFill>
                <a:latin typeface="Arial"/>
                <a:ea typeface="Arial"/>
                <a:cs typeface="Arial"/>
                <a:sym typeface="Arial"/>
              </a:defRPr>
            </a:lvl3pPr>
            <a:lvl4pPr lvl="3" marR="0" rtl="0" algn="ctr">
              <a:spcBef>
                <a:spcPts val="0"/>
              </a:spcBef>
              <a:spcAft>
                <a:spcPts val="0"/>
              </a:spcAft>
              <a:buSzPts val="1400"/>
              <a:buNone/>
              <a:defRPr b="0" i="0" sz="3200" u="none" cap="none" strike="noStrike">
                <a:solidFill>
                  <a:srgbClr val="FFFF00"/>
                </a:solidFill>
                <a:latin typeface="Arial"/>
                <a:ea typeface="Arial"/>
                <a:cs typeface="Arial"/>
                <a:sym typeface="Arial"/>
              </a:defRPr>
            </a:lvl4pPr>
            <a:lvl5pPr lvl="4" marR="0" rtl="0" algn="ctr">
              <a:spcBef>
                <a:spcPts val="0"/>
              </a:spcBef>
              <a:spcAft>
                <a:spcPts val="0"/>
              </a:spcAft>
              <a:buSzPts val="1400"/>
              <a:buNone/>
              <a:defRPr b="0" i="0" sz="3200" u="none" cap="none" strike="noStrike">
                <a:solidFill>
                  <a:srgbClr val="FFFF00"/>
                </a:solidFill>
                <a:latin typeface="Arial"/>
                <a:ea typeface="Arial"/>
                <a:cs typeface="Arial"/>
                <a:sym typeface="Arial"/>
              </a:defRPr>
            </a:lvl5pPr>
            <a:lvl6pPr lvl="5" marR="0" rtl="0" algn="ctr">
              <a:spcBef>
                <a:spcPts val="0"/>
              </a:spcBef>
              <a:spcAft>
                <a:spcPts val="0"/>
              </a:spcAft>
              <a:buSzPts val="1400"/>
              <a:buNone/>
              <a:defRPr b="0" i="0" sz="3200" u="none" cap="none" strike="noStrike">
                <a:solidFill>
                  <a:srgbClr val="FFFF00"/>
                </a:solidFill>
                <a:latin typeface="Arial"/>
                <a:ea typeface="Arial"/>
                <a:cs typeface="Arial"/>
                <a:sym typeface="Arial"/>
              </a:defRPr>
            </a:lvl6pPr>
            <a:lvl7pPr lvl="6" marR="0" rtl="0" algn="ctr">
              <a:spcBef>
                <a:spcPts val="0"/>
              </a:spcBef>
              <a:spcAft>
                <a:spcPts val="0"/>
              </a:spcAft>
              <a:buSzPts val="1400"/>
              <a:buNone/>
              <a:defRPr b="0" i="0" sz="3200" u="none" cap="none" strike="noStrike">
                <a:solidFill>
                  <a:srgbClr val="FFFF00"/>
                </a:solidFill>
                <a:latin typeface="Arial"/>
                <a:ea typeface="Arial"/>
                <a:cs typeface="Arial"/>
                <a:sym typeface="Arial"/>
              </a:defRPr>
            </a:lvl7pPr>
            <a:lvl8pPr lvl="7" marR="0" rtl="0" algn="ctr">
              <a:spcBef>
                <a:spcPts val="0"/>
              </a:spcBef>
              <a:spcAft>
                <a:spcPts val="0"/>
              </a:spcAft>
              <a:buSzPts val="1400"/>
              <a:buNone/>
              <a:defRPr b="0" i="0" sz="3200" u="none" cap="none" strike="noStrike">
                <a:solidFill>
                  <a:srgbClr val="FFFF00"/>
                </a:solidFill>
                <a:latin typeface="Arial"/>
                <a:ea typeface="Arial"/>
                <a:cs typeface="Arial"/>
                <a:sym typeface="Arial"/>
              </a:defRPr>
            </a:lvl8pPr>
            <a:lvl9pPr lvl="8" marR="0" rtl="0" algn="ctr">
              <a:spcBef>
                <a:spcPts val="0"/>
              </a:spcBef>
              <a:spcAft>
                <a:spcPts val="0"/>
              </a:spcAft>
              <a:buSzPts val="1400"/>
              <a:buNone/>
              <a:defRPr b="0" i="0" sz="3200" u="none" cap="none" strike="noStrike">
                <a:solidFill>
                  <a:srgbClr val="FFFF00"/>
                </a:solidFill>
                <a:latin typeface="Arial"/>
                <a:ea typeface="Arial"/>
                <a:cs typeface="Arial"/>
                <a:sym typeface="Arial"/>
              </a:defRPr>
            </a:lvl9pPr>
          </a:lstStyle>
          <a:p/>
        </p:txBody>
      </p:sp>
      <p:sp>
        <p:nvSpPr>
          <p:cNvPr id="120" name="Google Shape;120;p1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indent="-381000" lvl="3" marL="18288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4pPr>
            <a:lvl5pPr indent="-381000" lvl="4" marL="22860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5pPr>
            <a:lvl6pPr indent="-381000" lvl="5" marL="27432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6pPr>
            <a:lvl7pPr indent="-381000" lvl="6" marL="32004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7pPr>
            <a:lvl8pPr indent="-381000" lvl="7" marL="36576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8pPr>
            <a:lvl9pPr indent="-381000" lvl="8" marL="41148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9pPr>
          </a:lstStyle>
          <a:p/>
        </p:txBody>
      </p:sp>
      <p:sp>
        <p:nvSpPr>
          <p:cNvPr id="121" name="Google Shape;121;p1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2" name="Google Shape;122;p1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3" name="Google Shape;123;p1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1pPr>
            <a:lvl2pPr indent="0" lvl="1" marL="0" marR="0" rtl="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2pPr>
            <a:lvl3pPr indent="0" lvl="2" marL="0" marR="0" rtl="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3pPr>
            <a:lvl4pPr indent="0" lvl="3" marL="0" marR="0" rtl="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4pPr>
            <a:lvl5pPr indent="0" lvl="4" marL="0" marR="0" rtl="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5pPr>
            <a:lvl6pPr indent="0" lvl="5" marL="0" marR="0" rtl="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6pPr>
            <a:lvl7pPr indent="0" lvl="6" marL="0" marR="0" rtl="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7pPr>
            <a:lvl8pPr indent="0" lvl="7" marL="0" marR="0" rtl="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8pPr>
            <a:lvl9pPr indent="0" lvl="8" marL="0" marR="0" rtl="0" algn="r">
              <a:lnSpc>
                <a:spcPct val="100000"/>
              </a:lnSpc>
              <a:spcBef>
                <a:spcPts val="0"/>
              </a:spcBef>
              <a:spcAft>
                <a:spcPts val="0"/>
              </a:spcAft>
              <a:buClr>
                <a:schemeClr val="accent1"/>
              </a:buClr>
              <a:buSzPts val="1400"/>
              <a:buFont typeface="Arial"/>
              <a:buNone/>
              <a:defRPr b="0" i="0" sz="1400" u="non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58"/>
            </a:gs>
            <a:gs pos="100000">
              <a:schemeClr val="dk2"/>
            </a:gs>
          </a:gsLst>
          <a:lin ang="2700000" scaled="0"/>
        </a:gradFill>
      </p:bgPr>
    </p:bg>
    <p:spTree>
      <p:nvGrpSpPr>
        <p:cNvPr id="200" name="Shape 200"/>
        <p:cNvGrpSpPr/>
        <p:nvPr/>
      </p:nvGrpSpPr>
      <p:grpSpPr>
        <a:xfrm>
          <a:off x="0" y="0"/>
          <a:ext cx="0" cy="0"/>
          <a:chOff x="0" y="0"/>
          <a:chExt cx="0" cy="0"/>
        </a:xfrm>
      </p:grpSpPr>
      <p:grpSp>
        <p:nvGrpSpPr>
          <p:cNvPr id="201" name="Google Shape;201;p36"/>
          <p:cNvGrpSpPr/>
          <p:nvPr/>
        </p:nvGrpSpPr>
        <p:grpSpPr>
          <a:xfrm>
            <a:off x="0" y="0"/>
            <a:ext cx="9144000" cy="6856412"/>
            <a:chOff x="0" y="0"/>
            <a:chExt cx="5760" cy="4319"/>
          </a:xfrm>
        </p:grpSpPr>
        <p:sp>
          <p:nvSpPr>
            <p:cNvPr id="202" name="Google Shape;202;p36"/>
            <p:cNvSpPr/>
            <p:nvPr/>
          </p:nvSpPr>
          <p:spPr>
            <a:xfrm>
              <a:off x="0" y="12"/>
              <a:ext cx="5758" cy="3273"/>
            </a:xfrm>
            <a:custGeom>
              <a:rect b="b" l="l" r="r" t="t"/>
              <a:pathLst>
                <a:path extrusionOk="0" h="3273" w="5740">
                  <a:moveTo>
                    <a:pt x="3193" y="1816"/>
                  </a:moveTo>
                  <a:lnTo>
                    <a:pt x="0" y="0"/>
                  </a:lnTo>
                  <a:lnTo>
                    <a:pt x="0" y="522"/>
                  </a:lnTo>
                  <a:lnTo>
                    <a:pt x="3037" y="1978"/>
                  </a:lnTo>
                  <a:lnTo>
                    <a:pt x="5740" y="3273"/>
                  </a:lnTo>
                  <a:lnTo>
                    <a:pt x="5740" y="3267"/>
                  </a:lnTo>
                  <a:lnTo>
                    <a:pt x="3193" y="1816"/>
                  </a:lnTo>
                  <a:lnTo>
                    <a:pt x="3193" y="1816"/>
                  </a:lnTo>
                  <a:close/>
                </a:path>
              </a:pathLst>
            </a:custGeom>
            <a:gradFill>
              <a:gsLst>
                <a:gs pos="0">
                  <a:srgbClr val="000051"/>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3" name="Google Shape;203;p36"/>
            <p:cNvSpPr/>
            <p:nvPr/>
          </p:nvSpPr>
          <p:spPr>
            <a:xfrm>
              <a:off x="149" y="0"/>
              <a:ext cx="5609" cy="3243"/>
            </a:xfrm>
            <a:custGeom>
              <a:rect b="b" l="l" r="r" t="t"/>
              <a:pathLst>
                <a:path extrusionOk="0" h="3243" w="5591">
                  <a:moveTo>
                    <a:pt x="3163" y="1714"/>
                  </a:moveTo>
                  <a:lnTo>
                    <a:pt x="431" y="0"/>
                  </a:lnTo>
                  <a:lnTo>
                    <a:pt x="0" y="0"/>
                  </a:lnTo>
                  <a:lnTo>
                    <a:pt x="3086" y="1786"/>
                  </a:lnTo>
                  <a:lnTo>
                    <a:pt x="5591" y="3243"/>
                  </a:lnTo>
                  <a:lnTo>
                    <a:pt x="5591" y="3237"/>
                  </a:lnTo>
                  <a:lnTo>
                    <a:pt x="3163" y="1714"/>
                  </a:lnTo>
                  <a:lnTo>
                    <a:pt x="3163" y="1714"/>
                  </a:lnTo>
                  <a:close/>
                </a:path>
              </a:pathLst>
            </a:custGeom>
            <a:gradFill>
              <a:gsLst>
                <a:gs pos="0">
                  <a:srgbClr val="00005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4" name="Google Shape;204;p36"/>
            <p:cNvSpPr/>
            <p:nvPr/>
          </p:nvSpPr>
          <p:spPr>
            <a:xfrm>
              <a:off x="0" y="3433"/>
              <a:ext cx="4038" cy="191"/>
            </a:xfrm>
            <a:custGeom>
              <a:rect b="b" l="l" r="r" t="t"/>
              <a:pathLst>
                <a:path extrusionOk="0" h="192" w="4042">
                  <a:moveTo>
                    <a:pt x="0" y="156"/>
                  </a:moveTo>
                  <a:lnTo>
                    <a:pt x="4042" y="192"/>
                  </a:lnTo>
                  <a:lnTo>
                    <a:pt x="4042" y="144"/>
                  </a:lnTo>
                  <a:lnTo>
                    <a:pt x="0" y="0"/>
                  </a:lnTo>
                  <a:lnTo>
                    <a:pt x="0" y="156"/>
                  </a:lnTo>
                  <a:lnTo>
                    <a:pt x="0" y="156"/>
                  </a:lnTo>
                  <a:close/>
                </a:path>
              </a:pathLst>
            </a:custGeom>
            <a:gradFill>
              <a:gsLst>
                <a:gs pos="0">
                  <a:srgbClr val="000061"/>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5" name="Google Shape;205;p36"/>
            <p:cNvSpPr/>
            <p:nvPr/>
          </p:nvSpPr>
          <p:spPr>
            <a:xfrm>
              <a:off x="4038" y="3577"/>
              <a:ext cx="1720" cy="65"/>
            </a:xfrm>
            <a:custGeom>
              <a:rect b="b" l="l" r="r" t="t"/>
              <a:pathLst>
                <a:path extrusionOk="0" h="66" w="1722">
                  <a:moveTo>
                    <a:pt x="1722" y="66"/>
                  </a:moveTo>
                  <a:lnTo>
                    <a:pt x="1722" y="60"/>
                  </a:lnTo>
                  <a:lnTo>
                    <a:pt x="0" y="0"/>
                  </a:lnTo>
                  <a:lnTo>
                    <a:pt x="0" y="48"/>
                  </a:lnTo>
                  <a:lnTo>
                    <a:pt x="1722" y="66"/>
                  </a:lnTo>
                  <a:lnTo>
                    <a:pt x="1722" y="66"/>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6" name="Google Shape;206;p36"/>
            <p:cNvSpPr/>
            <p:nvPr/>
          </p:nvSpPr>
          <p:spPr>
            <a:xfrm>
              <a:off x="0" y="3726"/>
              <a:ext cx="4784" cy="329"/>
            </a:xfrm>
            <a:custGeom>
              <a:rect b="b" l="l" r="r" t="t"/>
              <a:pathLst>
                <a:path extrusionOk="0" h="329" w="4789">
                  <a:moveTo>
                    <a:pt x="0" y="329"/>
                  </a:moveTo>
                  <a:lnTo>
                    <a:pt x="4789" y="77"/>
                  </a:lnTo>
                  <a:lnTo>
                    <a:pt x="4789" y="0"/>
                  </a:lnTo>
                  <a:lnTo>
                    <a:pt x="0" y="107"/>
                  </a:lnTo>
                  <a:lnTo>
                    <a:pt x="0" y="329"/>
                  </a:lnTo>
                  <a:lnTo>
                    <a:pt x="0" y="329"/>
                  </a:lnTo>
                  <a:close/>
                </a:path>
              </a:pathLst>
            </a:custGeom>
            <a:gradFill>
              <a:gsLst>
                <a:gs pos="0">
                  <a:srgbClr val="00007D"/>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7" name="Google Shape;207;p36"/>
            <p:cNvSpPr/>
            <p:nvPr/>
          </p:nvSpPr>
          <p:spPr>
            <a:xfrm>
              <a:off x="4784" y="3702"/>
              <a:ext cx="974" cy="101"/>
            </a:xfrm>
            <a:custGeom>
              <a:rect b="b" l="l" r="r" t="t"/>
              <a:pathLst>
                <a:path extrusionOk="0" h="101" w="975">
                  <a:moveTo>
                    <a:pt x="975" y="48"/>
                  </a:moveTo>
                  <a:lnTo>
                    <a:pt x="975" y="0"/>
                  </a:lnTo>
                  <a:lnTo>
                    <a:pt x="0" y="24"/>
                  </a:lnTo>
                  <a:lnTo>
                    <a:pt x="0" y="101"/>
                  </a:lnTo>
                  <a:lnTo>
                    <a:pt x="975" y="48"/>
                  </a:lnTo>
                  <a:lnTo>
                    <a:pt x="975" y="48"/>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8" name="Google Shape;208;p36"/>
            <p:cNvSpPr/>
            <p:nvPr/>
          </p:nvSpPr>
          <p:spPr>
            <a:xfrm>
              <a:off x="3619" y="3815"/>
              <a:ext cx="2139" cy="198"/>
            </a:xfrm>
            <a:custGeom>
              <a:rect b="b" l="l" r="r" t="t"/>
              <a:pathLst>
                <a:path extrusionOk="0" h="198" w="2141">
                  <a:moveTo>
                    <a:pt x="2141" y="0"/>
                  </a:moveTo>
                  <a:lnTo>
                    <a:pt x="0" y="156"/>
                  </a:lnTo>
                  <a:lnTo>
                    <a:pt x="0" y="198"/>
                  </a:lnTo>
                  <a:lnTo>
                    <a:pt x="2141" y="0"/>
                  </a:lnTo>
                  <a:lnTo>
                    <a:pt x="2141"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09" name="Google Shape;209;p36"/>
            <p:cNvSpPr/>
            <p:nvPr/>
          </p:nvSpPr>
          <p:spPr>
            <a:xfrm>
              <a:off x="0" y="3971"/>
              <a:ext cx="3619" cy="348"/>
            </a:xfrm>
            <a:custGeom>
              <a:rect b="b" l="l" r="r" t="t"/>
              <a:pathLst>
                <a:path extrusionOk="0" h="348" w="3623">
                  <a:moveTo>
                    <a:pt x="0" y="348"/>
                  </a:moveTo>
                  <a:lnTo>
                    <a:pt x="311" y="348"/>
                  </a:lnTo>
                  <a:lnTo>
                    <a:pt x="3623" y="42"/>
                  </a:lnTo>
                  <a:lnTo>
                    <a:pt x="3623" y="0"/>
                  </a:lnTo>
                  <a:lnTo>
                    <a:pt x="0" y="264"/>
                  </a:lnTo>
                  <a:lnTo>
                    <a:pt x="0" y="348"/>
                  </a:lnTo>
                  <a:lnTo>
                    <a:pt x="0" y="348"/>
                  </a:lnTo>
                  <a:close/>
                </a:path>
              </a:pathLst>
            </a:custGeom>
            <a:gradFill>
              <a:gsLst>
                <a:gs pos="0">
                  <a:srgbClr val="00006F"/>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0" name="Google Shape;210;p36"/>
            <p:cNvSpPr/>
            <p:nvPr/>
          </p:nvSpPr>
          <p:spPr>
            <a:xfrm>
              <a:off x="2097" y="4043"/>
              <a:ext cx="2514" cy="276"/>
            </a:xfrm>
            <a:custGeom>
              <a:rect b="b" l="l" r="r" t="t"/>
              <a:pathLst>
                <a:path extrusionOk="0" h="276" w="2517">
                  <a:moveTo>
                    <a:pt x="2182" y="276"/>
                  </a:moveTo>
                  <a:lnTo>
                    <a:pt x="2517" y="204"/>
                  </a:lnTo>
                  <a:lnTo>
                    <a:pt x="2260" y="0"/>
                  </a:lnTo>
                  <a:lnTo>
                    <a:pt x="0" y="276"/>
                  </a:lnTo>
                  <a:lnTo>
                    <a:pt x="2182" y="276"/>
                  </a:lnTo>
                  <a:lnTo>
                    <a:pt x="2182" y="276"/>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1" name="Google Shape;211;p36"/>
            <p:cNvSpPr/>
            <p:nvPr/>
          </p:nvSpPr>
          <p:spPr>
            <a:xfrm>
              <a:off x="4354" y="3869"/>
              <a:ext cx="1404" cy="378"/>
            </a:xfrm>
            <a:custGeom>
              <a:rect b="b" l="l" r="r" t="t"/>
              <a:pathLst>
                <a:path extrusionOk="0" h="378" w="1405">
                  <a:moveTo>
                    <a:pt x="1405" y="126"/>
                  </a:moveTo>
                  <a:lnTo>
                    <a:pt x="1405" y="0"/>
                  </a:lnTo>
                  <a:lnTo>
                    <a:pt x="0" y="174"/>
                  </a:lnTo>
                  <a:lnTo>
                    <a:pt x="257" y="378"/>
                  </a:lnTo>
                  <a:lnTo>
                    <a:pt x="1405" y="126"/>
                  </a:lnTo>
                  <a:lnTo>
                    <a:pt x="1405" y="126"/>
                  </a:lnTo>
                  <a:close/>
                </a:path>
              </a:pathLst>
            </a:custGeom>
            <a:gradFill>
              <a:gsLst>
                <a:gs pos="0">
                  <a:schemeClr val="dk2"/>
                </a:gs>
                <a:gs pos="100000">
                  <a:srgbClr val="08089C"/>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2" name="Google Shape;212;p36"/>
            <p:cNvSpPr/>
            <p:nvPr/>
          </p:nvSpPr>
          <p:spPr>
            <a:xfrm>
              <a:off x="5030" y="3151"/>
              <a:ext cx="728" cy="240"/>
            </a:xfrm>
            <a:custGeom>
              <a:rect b="b" l="l" r="r" t="t"/>
              <a:pathLst>
                <a:path extrusionOk="0" h="240" w="729">
                  <a:moveTo>
                    <a:pt x="729" y="240"/>
                  </a:moveTo>
                  <a:lnTo>
                    <a:pt x="0" y="0"/>
                  </a:lnTo>
                  <a:lnTo>
                    <a:pt x="0" y="6"/>
                  </a:lnTo>
                  <a:lnTo>
                    <a:pt x="729" y="240"/>
                  </a:lnTo>
                  <a:lnTo>
                    <a:pt x="729" y="24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3" name="Google Shape;213;p36"/>
            <p:cNvSpPr/>
            <p:nvPr/>
          </p:nvSpPr>
          <p:spPr>
            <a:xfrm>
              <a:off x="0" y="1486"/>
              <a:ext cx="5030" cy="1671"/>
            </a:xfrm>
            <a:custGeom>
              <a:rect b="b" l="l" r="r" t="t"/>
              <a:pathLst>
                <a:path extrusionOk="0" h="1672" w="5035">
                  <a:moveTo>
                    <a:pt x="0" y="72"/>
                  </a:moveTo>
                  <a:lnTo>
                    <a:pt x="5035" y="1672"/>
                  </a:lnTo>
                  <a:lnTo>
                    <a:pt x="5035" y="1666"/>
                  </a:lnTo>
                  <a:lnTo>
                    <a:pt x="0" y="0"/>
                  </a:lnTo>
                  <a:lnTo>
                    <a:pt x="0" y="72"/>
                  </a:lnTo>
                  <a:lnTo>
                    <a:pt x="0" y="72"/>
                  </a:lnTo>
                  <a:close/>
                </a:path>
              </a:pathLst>
            </a:custGeom>
            <a:gradFill>
              <a:gsLst>
                <a:gs pos="0">
                  <a:srgbClr val="000053"/>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4" name="Google Shape;214;p36"/>
            <p:cNvSpPr/>
            <p:nvPr/>
          </p:nvSpPr>
          <p:spPr>
            <a:xfrm>
              <a:off x="5030" y="3049"/>
              <a:ext cx="728" cy="318"/>
            </a:xfrm>
            <a:custGeom>
              <a:rect b="b" l="l" r="r" t="t"/>
              <a:pathLst>
                <a:path extrusionOk="0" h="318" w="729">
                  <a:moveTo>
                    <a:pt x="729" y="318"/>
                  </a:moveTo>
                  <a:lnTo>
                    <a:pt x="729" y="312"/>
                  </a:lnTo>
                  <a:lnTo>
                    <a:pt x="0" y="0"/>
                  </a:lnTo>
                  <a:lnTo>
                    <a:pt x="0" y="54"/>
                  </a:lnTo>
                  <a:lnTo>
                    <a:pt x="729" y="318"/>
                  </a:lnTo>
                  <a:lnTo>
                    <a:pt x="729" y="318"/>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5" name="Google Shape;215;p36"/>
            <p:cNvSpPr/>
            <p:nvPr/>
          </p:nvSpPr>
          <p:spPr>
            <a:xfrm>
              <a:off x="0" y="916"/>
              <a:ext cx="5030" cy="2187"/>
            </a:xfrm>
            <a:custGeom>
              <a:rect b="b" l="l" r="r" t="t"/>
              <a:pathLst>
                <a:path extrusionOk="0" h="2188" w="5035">
                  <a:moveTo>
                    <a:pt x="0" y="396"/>
                  </a:moveTo>
                  <a:lnTo>
                    <a:pt x="5035" y="2188"/>
                  </a:lnTo>
                  <a:lnTo>
                    <a:pt x="5035" y="2134"/>
                  </a:lnTo>
                  <a:lnTo>
                    <a:pt x="0" y="0"/>
                  </a:lnTo>
                  <a:lnTo>
                    <a:pt x="0" y="396"/>
                  </a:lnTo>
                  <a:lnTo>
                    <a:pt x="0" y="396"/>
                  </a:lnTo>
                  <a:close/>
                </a:path>
              </a:pathLst>
            </a:custGeom>
            <a:gradFill>
              <a:gsLst>
                <a:gs pos="0">
                  <a:srgbClr val="000055"/>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6" name="Google Shape;216;p36"/>
            <p:cNvSpPr/>
            <p:nvPr/>
          </p:nvSpPr>
          <p:spPr>
            <a:xfrm>
              <a:off x="2294" y="0"/>
              <a:ext cx="3159" cy="2725"/>
            </a:xfrm>
            <a:custGeom>
              <a:rect b="b" l="l" r="r" t="t"/>
              <a:pathLst>
                <a:path extrusionOk="0" h="2727" w="3163">
                  <a:moveTo>
                    <a:pt x="0" y="0"/>
                  </a:moveTo>
                  <a:lnTo>
                    <a:pt x="3145" y="2727"/>
                  </a:lnTo>
                  <a:lnTo>
                    <a:pt x="3163" y="2704"/>
                  </a:lnTo>
                  <a:lnTo>
                    <a:pt x="102" y="0"/>
                  </a:lnTo>
                  <a:lnTo>
                    <a:pt x="0" y="0"/>
                  </a:lnTo>
                  <a:lnTo>
                    <a:pt x="0" y="0"/>
                  </a:lnTo>
                  <a:close/>
                </a:path>
              </a:pathLst>
            </a:custGeom>
            <a:gradFill>
              <a:gsLst>
                <a:gs pos="0">
                  <a:srgbClr val="00006B"/>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7" name="Google Shape;217;p36"/>
            <p:cNvSpPr/>
            <p:nvPr/>
          </p:nvSpPr>
          <p:spPr>
            <a:xfrm>
              <a:off x="5435" y="2702"/>
              <a:ext cx="323" cy="299"/>
            </a:xfrm>
            <a:custGeom>
              <a:rect b="b" l="l" r="r" t="t"/>
              <a:pathLst>
                <a:path extrusionOk="0" h="299" w="323">
                  <a:moveTo>
                    <a:pt x="323" y="299"/>
                  </a:moveTo>
                  <a:lnTo>
                    <a:pt x="323" y="263"/>
                  </a:lnTo>
                  <a:lnTo>
                    <a:pt x="18" y="0"/>
                  </a:lnTo>
                  <a:lnTo>
                    <a:pt x="0" y="23"/>
                  </a:lnTo>
                  <a:lnTo>
                    <a:pt x="323" y="299"/>
                  </a:lnTo>
                  <a:lnTo>
                    <a:pt x="323" y="299"/>
                  </a:lnTo>
                  <a:close/>
                </a:path>
              </a:pathLst>
            </a:custGeom>
            <a:gradFill>
              <a:gsLst>
                <a:gs pos="0">
                  <a:schemeClr val="dk2"/>
                </a:gs>
                <a:gs pos="100000">
                  <a:srgbClr val="0F0F9F"/>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8" name="Google Shape;218;p36"/>
            <p:cNvSpPr/>
            <p:nvPr/>
          </p:nvSpPr>
          <p:spPr>
            <a:xfrm>
              <a:off x="5477" y="2588"/>
              <a:ext cx="281" cy="335"/>
            </a:xfrm>
            <a:custGeom>
              <a:rect b="b" l="l" r="r" t="t"/>
              <a:pathLst>
                <a:path extrusionOk="0" h="335" w="281">
                  <a:moveTo>
                    <a:pt x="281" y="335"/>
                  </a:moveTo>
                  <a:lnTo>
                    <a:pt x="281" y="173"/>
                  </a:lnTo>
                  <a:lnTo>
                    <a:pt x="96" y="0"/>
                  </a:lnTo>
                  <a:lnTo>
                    <a:pt x="0" y="90"/>
                  </a:lnTo>
                  <a:lnTo>
                    <a:pt x="281" y="335"/>
                  </a:lnTo>
                  <a:lnTo>
                    <a:pt x="281" y="335"/>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19" name="Google Shape;219;p36"/>
            <p:cNvSpPr/>
            <p:nvPr/>
          </p:nvSpPr>
          <p:spPr>
            <a:xfrm>
              <a:off x="2454" y="0"/>
              <a:ext cx="3119" cy="2678"/>
            </a:xfrm>
            <a:custGeom>
              <a:rect b="b" l="l" r="r" t="t"/>
              <a:pathLst>
                <a:path extrusionOk="0" h="2680" w="3122">
                  <a:moveTo>
                    <a:pt x="0" y="0"/>
                  </a:moveTo>
                  <a:lnTo>
                    <a:pt x="3026" y="2680"/>
                  </a:lnTo>
                  <a:lnTo>
                    <a:pt x="3122" y="2590"/>
                  </a:lnTo>
                  <a:lnTo>
                    <a:pt x="383" y="0"/>
                  </a:lnTo>
                  <a:lnTo>
                    <a:pt x="0" y="0"/>
                  </a:lnTo>
                  <a:lnTo>
                    <a:pt x="0" y="0"/>
                  </a:lnTo>
                  <a:close/>
                </a:path>
              </a:pathLst>
            </a:custGeom>
            <a:gradFill>
              <a:gsLst>
                <a:gs pos="0">
                  <a:srgbClr val="000047"/>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0" name="Google Shape;220;p36"/>
            <p:cNvSpPr/>
            <p:nvPr/>
          </p:nvSpPr>
          <p:spPr>
            <a:xfrm>
              <a:off x="5626" y="2534"/>
              <a:ext cx="132" cy="132"/>
            </a:xfrm>
            <a:custGeom>
              <a:rect b="b" l="l" r="r" t="t"/>
              <a:pathLst>
                <a:path extrusionOk="0" h="132" w="132">
                  <a:moveTo>
                    <a:pt x="132" y="132"/>
                  </a:moveTo>
                  <a:lnTo>
                    <a:pt x="0" y="0"/>
                  </a:lnTo>
                  <a:lnTo>
                    <a:pt x="0" y="0"/>
                  </a:lnTo>
                  <a:lnTo>
                    <a:pt x="132" y="132"/>
                  </a:lnTo>
                  <a:lnTo>
                    <a:pt x="132" y="132"/>
                  </a:lnTo>
                  <a:close/>
                </a:path>
              </a:pathLst>
            </a:custGeom>
            <a:solidFill>
              <a:srgbClr val="FF99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1" name="Google Shape;221;p36"/>
            <p:cNvSpPr/>
            <p:nvPr/>
          </p:nvSpPr>
          <p:spPr>
            <a:xfrm>
              <a:off x="3112" y="0"/>
              <a:ext cx="2514" cy="2534"/>
            </a:xfrm>
            <a:custGeom>
              <a:rect b="b" l="l" r="r" t="t"/>
              <a:pathLst>
                <a:path extrusionOk="0" h="2536" w="2517">
                  <a:moveTo>
                    <a:pt x="0" y="0"/>
                  </a:moveTo>
                  <a:lnTo>
                    <a:pt x="2517" y="2536"/>
                  </a:lnTo>
                  <a:lnTo>
                    <a:pt x="2517" y="2536"/>
                  </a:lnTo>
                  <a:lnTo>
                    <a:pt x="66" y="0"/>
                  </a:lnTo>
                  <a:lnTo>
                    <a:pt x="0" y="0"/>
                  </a:lnTo>
                  <a:lnTo>
                    <a:pt x="0" y="0"/>
                  </a:lnTo>
                  <a:close/>
                </a:path>
              </a:pathLst>
            </a:custGeom>
            <a:gradFill>
              <a:gsLst>
                <a:gs pos="0">
                  <a:srgbClr val="00004F"/>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2" name="Google Shape;222;p36"/>
            <p:cNvSpPr/>
            <p:nvPr/>
          </p:nvSpPr>
          <p:spPr>
            <a:xfrm>
              <a:off x="3488" y="0"/>
              <a:ext cx="2198" cy="2480"/>
            </a:xfrm>
            <a:custGeom>
              <a:rect b="b" l="l" r="r" t="t"/>
              <a:pathLst>
                <a:path extrusionOk="0" h="2482" w="2200">
                  <a:moveTo>
                    <a:pt x="0" y="0"/>
                  </a:moveTo>
                  <a:lnTo>
                    <a:pt x="2188" y="2482"/>
                  </a:lnTo>
                  <a:lnTo>
                    <a:pt x="2200" y="2476"/>
                  </a:lnTo>
                  <a:lnTo>
                    <a:pt x="317" y="0"/>
                  </a:lnTo>
                  <a:lnTo>
                    <a:pt x="0" y="0"/>
                  </a:lnTo>
                  <a:lnTo>
                    <a:pt x="0" y="0"/>
                  </a:lnTo>
                  <a:close/>
                </a:path>
              </a:pathLst>
            </a:custGeom>
            <a:gradFill>
              <a:gsLst>
                <a:gs pos="0">
                  <a:srgbClr val="00006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3" name="Google Shape;223;p36"/>
            <p:cNvSpPr/>
            <p:nvPr/>
          </p:nvSpPr>
          <p:spPr>
            <a:xfrm>
              <a:off x="5674" y="2474"/>
              <a:ext cx="84" cy="96"/>
            </a:xfrm>
            <a:custGeom>
              <a:rect b="b" l="l" r="r" t="t"/>
              <a:pathLst>
                <a:path extrusionOk="0" h="96" w="84">
                  <a:moveTo>
                    <a:pt x="84" y="96"/>
                  </a:moveTo>
                  <a:lnTo>
                    <a:pt x="84" y="90"/>
                  </a:lnTo>
                  <a:lnTo>
                    <a:pt x="12" y="0"/>
                  </a:lnTo>
                  <a:lnTo>
                    <a:pt x="0" y="6"/>
                  </a:lnTo>
                  <a:lnTo>
                    <a:pt x="84" y="96"/>
                  </a:lnTo>
                  <a:lnTo>
                    <a:pt x="84" y="96"/>
                  </a:lnTo>
                  <a:close/>
                </a:path>
              </a:pathLst>
            </a:custGeom>
            <a:gradFill>
              <a:gsLst>
                <a:gs pos="0">
                  <a:schemeClr val="dk2"/>
                </a:gs>
                <a:gs pos="100000">
                  <a:srgbClr val="1717A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4" name="Google Shape;224;p36"/>
            <p:cNvSpPr/>
            <p:nvPr/>
          </p:nvSpPr>
          <p:spPr>
            <a:xfrm>
              <a:off x="5603" y="850"/>
              <a:ext cx="155" cy="516"/>
            </a:xfrm>
            <a:custGeom>
              <a:rect b="b" l="l" r="r" t="t"/>
              <a:pathLst>
                <a:path extrusionOk="0" h="516" w="155">
                  <a:moveTo>
                    <a:pt x="155" y="516"/>
                  </a:moveTo>
                  <a:lnTo>
                    <a:pt x="155" y="204"/>
                  </a:lnTo>
                  <a:lnTo>
                    <a:pt x="77" y="0"/>
                  </a:lnTo>
                  <a:lnTo>
                    <a:pt x="0" y="192"/>
                  </a:lnTo>
                  <a:lnTo>
                    <a:pt x="155" y="516"/>
                  </a:lnTo>
                  <a:lnTo>
                    <a:pt x="155" y="516"/>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5" name="Google Shape;225;p36"/>
            <p:cNvSpPr/>
            <p:nvPr/>
          </p:nvSpPr>
          <p:spPr>
            <a:xfrm>
              <a:off x="5107" y="0"/>
              <a:ext cx="573" cy="1042"/>
            </a:xfrm>
            <a:custGeom>
              <a:rect b="b" l="l" r="r" t="t"/>
              <a:pathLst>
                <a:path extrusionOk="0" h="1043" w="574">
                  <a:moveTo>
                    <a:pt x="0" y="0"/>
                  </a:moveTo>
                  <a:lnTo>
                    <a:pt x="497" y="1043"/>
                  </a:lnTo>
                  <a:lnTo>
                    <a:pt x="574" y="851"/>
                  </a:lnTo>
                  <a:lnTo>
                    <a:pt x="251" y="0"/>
                  </a:lnTo>
                  <a:lnTo>
                    <a:pt x="0" y="0"/>
                  </a:lnTo>
                  <a:lnTo>
                    <a:pt x="0" y="0"/>
                  </a:lnTo>
                  <a:close/>
                </a:path>
              </a:pathLst>
            </a:custGeom>
            <a:gradFill>
              <a:gsLst>
                <a:gs pos="0">
                  <a:srgbClr val="00005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6" name="Google Shape;226;p36"/>
            <p:cNvSpPr/>
            <p:nvPr/>
          </p:nvSpPr>
          <p:spPr>
            <a:xfrm>
              <a:off x="5411" y="0"/>
              <a:ext cx="341" cy="796"/>
            </a:xfrm>
            <a:custGeom>
              <a:rect b="b" l="l" r="r" t="t"/>
              <a:pathLst>
                <a:path extrusionOk="0" h="797" w="341">
                  <a:moveTo>
                    <a:pt x="144" y="0"/>
                  </a:moveTo>
                  <a:lnTo>
                    <a:pt x="0" y="0"/>
                  </a:lnTo>
                  <a:lnTo>
                    <a:pt x="287" y="797"/>
                  </a:lnTo>
                  <a:lnTo>
                    <a:pt x="341" y="653"/>
                  </a:lnTo>
                  <a:lnTo>
                    <a:pt x="144" y="0"/>
                  </a:lnTo>
                  <a:lnTo>
                    <a:pt x="144" y="0"/>
                  </a:lnTo>
                  <a:close/>
                </a:path>
              </a:pathLst>
            </a:custGeom>
            <a:gradFill>
              <a:gsLst>
                <a:gs pos="0">
                  <a:srgbClr val="000059"/>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7" name="Google Shape;227;p36"/>
            <p:cNvSpPr/>
            <p:nvPr/>
          </p:nvSpPr>
          <p:spPr>
            <a:xfrm>
              <a:off x="5698" y="653"/>
              <a:ext cx="60" cy="311"/>
            </a:xfrm>
            <a:custGeom>
              <a:rect b="b" l="l" r="r" t="t"/>
              <a:pathLst>
                <a:path extrusionOk="0" h="312" w="60">
                  <a:moveTo>
                    <a:pt x="0" y="144"/>
                  </a:moveTo>
                  <a:lnTo>
                    <a:pt x="60" y="312"/>
                  </a:lnTo>
                  <a:lnTo>
                    <a:pt x="60" y="6"/>
                  </a:lnTo>
                  <a:lnTo>
                    <a:pt x="54" y="0"/>
                  </a:lnTo>
                  <a:lnTo>
                    <a:pt x="0" y="144"/>
                  </a:lnTo>
                  <a:lnTo>
                    <a:pt x="0" y="14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8" name="Google Shape;228;p36"/>
            <p:cNvSpPr/>
            <p:nvPr/>
          </p:nvSpPr>
          <p:spPr>
            <a:xfrm>
              <a:off x="2" y="1601"/>
              <a:ext cx="5752" cy="1864"/>
            </a:xfrm>
            <a:custGeom>
              <a:rect b="b" l="l" r="r" t="t"/>
              <a:pathLst>
                <a:path extrusionOk="0" h="1864" w="5740">
                  <a:moveTo>
                    <a:pt x="0" y="371"/>
                  </a:moveTo>
                  <a:lnTo>
                    <a:pt x="5740" y="1864"/>
                  </a:lnTo>
                  <a:lnTo>
                    <a:pt x="5740" y="1834"/>
                  </a:lnTo>
                  <a:lnTo>
                    <a:pt x="0" y="0"/>
                  </a:lnTo>
                  <a:lnTo>
                    <a:pt x="0" y="371"/>
                  </a:lnTo>
                  <a:lnTo>
                    <a:pt x="0" y="371"/>
                  </a:lnTo>
                  <a:close/>
                </a:path>
              </a:pathLst>
            </a:custGeom>
            <a:gradFill>
              <a:gsLst>
                <a:gs pos="0">
                  <a:srgbClr val="00006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29" name="Google Shape;229;p36"/>
            <p:cNvSpPr/>
            <p:nvPr/>
          </p:nvSpPr>
          <p:spPr>
            <a:xfrm>
              <a:off x="5754" y="3483"/>
              <a:ext cx="6" cy="6"/>
            </a:xfrm>
            <a:custGeom>
              <a:rect b="b" l="l" r="r" t="t"/>
              <a:pathLst>
                <a:path extrusionOk="0" h="6" w="6">
                  <a:moveTo>
                    <a:pt x="6" y="6"/>
                  </a:moveTo>
                  <a:lnTo>
                    <a:pt x="0" y="0"/>
                  </a:lnTo>
                  <a:lnTo>
                    <a:pt x="0" y="6"/>
                  </a:lnTo>
                  <a:lnTo>
                    <a:pt x="6" y="6"/>
                  </a:lnTo>
                  <a:lnTo>
                    <a:pt x="6" y="6"/>
                  </a:lnTo>
                  <a:close/>
                </a:path>
              </a:pathLst>
            </a:custGeom>
            <a:solidFill>
              <a:srgbClr val="18F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0" name="Google Shape;230;p36"/>
            <p:cNvSpPr/>
            <p:nvPr/>
          </p:nvSpPr>
          <p:spPr>
            <a:xfrm>
              <a:off x="2" y="2152"/>
              <a:ext cx="5752" cy="1337"/>
            </a:xfrm>
            <a:custGeom>
              <a:rect b="b" l="l" r="r" t="t"/>
              <a:pathLst>
                <a:path extrusionOk="0" h="1337" w="5740">
                  <a:moveTo>
                    <a:pt x="0" y="366"/>
                  </a:moveTo>
                  <a:lnTo>
                    <a:pt x="5740" y="1337"/>
                  </a:lnTo>
                  <a:lnTo>
                    <a:pt x="5740" y="1331"/>
                  </a:lnTo>
                  <a:lnTo>
                    <a:pt x="0" y="0"/>
                  </a:lnTo>
                  <a:lnTo>
                    <a:pt x="0" y="366"/>
                  </a:lnTo>
                  <a:lnTo>
                    <a:pt x="0" y="366"/>
                  </a:lnTo>
                  <a:close/>
                </a:path>
              </a:pathLst>
            </a:custGeom>
            <a:gradFill>
              <a:gsLst>
                <a:gs pos="0">
                  <a:srgbClr val="00005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1" name="Google Shape;231;p36"/>
            <p:cNvSpPr/>
            <p:nvPr/>
          </p:nvSpPr>
          <p:spPr>
            <a:xfrm>
              <a:off x="2" y="3177"/>
              <a:ext cx="5752" cy="414"/>
            </a:xfrm>
            <a:custGeom>
              <a:rect b="b" l="l" r="r" t="t"/>
              <a:pathLst>
                <a:path extrusionOk="0" h="414" w="5740">
                  <a:moveTo>
                    <a:pt x="0" y="48"/>
                  </a:moveTo>
                  <a:lnTo>
                    <a:pt x="5740" y="414"/>
                  </a:lnTo>
                  <a:lnTo>
                    <a:pt x="5740" y="402"/>
                  </a:lnTo>
                  <a:lnTo>
                    <a:pt x="0" y="0"/>
                  </a:lnTo>
                  <a:lnTo>
                    <a:pt x="0" y="48"/>
                  </a:lnTo>
                  <a:lnTo>
                    <a:pt x="0" y="48"/>
                  </a:lnTo>
                  <a:close/>
                </a:path>
              </a:pathLst>
            </a:custGeom>
            <a:gradFill>
              <a:gsLst>
                <a:gs pos="0">
                  <a:srgbClr val="000082"/>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2" name="Google Shape;232;p36"/>
            <p:cNvSpPr/>
            <p:nvPr/>
          </p:nvSpPr>
          <p:spPr>
            <a:xfrm>
              <a:off x="1297" y="0"/>
              <a:ext cx="4457" cy="3177"/>
            </a:xfrm>
            <a:custGeom>
              <a:rect b="b" l="l" r="r" t="t"/>
              <a:pathLst>
                <a:path extrusionOk="0" h="3177" w="4448">
                  <a:moveTo>
                    <a:pt x="0" y="0"/>
                  </a:moveTo>
                  <a:lnTo>
                    <a:pt x="4448" y="3177"/>
                  </a:lnTo>
                  <a:lnTo>
                    <a:pt x="4448" y="3153"/>
                  </a:lnTo>
                  <a:lnTo>
                    <a:pt x="125" y="0"/>
                  </a:lnTo>
                  <a:lnTo>
                    <a:pt x="0" y="0"/>
                  </a:lnTo>
                  <a:lnTo>
                    <a:pt x="0" y="0"/>
                  </a:lnTo>
                  <a:close/>
                </a:path>
              </a:pathLst>
            </a:custGeom>
            <a:gradFill>
              <a:gsLst>
                <a:gs pos="0">
                  <a:srgbClr val="00004A"/>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3" name="Google Shape;233;p36"/>
            <p:cNvSpPr/>
            <p:nvPr/>
          </p:nvSpPr>
          <p:spPr>
            <a:xfrm>
              <a:off x="3321" y="0"/>
              <a:ext cx="2433" cy="2614"/>
            </a:xfrm>
            <a:custGeom>
              <a:rect b="b" l="l" r="r" t="t"/>
              <a:pathLst>
                <a:path extrusionOk="0" h="2614" w="2428">
                  <a:moveTo>
                    <a:pt x="0" y="0"/>
                  </a:moveTo>
                  <a:lnTo>
                    <a:pt x="2428" y="2614"/>
                  </a:lnTo>
                  <a:lnTo>
                    <a:pt x="2428" y="2608"/>
                  </a:lnTo>
                  <a:lnTo>
                    <a:pt x="66" y="0"/>
                  </a:lnTo>
                  <a:lnTo>
                    <a:pt x="0" y="0"/>
                  </a:lnTo>
                  <a:lnTo>
                    <a:pt x="0" y="0"/>
                  </a:lnTo>
                  <a:close/>
                </a:path>
              </a:pathLst>
            </a:custGeom>
            <a:gradFill>
              <a:gsLst>
                <a:gs pos="0">
                  <a:srgbClr val="000082"/>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4" name="Google Shape;234;p36"/>
            <p:cNvSpPr/>
            <p:nvPr/>
          </p:nvSpPr>
          <p:spPr>
            <a:xfrm>
              <a:off x="3950" y="0"/>
              <a:ext cx="1804" cy="2464"/>
            </a:xfrm>
            <a:custGeom>
              <a:rect b="b" l="l" r="r" t="t"/>
              <a:pathLst>
                <a:path extrusionOk="0" h="2464" w="1800">
                  <a:moveTo>
                    <a:pt x="485" y="0"/>
                  </a:moveTo>
                  <a:lnTo>
                    <a:pt x="0" y="0"/>
                  </a:lnTo>
                  <a:lnTo>
                    <a:pt x="1800" y="2464"/>
                  </a:lnTo>
                  <a:lnTo>
                    <a:pt x="1800" y="2248"/>
                  </a:lnTo>
                  <a:lnTo>
                    <a:pt x="1794" y="2248"/>
                  </a:lnTo>
                  <a:lnTo>
                    <a:pt x="485" y="0"/>
                  </a:lnTo>
                  <a:lnTo>
                    <a:pt x="485" y="0"/>
                  </a:lnTo>
                  <a:close/>
                </a:path>
              </a:pathLst>
            </a:custGeom>
            <a:gradFill>
              <a:gsLst>
                <a:gs pos="0">
                  <a:srgbClr val="000065"/>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5" name="Google Shape;235;p36"/>
            <p:cNvSpPr/>
            <p:nvPr/>
          </p:nvSpPr>
          <p:spPr>
            <a:xfrm>
              <a:off x="4519" y="0"/>
              <a:ext cx="1235" cy="2074"/>
            </a:xfrm>
            <a:custGeom>
              <a:rect b="b" l="l" r="r" t="t"/>
              <a:pathLst>
                <a:path extrusionOk="0" h="2074" w="1232">
                  <a:moveTo>
                    <a:pt x="0" y="0"/>
                  </a:moveTo>
                  <a:lnTo>
                    <a:pt x="1232" y="2074"/>
                  </a:lnTo>
                  <a:lnTo>
                    <a:pt x="1232" y="2038"/>
                  </a:lnTo>
                  <a:lnTo>
                    <a:pt x="42" y="0"/>
                  </a:lnTo>
                  <a:lnTo>
                    <a:pt x="0" y="0"/>
                  </a:lnTo>
                  <a:lnTo>
                    <a:pt x="0" y="0"/>
                  </a:lnTo>
                  <a:close/>
                </a:path>
              </a:pathLst>
            </a:custGeom>
            <a:gradFill>
              <a:gsLst>
                <a:gs pos="0">
                  <a:srgbClr val="000058"/>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6" name="Google Shape;236;p36"/>
            <p:cNvSpPr/>
            <p:nvPr/>
          </p:nvSpPr>
          <p:spPr>
            <a:xfrm>
              <a:off x="4694" y="0"/>
              <a:ext cx="1060" cy="1936"/>
            </a:xfrm>
            <a:custGeom>
              <a:rect b="b" l="l" r="r" t="t"/>
              <a:pathLst>
                <a:path extrusionOk="0" h="1936" w="1058">
                  <a:moveTo>
                    <a:pt x="0" y="0"/>
                  </a:moveTo>
                  <a:lnTo>
                    <a:pt x="1058" y="1936"/>
                  </a:lnTo>
                  <a:lnTo>
                    <a:pt x="1058" y="1930"/>
                  </a:lnTo>
                  <a:lnTo>
                    <a:pt x="54" y="0"/>
                  </a:lnTo>
                  <a:lnTo>
                    <a:pt x="0" y="0"/>
                  </a:lnTo>
                  <a:lnTo>
                    <a:pt x="0" y="0"/>
                  </a:lnTo>
                  <a:close/>
                </a:path>
              </a:pathLst>
            </a:custGeom>
            <a:gradFill>
              <a:gsLst>
                <a:gs pos="0">
                  <a:srgbClr val="00006F"/>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37" name="Google Shape;237;p36"/>
            <p:cNvSpPr/>
            <p:nvPr/>
          </p:nvSpPr>
          <p:spPr>
            <a:xfrm>
              <a:off x="4981" y="0"/>
              <a:ext cx="773" cy="1487"/>
            </a:xfrm>
            <a:custGeom>
              <a:rect b="b" l="l" r="r" t="t"/>
              <a:pathLst>
                <a:path extrusionOk="0" h="1487" w="771">
                  <a:moveTo>
                    <a:pt x="771" y="1433"/>
                  </a:moveTo>
                  <a:lnTo>
                    <a:pt x="42" y="0"/>
                  </a:lnTo>
                  <a:lnTo>
                    <a:pt x="0" y="0"/>
                  </a:lnTo>
                  <a:lnTo>
                    <a:pt x="771" y="1487"/>
                  </a:lnTo>
                  <a:lnTo>
                    <a:pt x="771" y="1433"/>
                  </a:lnTo>
                  <a:lnTo>
                    <a:pt x="771" y="1433"/>
                  </a:lnTo>
                  <a:close/>
                </a:path>
              </a:pathLst>
            </a:custGeom>
            <a:gradFill>
              <a:gsLst>
                <a:gs pos="0">
                  <a:srgbClr val="000079"/>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nvGrpSpPr>
            <p:cNvPr id="238" name="Google Shape;238;p36"/>
            <p:cNvGrpSpPr/>
            <p:nvPr/>
          </p:nvGrpSpPr>
          <p:grpSpPr>
            <a:xfrm>
              <a:off x="0" y="1632"/>
              <a:ext cx="5758" cy="1858"/>
              <a:chOff x="0" y="1632"/>
              <a:chExt cx="5758" cy="1858"/>
            </a:xfrm>
          </p:grpSpPr>
          <p:sp>
            <p:nvSpPr>
              <p:cNvPr id="239" name="Google Shape;239;p36"/>
              <p:cNvSpPr/>
              <p:nvPr/>
            </p:nvSpPr>
            <p:spPr>
              <a:xfrm>
                <a:off x="0" y="1632"/>
                <a:ext cx="3670" cy="1313"/>
              </a:xfrm>
              <a:custGeom>
                <a:rect b="b" l="l" r="r" t="t"/>
                <a:pathLst>
                  <a:path extrusionOk="0" h="1313" w="3659">
                    <a:moveTo>
                      <a:pt x="0" y="0"/>
                    </a:moveTo>
                    <a:lnTo>
                      <a:pt x="0" y="366"/>
                    </a:lnTo>
                    <a:lnTo>
                      <a:pt x="3635" y="1313"/>
                    </a:lnTo>
                    <a:lnTo>
                      <a:pt x="3647" y="1235"/>
                    </a:lnTo>
                    <a:lnTo>
                      <a:pt x="3659" y="1163"/>
                    </a:lnTo>
                    <a:lnTo>
                      <a:pt x="0" y="0"/>
                    </a:lnTo>
                    <a:lnTo>
                      <a:pt x="0" y="0"/>
                    </a:lnTo>
                    <a:close/>
                  </a:path>
                </a:pathLst>
              </a:custGeom>
              <a:gradFill>
                <a:gsLst>
                  <a:gs pos="0">
                    <a:srgbClr val="00006F"/>
                  </a:gs>
                  <a:gs pos="100000">
                    <a:schemeClr val="dk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240" name="Google Shape;240;p36"/>
              <p:cNvSpPr/>
              <p:nvPr/>
            </p:nvSpPr>
            <p:spPr>
              <a:xfrm>
                <a:off x="3646" y="2795"/>
                <a:ext cx="2112" cy="695"/>
              </a:xfrm>
              <a:custGeom>
                <a:rect b="b" l="l" r="r" t="t"/>
                <a:pathLst>
                  <a:path extrusionOk="0" h="695" w="2105">
                    <a:moveTo>
                      <a:pt x="2105" y="665"/>
                    </a:moveTo>
                    <a:lnTo>
                      <a:pt x="24" y="0"/>
                    </a:lnTo>
                    <a:lnTo>
                      <a:pt x="12" y="72"/>
                    </a:lnTo>
                    <a:lnTo>
                      <a:pt x="0" y="150"/>
                    </a:lnTo>
                    <a:lnTo>
                      <a:pt x="2105" y="695"/>
                    </a:lnTo>
                    <a:lnTo>
                      <a:pt x="2105" y="665"/>
                    </a:lnTo>
                    <a:lnTo>
                      <a:pt x="2105" y="665"/>
                    </a:lnTo>
                    <a:close/>
                  </a:path>
                </a:pathLst>
              </a:custGeom>
              <a:gradFill>
                <a:gsLst>
                  <a:gs pos="0">
                    <a:schemeClr val="dk2"/>
                  </a:gs>
                  <a:gs pos="100000">
                    <a:srgbClr val="1717A2"/>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grpSp>
      </p:grpSp>
      <p:sp>
        <p:nvSpPr>
          <p:cNvPr id="241" name="Google Shape;241;p36"/>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242" name="Google Shape;242;p36"/>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243" name="Google Shape;243;p36"/>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244" name="Google Shape;244;p36"/>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245" name="Google Shape;245;p36"/>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200"/>
              <a:buFont typeface="Arial"/>
              <a:buNone/>
              <a:defRPr b="0" i="0" sz="12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73"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7.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grpSp>
        <p:nvGrpSpPr>
          <p:cNvPr id="256" name="Google Shape;256;p1"/>
          <p:cNvGrpSpPr/>
          <p:nvPr/>
        </p:nvGrpSpPr>
        <p:grpSpPr>
          <a:xfrm>
            <a:off x="-1628775" y="0"/>
            <a:ext cx="11077575" cy="6858000"/>
            <a:chOff x="-1026" y="0"/>
            <a:chExt cx="6978" cy="4320"/>
          </a:xfrm>
        </p:grpSpPr>
        <p:pic>
          <p:nvPicPr>
            <p:cNvPr descr="music" id="257" name="Google Shape;257;p1"/>
            <p:cNvPicPr preferRelativeResize="0"/>
            <p:nvPr/>
          </p:nvPicPr>
          <p:blipFill rotWithShape="1">
            <a:blip r:embed="rId3">
              <a:alphaModFix/>
            </a:blip>
            <a:srcRect b="0" l="0" r="0" t="0"/>
            <a:stretch/>
          </p:blipFill>
          <p:spPr>
            <a:xfrm>
              <a:off x="-96" y="0"/>
              <a:ext cx="6048" cy="4320"/>
            </a:xfrm>
            <a:prstGeom prst="rect">
              <a:avLst/>
            </a:prstGeom>
            <a:noFill/>
            <a:ln>
              <a:noFill/>
            </a:ln>
          </p:spPr>
        </p:pic>
        <p:sp>
          <p:nvSpPr>
            <p:cNvPr id="258" name="Google Shape;258;p1"/>
            <p:cNvSpPr txBox="1"/>
            <p:nvPr/>
          </p:nvSpPr>
          <p:spPr>
            <a:xfrm>
              <a:off x="-1026" y="3110"/>
              <a:ext cx="6642" cy="44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FF00"/>
                </a:buClr>
                <a:buSzPts val="4000"/>
                <a:buFont typeface="Times New Roman"/>
                <a:buNone/>
              </a:pPr>
              <a:r>
                <a:rPr b="1" i="0" lang="en-US" sz="4000" u="none">
                  <a:solidFill>
                    <a:srgbClr val="00FF00"/>
                  </a:solidFill>
                  <a:latin typeface="Times New Roman"/>
                  <a:ea typeface="Times New Roman"/>
                  <a:cs typeface="Times New Roman"/>
                  <a:sym typeface="Times New Roman"/>
                </a:rPr>
                <a:t>BÀI DẠY: TIẾT 1</a:t>
              </a:r>
              <a:endParaRPr/>
            </a:p>
          </p:txBody>
        </p:sp>
      </p:grpSp>
      <p:pic>
        <p:nvPicPr>
          <p:cNvPr id="259" name="Google Shape;259;p1"/>
          <p:cNvPicPr preferRelativeResize="0"/>
          <p:nvPr/>
        </p:nvPicPr>
        <p:blipFill rotWithShape="1">
          <a:blip r:embed="rId4">
            <a:alphaModFix/>
          </a:blip>
          <a:srcRect b="0" l="0" r="0" t="0"/>
          <a:stretch/>
        </p:blipFill>
        <p:spPr>
          <a:xfrm>
            <a:off x="7162800" y="6400800"/>
            <a:ext cx="304800" cy="304800"/>
          </a:xfrm>
          <a:prstGeom prst="rect">
            <a:avLst/>
          </a:prstGeom>
          <a:noFill/>
          <a:ln>
            <a:noFill/>
          </a:ln>
        </p:spPr>
      </p:pic>
      <p:sp>
        <p:nvSpPr>
          <p:cNvPr id="260" name="Google Shape;260;p1"/>
          <p:cNvSpPr/>
          <p:nvPr/>
        </p:nvSpPr>
        <p:spPr>
          <a:xfrm>
            <a:off x="2590800" y="1128712"/>
            <a:ext cx="4953000" cy="1614487"/>
          </a:xfrm>
          <a:prstGeom prst="rect">
            <a:avLst/>
          </a:prstGeom>
        </p:spPr>
        <p:txBody>
          <a:bodyPr>
            <a:prstTxWarp prst="textPlain"/>
          </a:bodyPr>
          <a:lstStyle/>
          <a:p>
            <a:pPr lvl="0" algn="l"/>
            <a:r>
              <a:rPr b="0" i="0">
                <a:ln cap="flat" cmpd="sng" w="9525">
                  <a:solidFill>
                    <a:schemeClr val="lt1"/>
                  </a:solidFill>
                  <a:prstDash val="solid"/>
                  <a:miter lim="800000"/>
                  <a:headEnd len="sm" w="sm" type="none"/>
                  <a:tailEnd len="sm" w="sm" type="none"/>
                </a:ln>
                <a:solidFill>
                  <a:srgbClr val="FF00FF"/>
                </a:solidFill>
                <a:latin typeface="Times New Roman"/>
              </a:rPr>
              <a:t>Âm nhạc 7 </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2000"/>
                                        <p:tgtEl>
                                          <p:spTgt spid="2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3300"/>
            </a:gs>
            <a:gs pos="50000">
              <a:srgbClr val="006600"/>
            </a:gs>
            <a:gs pos="100000">
              <a:srgbClr val="003300"/>
            </a:gs>
          </a:gsLst>
          <a:lin ang="0" scaled="0"/>
        </a:gradFill>
      </p:bgPr>
    </p:bg>
    <p:spTree>
      <p:nvGrpSpPr>
        <p:cNvPr id="388" name="Shape 388"/>
        <p:cNvGrpSpPr/>
        <p:nvPr/>
      </p:nvGrpSpPr>
      <p:grpSpPr>
        <a:xfrm>
          <a:off x="0" y="0"/>
          <a:ext cx="0" cy="0"/>
          <a:chOff x="0" y="0"/>
          <a:chExt cx="0" cy="0"/>
        </a:xfrm>
      </p:grpSpPr>
      <p:sp>
        <p:nvSpPr>
          <p:cNvPr id="389" name="Google Shape;389;p10"/>
          <p:cNvSpPr txBox="1"/>
          <p:nvPr/>
        </p:nvSpPr>
        <p:spPr>
          <a:xfrm>
            <a:off x="2286000" y="5791200"/>
            <a:ext cx="2286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id="390" name="Google Shape;390;p10"/>
          <p:cNvPicPr preferRelativeResize="0"/>
          <p:nvPr/>
        </p:nvPicPr>
        <p:blipFill rotWithShape="1">
          <a:blip r:embed="rId3">
            <a:alphaModFix/>
          </a:blip>
          <a:srcRect b="0" l="0" r="0" t="0"/>
          <a:stretch/>
        </p:blipFill>
        <p:spPr>
          <a:xfrm>
            <a:off x="5638800" y="6172200"/>
            <a:ext cx="304800" cy="304800"/>
          </a:xfrm>
          <a:prstGeom prst="rect">
            <a:avLst/>
          </a:prstGeom>
          <a:noFill/>
          <a:ln>
            <a:noFill/>
          </a:ln>
        </p:spPr>
      </p:pic>
      <p:sp>
        <p:nvSpPr>
          <p:cNvPr id="391" name="Google Shape;391;p10"/>
          <p:cNvSpPr txBox="1"/>
          <p:nvPr/>
        </p:nvSpPr>
        <p:spPr>
          <a:xfrm>
            <a:off x="838200" y="3429000"/>
            <a:ext cx="7696200" cy="9540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Times New Roman"/>
              <a:buNone/>
            </a:pPr>
            <a:r>
              <a:rPr b="0" i="0" lang="en-US" sz="2800" u="none">
                <a:solidFill>
                  <a:schemeClr val="lt1"/>
                </a:solidFill>
                <a:latin typeface="Times New Roman"/>
                <a:ea typeface="Times New Roman"/>
                <a:cs typeface="Times New Roman"/>
                <a:sym typeface="Times New Roman"/>
              </a:rPr>
              <a:t>2. Các em tìm trong bài hát </a:t>
            </a:r>
            <a:r>
              <a:rPr b="0" i="1" lang="en-US" sz="2800" u="none">
                <a:solidFill>
                  <a:schemeClr val="lt1"/>
                </a:solidFill>
                <a:latin typeface="Times New Roman"/>
                <a:ea typeface="Times New Roman"/>
                <a:cs typeface="Times New Roman"/>
                <a:sym typeface="Times New Roman"/>
              </a:rPr>
              <a:t>Mái trường mến yêu</a:t>
            </a:r>
            <a:r>
              <a:rPr b="0" i="0" lang="en-US" sz="2800" u="none">
                <a:solidFill>
                  <a:schemeClr val="lt1"/>
                </a:solidFill>
                <a:latin typeface="Times New Roman"/>
                <a:ea typeface="Times New Roman"/>
                <a:cs typeface="Times New Roman"/>
                <a:sym typeface="Times New Roman"/>
              </a:rPr>
              <a:t> có câu hát nào giai điệu hoàn toàn giống nhau ?</a:t>
            </a:r>
            <a:endParaRPr/>
          </a:p>
        </p:txBody>
      </p:sp>
      <p:sp>
        <p:nvSpPr>
          <p:cNvPr id="392" name="Google Shape;392;p10"/>
          <p:cNvSpPr/>
          <p:nvPr/>
        </p:nvSpPr>
        <p:spPr>
          <a:xfrm>
            <a:off x="7086600" y="6175375"/>
            <a:ext cx="304800" cy="301625"/>
          </a:xfrm>
          <a:custGeom>
            <a:rect b="b" l="l" r="r" t="t"/>
            <a:pathLst>
              <a:path extrusionOk="0" h="120000" w="120000">
                <a:moveTo>
                  <a:pt x="0" y="0"/>
                </a:moveTo>
                <a:lnTo>
                  <a:pt x="120000" y="0"/>
                </a:lnTo>
                <a:lnTo>
                  <a:pt x="120000" y="120000"/>
                </a:lnTo>
                <a:lnTo>
                  <a:pt x="0" y="120000"/>
                </a:lnTo>
                <a:close/>
                <a:moveTo>
                  <a:pt x="82266" y="60000"/>
                </a:moveTo>
                <a:lnTo>
                  <a:pt x="15469" y="15000"/>
                </a:lnTo>
                <a:lnTo>
                  <a:pt x="15469" y="105000"/>
                </a:lnTo>
                <a:close/>
                <a:moveTo>
                  <a:pt x="93398" y="15000"/>
                </a:moveTo>
                <a:lnTo>
                  <a:pt x="104531" y="15000"/>
                </a:lnTo>
                <a:lnTo>
                  <a:pt x="104531" y="105000"/>
                </a:lnTo>
                <a:lnTo>
                  <a:pt x="93398" y="105000"/>
                </a:lnTo>
                <a:close/>
              </a:path>
              <a:path extrusionOk="0" fill="darken" h="120000" w="120000">
                <a:moveTo>
                  <a:pt x="82266" y="60000"/>
                </a:moveTo>
                <a:lnTo>
                  <a:pt x="15469" y="15000"/>
                </a:lnTo>
                <a:lnTo>
                  <a:pt x="15469" y="105000"/>
                </a:lnTo>
                <a:close/>
                <a:moveTo>
                  <a:pt x="93398" y="15000"/>
                </a:moveTo>
                <a:lnTo>
                  <a:pt x="104531" y="15000"/>
                </a:lnTo>
                <a:lnTo>
                  <a:pt x="104531" y="105000"/>
                </a:lnTo>
                <a:lnTo>
                  <a:pt x="93398" y="105000"/>
                </a:lnTo>
                <a:close/>
              </a:path>
              <a:path extrusionOk="0" fill="none" h="120000" w="120000">
                <a:moveTo>
                  <a:pt x="82266" y="60000"/>
                </a:moveTo>
                <a:lnTo>
                  <a:pt x="15469" y="105000"/>
                </a:lnTo>
                <a:lnTo>
                  <a:pt x="15469" y="15000"/>
                </a:lnTo>
                <a:close/>
                <a:moveTo>
                  <a:pt x="93398" y="15000"/>
                </a:moveTo>
                <a:lnTo>
                  <a:pt x="104531" y="15000"/>
                </a:lnTo>
                <a:lnTo>
                  <a:pt x="104531" y="105000"/>
                </a:lnTo>
                <a:lnTo>
                  <a:pt x="93398" y="105000"/>
                </a:lnTo>
                <a:close/>
              </a:path>
              <a:path extrusionOk="0" fill="none" h="120000" w="120000">
                <a:moveTo>
                  <a:pt x="0" y="0"/>
                </a:moveTo>
                <a:lnTo>
                  <a:pt x="120000" y="0"/>
                </a:lnTo>
                <a:lnTo>
                  <a:pt x="120000" y="120000"/>
                </a:lnTo>
                <a:lnTo>
                  <a:pt x="0" y="120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3" name="Google Shape;393;p10"/>
          <p:cNvSpPr/>
          <p:nvPr/>
        </p:nvSpPr>
        <p:spPr>
          <a:xfrm>
            <a:off x="2252662" y="304800"/>
            <a:ext cx="4638675" cy="685800"/>
          </a:xfrm>
          <a:prstGeom prst="rect">
            <a:avLst/>
          </a:prstGeom>
        </p:spPr>
        <p:txBody>
          <a:bodyPr>
            <a:prstTxWarp prst="textPlain"/>
          </a:bodyPr>
          <a:lstStyle/>
          <a:p>
            <a:pPr lvl="0" algn="l"/>
            <a:r>
              <a:rPr b="0" i="1">
                <a:ln cap="flat" cmpd="sng" w="9525">
                  <a:solidFill>
                    <a:srgbClr val="000000"/>
                  </a:solidFill>
                  <a:prstDash val="solid"/>
                  <a:miter lim="800000"/>
                  <a:headEnd len="sm" w="sm" type="none"/>
                  <a:tailEnd len="sm" w="sm" type="none"/>
                </a:ln>
                <a:solidFill>
                  <a:srgbClr val="FFFFFF"/>
                </a:solidFill>
                <a:latin typeface="Times New Roman"/>
              </a:rPr>
              <a:t>CÂU HỎI VÀ BÀI TẬP </a:t>
            </a:r>
          </a:p>
        </p:txBody>
      </p:sp>
      <p:sp>
        <p:nvSpPr>
          <p:cNvPr id="394" name="Google Shape;394;p10"/>
          <p:cNvSpPr txBox="1"/>
          <p:nvPr/>
        </p:nvSpPr>
        <p:spPr>
          <a:xfrm>
            <a:off x="3124200" y="6172200"/>
            <a:ext cx="609600" cy="381000"/>
          </a:xfrm>
          <a:prstGeom prst="rect">
            <a:avLst/>
          </a:prstGeom>
          <a:gradFill>
            <a:gsLst>
              <a:gs pos="0">
                <a:srgbClr val="576869"/>
              </a:gs>
              <a:gs pos="50000">
                <a:schemeClr val="accent1"/>
              </a:gs>
              <a:gs pos="100000">
                <a:srgbClr val="576869"/>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1</a:t>
            </a:r>
            <a:endParaRPr/>
          </a:p>
        </p:txBody>
      </p:sp>
      <p:sp>
        <p:nvSpPr>
          <p:cNvPr id="395" name="Google Shape;395;p10"/>
          <p:cNvSpPr txBox="1"/>
          <p:nvPr/>
        </p:nvSpPr>
        <p:spPr>
          <a:xfrm>
            <a:off x="3810000" y="6172200"/>
            <a:ext cx="609600" cy="381000"/>
          </a:xfrm>
          <a:prstGeom prst="rect">
            <a:avLst/>
          </a:prstGeom>
          <a:gradFill>
            <a:gsLst>
              <a:gs pos="0">
                <a:srgbClr val="576869"/>
              </a:gs>
              <a:gs pos="50000">
                <a:schemeClr val="accent1"/>
              </a:gs>
              <a:gs pos="100000">
                <a:srgbClr val="576869"/>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2</a:t>
            </a:r>
            <a:endParaRPr/>
          </a:p>
        </p:txBody>
      </p:sp>
      <p:sp>
        <p:nvSpPr>
          <p:cNvPr id="396" name="Google Shape;396;p10"/>
          <p:cNvSpPr/>
          <p:nvPr/>
        </p:nvSpPr>
        <p:spPr>
          <a:xfrm>
            <a:off x="1066800" y="2133600"/>
            <a:ext cx="7010400" cy="1143000"/>
          </a:xfrm>
          <a:prstGeom prst="upArrowCallout">
            <a:avLst>
              <a:gd fmla="val 25000" name="adj1"/>
              <a:gd fmla="val 25000" name="adj2"/>
              <a:gd fmla="val 25000" name="adj3"/>
              <a:gd fmla="val 64977" name="adj4"/>
            </a:avLst>
          </a:prstGeom>
          <a:gradFill>
            <a:gsLst>
              <a:gs pos="0">
                <a:srgbClr val="004700"/>
              </a:gs>
              <a:gs pos="50000">
                <a:srgbClr val="009900"/>
              </a:gs>
              <a:gs pos="100000">
                <a:srgbClr val="004700"/>
              </a:gs>
            </a:gsLst>
            <a:lin ang="5400000" scaled="0"/>
          </a:grad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Times New Roman"/>
              <a:buNone/>
            </a:pPr>
            <a:r>
              <a:rPr b="0" i="0" lang="en-US" sz="2800" u="none">
                <a:solidFill>
                  <a:schemeClr val="lt1"/>
                </a:solidFill>
                <a:latin typeface="Times New Roman"/>
                <a:ea typeface="Times New Roman"/>
                <a:cs typeface="Times New Roman"/>
                <a:sym typeface="Times New Roman"/>
              </a:rPr>
              <a:t>Ngày đầu tiên đi học, Bụi phấn, Đi học…</a:t>
            </a:r>
            <a:endParaRPr/>
          </a:p>
        </p:txBody>
      </p:sp>
      <p:sp>
        <p:nvSpPr>
          <p:cNvPr id="397" name="Google Shape;397;p10"/>
          <p:cNvSpPr txBox="1"/>
          <p:nvPr/>
        </p:nvSpPr>
        <p:spPr>
          <a:xfrm>
            <a:off x="838200" y="1143000"/>
            <a:ext cx="7772400" cy="914400"/>
          </a:xfrm>
          <a:prstGeom prst="rect">
            <a:avLst/>
          </a:prstGeom>
          <a:gradFill>
            <a:gsLst>
              <a:gs pos="0">
                <a:srgbClr val="2F4700"/>
              </a:gs>
              <a:gs pos="50000">
                <a:srgbClr val="336600"/>
              </a:gs>
              <a:gs pos="100000">
                <a:srgbClr val="2F4700"/>
              </a:gs>
            </a:gsLst>
            <a:lin ang="5400000" scaled="0"/>
          </a:gradFill>
          <a:ln>
            <a:noFill/>
          </a:ln>
        </p:spPr>
        <p:txBody>
          <a:bodyPr anchorCtr="0" anchor="ctr" bIns="45700" lIns="91425" spcFirstLastPara="1" rIns="91425" wrap="square" tIns="45700">
            <a:noAutofit/>
          </a:bodyPr>
          <a:lstStyle/>
          <a:p>
            <a:pPr indent="-342900" lvl="0" marL="342900" marR="0" rtl="0" algn="ctr">
              <a:lnSpc>
                <a:spcPct val="100000"/>
              </a:lnSpc>
              <a:spcBef>
                <a:spcPts val="0"/>
              </a:spcBef>
              <a:spcAft>
                <a:spcPts val="0"/>
              </a:spcAft>
              <a:buClr>
                <a:schemeClr val="lt1"/>
              </a:buClr>
              <a:buSzPts val="2800"/>
              <a:buFont typeface="Times New Roman"/>
              <a:buAutoNum type="arabicPeriod"/>
            </a:pPr>
            <a:r>
              <a:rPr b="0" i="0" lang="en-US" sz="2800" u="none">
                <a:solidFill>
                  <a:schemeClr val="lt1"/>
                </a:solidFill>
                <a:latin typeface="Times New Roman"/>
                <a:ea typeface="Times New Roman"/>
                <a:cs typeface="Times New Roman"/>
                <a:sym typeface="Times New Roman"/>
              </a:rPr>
              <a:t>Kể tên một vài bài hát viết về mái trường </a:t>
            </a:r>
            <a:endParaRPr/>
          </a:p>
          <a:p>
            <a:pPr indent="-342900" lvl="0" marL="342900" marR="0" rtl="0" algn="ctr">
              <a:lnSpc>
                <a:spcPct val="100000"/>
              </a:lnSpc>
              <a:spcBef>
                <a:spcPts val="0"/>
              </a:spcBef>
              <a:spcAft>
                <a:spcPts val="0"/>
              </a:spcAft>
              <a:buClr>
                <a:schemeClr val="lt1"/>
              </a:buClr>
              <a:buSzPts val="2800"/>
              <a:buFont typeface="Times New Roman"/>
              <a:buNone/>
            </a:pPr>
            <a:r>
              <a:rPr b="0" i="0" lang="en-US" sz="2800" u="none">
                <a:solidFill>
                  <a:schemeClr val="lt1"/>
                </a:solidFill>
                <a:latin typeface="Times New Roman"/>
                <a:ea typeface="Times New Roman"/>
                <a:cs typeface="Times New Roman"/>
                <a:sym typeface="Times New Roman"/>
              </a:rPr>
              <a:t>và thầy cô giáo mà em biết ?</a:t>
            </a:r>
            <a:endParaRPr/>
          </a:p>
        </p:txBody>
      </p:sp>
      <p:sp>
        <p:nvSpPr>
          <p:cNvPr id="398" name="Google Shape;398;p10"/>
          <p:cNvSpPr txBox="1"/>
          <p:nvPr/>
        </p:nvSpPr>
        <p:spPr>
          <a:xfrm>
            <a:off x="914400" y="4953000"/>
            <a:ext cx="7696200" cy="9461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Times New Roman"/>
              <a:buNone/>
            </a:pPr>
            <a:r>
              <a:rPr b="0" i="0" lang="en-US" sz="2800" u="none">
                <a:solidFill>
                  <a:schemeClr val="lt1"/>
                </a:solidFill>
                <a:latin typeface="Times New Roman"/>
                <a:ea typeface="Times New Roman"/>
                <a:cs typeface="Times New Roman"/>
                <a:sym typeface="Times New Roman"/>
              </a:rPr>
              <a:t>3. Tác giả bài hát Mái trường mến yêu, nội dung của bài ?</a:t>
            </a:r>
            <a:endParaRPr/>
          </a:p>
        </p:txBody>
      </p:sp>
      <p:sp>
        <p:nvSpPr>
          <p:cNvPr id="399" name="Google Shape;399;p10"/>
          <p:cNvSpPr txBox="1"/>
          <p:nvPr/>
        </p:nvSpPr>
        <p:spPr>
          <a:xfrm>
            <a:off x="2286000" y="4495800"/>
            <a:ext cx="304800" cy="2286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P</a:t>
            </a:r>
            <a:endParaRPr/>
          </a:p>
        </p:txBody>
      </p:sp>
      <p:sp>
        <p:nvSpPr>
          <p:cNvPr id="400" name="Google Shape;400;p10"/>
          <p:cNvSpPr txBox="1"/>
          <p:nvPr/>
        </p:nvSpPr>
        <p:spPr>
          <a:xfrm>
            <a:off x="2667000" y="4495800"/>
            <a:ext cx="304800" cy="2286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S</a:t>
            </a:r>
            <a:endParaRPr/>
          </a:p>
        </p:txBody>
      </p:sp>
    </p:spTree>
  </p:cSld>
  <p:clrMapOvr>
    <a:masterClrMapping/>
  </p:clrMapOvr>
  <p:transition spd="med">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0"/>
                                  </p:stCondLst>
                                  <p:childTnLst>
                                    <p:set>
                                      <p:cBhvr>
                                        <p:cTn dur="1" fill="hold">
                                          <p:stCondLst>
                                            <p:cond delay="0"/>
                                          </p:stCondLst>
                                        </p:cTn>
                                        <p:tgtEl>
                                          <p:spTgt spid="391"/>
                                        </p:tgtEl>
                                        <p:attrNameLst>
                                          <p:attrName>style.visibility</p:attrName>
                                        </p:attrNameLst>
                                      </p:cBhvr>
                                      <p:to>
                                        <p:strVal val="visible"/>
                                      </p:to>
                                    </p:set>
                                    <p:anim calcmode="lin" valueType="num">
                                      <p:cBhvr additive="base">
                                        <p:cTn dur="500"/>
                                        <p:tgtEl>
                                          <p:spTgt spid="391"/>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99"/>
                                        </p:tgtEl>
                                        <p:attrNameLst>
                                          <p:attrName>style.visibility</p:attrName>
                                        </p:attrNameLst>
                                      </p:cBhvr>
                                      <p:to>
                                        <p:strVal val="visible"/>
                                      </p:to>
                                    </p:set>
                                    <p:animEffect filter="fade" transition="in">
                                      <p:cBhvr>
                                        <p:cTn dur="500"/>
                                        <p:tgtEl>
                                          <p:spTgt spid="39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400"/>
                                        </p:tgtEl>
                                        <p:attrNameLst>
                                          <p:attrName>style.visibility</p:attrName>
                                        </p:attrNameLst>
                                      </p:cBhvr>
                                      <p:to>
                                        <p:strVal val="visible"/>
                                      </p:to>
                                    </p:set>
                                    <p:animEffect filter="fade" transition="in">
                                      <p:cBhvr>
                                        <p:cTn dur="500"/>
                                        <p:tgtEl>
                                          <p:spTgt spid="400"/>
                                        </p:tgtEl>
                                      </p:cBhvr>
                                    </p:animEffect>
                                  </p:childTnLst>
                                </p:cTn>
                              </p:par>
                            </p:childTnLst>
                          </p:cTn>
                        </p:par>
                        <p:par>
                          <p:cTn fill="hold">
                            <p:stCondLst>
                              <p:cond delay="1500"/>
                            </p:stCondLst>
                            <p:childTnLst>
                              <p:par>
                                <p:cTn fill="hold" nodeType="afterEffect" presetClass="entr" presetID="2" presetSubtype="4">
                                  <p:stCondLst>
                                    <p:cond delay="0"/>
                                  </p:stCondLst>
                                  <p:childTnLst>
                                    <p:set>
                                      <p:cBhvr>
                                        <p:cTn dur="1" fill="hold">
                                          <p:stCondLst>
                                            <p:cond delay="0"/>
                                          </p:stCondLst>
                                        </p:cTn>
                                        <p:tgtEl>
                                          <p:spTgt spid="398"/>
                                        </p:tgtEl>
                                        <p:attrNameLst>
                                          <p:attrName>style.visibility</p:attrName>
                                        </p:attrNameLst>
                                      </p:cBhvr>
                                      <p:to>
                                        <p:strVal val="visible"/>
                                      </p:to>
                                    </p:set>
                                    <p:anim calcmode="lin" valueType="num">
                                      <p:cBhvr additive="base">
                                        <p:cTn dur="500"/>
                                        <p:tgtEl>
                                          <p:spTgt spid="39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6"/>
                                        </p:tgtEl>
                                        <p:attrNameLst>
                                          <p:attrName>style.visibility</p:attrName>
                                        </p:attrNameLst>
                                      </p:cBhvr>
                                      <p:to>
                                        <p:strVal val="visible"/>
                                      </p:to>
                                    </p:set>
                                    <p:animEffect filter="fade" transition="in">
                                      <p:cBhvr>
                                        <p:cTn dur="1000"/>
                                        <p:tgtEl>
                                          <p:spTgt spid="3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182F00"/>
            </a:gs>
            <a:gs pos="50000">
              <a:srgbClr val="336600"/>
            </a:gs>
            <a:gs pos="100000">
              <a:srgbClr val="182F00"/>
            </a:gs>
          </a:gsLst>
          <a:lin ang="5400000" scaled="0"/>
        </a:gradFill>
      </p:bgPr>
    </p:bg>
    <p:spTree>
      <p:nvGrpSpPr>
        <p:cNvPr id="404" name="Shape 404"/>
        <p:cNvGrpSpPr/>
        <p:nvPr/>
      </p:nvGrpSpPr>
      <p:grpSpPr>
        <a:xfrm>
          <a:off x="0" y="0"/>
          <a:ext cx="0" cy="0"/>
          <a:chOff x="0" y="0"/>
          <a:chExt cx="0" cy="0"/>
        </a:xfrm>
      </p:grpSpPr>
      <p:sp>
        <p:nvSpPr>
          <p:cNvPr id="405" name="Google Shape;405;p11"/>
          <p:cNvSpPr txBox="1"/>
          <p:nvPr>
            <p:ph idx="1" type="body"/>
          </p:nvPr>
        </p:nvSpPr>
        <p:spPr>
          <a:xfrm>
            <a:off x="2057400" y="2949575"/>
            <a:ext cx="5791200" cy="1066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Times New Roman"/>
              <a:buChar char="•"/>
            </a:pPr>
            <a:r>
              <a:rPr b="0" i="0" lang="en-US" sz="3200" u="none">
                <a:solidFill>
                  <a:schemeClr val="lt1"/>
                </a:solidFill>
                <a:latin typeface="Times New Roman"/>
                <a:ea typeface="Times New Roman"/>
                <a:cs typeface="Times New Roman"/>
                <a:sym typeface="Times New Roman"/>
              </a:rPr>
              <a:t>Luyện tập và thuộc lời bài hát Mái trường mến yêu.</a:t>
            </a:r>
            <a:endParaRPr/>
          </a:p>
        </p:txBody>
      </p:sp>
      <p:pic>
        <p:nvPicPr>
          <p:cNvPr descr="BDRLC082" id="406" name="Google Shape;406;p11"/>
          <p:cNvPicPr preferRelativeResize="0"/>
          <p:nvPr/>
        </p:nvPicPr>
        <p:blipFill rotWithShape="1">
          <a:blip r:embed="rId3">
            <a:alphaModFix/>
          </a:blip>
          <a:srcRect b="0" l="0" r="0" t="0"/>
          <a:stretch/>
        </p:blipFill>
        <p:spPr>
          <a:xfrm>
            <a:off x="457200" y="404812"/>
            <a:ext cx="2667000" cy="2392362"/>
          </a:xfrm>
          <a:prstGeom prst="rect">
            <a:avLst/>
          </a:prstGeom>
          <a:noFill/>
          <a:ln>
            <a:noFill/>
          </a:ln>
        </p:spPr>
      </p:pic>
      <p:sp>
        <p:nvSpPr>
          <p:cNvPr id="407" name="Google Shape;407;p11"/>
          <p:cNvSpPr txBox="1"/>
          <p:nvPr/>
        </p:nvSpPr>
        <p:spPr>
          <a:xfrm>
            <a:off x="1090612" y="1709737"/>
            <a:ext cx="1787525" cy="579437"/>
          </a:xfrm>
          <a:prstGeom prst="rect">
            <a:avLst/>
          </a:prstGeom>
          <a:solidFill>
            <a:srgbClr val="3366F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FF00"/>
              </a:buClr>
              <a:buSzPts val="3200"/>
              <a:buFont typeface="Times New Roman"/>
              <a:buNone/>
            </a:pPr>
            <a:r>
              <a:rPr b="1" i="0" lang="en-US" sz="3200" u="none">
                <a:solidFill>
                  <a:srgbClr val="FFFF00"/>
                </a:solidFill>
                <a:latin typeface="Times New Roman"/>
                <a:ea typeface="Times New Roman"/>
                <a:cs typeface="Times New Roman"/>
                <a:sym typeface="Times New Roman"/>
              </a:rPr>
              <a:t>DẶN DÒ</a:t>
            </a:r>
            <a:endParaRPr/>
          </a:p>
        </p:txBody>
      </p:sp>
      <p:sp>
        <p:nvSpPr>
          <p:cNvPr id="408" name="Google Shape;408;p11"/>
          <p:cNvSpPr txBox="1"/>
          <p:nvPr/>
        </p:nvSpPr>
        <p:spPr>
          <a:xfrm>
            <a:off x="2286000" y="5997575"/>
            <a:ext cx="304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9" name="Google Shape;409;p11"/>
          <p:cNvSpPr txBox="1"/>
          <p:nvPr/>
        </p:nvSpPr>
        <p:spPr>
          <a:xfrm>
            <a:off x="-92075" y="6719887"/>
            <a:ext cx="184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0" name="Google Shape;410;p11"/>
          <p:cNvSpPr txBox="1"/>
          <p:nvPr/>
        </p:nvSpPr>
        <p:spPr>
          <a:xfrm>
            <a:off x="2057400" y="4016375"/>
            <a:ext cx="6477000" cy="1066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200"/>
              <a:buFont typeface="Times New Roman"/>
              <a:buChar char="•"/>
            </a:pPr>
            <a:r>
              <a:rPr b="0" i="0" lang="en-US" sz="3200" u="none">
                <a:solidFill>
                  <a:schemeClr val="lt1"/>
                </a:solidFill>
                <a:latin typeface="Times New Roman"/>
                <a:ea typeface="Times New Roman"/>
                <a:cs typeface="Times New Roman"/>
                <a:sym typeface="Times New Roman"/>
              </a:rPr>
              <a:t>Xem và chuẩn bị trước bài TĐN số 1 ( SGK/t8 )</a:t>
            </a:r>
            <a:endParaRPr/>
          </a:p>
        </p:txBody>
      </p:sp>
      <p:sp>
        <p:nvSpPr>
          <p:cNvPr id="411" name="Google Shape;411;p11"/>
          <p:cNvSpPr/>
          <p:nvPr/>
        </p:nvSpPr>
        <p:spPr>
          <a:xfrm>
            <a:off x="7162800" y="5997575"/>
            <a:ext cx="304800" cy="301625"/>
          </a:xfrm>
          <a:custGeom>
            <a:rect b="b" l="l" r="r" t="t"/>
            <a:pathLst>
              <a:path extrusionOk="0" h="120000" w="120000">
                <a:moveTo>
                  <a:pt x="0" y="0"/>
                </a:moveTo>
                <a:lnTo>
                  <a:pt x="120000" y="0"/>
                </a:lnTo>
                <a:lnTo>
                  <a:pt x="120000" y="120000"/>
                </a:lnTo>
                <a:lnTo>
                  <a:pt x="0" y="120000"/>
                </a:lnTo>
                <a:close/>
                <a:moveTo>
                  <a:pt x="60000" y="15000"/>
                </a:moveTo>
                <a:lnTo>
                  <a:pt x="15469" y="60000"/>
                </a:lnTo>
                <a:lnTo>
                  <a:pt x="26602" y="60000"/>
                </a:lnTo>
                <a:lnTo>
                  <a:pt x="26602" y="105000"/>
                </a:lnTo>
                <a:lnTo>
                  <a:pt x="93398" y="105000"/>
                </a:lnTo>
                <a:lnTo>
                  <a:pt x="93398" y="60000"/>
                </a:lnTo>
                <a:lnTo>
                  <a:pt x="104531" y="60000"/>
                </a:lnTo>
                <a:lnTo>
                  <a:pt x="87832" y="43125"/>
                </a:lnTo>
                <a:lnTo>
                  <a:pt x="87832" y="20625"/>
                </a:lnTo>
                <a:lnTo>
                  <a:pt x="76699" y="20625"/>
                </a:lnTo>
                <a:lnTo>
                  <a:pt x="76699" y="31875"/>
                </a:lnTo>
                <a:close/>
              </a:path>
              <a:path extrusionOk="0" fill="darkenLess" h="120000" w="120000">
                <a:moveTo>
                  <a:pt x="87832" y="43125"/>
                </a:moveTo>
                <a:lnTo>
                  <a:pt x="87832" y="20625"/>
                </a:lnTo>
                <a:lnTo>
                  <a:pt x="76699" y="20625"/>
                </a:lnTo>
                <a:lnTo>
                  <a:pt x="76699" y="31875"/>
                </a:lnTo>
                <a:close/>
                <a:moveTo>
                  <a:pt x="26602" y="60000"/>
                </a:moveTo>
                <a:lnTo>
                  <a:pt x="26602" y="105000"/>
                </a:lnTo>
                <a:lnTo>
                  <a:pt x="54434" y="105000"/>
                </a:lnTo>
                <a:lnTo>
                  <a:pt x="54434" y="82500"/>
                </a:lnTo>
                <a:lnTo>
                  <a:pt x="65566" y="82500"/>
                </a:lnTo>
                <a:lnTo>
                  <a:pt x="65566" y="105000"/>
                </a:lnTo>
                <a:lnTo>
                  <a:pt x="93398" y="105000"/>
                </a:lnTo>
                <a:lnTo>
                  <a:pt x="93398" y="60000"/>
                </a:lnTo>
                <a:close/>
              </a:path>
              <a:path extrusionOk="0" fill="darken" h="120000" w="120000">
                <a:moveTo>
                  <a:pt x="60000" y="15000"/>
                </a:moveTo>
                <a:lnTo>
                  <a:pt x="15469" y="60000"/>
                </a:lnTo>
                <a:lnTo>
                  <a:pt x="104531" y="60000"/>
                </a:lnTo>
                <a:close/>
                <a:moveTo>
                  <a:pt x="54434" y="82500"/>
                </a:moveTo>
                <a:lnTo>
                  <a:pt x="65566" y="82500"/>
                </a:lnTo>
                <a:lnTo>
                  <a:pt x="65566" y="105000"/>
                </a:lnTo>
                <a:lnTo>
                  <a:pt x="54434" y="105000"/>
                </a:lnTo>
                <a:close/>
              </a:path>
              <a:path extrusionOk="0" fill="none" h="120000" w="120000">
                <a:moveTo>
                  <a:pt x="60000" y="15000"/>
                </a:moveTo>
                <a:lnTo>
                  <a:pt x="76699" y="31875"/>
                </a:lnTo>
                <a:lnTo>
                  <a:pt x="76699" y="20625"/>
                </a:lnTo>
                <a:lnTo>
                  <a:pt x="87832" y="20625"/>
                </a:lnTo>
                <a:lnTo>
                  <a:pt x="87832" y="43125"/>
                </a:lnTo>
                <a:lnTo>
                  <a:pt x="104531" y="60000"/>
                </a:lnTo>
                <a:lnTo>
                  <a:pt x="93398" y="60000"/>
                </a:lnTo>
                <a:lnTo>
                  <a:pt x="93398" y="105000"/>
                </a:lnTo>
                <a:lnTo>
                  <a:pt x="26602" y="105000"/>
                </a:lnTo>
                <a:lnTo>
                  <a:pt x="26602" y="60000"/>
                </a:lnTo>
                <a:lnTo>
                  <a:pt x="15469" y="60000"/>
                </a:lnTo>
                <a:close/>
                <a:moveTo>
                  <a:pt x="76699" y="31875"/>
                </a:moveTo>
                <a:lnTo>
                  <a:pt x="87832" y="43125"/>
                </a:lnTo>
                <a:moveTo>
                  <a:pt x="93398" y="60000"/>
                </a:moveTo>
                <a:lnTo>
                  <a:pt x="26602" y="60000"/>
                </a:lnTo>
                <a:moveTo>
                  <a:pt x="54434" y="105000"/>
                </a:moveTo>
                <a:lnTo>
                  <a:pt x="54434" y="82500"/>
                </a:lnTo>
                <a:lnTo>
                  <a:pt x="65566" y="82500"/>
                </a:lnTo>
                <a:lnTo>
                  <a:pt x="65566" y="105000"/>
                </a:lnTo>
              </a:path>
              <a:path extrusionOk="0" fill="none" h="120000" w="120000">
                <a:moveTo>
                  <a:pt x="0" y="0"/>
                </a:moveTo>
                <a:lnTo>
                  <a:pt x="120000" y="0"/>
                </a:lnTo>
                <a:lnTo>
                  <a:pt x="120000" y="120000"/>
                </a:lnTo>
                <a:lnTo>
                  <a:pt x="0" y="120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med">
    <p:push/>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3300"/>
            </a:gs>
            <a:gs pos="50000">
              <a:srgbClr val="006600"/>
            </a:gs>
            <a:gs pos="100000">
              <a:srgbClr val="003300"/>
            </a:gs>
          </a:gsLst>
          <a:lin ang="0" scaled="0"/>
        </a:gradFill>
      </p:bgPr>
    </p:bg>
    <p:spTree>
      <p:nvGrpSpPr>
        <p:cNvPr id="264" name="Shape 264"/>
        <p:cNvGrpSpPr/>
        <p:nvPr/>
      </p:nvGrpSpPr>
      <p:grpSpPr>
        <a:xfrm>
          <a:off x="0" y="0"/>
          <a:ext cx="0" cy="0"/>
          <a:chOff x="0" y="0"/>
          <a:chExt cx="0" cy="0"/>
        </a:xfrm>
      </p:grpSpPr>
      <p:sp>
        <p:nvSpPr>
          <p:cNvPr id="265" name="Google Shape;265;p2"/>
          <p:cNvSpPr txBox="1"/>
          <p:nvPr/>
        </p:nvSpPr>
        <p:spPr>
          <a:xfrm>
            <a:off x="1427162" y="1219200"/>
            <a:ext cx="990600" cy="396875"/>
          </a:xfrm>
          <a:prstGeom prst="rect">
            <a:avLst/>
          </a:prstGeom>
          <a:gradFill>
            <a:gsLst>
              <a:gs pos="0">
                <a:srgbClr val="761800"/>
              </a:gs>
              <a:gs pos="50000">
                <a:srgbClr val="FF3300"/>
              </a:gs>
              <a:gs pos="100000">
                <a:srgbClr val="761800"/>
              </a:gs>
            </a:gsLst>
            <a:lin ang="5400000" scaled="0"/>
          </a:gra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1" i="0" lang="en-US" sz="2000" u="none">
                <a:solidFill>
                  <a:schemeClr val="lt1"/>
                </a:solidFill>
                <a:latin typeface="Times New Roman"/>
                <a:ea typeface="Times New Roman"/>
                <a:cs typeface="Times New Roman"/>
                <a:sym typeface="Times New Roman"/>
              </a:rPr>
              <a:t>TiẾT 1</a:t>
            </a:r>
            <a:endParaRPr/>
          </a:p>
        </p:txBody>
      </p:sp>
      <p:pic>
        <p:nvPicPr>
          <p:cNvPr descr="hd" id="266" name="Google Shape;266;p2"/>
          <p:cNvPicPr preferRelativeResize="0"/>
          <p:nvPr/>
        </p:nvPicPr>
        <p:blipFill rotWithShape="1">
          <a:blip r:embed="rId3">
            <a:alphaModFix/>
          </a:blip>
          <a:srcRect b="0" l="0" r="0" t="0"/>
          <a:stretch/>
        </p:blipFill>
        <p:spPr>
          <a:xfrm>
            <a:off x="1447800" y="304800"/>
            <a:ext cx="962025" cy="962025"/>
          </a:xfrm>
          <a:prstGeom prst="rect">
            <a:avLst/>
          </a:prstGeom>
          <a:noFill/>
          <a:ln>
            <a:noFill/>
          </a:ln>
        </p:spPr>
      </p:pic>
      <p:pic>
        <p:nvPicPr>
          <p:cNvPr descr="hummingbird_with_flower_hg_clr" id="267" name="Google Shape;267;p2"/>
          <p:cNvPicPr preferRelativeResize="0"/>
          <p:nvPr/>
        </p:nvPicPr>
        <p:blipFill rotWithShape="1">
          <a:blip r:embed="rId4">
            <a:alphaModFix/>
          </a:blip>
          <a:srcRect b="0" l="0" r="0" t="0"/>
          <a:stretch/>
        </p:blipFill>
        <p:spPr>
          <a:xfrm>
            <a:off x="7170737" y="4495800"/>
            <a:ext cx="1109662" cy="1905000"/>
          </a:xfrm>
          <a:prstGeom prst="rect">
            <a:avLst/>
          </a:prstGeom>
          <a:noFill/>
          <a:ln>
            <a:noFill/>
          </a:ln>
        </p:spPr>
      </p:pic>
      <p:sp>
        <p:nvSpPr>
          <p:cNvPr id="268" name="Google Shape;268;p2"/>
          <p:cNvSpPr txBox="1"/>
          <p:nvPr/>
        </p:nvSpPr>
        <p:spPr>
          <a:xfrm>
            <a:off x="4191000" y="5943600"/>
            <a:ext cx="1066800" cy="381000"/>
          </a:xfrm>
          <a:prstGeom prst="rect">
            <a:avLst/>
          </a:prstGeom>
          <a:gradFill>
            <a:gsLst>
              <a:gs pos="0">
                <a:srgbClr val="004700"/>
              </a:gs>
              <a:gs pos="50000">
                <a:srgbClr val="009900"/>
              </a:gs>
              <a:gs pos="100000">
                <a:srgbClr val="004700"/>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Times New Roman"/>
              <a:buNone/>
            </a:pPr>
            <a:r>
              <a:rPr b="0" i="0" lang="en-US" sz="1800" u="none">
                <a:solidFill>
                  <a:schemeClr val="lt1"/>
                </a:solidFill>
                <a:latin typeface="Times New Roman"/>
                <a:ea typeface="Times New Roman"/>
                <a:cs typeface="Times New Roman"/>
                <a:sym typeface="Times New Roman"/>
              </a:rPr>
              <a:t>Tựa bài</a:t>
            </a:r>
            <a:endParaRPr/>
          </a:p>
        </p:txBody>
      </p:sp>
      <p:grpSp>
        <p:nvGrpSpPr>
          <p:cNvPr id="269" name="Google Shape;269;p2"/>
          <p:cNvGrpSpPr/>
          <p:nvPr/>
        </p:nvGrpSpPr>
        <p:grpSpPr>
          <a:xfrm>
            <a:off x="130969" y="0"/>
            <a:ext cx="8936038" cy="6629400"/>
            <a:chOff x="82" y="96"/>
            <a:chExt cx="5629" cy="3007"/>
          </a:xfrm>
        </p:grpSpPr>
        <p:pic>
          <p:nvPicPr>
            <p:cNvPr descr="n3" id="270" name="Google Shape;270;p2"/>
            <p:cNvPicPr preferRelativeResize="0"/>
            <p:nvPr/>
          </p:nvPicPr>
          <p:blipFill rotWithShape="1">
            <a:blip r:embed="rId5">
              <a:alphaModFix/>
            </a:blip>
            <a:srcRect b="0" l="0" r="0" t="0"/>
            <a:stretch/>
          </p:blipFill>
          <p:spPr>
            <a:xfrm flipH="1">
              <a:off x="96" y="96"/>
              <a:ext cx="5596" cy="107"/>
            </a:xfrm>
            <a:prstGeom prst="rect">
              <a:avLst/>
            </a:prstGeom>
            <a:noFill/>
            <a:ln>
              <a:noFill/>
            </a:ln>
          </p:spPr>
        </p:pic>
        <p:pic>
          <p:nvPicPr>
            <p:cNvPr descr="n3" id="271" name="Google Shape;271;p2"/>
            <p:cNvPicPr preferRelativeResize="0"/>
            <p:nvPr/>
          </p:nvPicPr>
          <p:blipFill rotWithShape="1">
            <a:blip r:embed="rId5">
              <a:alphaModFix/>
            </a:blip>
            <a:srcRect b="0" l="0" r="0" t="0"/>
            <a:stretch/>
          </p:blipFill>
          <p:spPr>
            <a:xfrm flipH="1">
              <a:off x="96" y="2996"/>
              <a:ext cx="5596" cy="107"/>
            </a:xfrm>
            <a:prstGeom prst="rect">
              <a:avLst/>
            </a:prstGeom>
            <a:noFill/>
            <a:ln>
              <a:noFill/>
            </a:ln>
          </p:spPr>
        </p:pic>
        <p:pic>
          <p:nvPicPr>
            <p:cNvPr descr="n3" id="272" name="Google Shape;272;p2"/>
            <p:cNvPicPr preferRelativeResize="0"/>
            <p:nvPr/>
          </p:nvPicPr>
          <p:blipFill rotWithShape="1">
            <a:blip r:embed="rId5">
              <a:alphaModFix/>
            </a:blip>
            <a:srcRect b="0" l="0" r="0" t="0"/>
            <a:stretch/>
          </p:blipFill>
          <p:spPr>
            <a:xfrm flipH="1" rot="-5400000">
              <a:off x="4227" y="1547"/>
              <a:ext cx="2833" cy="136"/>
            </a:xfrm>
            <a:prstGeom prst="rect">
              <a:avLst/>
            </a:prstGeom>
            <a:noFill/>
            <a:ln>
              <a:noFill/>
            </a:ln>
          </p:spPr>
        </p:pic>
        <p:pic>
          <p:nvPicPr>
            <p:cNvPr descr="n3" id="273" name="Google Shape;273;p2"/>
            <p:cNvPicPr preferRelativeResize="0"/>
            <p:nvPr/>
          </p:nvPicPr>
          <p:blipFill rotWithShape="1">
            <a:blip r:embed="rId5">
              <a:alphaModFix/>
            </a:blip>
            <a:srcRect b="0" l="0" r="0" t="0"/>
            <a:stretch/>
          </p:blipFill>
          <p:spPr>
            <a:xfrm flipH="1" rot="-5400000">
              <a:off x="-1237" y="1531"/>
              <a:ext cx="2784" cy="145"/>
            </a:xfrm>
            <a:prstGeom prst="rect">
              <a:avLst/>
            </a:prstGeom>
            <a:noFill/>
            <a:ln>
              <a:noFill/>
            </a:ln>
          </p:spPr>
        </p:pic>
      </p:grpSp>
      <p:sp>
        <p:nvSpPr>
          <p:cNvPr id="274" name="Google Shape;274;p2"/>
          <p:cNvSpPr/>
          <p:nvPr/>
        </p:nvSpPr>
        <p:spPr>
          <a:xfrm>
            <a:off x="1066800" y="2514600"/>
            <a:ext cx="7391400" cy="533400"/>
          </a:xfrm>
          <a:prstGeom prst="rect">
            <a:avLst/>
          </a:prstGeom>
        </p:spPr>
        <p:txBody>
          <a:bodyPr>
            <a:prstTxWarp prst="textPlain"/>
          </a:bodyPr>
          <a:lstStyle/>
          <a:p>
            <a:pPr lvl="0" algn="l"/>
            <a:r>
              <a:rPr b="0" i="1">
                <a:ln cap="flat" cmpd="sng" w="9525">
                  <a:solidFill>
                    <a:srgbClr val="000000"/>
                  </a:solidFill>
                  <a:prstDash val="solid"/>
                  <a:miter lim="800000"/>
                  <a:headEnd len="sm" w="sm" type="none"/>
                  <a:tailEnd len="sm" w="sm" type="none"/>
                </a:ln>
                <a:solidFill>
                  <a:srgbClr val="FFFFFF"/>
                </a:solidFill>
                <a:latin typeface="Times New Roman"/>
              </a:rPr>
              <a:t>-Học hát: Bài MÁI TRƯỜNG MẾN YÊU </a:t>
            </a:r>
          </a:p>
        </p:txBody>
      </p:sp>
      <p:sp>
        <p:nvSpPr>
          <p:cNvPr id="275" name="Google Shape;275;p2"/>
          <p:cNvSpPr/>
          <p:nvPr/>
        </p:nvSpPr>
        <p:spPr>
          <a:xfrm>
            <a:off x="1219200" y="3276600"/>
            <a:ext cx="6172200" cy="1066800"/>
          </a:xfrm>
          <a:prstGeom prst="rect">
            <a:avLst/>
          </a:prstGeom>
        </p:spPr>
        <p:txBody>
          <a:bodyPr>
            <a:prstTxWarp prst="textPlain"/>
          </a:bodyPr>
          <a:lstStyle/>
          <a:p>
            <a:pPr lvl="0" algn="l"/>
            <a:r>
              <a:rPr b="0" i="1">
                <a:ln cap="flat" cmpd="sng" w="9525">
                  <a:solidFill>
                    <a:srgbClr val="000000"/>
                  </a:solidFill>
                  <a:prstDash val="solid"/>
                  <a:miter lim="800000"/>
                  <a:headEnd len="sm" w="sm" type="none"/>
                  <a:tailEnd len="sm" w="sm" type="none"/>
                </a:ln>
                <a:solidFill>
                  <a:srgbClr val="FFFFFF"/>
                </a:solidFill>
                <a:latin typeface="Times New Roman"/>
              </a:rPr>
              <a:t> - Bài đọc thêm:  Nhạc sĩ BÙI ĐÌNH THẢO và bài hát Đi học </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4"/>
                                        </p:tgtEl>
                                        <p:attrNameLst>
                                          <p:attrName>style.visibility</p:attrName>
                                        </p:attrNameLst>
                                      </p:cBhvr>
                                      <p:to>
                                        <p:strVal val="visible"/>
                                      </p:to>
                                    </p:set>
                                    <p:animEffect filter="fade" transition="in">
                                      <p:cBhvr>
                                        <p:cTn dur="500"/>
                                        <p:tgtEl>
                                          <p:spTgt spid="274"/>
                                        </p:tgtEl>
                                      </p:cBhvr>
                                    </p:animEffect>
                                  </p:childTnLst>
                                </p:cTn>
                              </p:par>
                              <p:par>
                                <p:cTn fill="hold" nodeType="with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500"/>
                                        <p:tgtEl>
                                          <p:spTgt spid="275"/>
                                        </p:tgtEl>
                                      </p:cBhvr>
                                    </p:animEffect>
                                  </p:childTnLst>
                                </p:cTn>
                              </p:par>
                            </p:childTnLst>
                          </p:cTn>
                        </p:par>
                        <p:par>
                          <p:cTn fill="hold">
                            <p:stCondLst>
                              <p:cond delay="500"/>
                            </p:stCondLst>
                            <p:childTnLst>
                              <p:par>
                                <p:cTn fill="hold" nodeType="afterEffect" presetClass="exit" presetID="10" presetSubtype="0">
                                  <p:stCondLst>
                                    <p:cond delay="0"/>
                                  </p:stCondLst>
                                  <p:childTnLst>
                                    <p:animEffect filter="fade" transition="out">
                                      <p:cBhvr>
                                        <p:cTn dur="500"/>
                                        <p:tgtEl>
                                          <p:spTgt spid="268"/>
                                        </p:tgtEl>
                                      </p:cBhvr>
                                    </p:animEffect>
                                    <p:set>
                                      <p:cBhvr>
                                        <p:cTn dur="1" fill="hold">
                                          <p:stCondLst>
                                            <p:cond delay="500"/>
                                          </p:stCondLst>
                                        </p:cTn>
                                        <p:tgtEl>
                                          <p:spTgt spid="268"/>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003300"/>
            </a:gs>
            <a:gs pos="50000">
              <a:srgbClr val="006600"/>
            </a:gs>
            <a:gs pos="100000">
              <a:srgbClr val="003300"/>
            </a:gs>
          </a:gsLst>
          <a:lin ang="0" scaled="0"/>
        </a:gradFill>
      </p:bgPr>
    </p:bg>
    <p:spTree>
      <p:nvGrpSpPr>
        <p:cNvPr id="279" name="Shape 279"/>
        <p:cNvGrpSpPr/>
        <p:nvPr/>
      </p:nvGrpSpPr>
      <p:grpSpPr>
        <a:xfrm>
          <a:off x="0" y="0"/>
          <a:ext cx="0" cy="0"/>
          <a:chOff x="0" y="0"/>
          <a:chExt cx="0" cy="0"/>
        </a:xfrm>
      </p:grpSpPr>
      <p:sp>
        <p:nvSpPr>
          <p:cNvPr id="280" name="Google Shape;280;p3"/>
          <p:cNvSpPr txBox="1"/>
          <p:nvPr>
            <p:ph idx="1" type="body"/>
          </p:nvPr>
        </p:nvSpPr>
        <p:spPr>
          <a:xfrm>
            <a:off x="1752600" y="5943600"/>
            <a:ext cx="5334000" cy="5334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2400"/>
              <a:buFont typeface="Times New Roman"/>
              <a:buChar char="•"/>
            </a:pPr>
            <a:r>
              <a:rPr b="0" i="0" lang="en-US" sz="2400" u="none">
                <a:solidFill>
                  <a:schemeClr val="lt1"/>
                </a:solidFill>
                <a:latin typeface="Times New Roman"/>
                <a:ea typeface="Times New Roman"/>
                <a:cs typeface="Times New Roman"/>
                <a:sym typeface="Times New Roman"/>
              </a:rPr>
              <a:t> HS theo dõi và đọc SGK/t6</a:t>
            </a:r>
            <a:endParaRPr/>
          </a:p>
        </p:txBody>
      </p:sp>
      <p:sp>
        <p:nvSpPr>
          <p:cNvPr id="281" name="Google Shape;281;p3"/>
          <p:cNvSpPr txBox="1"/>
          <p:nvPr/>
        </p:nvSpPr>
        <p:spPr>
          <a:xfrm>
            <a:off x="2286000" y="5867400"/>
            <a:ext cx="304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2" name="Google Shape;282;p3"/>
          <p:cNvSpPr txBox="1"/>
          <p:nvPr/>
        </p:nvSpPr>
        <p:spPr>
          <a:xfrm>
            <a:off x="2286000" y="5867400"/>
            <a:ext cx="304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3" name="Google Shape;283;p3"/>
          <p:cNvSpPr/>
          <p:nvPr/>
        </p:nvSpPr>
        <p:spPr>
          <a:xfrm>
            <a:off x="7772400" y="6248400"/>
            <a:ext cx="304800" cy="304800"/>
          </a:xfrm>
          <a:custGeom>
            <a:rect b="b" l="l" r="r" t="t"/>
            <a:pathLst>
              <a:path extrusionOk="0" h="120000" w="120000">
                <a:moveTo>
                  <a:pt x="0" y="0"/>
                </a:moveTo>
                <a:lnTo>
                  <a:pt x="120000" y="0"/>
                </a:lnTo>
                <a:lnTo>
                  <a:pt x="120000" y="120000"/>
                </a:lnTo>
                <a:lnTo>
                  <a:pt x="0" y="120000"/>
                </a:lnTo>
                <a:close/>
                <a:moveTo>
                  <a:pt x="105000" y="60000"/>
                </a:moveTo>
                <a:lnTo>
                  <a:pt x="15000" y="15000"/>
                </a:lnTo>
                <a:lnTo>
                  <a:pt x="15000" y="105000"/>
                </a:lnTo>
                <a:close/>
              </a:path>
              <a:path extrusionOk="0" fill="darken" h="120000" w="120000">
                <a:moveTo>
                  <a:pt x="105000" y="60000"/>
                </a:moveTo>
                <a:lnTo>
                  <a:pt x="15000" y="15000"/>
                </a:lnTo>
                <a:lnTo>
                  <a:pt x="15000" y="105000"/>
                </a:lnTo>
                <a:close/>
              </a:path>
              <a:path extrusionOk="0" fill="none" h="120000" w="120000">
                <a:moveTo>
                  <a:pt x="105000" y="60000"/>
                </a:moveTo>
                <a:lnTo>
                  <a:pt x="15000" y="105000"/>
                </a:lnTo>
                <a:lnTo>
                  <a:pt x="15000" y="15000"/>
                </a:lnTo>
                <a:close/>
              </a:path>
              <a:path extrusionOk="0" fill="none" h="120000" w="120000">
                <a:moveTo>
                  <a:pt x="0" y="0"/>
                </a:moveTo>
                <a:lnTo>
                  <a:pt x="120000" y="0"/>
                </a:lnTo>
                <a:lnTo>
                  <a:pt x="120000" y="120000"/>
                </a:lnTo>
                <a:lnTo>
                  <a:pt x="0" y="120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descr="images655405_2" id="284" name="Google Shape;284;p3"/>
          <p:cNvPicPr preferRelativeResize="0"/>
          <p:nvPr/>
        </p:nvPicPr>
        <p:blipFill rotWithShape="1">
          <a:blip r:embed="rId3">
            <a:alphaModFix/>
          </a:blip>
          <a:srcRect b="0" l="0" r="0" t="0"/>
          <a:stretch/>
        </p:blipFill>
        <p:spPr>
          <a:xfrm>
            <a:off x="685800" y="1766887"/>
            <a:ext cx="2335212" cy="3490912"/>
          </a:xfrm>
          <a:prstGeom prst="rect">
            <a:avLst/>
          </a:prstGeom>
          <a:noFill/>
          <a:ln>
            <a:noFill/>
          </a:ln>
        </p:spPr>
      </p:pic>
      <p:sp>
        <p:nvSpPr>
          <p:cNvPr id="285" name="Google Shape;285;p3"/>
          <p:cNvSpPr txBox="1"/>
          <p:nvPr/>
        </p:nvSpPr>
        <p:spPr>
          <a:xfrm>
            <a:off x="304800" y="5394325"/>
            <a:ext cx="35052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a:solidFill>
                  <a:schemeClr val="lt1"/>
                </a:solidFill>
                <a:latin typeface="Times New Roman"/>
                <a:ea typeface="Times New Roman"/>
                <a:cs typeface="Times New Roman"/>
                <a:sym typeface="Times New Roman"/>
              </a:rPr>
              <a:t>Nhạc sĩ LÊ QUỐC THẮNG</a:t>
            </a:r>
            <a:endParaRPr/>
          </a:p>
        </p:txBody>
      </p:sp>
      <p:sp>
        <p:nvSpPr>
          <p:cNvPr id="286" name="Google Shape;286;p3"/>
          <p:cNvSpPr/>
          <p:nvPr/>
        </p:nvSpPr>
        <p:spPr>
          <a:xfrm>
            <a:off x="609600" y="685800"/>
            <a:ext cx="2495550" cy="762000"/>
          </a:xfrm>
          <a:prstGeom prst="rect">
            <a:avLst/>
          </a:prstGeom>
        </p:spPr>
        <p:txBody>
          <a:bodyPr>
            <a:prstTxWarp prst="textPlain"/>
          </a:bodyPr>
          <a:lstStyle/>
          <a:p>
            <a:pPr lvl="0" algn="l"/>
            <a:r>
              <a:rPr b="0" i="1">
                <a:ln cap="flat" cmpd="sng" w="9525">
                  <a:solidFill>
                    <a:srgbClr val="000000"/>
                  </a:solidFill>
                  <a:prstDash val="solid"/>
                  <a:miter lim="800000"/>
                  <a:headEnd len="sm" w="sm" type="none"/>
                  <a:tailEnd len="sm" w="sm" type="none"/>
                </a:ln>
                <a:solidFill>
                  <a:srgbClr val="FFFFFF"/>
                </a:solidFill>
                <a:latin typeface="Times New Roman"/>
              </a:rPr>
              <a:t>GiỚI THIỆU </a:t>
            </a:r>
          </a:p>
        </p:txBody>
      </p:sp>
      <p:sp>
        <p:nvSpPr>
          <p:cNvPr id="287" name="Google Shape;287;p3"/>
          <p:cNvSpPr txBox="1"/>
          <p:nvPr/>
        </p:nvSpPr>
        <p:spPr>
          <a:xfrm>
            <a:off x="3581400" y="847725"/>
            <a:ext cx="4953000" cy="4892675"/>
          </a:xfrm>
          <a:prstGeom prst="rect">
            <a:avLst/>
          </a:prstGeom>
          <a:noFill/>
          <a:ln>
            <a:noFill/>
          </a:ln>
        </p:spPr>
        <p:txBody>
          <a:bodyPr anchorCtr="0" anchor="ctr" bIns="45700" lIns="91425" spcFirstLastPara="1" rIns="91425" wrap="square" tIns="45700">
            <a:spAutoFit/>
          </a:bodyPr>
          <a:lstStyle/>
          <a:p>
            <a:pPr indent="0" lvl="0" marL="0" marR="0" rtl="0" algn="just">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Nhạc sĩ nổi tiếng với những ca khúc trữ tình và thiếu nhi.Nhạc sĩ Lê Quốc Thắng sinh năm 1962 tại Sài Gòn.Tốt nghiệp Đại học Luật ngành Tư pháp; Đại học Âm nhạc ngành Sáng tác. Hiện tại ông là hội viên Hội Nhạc sĩ Việt Nam, Hội Âm nhạc TP. Hồ Chí Minh, Hội Luật gia TP.HCM.Ngoài ra ông cũng là Giám đốc Trung tâm băng nhạc Trùng Dương Audio, Phó Giám đốc Trung tâm Bảo vệ quyền Tác giả âm nhạc VN.</a:t>
            </a:r>
            <a:endParaRPr/>
          </a:p>
          <a:p>
            <a:pPr indent="0" lvl="0" marL="0" marR="0" rtl="0" algn="l">
              <a:lnSpc>
                <a:spcPct val="100000"/>
              </a:lnSpc>
              <a:spcBef>
                <a:spcPts val="0"/>
              </a:spcBef>
              <a:spcAft>
                <a:spcPts val="0"/>
              </a:spcAft>
              <a:buNone/>
            </a:pPr>
            <a:r>
              <a:t/>
            </a:r>
            <a:endParaRPr b="0" i="0" sz="2400" u="none">
              <a:solidFill>
                <a:schemeClr val="lt1"/>
              </a:solidFill>
              <a:latin typeface="Times New Roman"/>
              <a:ea typeface="Times New Roman"/>
              <a:cs typeface="Times New Roman"/>
              <a:sym typeface="Times New Roman"/>
            </a:endParaRPr>
          </a:p>
        </p:txBody>
      </p:sp>
    </p:spTree>
  </p:cSld>
  <p:clrMapOvr>
    <a:masterClrMapping/>
  </p:clrMapOvr>
  <p:transition spd="med">
    <p:checker dir="ver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003300"/>
            </a:gs>
            <a:gs pos="50000">
              <a:srgbClr val="006600"/>
            </a:gs>
            <a:gs pos="100000">
              <a:srgbClr val="003300"/>
            </a:gs>
          </a:gsLst>
          <a:lin ang="0" scaled="0"/>
        </a:gradFill>
      </p:bgPr>
    </p:bg>
    <p:spTree>
      <p:nvGrpSpPr>
        <p:cNvPr id="291" name="Shape 291"/>
        <p:cNvGrpSpPr/>
        <p:nvPr/>
      </p:nvGrpSpPr>
      <p:grpSpPr>
        <a:xfrm>
          <a:off x="0" y="0"/>
          <a:ext cx="0" cy="0"/>
          <a:chOff x="0" y="0"/>
          <a:chExt cx="0" cy="0"/>
        </a:xfrm>
      </p:grpSpPr>
      <p:sp>
        <p:nvSpPr>
          <p:cNvPr id="292" name="Google Shape;292;p4"/>
          <p:cNvSpPr txBox="1"/>
          <p:nvPr/>
        </p:nvSpPr>
        <p:spPr>
          <a:xfrm>
            <a:off x="2590800" y="5697537"/>
            <a:ext cx="5029200" cy="533400"/>
          </a:xfrm>
          <a:prstGeom prst="rect">
            <a:avLst/>
          </a:prstGeom>
          <a:gradFill>
            <a:gsLst>
              <a:gs pos="0">
                <a:srgbClr val="576869"/>
              </a:gs>
              <a:gs pos="50000">
                <a:schemeClr val="accent1"/>
              </a:gs>
              <a:gs pos="100000">
                <a:srgbClr val="576869"/>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3" name="Google Shape;293;p4"/>
          <p:cNvSpPr txBox="1"/>
          <p:nvPr>
            <p:ph idx="1" type="body"/>
          </p:nvPr>
        </p:nvSpPr>
        <p:spPr>
          <a:xfrm>
            <a:off x="533400" y="1676400"/>
            <a:ext cx="8001000" cy="3048000"/>
          </a:xfrm>
          <a:prstGeom prst="rect">
            <a:avLst/>
          </a:prstGeom>
          <a:noFill/>
          <a:ln>
            <a:noFill/>
          </a:ln>
        </p:spPr>
        <p:txBody>
          <a:bodyPr anchorCtr="0" anchor="t" bIns="45700" lIns="91425" spcFirstLastPara="1" rIns="91425" wrap="square" tIns="45700">
            <a:noAutofit/>
          </a:bodyPr>
          <a:lstStyle/>
          <a:p>
            <a:pPr indent="-342900" lvl="0" marL="342900" rtl="0" algn="just">
              <a:lnSpc>
                <a:spcPct val="9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		Ơi hàng cây xanh thắm dưới mái trường mến yêu. Có loài chim đang hót vang hòa tựa như nói. Vì hạnh phúc tuổi thơ và cho đời thêm sức sống. Thầy dìu dắt chúng em với tấm lòng thiết tha. Khi bình minh hé sáng phố phường còn ngủ yên. Khi giọt sương long lanh vẫn còn đọng trên lá. Thầy bước đến trường em mang một tình yêu ước mơ. Cho từng ánh mắt trẻ thơ cho từng khúc nhạc dịu êm.</a:t>
            </a:r>
            <a:endParaRPr/>
          </a:p>
          <a:p>
            <a:pPr indent="-342900" lvl="0" marL="342900" rtl="0" algn="just">
              <a:lnSpc>
                <a:spcPct val="90000"/>
              </a:lnSpc>
              <a:spcBef>
                <a:spcPts val="48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		Như thời gian êm đềm theo tháng năm. Như dòng sông gợn đều theo cơn gió. Mang tình yêu của thầy đến với chúng em. Để dựng xây quê hương tương lai sáng ngời.</a:t>
            </a:r>
            <a:endParaRPr/>
          </a:p>
        </p:txBody>
      </p:sp>
      <p:sp>
        <p:nvSpPr>
          <p:cNvPr id="294" name="Google Shape;294;p4"/>
          <p:cNvSpPr txBox="1"/>
          <p:nvPr/>
        </p:nvSpPr>
        <p:spPr>
          <a:xfrm>
            <a:off x="2286000" y="5867400"/>
            <a:ext cx="304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id="295" name="Google Shape;295;p4"/>
          <p:cNvPicPr preferRelativeResize="0"/>
          <p:nvPr/>
        </p:nvPicPr>
        <p:blipFill rotWithShape="1">
          <a:blip r:embed="rId3">
            <a:alphaModFix/>
          </a:blip>
          <a:srcRect b="0" l="0" r="0" t="0"/>
          <a:stretch/>
        </p:blipFill>
        <p:spPr>
          <a:xfrm>
            <a:off x="1905000" y="6400800"/>
            <a:ext cx="304800" cy="304800"/>
          </a:xfrm>
          <a:prstGeom prst="rect">
            <a:avLst/>
          </a:prstGeom>
          <a:noFill/>
          <a:ln>
            <a:noFill/>
          </a:ln>
        </p:spPr>
      </p:pic>
      <p:sp>
        <p:nvSpPr>
          <p:cNvPr id="296" name="Google Shape;296;p4"/>
          <p:cNvSpPr txBox="1"/>
          <p:nvPr/>
        </p:nvSpPr>
        <p:spPr>
          <a:xfrm>
            <a:off x="4972050" y="5849937"/>
            <a:ext cx="576262" cy="301625"/>
          </a:xfrm>
          <a:prstGeom prst="rect">
            <a:avLst/>
          </a:prstGeom>
          <a:gradFill>
            <a:gsLst>
              <a:gs pos="0">
                <a:srgbClr val="576869"/>
              </a:gs>
              <a:gs pos="50000">
                <a:schemeClr val="accent1"/>
              </a:gs>
              <a:gs pos="100000">
                <a:srgbClr val="576869"/>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LT</a:t>
            </a:r>
            <a:endParaRPr/>
          </a:p>
        </p:txBody>
      </p:sp>
      <p:sp>
        <p:nvSpPr>
          <p:cNvPr id="297" name="Google Shape;297;p4"/>
          <p:cNvSpPr txBox="1"/>
          <p:nvPr/>
        </p:nvSpPr>
        <p:spPr>
          <a:xfrm>
            <a:off x="5549900" y="5849937"/>
            <a:ext cx="576262" cy="301625"/>
          </a:xfrm>
          <a:prstGeom prst="rect">
            <a:avLst/>
          </a:prstGeom>
          <a:gradFill>
            <a:gsLst>
              <a:gs pos="0">
                <a:srgbClr val="576869"/>
              </a:gs>
              <a:gs pos="50000">
                <a:schemeClr val="accent1"/>
              </a:gs>
              <a:gs pos="100000">
                <a:srgbClr val="576869"/>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TH</a:t>
            </a:r>
            <a:endParaRPr/>
          </a:p>
        </p:txBody>
      </p:sp>
      <p:sp>
        <p:nvSpPr>
          <p:cNvPr id="298" name="Google Shape;298;p4"/>
          <p:cNvSpPr txBox="1"/>
          <p:nvPr/>
        </p:nvSpPr>
        <p:spPr>
          <a:xfrm>
            <a:off x="4419600" y="5849937"/>
            <a:ext cx="576262" cy="301625"/>
          </a:xfrm>
          <a:prstGeom prst="rect">
            <a:avLst/>
          </a:prstGeom>
          <a:gradFill>
            <a:gsLst>
              <a:gs pos="0">
                <a:srgbClr val="576869"/>
              </a:gs>
              <a:gs pos="50000">
                <a:schemeClr val="accent1"/>
              </a:gs>
              <a:gs pos="100000">
                <a:srgbClr val="576869"/>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NX</a:t>
            </a:r>
            <a:endParaRPr/>
          </a:p>
        </p:txBody>
      </p:sp>
      <p:pic>
        <p:nvPicPr>
          <p:cNvPr id="299" name="Google Shape;299;p4"/>
          <p:cNvPicPr preferRelativeResize="0"/>
          <p:nvPr>
            <p:ph idx="1" type="body"/>
          </p:nvPr>
        </p:nvPicPr>
        <p:blipFill rotWithShape="1">
          <a:blip r:embed="rId3">
            <a:alphaModFix/>
          </a:blip>
          <a:srcRect b="0" l="0" r="0" t="0"/>
          <a:stretch/>
        </p:blipFill>
        <p:spPr>
          <a:xfrm>
            <a:off x="7162800" y="6400800"/>
            <a:ext cx="304800" cy="304800"/>
          </a:xfrm>
          <a:prstGeom prst="rect">
            <a:avLst/>
          </a:prstGeom>
          <a:noFill/>
          <a:ln>
            <a:noFill/>
          </a:ln>
        </p:spPr>
      </p:pic>
      <p:sp>
        <p:nvSpPr>
          <p:cNvPr id="300" name="Google Shape;300;p4"/>
          <p:cNvSpPr txBox="1"/>
          <p:nvPr/>
        </p:nvSpPr>
        <p:spPr>
          <a:xfrm>
            <a:off x="2286000" y="5867400"/>
            <a:ext cx="304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1" name="Google Shape;301;p4"/>
          <p:cNvSpPr/>
          <p:nvPr/>
        </p:nvSpPr>
        <p:spPr>
          <a:xfrm>
            <a:off x="7848600" y="6324600"/>
            <a:ext cx="304800" cy="304800"/>
          </a:xfrm>
          <a:custGeom>
            <a:rect b="b" l="l" r="r" t="t"/>
            <a:pathLst>
              <a:path extrusionOk="0" h="120000" w="120000">
                <a:moveTo>
                  <a:pt x="0" y="0"/>
                </a:moveTo>
                <a:lnTo>
                  <a:pt x="120000" y="0"/>
                </a:lnTo>
                <a:lnTo>
                  <a:pt x="120000" y="120000"/>
                </a:lnTo>
                <a:lnTo>
                  <a:pt x="0" y="120000"/>
                </a:lnTo>
                <a:close/>
                <a:moveTo>
                  <a:pt x="60000" y="15000"/>
                </a:moveTo>
                <a:lnTo>
                  <a:pt x="15000" y="60000"/>
                </a:lnTo>
                <a:lnTo>
                  <a:pt x="26250" y="60000"/>
                </a:lnTo>
                <a:lnTo>
                  <a:pt x="26250" y="105000"/>
                </a:lnTo>
                <a:lnTo>
                  <a:pt x="93750" y="105000"/>
                </a:lnTo>
                <a:lnTo>
                  <a:pt x="93750" y="60000"/>
                </a:lnTo>
                <a:lnTo>
                  <a:pt x="105000" y="60000"/>
                </a:lnTo>
                <a:lnTo>
                  <a:pt x="88125" y="43125"/>
                </a:lnTo>
                <a:lnTo>
                  <a:pt x="88125" y="20625"/>
                </a:lnTo>
                <a:lnTo>
                  <a:pt x="76875" y="20625"/>
                </a:lnTo>
                <a:lnTo>
                  <a:pt x="76875" y="31875"/>
                </a:lnTo>
                <a:close/>
              </a:path>
              <a:path extrusionOk="0" fill="darkenLess" h="120000" w="120000">
                <a:moveTo>
                  <a:pt x="88125" y="43125"/>
                </a:moveTo>
                <a:lnTo>
                  <a:pt x="88125" y="20625"/>
                </a:lnTo>
                <a:lnTo>
                  <a:pt x="76875" y="20625"/>
                </a:lnTo>
                <a:lnTo>
                  <a:pt x="76875" y="31875"/>
                </a:lnTo>
                <a:close/>
                <a:moveTo>
                  <a:pt x="26250" y="60000"/>
                </a:moveTo>
                <a:lnTo>
                  <a:pt x="26250" y="105000"/>
                </a:lnTo>
                <a:lnTo>
                  <a:pt x="54375" y="105000"/>
                </a:lnTo>
                <a:lnTo>
                  <a:pt x="54375" y="82500"/>
                </a:lnTo>
                <a:lnTo>
                  <a:pt x="65625" y="82500"/>
                </a:lnTo>
                <a:lnTo>
                  <a:pt x="65625" y="105000"/>
                </a:lnTo>
                <a:lnTo>
                  <a:pt x="93750" y="105000"/>
                </a:lnTo>
                <a:lnTo>
                  <a:pt x="93750" y="60000"/>
                </a:lnTo>
                <a:close/>
              </a:path>
              <a:path extrusionOk="0" fill="darken" h="120000" w="120000">
                <a:moveTo>
                  <a:pt x="60000" y="15000"/>
                </a:moveTo>
                <a:lnTo>
                  <a:pt x="15000" y="60000"/>
                </a:lnTo>
                <a:lnTo>
                  <a:pt x="105000" y="60000"/>
                </a:lnTo>
                <a:close/>
                <a:moveTo>
                  <a:pt x="54375" y="82500"/>
                </a:moveTo>
                <a:lnTo>
                  <a:pt x="65625" y="82500"/>
                </a:lnTo>
                <a:lnTo>
                  <a:pt x="65625" y="105000"/>
                </a:lnTo>
                <a:lnTo>
                  <a:pt x="54375" y="105000"/>
                </a:lnTo>
                <a:close/>
              </a:path>
              <a:path extrusionOk="0" fill="none" h="120000" w="120000">
                <a:moveTo>
                  <a:pt x="60000" y="15000"/>
                </a:moveTo>
                <a:lnTo>
                  <a:pt x="76875" y="31875"/>
                </a:lnTo>
                <a:lnTo>
                  <a:pt x="76875" y="20625"/>
                </a:lnTo>
                <a:lnTo>
                  <a:pt x="88125" y="20625"/>
                </a:lnTo>
                <a:lnTo>
                  <a:pt x="88125" y="43125"/>
                </a:lnTo>
                <a:lnTo>
                  <a:pt x="105000" y="60000"/>
                </a:lnTo>
                <a:lnTo>
                  <a:pt x="93750" y="60000"/>
                </a:lnTo>
                <a:lnTo>
                  <a:pt x="93750" y="105000"/>
                </a:lnTo>
                <a:lnTo>
                  <a:pt x="26250" y="105000"/>
                </a:lnTo>
                <a:lnTo>
                  <a:pt x="26250" y="60000"/>
                </a:lnTo>
                <a:lnTo>
                  <a:pt x="15000" y="60000"/>
                </a:lnTo>
                <a:close/>
                <a:moveTo>
                  <a:pt x="76875" y="31875"/>
                </a:moveTo>
                <a:lnTo>
                  <a:pt x="88125" y="43125"/>
                </a:lnTo>
                <a:moveTo>
                  <a:pt x="93750" y="60000"/>
                </a:moveTo>
                <a:lnTo>
                  <a:pt x="26250" y="60000"/>
                </a:lnTo>
                <a:moveTo>
                  <a:pt x="54375" y="105000"/>
                </a:moveTo>
                <a:lnTo>
                  <a:pt x="54375" y="82500"/>
                </a:lnTo>
                <a:lnTo>
                  <a:pt x="65625" y="82500"/>
                </a:lnTo>
                <a:lnTo>
                  <a:pt x="65625" y="105000"/>
                </a:lnTo>
              </a:path>
              <a:path extrusionOk="0" fill="none" h="120000" w="120000">
                <a:moveTo>
                  <a:pt x="0" y="0"/>
                </a:moveTo>
                <a:lnTo>
                  <a:pt x="120000" y="0"/>
                </a:lnTo>
                <a:lnTo>
                  <a:pt x="120000" y="120000"/>
                </a:lnTo>
                <a:lnTo>
                  <a:pt x="0" y="120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2" name="Google Shape;302;p4"/>
          <p:cNvSpPr/>
          <p:nvPr/>
        </p:nvSpPr>
        <p:spPr>
          <a:xfrm>
            <a:off x="2676525" y="666750"/>
            <a:ext cx="4105275" cy="628650"/>
          </a:xfrm>
          <a:prstGeom prst="rect">
            <a:avLst/>
          </a:prstGeom>
        </p:spPr>
        <p:txBody>
          <a:bodyPr>
            <a:prstTxWarp prst="textPlain"/>
          </a:bodyPr>
          <a:lstStyle/>
          <a:p>
            <a:pPr lvl="0" algn="l"/>
            <a:r>
              <a:rPr b="0" i="0">
                <a:ln>
                  <a:noFill/>
                </a:ln>
                <a:solidFill>
                  <a:srgbClr val="FFFFFF"/>
                </a:solidFill>
                <a:latin typeface="Times New Roman"/>
              </a:rPr>
              <a:t>Mái trường mến yêu </a:t>
            </a:r>
          </a:p>
        </p:txBody>
      </p:sp>
      <p:sp>
        <p:nvSpPr>
          <p:cNvPr id="303" name="Google Shape;303;p4"/>
          <p:cNvSpPr txBox="1"/>
          <p:nvPr/>
        </p:nvSpPr>
        <p:spPr>
          <a:xfrm>
            <a:off x="5105400" y="1233487"/>
            <a:ext cx="31242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Times New Roman"/>
              <a:buNone/>
            </a:pPr>
            <a:r>
              <a:rPr b="0" i="0" lang="en-US" sz="1800" u="none">
                <a:solidFill>
                  <a:schemeClr val="lt1"/>
                </a:solidFill>
                <a:latin typeface="Times New Roman"/>
                <a:ea typeface="Times New Roman"/>
                <a:cs typeface="Times New Roman"/>
                <a:sym typeface="Times New Roman"/>
              </a:rPr>
              <a:t>Nhạc và lời: Lê Quốc Thắng</a:t>
            </a:r>
            <a:endParaRPr/>
          </a:p>
        </p:txBody>
      </p:sp>
      <p:sp>
        <p:nvSpPr>
          <p:cNvPr id="304" name="Google Shape;304;p4"/>
          <p:cNvSpPr txBox="1"/>
          <p:nvPr/>
        </p:nvSpPr>
        <p:spPr>
          <a:xfrm>
            <a:off x="3429000" y="152400"/>
            <a:ext cx="2971800" cy="457200"/>
          </a:xfrm>
          <a:prstGeom prst="rect">
            <a:avLst/>
          </a:prstGeom>
          <a:gradFill>
            <a:gsLst>
              <a:gs pos="0">
                <a:srgbClr val="5E0000"/>
              </a:gs>
              <a:gs pos="50000">
                <a:srgbClr val="CC0000"/>
              </a:gs>
              <a:gs pos="100000">
                <a:srgbClr val="5E000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2400"/>
              <a:buFont typeface="Times New Roman"/>
              <a:buNone/>
            </a:pPr>
            <a:r>
              <a:rPr b="1" i="0" lang="en-US" sz="2400" u="none">
                <a:solidFill>
                  <a:srgbClr val="FFFF00"/>
                </a:solidFill>
                <a:latin typeface="Times New Roman"/>
                <a:ea typeface="Times New Roman"/>
                <a:cs typeface="Times New Roman"/>
                <a:sym typeface="Times New Roman"/>
              </a:rPr>
              <a:t>A. HỌC HÁT</a:t>
            </a:r>
            <a:endParaRPr/>
          </a:p>
        </p:txBody>
      </p:sp>
      <p:sp>
        <p:nvSpPr>
          <p:cNvPr id="305" name="Google Shape;305;p4"/>
          <p:cNvSpPr/>
          <p:nvPr/>
        </p:nvSpPr>
        <p:spPr>
          <a:xfrm>
            <a:off x="3124200" y="5716587"/>
            <a:ext cx="474662" cy="47466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Mẫu</a:t>
            </a:r>
            <a:endParaRPr/>
          </a:p>
        </p:txBody>
      </p:sp>
      <p:sp>
        <p:nvSpPr>
          <p:cNvPr id="306" name="Google Shape;306;p4"/>
          <p:cNvSpPr/>
          <p:nvPr/>
        </p:nvSpPr>
        <p:spPr>
          <a:xfrm>
            <a:off x="3657600" y="5716587"/>
            <a:ext cx="474662" cy="47466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S1</a:t>
            </a:r>
            <a:endParaRPr/>
          </a:p>
        </p:txBody>
      </p:sp>
      <p:sp>
        <p:nvSpPr>
          <p:cNvPr id="307" name="Google Shape;307;p4"/>
          <p:cNvSpPr/>
          <p:nvPr/>
        </p:nvSpPr>
        <p:spPr>
          <a:xfrm>
            <a:off x="6400800" y="5716587"/>
            <a:ext cx="474662" cy="47466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Nhac</a:t>
            </a:r>
            <a:endParaRPr/>
          </a:p>
        </p:txBody>
      </p:sp>
      <p:sp>
        <p:nvSpPr>
          <p:cNvPr id="308" name="Google Shape;308;p4"/>
          <p:cNvSpPr/>
          <p:nvPr/>
        </p:nvSpPr>
        <p:spPr>
          <a:xfrm>
            <a:off x="6916737" y="5716587"/>
            <a:ext cx="474662" cy="47466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Times New Roman"/>
              <a:buNone/>
            </a:pPr>
            <a:r>
              <a:rPr b="0" i="0" lang="en-US" sz="1400" u="none">
                <a:solidFill>
                  <a:schemeClr val="dk1"/>
                </a:solidFill>
                <a:latin typeface="Times New Roman"/>
                <a:ea typeface="Times New Roman"/>
                <a:cs typeface="Times New Roman"/>
                <a:sym typeface="Times New Roman"/>
              </a:rPr>
              <a:t>S2</a:t>
            </a:r>
            <a:endParaRPr/>
          </a:p>
        </p:txBody>
      </p:sp>
      <p:sp>
        <p:nvSpPr>
          <p:cNvPr id="309" name="Google Shape;309;p4"/>
          <p:cNvSpPr txBox="1"/>
          <p:nvPr/>
        </p:nvSpPr>
        <p:spPr>
          <a:xfrm>
            <a:off x="4191000" y="6324600"/>
            <a:ext cx="1524000" cy="3048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600"/>
              <a:buFont typeface="Times New Roman"/>
              <a:buNone/>
            </a:pPr>
            <a:r>
              <a:rPr b="0" i="0" lang="en-US" sz="1600" u="none">
                <a:solidFill>
                  <a:schemeClr val="dk1"/>
                </a:solidFill>
                <a:latin typeface="Times New Roman"/>
                <a:ea typeface="Times New Roman"/>
                <a:cs typeface="Times New Roman"/>
                <a:sym typeface="Times New Roman"/>
              </a:rPr>
              <a:t>ND (SGK/T6)</a:t>
            </a:r>
            <a:endParaRPr/>
          </a:p>
        </p:txBody>
      </p:sp>
    </p:spTree>
  </p:cSld>
  <p:clrMapOvr>
    <a:masterClrMapping/>
  </p:clrMapOvr>
  <p:transition spd="med">
    <p:push/>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3" name="Shape 313"/>
        <p:cNvGrpSpPr/>
        <p:nvPr/>
      </p:nvGrpSpPr>
      <p:grpSpPr>
        <a:xfrm>
          <a:off x="0" y="0"/>
          <a:ext cx="0" cy="0"/>
          <a:chOff x="0" y="0"/>
          <a:chExt cx="0" cy="0"/>
        </a:xfrm>
      </p:grpSpPr>
      <p:pic>
        <p:nvPicPr>
          <p:cNvPr id="314" name="Google Shape;314;p5"/>
          <p:cNvPicPr preferRelativeResize="0"/>
          <p:nvPr/>
        </p:nvPicPr>
        <p:blipFill rotWithShape="1">
          <a:blip r:embed="rId3">
            <a:alphaModFix/>
          </a:blip>
          <a:srcRect b="0" l="0" r="0" t="0"/>
          <a:stretch/>
        </p:blipFill>
        <p:spPr>
          <a:xfrm>
            <a:off x="228600" y="228600"/>
            <a:ext cx="8686800" cy="4657725"/>
          </a:xfrm>
          <a:prstGeom prst="rect">
            <a:avLst/>
          </a:prstGeom>
          <a:noFill/>
          <a:ln>
            <a:noFill/>
          </a:ln>
        </p:spPr>
      </p:pic>
      <p:sp>
        <p:nvSpPr>
          <p:cNvPr id="315" name="Google Shape;315;p5"/>
          <p:cNvSpPr txBox="1"/>
          <p:nvPr/>
        </p:nvSpPr>
        <p:spPr>
          <a:xfrm>
            <a:off x="609600" y="5181600"/>
            <a:ext cx="1219200" cy="320675"/>
          </a:xfrm>
          <a:prstGeom prst="rect">
            <a:avLst/>
          </a:prstGeom>
          <a:gradFill>
            <a:gsLst>
              <a:gs pos="0">
                <a:srgbClr val="000076"/>
              </a:gs>
              <a:gs pos="50000">
                <a:srgbClr val="0000FF"/>
              </a:gs>
              <a:gs pos="100000">
                <a:srgbClr val="00007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600"/>
              <a:buFont typeface="Times New Roman"/>
              <a:buNone/>
            </a:pPr>
            <a:r>
              <a:rPr b="0" i="0" lang="en-US" sz="1600" u="none">
                <a:solidFill>
                  <a:schemeClr val="lt1"/>
                </a:solidFill>
                <a:latin typeface="Times New Roman"/>
                <a:ea typeface="Times New Roman"/>
                <a:cs typeface="Times New Roman"/>
                <a:sym typeface="Times New Roman"/>
              </a:rPr>
              <a:t>Nhip  </a:t>
            </a:r>
            <a:endParaRPr/>
          </a:p>
        </p:txBody>
      </p:sp>
      <p:sp>
        <p:nvSpPr>
          <p:cNvPr id="316" name="Google Shape;316;p5"/>
          <p:cNvSpPr txBox="1"/>
          <p:nvPr/>
        </p:nvSpPr>
        <p:spPr>
          <a:xfrm>
            <a:off x="1905000" y="5181600"/>
            <a:ext cx="1219200" cy="320675"/>
          </a:xfrm>
          <a:prstGeom prst="rect">
            <a:avLst/>
          </a:prstGeom>
          <a:gradFill>
            <a:gsLst>
              <a:gs pos="0">
                <a:srgbClr val="000076"/>
              </a:gs>
              <a:gs pos="50000">
                <a:srgbClr val="0000FF"/>
              </a:gs>
              <a:gs pos="100000">
                <a:srgbClr val="00007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600"/>
              <a:buFont typeface="Times New Roman"/>
              <a:buNone/>
            </a:pPr>
            <a:r>
              <a:rPr b="0" i="0" lang="en-US" sz="1600" u="none">
                <a:solidFill>
                  <a:schemeClr val="lt1"/>
                </a:solidFill>
                <a:latin typeface="Times New Roman"/>
                <a:ea typeface="Times New Roman"/>
                <a:cs typeface="Times New Roman"/>
                <a:sym typeface="Times New Roman"/>
              </a:rPr>
              <a:t>Nhịp độ</a:t>
            </a:r>
            <a:endParaRPr/>
          </a:p>
        </p:txBody>
      </p:sp>
      <p:sp>
        <p:nvSpPr>
          <p:cNvPr id="317" name="Google Shape;317;p5"/>
          <p:cNvSpPr txBox="1"/>
          <p:nvPr/>
        </p:nvSpPr>
        <p:spPr>
          <a:xfrm>
            <a:off x="3200400" y="5181600"/>
            <a:ext cx="1219200" cy="320675"/>
          </a:xfrm>
          <a:prstGeom prst="rect">
            <a:avLst/>
          </a:prstGeom>
          <a:gradFill>
            <a:gsLst>
              <a:gs pos="0">
                <a:srgbClr val="000076"/>
              </a:gs>
              <a:gs pos="50000">
                <a:srgbClr val="0000FF"/>
              </a:gs>
              <a:gs pos="100000">
                <a:srgbClr val="00007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600"/>
              <a:buFont typeface="Times New Roman"/>
              <a:buNone/>
            </a:pPr>
            <a:r>
              <a:rPr b="0" i="0" lang="en-US" sz="1600" u="none">
                <a:solidFill>
                  <a:schemeClr val="lt1"/>
                </a:solidFill>
                <a:latin typeface="Times New Roman"/>
                <a:ea typeface="Times New Roman"/>
                <a:cs typeface="Times New Roman"/>
                <a:sym typeface="Times New Roman"/>
              </a:rPr>
              <a:t>Trường độ</a:t>
            </a:r>
            <a:endParaRPr/>
          </a:p>
        </p:txBody>
      </p:sp>
      <p:sp>
        <p:nvSpPr>
          <p:cNvPr id="318" name="Google Shape;318;p5"/>
          <p:cNvSpPr txBox="1"/>
          <p:nvPr/>
        </p:nvSpPr>
        <p:spPr>
          <a:xfrm>
            <a:off x="5029200" y="3733800"/>
            <a:ext cx="3352800" cy="685800"/>
          </a:xfrm>
          <a:prstGeom prst="rect">
            <a:avLst/>
          </a:prstGeom>
          <a:gradFill>
            <a:gsLst>
              <a:gs pos="0">
                <a:srgbClr val="003B00"/>
              </a:gs>
              <a:gs pos="50000">
                <a:srgbClr val="008000"/>
              </a:gs>
              <a:gs pos="100000">
                <a:srgbClr val="003B0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Times New Roman"/>
              <a:buNone/>
            </a:pPr>
            <a:r>
              <a:rPr b="1" i="0" lang="en-US" sz="2400" u="none">
                <a:solidFill>
                  <a:schemeClr val="lt1"/>
                </a:solidFill>
                <a:latin typeface="Times New Roman"/>
                <a:ea typeface="Times New Roman"/>
                <a:cs typeface="Times New Roman"/>
                <a:sym typeface="Times New Roman"/>
              </a:rPr>
              <a:t>C        Nhịp 4</a:t>
            </a:r>
            <a:endParaRPr/>
          </a:p>
          <a:p>
            <a:pPr indent="0" lvl="0" marL="0" marR="0" rtl="0" algn="ctr">
              <a:lnSpc>
                <a:spcPct val="100000"/>
              </a:lnSpc>
              <a:spcBef>
                <a:spcPts val="0"/>
              </a:spcBef>
              <a:spcAft>
                <a:spcPts val="0"/>
              </a:spcAft>
              <a:buClr>
                <a:schemeClr val="lt1"/>
              </a:buClr>
              <a:buSzPts val="2400"/>
              <a:buFont typeface="Times New Roman"/>
              <a:buNone/>
            </a:pPr>
            <a:r>
              <a:rPr b="1" i="0" lang="en-US" sz="2400" u="none">
                <a:solidFill>
                  <a:schemeClr val="lt1"/>
                </a:solidFill>
                <a:latin typeface="Times New Roman"/>
                <a:ea typeface="Times New Roman"/>
                <a:cs typeface="Times New Roman"/>
                <a:sym typeface="Times New Roman"/>
              </a:rPr>
              <a:t>                    4</a:t>
            </a:r>
            <a:endParaRPr/>
          </a:p>
        </p:txBody>
      </p:sp>
      <p:cxnSp>
        <p:nvCxnSpPr>
          <p:cNvPr id="319" name="Google Shape;319;p5"/>
          <p:cNvCxnSpPr/>
          <p:nvPr/>
        </p:nvCxnSpPr>
        <p:spPr>
          <a:xfrm>
            <a:off x="6172200" y="3962400"/>
            <a:ext cx="457200" cy="0"/>
          </a:xfrm>
          <a:prstGeom prst="straightConnector1">
            <a:avLst/>
          </a:prstGeom>
          <a:noFill/>
          <a:ln cap="flat" cmpd="sng" w="38100">
            <a:solidFill>
              <a:schemeClr val="lt1"/>
            </a:solidFill>
            <a:prstDash val="solid"/>
            <a:miter lim="800000"/>
            <a:headEnd len="med" w="med" type="none"/>
            <a:tailEnd len="med" w="med" type="triangle"/>
          </a:ln>
        </p:spPr>
      </p:cxnSp>
      <p:sp>
        <p:nvSpPr>
          <p:cNvPr id="320" name="Google Shape;320;p5"/>
          <p:cNvSpPr txBox="1"/>
          <p:nvPr/>
        </p:nvSpPr>
        <p:spPr>
          <a:xfrm>
            <a:off x="9525000" y="3733800"/>
            <a:ext cx="3352800" cy="685800"/>
          </a:xfrm>
          <a:prstGeom prst="rect">
            <a:avLst/>
          </a:prstGeom>
          <a:gradFill>
            <a:gsLst>
              <a:gs pos="0">
                <a:srgbClr val="003B00"/>
              </a:gs>
              <a:gs pos="50000">
                <a:srgbClr val="008000"/>
              </a:gs>
              <a:gs pos="100000">
                <a:srgbClr val="003B0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Arial"/>
              <a:buNone/>
            </a:pPr>
            <a:r>
              <a:t/>
            </a:r>
            <a:endParaRPr b="1" i="0" sz="2400" u="none">
              <a:solidFill>
                <a:schemeClr val="lt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lt1"/>
              </a:buClr>
              <a:buSzPts val="2400"/>
              <a:buFont typeface="Times New Roman"/>
              <a:buNone/>
            </a:pPr>
            <a:r>
              <a:rPr b="1" i="0" lang="en-US" sz="2400" u="none">
                <a:solidFill>
                  <a:schemeClr val="lt1"/>
                </a:solidFill>
                <a:latin typeface="Times New Roman"/>
                <a:ea typeface="Times New Roman"/>
                <a:cs typeface="Times New Roman"/>
                <a:sym typeface="Times New Roman"/>
              </a:rPr>
              <a:t>Vừa phải-Tình cảm</a:t>
            </a:r>
            <a:endParaRPr/>
          </a:p>
          <a:p>
            <a:pPr indent="0" lvl="0" marL="0" marR="0" rtl="0" algn="ctr">
              <a:lnSpc>
                <a:spcPct val="100000"/>
              </a:lnSpc>
              <a:spcBef>
                <a:spcPts val="0"/>
              </a:spcBef>
              <a:spcAft>
                <a:spcPts val="0"/>
              </a:spcAft>
              <a:buClr>
                <a:schemeClr val="lt1"/>
              </a:buClr>
              <a:buSzPts val="2400"/>
              <a:buFont typeface="Times New Roman"/>
              <a:buNone/>
            </a:pPr>
            <a:r>
              <a:rPr b="1" i="0" lang="en-US" sz="2400" u="none">
                <a:solidFill>
                  <a:schemeClr val="lt1"/>
                </a:solidFill>
                <a:latin typeface="Times New Roman"/>
                <a:ea typeface="Times New Roman"/>
                <a:cs typeface="Times New Roman"/>
                <a:sym typeface="Times New Roman"/>
              </a:rPr>
              <a:t>                    </a:t>
            </a:r>
            <a:endParaRPr/>
          </a:p>
        </p:txBody>
      </p:sp>
      <p:pic>
        <p:nvPicPr>
          <p:cNvPr id="321" name="Google Shape;321;p5"/>
          <p:cNvPicPr preferRelativeResize="0"/>
          <p:nvPr/>
        </p:nvPicPr>
        <p:blipFill rotWithShape="1">
          <a:blip r:embed="rId4">
            <a:alphaModFix/>
          </a:blip>
          <a:srcRect b="0" l="0" r="0" t="0"/>
          <a:stretch/>
        </p:blipFill>
        <p:spPr>
          <a:xfrm>
            <a:off x="13258800" y="3733800"/>
            <a:ext cx="4591050" cy="798512"/>
          </a:xfrm>
          <a:prstGeom prst="rect">
            <a:avLst/>
          </a:prstGeom>
          <a:noFill/>
          <a:ln>
            <a:noFill/>
          </a:ln>
        </p:spPr>
      </p:pic>
      <p:sp>
        <p:nvSpPr>
          <p:cNvPr id="322" name="Google Shape;322;p5"/>
          <p:cNvSpPr txBox="1"/>
          <p:nvPr/>
        </p:nvSpPr>
        <p:spPr>
          <a:xfrm>
            <a:off x="5105400" y="7391400"/>
            <a:ext cx="3352800" cy="685800"/>
          </a:xfrm>
          <a:prstGeom prst="rect">
            <a:avLst/>
          </a:prstGeom>
          <a:gradFill>
            <a:gsLst>
              <a:gs pos="0">
                <a:srgbClr val="003B00"/>
              </a:gs>
              <a:gs pos="50000">
                <a:srgbClr val="008000"/>
              </a:gs>
              <a:gs pos="100000">
                <a:srgbClr val="003B0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Times New Roman"/>
              <a:buNone/>
            </a:pPr>
            <a:r>
              <a:rPr b="1" i="0" lang="en-US" sz="2400" u="none">
                <a:solidFill>
                  <a:schemeClr val="lt1"/>
                </a:solidFill>
                <a:latin typeface="Times New Roman"/>
                <a:ea typeface="Times New Roman"/>
                <a:cs typeface="Times New Roman"/>
                <a:sym typeface="Times New Roman"/>
              </a:rPr>
              <a:t> Dấu luyến</a:t>
            </a:r>
            <a:endParaRPr/>
          </a:p>
        </p:txBody>
      </p:sp>
      <p:sp>
        <p:nvSpPr>
          <p:cNvPr id="323" name="Google Shape;323;p5"/>
          <p:cNvSpPr/>
          <p:nvPr/>
        </p:nvSpPr>
        <p:spPr>
          <a:xfrm>
            <a:off x="8077200" y="5943600"/>
            <a:ext cx="381000" cy="381000"/>
          </a:xfrm>
          <a:custGeom>
            <a:rect b="b" l="l" r="r" t="t"/>
            <a:pathLst>
              <a:path extrusionOk="0" h="120000" w="120000">
                <a:moveTo>
                  <a:pt x="0" y="0"/>
                </a:moveTo>
                <a:lnTo>
                  <a:pt x="120000" y="0"/>
                </a:lnTo>
                <a:lnTo>
                  <a:pt x="120000" y="120000"/>
                </a:lnTo>
                <a:lnTo>
                  <a:pt x="0" y="120000"/>
                </a:lnTo>
                <a:close/>
                <a:moveTo>
                  <a:pt x="105000" y="60000"/>
                </a:moveTo>
                <a:lnTo>
                  <a:pt x="15000" y="15000"/>
                </a:lnTo>
                <a:lnTo>
                  <a:pt x="15000" y="105000"/>
                </a:lnTo>
                <a:close/>
              </a:path>
              <a:path extrusionOk="0" fill="darken" h="120000" w="120000">
                <a:moveTo>
                  <a:pt x="105000" y="60000"/>
                </a:moveTo>
                <a:lnTo>
                  <a:pt x="15000" y="15000"/>
                </a:lnTo>
                <a:lnTo>
                  <a:pt x="15000" y="105000"/>
                </a:lnTo>
                <a:close/>
              </a:path>
              <a:path extrusionOk="0" fill="none" h="120000" w="120000">
                <a:moveTo>
                  <a:pt x="105000" y="60000"/>
                </a:moveTo>
                <a:lnTo>
                  <a:pt x="15000" y="105000"/>
                </a:lnTo>
                <a:lnTo>
                  <a:pt x="15000" y="15000"/>
                </a:lnTo>
                <a:close/>
              </a:path>
              <a:path extrusionOk="0" fill="none" h="120000" w="120000">
                <a:moveTo>
                  <a:pt x="0" y="0"/>
                </a:moveTo>
                <a:lnTo>
                  <a:pt x="120000" y="0"/>
                </a:lnTo>
                <a:lnTo>
                  <a:pt x="120000" y="120000"/>
                </a:lnTo>
                <a:lnTo>
                  <a:pt x="0" y="120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4" name="Google Shape;324;p5"/>
          <p:cNvSpPr txBox="1"/>
          <p:nvPr/>
        </p:nvSpPr>
        <p:spPr>
          <a:xfrm>
            <a:off x="4648200" y="5181600"/>
            <a:ext cx="1219200" cy="320675"/>
          </a:xfrm>
          <a:prstGeom prst="rect">
            <a:avLst/>
          </a:prstGeom>
          <a:gradFill>
            <a:gsLst>
              <a:gs pos="0">
                <a:srgbClr val="000076"/>
              </a:gs>
              <a:gs pos="50000">
                <a:srgbClr val="0000FF"/>
              </a:gs>
              <a:gs pos="100000">
                <a:srgbClr val="00007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600"/>
              <a:buFont typeface="Times New Roman"/>
              <a:buNone/>
            </a:pPr>
            <a:r>
              <a:rPr b="0" i="0" lang="en-US" sz="1600" u="none">
                <a:solidFill>
                  <a:schemeClr val="lt1"/>
                </a:solidFill>
                <a:latin typeface="Times New Roman"/>
                <a:ea typeface="Times New Roman"/>
                <a:cs typeface="Times New Roman"/>
                <a:sym typeface="Times New Roman"/>
              </a:rPr>
              <a:t>Dấu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8"/>
                                        </p:tgtEl>
                                        <p:attrNameLst>
                                          <p:attrName>style.visibility</p:attrName>
                                        </p:attrNameLst>
                                      </p:cBhvr>
                                      <p:to>
                                        <p:strVal val="visible"/>
                                      </p:to>
                                    </p:set>
                                    <p:animEffect filter="fade" transition="in">
                                      <p:cBhvr>
                                        <p:cTn dur="1000"/>
                                        <p:tgtEl>
                                          <p:spTgt spid="3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6"/>
          <p:cNvSpPr txBox="1"/>
          <p:nvPr/>
        </p:nvSpPr>
        <p:spPr>
          <a:xfrm>
            <a:off x="2286000" y="5791200"/>
            <a:ext cx="304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0" name="Google Shape;330;p6"/>
          <p:cNvSpPr txBox="1"/>
          <p:nvPr/>
        </p:nvSpPr>
        <p:spPr>
          <a:xfrm>
            <a:off x="914400" y="1143000"/>
            <a:ext cx="3048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 Bài hát viết ở nhịp</a:t>
            </a:r>
            <a:endParaRPr/>
          </a:p>
        </p:txBody>
      </p:sp>
      <p:sp>
        <p:nvSpPr>
          <p:cNvPr id="331" name="Google Shape;331;p6"/>
          <p:cNvSpPr txBox="1"/>
          <p:nvPr/>
        </p:nvSpPr>
        <p:spPr>
          <a:xfrm>
            <a:off x="914400" y="2438400"/>
            <a:ext cx="2743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 Giải thích nhịp     </a:t>
            </a:r>
            <a:endParaRPr/>
          </a:p>
        </p:txBody>
      </p:sp>
      <p:sp>
        <p:nvSpPr>
          <p:cNvPr id="332" name="Google Shape;332;p6"/>
          <p:cNvSpPr txBox="1"/>
          <p:nvPr/>
        </p:nvSpPr>
        <p:spPr>
          <a:xfrm>
            <a:off x="2971800" y="4191000"/>
            <a:ext cx="4572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3" name="Google Shape;333;p6"/>
          <p:cNvSpPr txBox="1"/>
          <p:nvPr/>
        </p:nvSpPr>
        <p:spPr>
          <a:xfrm>
            <a:off x="2286000" y="5791200"/>
            <a:ext cx="304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4" name="Google Shape;334;p6"/>
          <p:cNvSpPr/>
          <p:nvPr/>
        </p:nvSpPr>
        <p:spPr>
          <a:xfrm>
            <a:off x="4879975" y="6099175"/>
            <a:ext cx="301625" cy="301625"/>
          </a:xfrm>
          <a:custGeom>
            <a:rect b="b" l="l" r="r" t="t"/>
            <a:pathLst>
              <a:path extrusionOk="0" h="120000" w="120000">
                <a:moveTo>
                  <a:pt x="0" y="0"/>
                </a:moveTo>
                <a:lnTo>
                  <a:pt x="120000" y="0"/>
                </a:lnTo>
                <a:lnTo>
                  <a:pt x="120000" y="120000"/>
                </a:lnTo>
                <a:lnTo>
                  <a:pt x="0" y="120000"/>
                </a:lnTo>
                <a:close/>
                <a:moveTo>
                  <a:pt x="15000" y="60000"/>
                </a:moveTo>
                <a:lnTo>
                  <a:pt x="105000" y="15000"/>
                </a:lnTo>
                <a:lnTo>
                  <a:pt x="105000" y="105000"/>
                </a:lnTo>
                <a:close/>
              </a:path>
              <a:path extrusionOk="0" fill="darken" h="120000" w="120000">
                <a:moveTo>
                  <a:pt x="15000" y="60000"/>
                </a:moveTo>
                <a:lnTo>
                  <a:pt x="105000" y="15000"/>
                </a:lnTo>
                <a:lnTo>
                  <a:pt x="105000" y="105000"/>
                </a:lnTo>
                <a:close/>
              </a:path>
              <a:path extrusionOk="0" fill="none" h="120000" w="120000">
                <a:moveTo>
                  <a:pt x="15000" y="60000"/>
                </a:moveTo>
                <a:lnTo>
                  <a:pt x="105000" y="15000"/>
                </a:lnTo>
                <a:lnTo>
                  <a:pt x="105000" y="105000"/>
                </a:lnTo>
                <a:close/>
              </a:path>
              <a:path extrusionOk="0" fill="none" h="120000" w="120000">
                <a:moveTo>
                  <a:pt x="0" y="0"/>
                </a:moveTo>
                <a:lnTo>
                  <a:pt x="120000" y="0"/>
                </a:lnTo>
                <a:lnTo>
                  <a:pt x="120000" y="120000"/>
                </a:lnTo>
                <a:lnTo>
                  <a:pt x="0" y="120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335" name="Google Shape;335;p6"/>
          <p:cNvGrpSpPr/>
          <p:nvPr/>
        </p:nvGrpSpPr>
        <p:grpSpPr>
          <a:xfrm>
            <a:off x="3886200" y="1066800"/>
            <a:ext cx="2133600" cy="762000"/>
            <a:chOff x="2304" y="816"/>
            <a:chExt cx="1344" cy="480"/>
          </a:xfrm>
        </p:grpSpPr>
        <p:grpSp>
          <p:nvGrpSpPr>
            <p:cNvPr id="336" name="Google Shape;336;p6"/>
            <p:cNvGrpSpPr/>
            <p:nvPr/>
          </p:nvGrpSpPr>
          <p:grpSpPr>
            <a:xfrm>
              <a:off x="3360" y="816"/>
              <a:ext cx="288" cy="480"/>
              <a:chOff x="3648" y="672"/>
              <a:chExt cx="288" cy="480"/>
            </a:xfrm>
          </p:grpSpPr>
          <p:sp>
            <p:nvSpPr>
              <p:cNvPr id="337" name="Google Shape;337;p6"/>
              <p:cNvSpPr txBox="1"/>
              <p:nvPr/>
            </p:nvSpPr>
            <p:spPr>
              <a:xfrm>
                <a:off x="3648" y="672"/>
                <a:ext cx="288"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4</a:t>
                </a:r>
                <a:endParaRPr/>
              </a:p>
            </p:txBody>
          </p:sp>
          <p:sp>
            <p:nvSpPr>
              <p:cNvPr id="338" name="Google Shape;338;p6"/>
              <p:cNvSpPr txBox="1"/>
              <p:nvPr/>
            </p:nvSpPr>
            <p:spPr>
              <a:xfrm>
                <a:off x="3648" y="864"/>
                <a:ext cx="288"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4</a:t>
                </a:r>
                <a:endParaRPr/>
              </a:p>
            </p:txBody>
          </p:sp>
        </p:grpSp>
        <p:sp>
          <p:nvSpPr>
            <p:cNvPr id="339" name="Google Shape;339;p6"/>
            <p:cNvSpPr txBox="1"/>
            <p:nvPr/>
          </p:nvSpPr>
          <p:spPr>
            <a:xfrm>
              <a:off x="2304" y="864"/>
              <a:ext cx="1248"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      Nhịp </a:t>
              </a:r>
              <a:endParaRPr/>
            </a:p>
          </p:txBody>
        </p:sp>
      </p:grpSp>
      <p:grpSp>
        <p:nvGrpSpPr>
          <p:cNvPr id="340" name="Google Shape;340;p6"/>
          <p:cNvGrpSpPr/>
          <p:nvPr/>
        </p:nvGrpSpPr>
        <p:grpSpPr>
          <a:xfrm>
            <a:off x="3276600" y="2362200"/>
            <a:ext cx="457200" cy="762000"/>
            <a:chOff x="1632" y="1248"/>
            <a:chExt cx="288" cy="480"/>
          </a:xfrm>
        </p:grpSpPr>
        <p:sp>
          <p:nvSpPr>
            <p:cNvPr id="341" name="Google Shape;341;p6"/>
            <p:cNvSpPr txBox="1"/>
            <p:nvPr/>
          </p:nvSpPr>
          <p:spPr>
            <a:xfrm>
              <a:off x="1632" y="1248"/>
              <a:ext cx="288"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4</a:t>
              </a:r>
              <a:endParaRPr/>
            </a:p>
          </p:txBody>
        </p:sp>
        <p:sp>
          <p:nvSpPr>
            <p:cNvPr id="342" name="Google Shape;342;p6"/>
            <p:cNvSpPr txBox="1"/>
            <p:nvPr/>
          </p:nvSpPr>
          <p:spPr>
            <a:xfrm>
              <a:off x="1632" y="1440"/>
              <a:ext cx="288"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4</a:t>
              </a:r>
              <a:endParaRPr/>
            </a:p>
          </p:txBody>
        </p:sp>
      </p:grpSp>
      <p:sp>
        <p:nvSpPr>
          <p:cNvPr id="343" name="Google Shape;343;p6"/>
          <p:cNvSpPr txBox="1"/>
          <p:nvPr/>
        </p:nvSpPr>
        <p:spPr>
          <a:xfrm>
            <a:off x="1524000" y="3429000"/>
            <a:ext cx="6400800" cy="2514600"/>
          </a:xfrm>
          <a:prstGeom prst="rect">
            <a:avLst/>
          </a:prstGeom>
          <a:gradFill>
            <a:gsLst>
              <a:gs pos="0">
                <a:srgbClr val="184718"/>
              </a:gs>
              <a:gs pos="50000">
                <a:srgbClr val="339933"/>
              </a:gs>
              <a:gs pos="100000">
                <a:srgbClr val="184718"/>
              </a:gs>
            </a:gsLst>
            <a:lin ang="5400000" scaled="0"/>
          </a:gradFill>
          <a:ln>
            <a:noFill/>
          </a:ln>
        </p:spPr>
        <p:txBody>
          <a:bodyPr anchorCtr="0" anchor="ctr" bIns="45700" lIns="91425" spcFirstLastPara="1" rIns="91425" wrap="square" tIns="45700">
            <a:noAutofit/>
          </a:bodyPr>
          <a:lstStyle/>
          <a:p>
            <a:pPr indent="-152400" lvl="0" marL="0" marR="0" rtl="0" algn="l">
              <a:lnSpc>
                <a:spcPct val="100000"/>
              </a:lnSpc>
              <a:spcBef>
                <a:spcPts val="0"/>
              </a:spcBef>
              <a:spcAft>
                <a:spcPts val="0"/>
              </a:spcAft>
              <a:buClr>
                <a:schemeClr val="lt1"/>
              </a:buClr>
              <a:buSzPts val="2400"/>
              <a:buFont typeface="Times New Roman"/>
              <a:buChar char="-"/>
            </a:pPr>
            <a:r>
              <a:rPr b="0" i="0" lang="en-US" sz="2400" u="none">
                <a:solidFill>
                  <a:schemeClr val="lt1"/>
                </a:solidFill>
                <a:latin typeface="Times New Roman"/>
                <a:ea typeface="Times New Roman"/>
                <a:cs typeface="Times New Roman"/>
                <a:sym typeface="Times New Roman"/>
              </a:rPr>
              <a:t>Nhịp        có  4 phách trong mỗi ô nhịp, mỗi </a:t>
            </a:r>
            <a:endParaRPr/>
          </a:p>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phách là hình nốt đen. Phách thứ nhất mạnh,</a:t>
            </a:r>
            <a:endParaRPr/>
          </a:p>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phách thứ hai nhẹ, phách thứ ba mạnh vừa, </a:t>
            </a:r>
            <a:endParaRPr/>
          </a:p>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phách thứ tư nhẹ.</a:t>
            </a:r>
            <a:endParaRPr/>
          </a:p>
        </p:txBody>
      </p:sp>
      <p:grpSp>
        <p:nvGrpSpPr>
          <p:cNvPr id="344" name="Google Shape;344;p6"/>
          <p:cNvGrpSpPr/>
          <p:nvPr/>
        </p:nvGrpSpPr>
        <p:grpSpPr>
          <a:xfrm>
            <a:off x="2514600" y="3621087"/>
            <a:ext cx="622300" cy="881062"/>
            <a:chOff x="2928" y="1296"/>
            <a:chExt cx="288" cy="404"/>
          </a:xfrm>
        </p:grpSpPr>
        <p:sp>
          <p:nvSpPr>
            <p:cNvPr id="345" name="Google Shape;345;p6"/>
            <p:cNvSpPr txBox="1"/>
            <p:nvPr/>
          </p:nvSpPr>
          <p:spPr>
            <a:xfrm>
              <a:off x="2928" y="1296"/>
              <a:ext cx="288" cy="18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a:solidFill>
                    <a:schemeClr val="lt1"/>
                  </a:solidFill>
                  <a:latin typeface="Times New Roman"/>
                  <a:ea typeface="Times New Roman"/>
                  <a:cs typeface="Times New Roman"/>
                  <a:sym typeface="Times New Roman"/>
                </a:rPr>
                <a:t>4</a:t>
              </a:r>
              <a:endParaRPr/>
            </a:p>
          </p:txBody>
        </p:sp>
        <p:sp>
          <p:nvSpPr>
            <p:cNvPr id="346" name="Google Shape;346;p6"/>
            <p:cNvSpPr txBox="1"/>
            <p:nvPr/>
          </p:nvSpPr>
          <p:spPr>
            <a:xfrm>
              <a:off x="2928" y="1488"/>
              <a:ext cx="288" cy="2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Times New Roman"/>
                <a:buNone/>
              </a:pPr>
              <a:r>
                <a:rPr b="0" i="0" lang="en-US" sz="2400" u="none">
                  <a:solidFill>
                    <a:schemeClr val="lt1"/>
                  </a:solidFill>
                  <a:latin typeface="Times New Roman"/>
                  <a:ea typeface="Times New Roman"/>
                  <a:cs typeface="Times New Roman"/>
                  <a:sym typeface="Times New Roman"/>
                </a:rPr>
                <a:t>4</a:t>
              </a:r>
              <a:endParaRPr/>
            </a:p>
          </p:txBody>
        </p:sp>
      </p:grpSp>
      <p:sp>
        <p:nvSpPr>
          <p:cNvPr id="347" name="Google Shape;347;p6"/>
          <p:cNvSpPr/>
          <p:nvPr/>
        </p:nvSpPr>
        <p:spPr>
          <a:xfrm>
            <a:off x="3276600" y="304800"/>
            <a:ext cx="1838325" cy="590550"/>
          </a:xfrm>
          <a:prstGeom prst="rect">
            <a:avLst/>
          </a:prstGeom>
        </p:spPr>
        <p:txBody>
          <a:bodyPr>
            <a:prstTxWarp prst="textPlain"/>
          </a:bodyPr>
          <a:lstStyle/>
          <a:p>
            <a:pPr lvl="0" algn="l"/>
            <a:r>
              <a:rPr b="0" i="0">
                <a:ln cap="flat" cmpd="sng" w="9525">
                  <a:solidFill>
                    <a:srgbClr val="000000"/>
                  </a:solidFill>
                  <a:prstDash val="solid"/>
                  <a:miter lim="800000"/>
                  <a:headEnd len="sm" w="sm" type="none"/>
                  <a:tailEnd len="sm" w="sm" type="none"/>
                </a:ln>
                <a:solidFill>
                  <a:srgbClr val="FFFFFF"/>
                </a:solidFill>
                <a:latin typeface="Times New Roman"/>
              </a:rPr>
              <a:t>Nhận xét </a:t>
            </a:r>
          </a:p>
        </p:txBody>
      </p:sp>
    </p:spTree>
  </p:cSld>
  <p:clrMapOvr>
    <a:masterClrMapping/>
  </p:clrMapOvr>
  <p:transition spd="slow">
    <p:checker/>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1" name="Shape 351"/>
        <p:cNvGrpSpPr/>
        <p:nvPr/>
      </p:nvGrpSpPr>
      <p:grpSpPr>
        <a:xfrm>
          <a:off x="0" y="0"/>
          <a:ext cx="0" cy="0"/>
          <a:chOff x="0" y="0"/>
          <a:chExt cx="0" cy="0"/>
        </a:xfrm>
      </p:grpSpPr>
      <p:pic>
        <p:nvPicPr>
          <p:cNvPr id="352" name="Google Shape;352;p7"/>
          <p:cNvPicPr preferRelativeResize="0"/>
          <p:nvPr/>
        </p:nvPicPr>
        <p:blipFill rotWithShape="1">
          <a:blip r:embed="rId3">
            <a:alphaModFix/>
          </a:blip>
          <a:srcRect b="0" l="0" r="0" t="0"/>
          <a:stretch/>
        </p:blipFill>
        <p:spPr>
          <a:xfrm>
            <a:off x="228600" y="0"/>
            <a:ext cx="8686800" cy="5419725"/>
          </a:xfrm>
          <a:prstGeom prst="rect">
            <a:avLst/>
          </a:prstGeom>
          <a:noFill/>
          <a:ln>
            <a:noFill/>
          </a:ln>
        </p:spPr>
      </p:pic>
      <p:sp>
        <p:nvSpPr>
          <p:cNvPr id="353" name="Google Shape;353;p7"/>
          <p:cNvSpPr txBox="1"/>
          <p:nvPr/>
        </p:nvSpPr>
        <p:spPr>
          <a:xfrm>
            <a:off x="4876800" y="3352800"/>
            <a:ext cx="1524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2000"/>
              <a:buFont typeface="Times New Roman"/>
              <a:buNone/>
            </a:pPr>
            <a:r>
              <a:rPr b="0" i="0" lang="en-US" sz="2000" u="none">
                <a:solidFill>
                  <a:srgbClr val="CC0000"/>
                </a:solidFill>
                <a:latin typeface="Times New Roman"/>
                <a:ea typeface="Times New Roman"/>
                <a:cs typeface="Times New Roman"/>
                <a:sym typeface="Times New Roman"/>
              </a:rPr>
              <a:t>+ Đoạn a:</a:t>
            </a:r>
            <a:endParaRPr/>
          </a:p>
        </p:txBody>
      </p:sp>
      <p:sp>
        <p:nvSpPr>
          <p:cNvPr id="354" name="Google Shape;354;p7"/>
          <p:cNvSpPr txBox="1"/>
          <p:nvPr/>
        </p:nvSpPr>
        <p:spPr>
          <a:xfrm>
            <a:off x="4800600" y="3810000"/>
            <a:ext cx="4953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2000"/>
              <a:buFont typeface="Times New Roman"/>
              <a:buNone/>
            </a:pPr>
            <a:r>
              <a:rPr b="0" i="0" lang="en-US" sz="2000" u="none">
                <a:solidFill>
                  <a:srgbClr val="CC0000"/>
                </a:solidFill>
                <a:latin typeface="Times New Roman"/>
                <a:ea typeface="Times New Roman"/>
                <a:cs typeface="Times New Roman"/>
                <a:sym typeface="Times New Roman"/>
              </a:rPr>
              <a:t>“ Ơi hàng cây … tấm lòng thiết tha </a:t>
            </a:r>
            <a:endParaRPr/>
          </a:p>
        </p:txBody>
      </p:sp>
      <p:sp>
        <p:nvSpPr>
          <p:cNvPr id="355" name="Google Shape;355;p7"/>
          <p:cNvSpPr txBox="1"/>
          <p:nvPr/>
        </p:nvSpPr>
        <p:spPr>
          <a:xfrm>
            <a:off x="4876800" y="4648200"/>
            <a:ext cx="4953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2000"/>
              <a:buFont typeface="Times New Roman"/>
              <a:buNone/>
            </a:pPr>
            <a:r>
              <a:rPr b="0" i="0" lang="en-US" sz="2000" u="none">
                <a:solidFill>
                  <a:srgbClr val="CC0000"/>
                </a:solidFill>
                <a:latin typeface="Times New Roman"/>
                <a:ea typeface="Times New Roman"/>
                <a:cs typeface="Times New Roman"/>
                <a:sym typeface="Times New Roman"/>
              </a:rPr>
              <a:t>“ Khi bình minh … dịu êm ”</a:t>
            </a:r>
            <a:endParaRPr/>
          </a:p>
        </p:txBody>
      </p:sp>
      <p:sp>
        <p:nvSpPr>
          <p:cNvPr id="356" name="Google Shape;356;p7"/>
          <p:cNvSpPr txBox="1"/>
          <p:nvPr/>
        </p:nvSpPr>
        <p:spPr>
          <a:xfrm>
            <a:off x="5029200" y="5715000"/>
            <a:ext cx="4953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2000"/>
              <a:buFont typeface="Times New Roman"/>
              <a:buNone/>
            </a:pPr>
            <a:r>
              <a:rPr b="0" i="0" lang="en-US" sz="2000" u="none">
                <a:solidFill>
                  <a:srgbClr val="CC0000"/>
                </a:solidFill>
                <a:latin typeface="Times New Roman"/>
                <a:ea typeface="Times New Roman"/>
                <a:cs typeface="Times New Roman"/>
                <a:sym typeface="Times New Roman"/>
              </a:rPr>
              <a:t>“ Như thời gian … sáng ngời ”</a:t>
            </a:r>
            <a:endParaRPr/>
          </a:p>
        </p:txBody>
      </p:sp>
      <p:sp>
        <p:nvSpPr>
          <p:cNvPr id="357" name="Google Shape;357;p7"/>
          <p:cNvSpPr txBox="1"/>
          <p:nvPr/>
        </p:nvSpPr>
        <p:spPr>
          <a:xfrm>
            <a:off x="4953000" y="4191000"/>
            <a:ext cx="1524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2000"/>
              <a:buFont typeface="Times New Roman"/>
              <a:buNone/>
            </a:pPr>
            <a:r>
              <a:rPr b="0" i="0" lang="en-US" sz="2000" u="none">
                <a:solidFill>
                  <a:srgbClr val="CC0000"/>
                </a:solidFill>
                <a:latin typeface="Times New Roman"/>
                <a:ea typeface="Times New Roman"/>
                <a:cs typeface="Times New Roman"/>
                <a:sym typeface="Times New Roman"/>
              </a:rPr>
              <a:t>+ Đoạn á:</a:t>
            </a:r>
            <a:endParaRPr/>
          </a:p>
        </p:txBody>
      </p:sp>
      <p:sp>
        <p:nvSpPr>
          <p:cNvPr id="358" name="Google Shape;358;p7"/>
          <p:cNvSpPr txBox="1"/>
          <p:nvPr/>
        </p:nvSpPr>
        <p:spPr>
          <a:xfrm>
            <a:off x="5105400" y="5181600"/>
            <a:ext cx="1524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2000"/>
              <a:buFont typeface="Times New Roman"/>
              <a:buNone/>
            </a:pPr>
            <a:r>
              <a:rPr b="0" i="0" lang="en-US" sz="2000" u="none">
                <a:solidFill>
                  <a:srgbClr val="CC0000"/>
                </a:solidFill>
                <a:latin typeface="Times New Roman"/>
                <a:ea typeface="Times New Roman"/>
                <a:cs typeface="Times New Roman"/>
                <a:sym typeface="Times New Roman"/>
              </a:rPr>
              <a:t>+ Đoạn b:</a:t>
            </a:r>
            <a:endParaRPr/>
          </a:p>
        </p:txBody>
      </p:sp>
      <p:sp>
        <p:nvSpPr>
          <p:cNvPr id="359" name="Google Shape;359;p7"/>
          <p:cNvSpPr txBox="1"/>
          <p:nvPr/>
        </p:nvSpPr>
        <p:spPr>
          <a:xfrm>
            <a:off x="228600" y="5334000"/>
            <a:ext cx="4038600" cy="10160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CC0000"/>
              </a:buClr>
              <a:buSzPts val="2400"/>
              <a:buFont typeface="Times New Roman"/>
              <a:buChar char="-"/>
            </a:pPr>
            <a:r>
              <a:rPr b="0" i="0" lang="en-US" sz="2400" u="none">
                <a:solidFill>
                  <a:srgbClr val="CC0000"/>
                </a:solidFill>
                <a:latin typeface="Times New Roman"/>
                <a:ea typeface="Times New Roman"/>
                <a:cs typeface="Times New Roman"/>
                <a:sym typeface="Times New Roman"/>
              </a:rPr>
              <a:t>Bài hát gồm 3 đoạn:</a:t>
            </a:r>
            <a:endParaRPr/>
          </a:p>
          <a:p>
            <a:pPr indent="0" lvl="0" marL="0" marR="0" rtl="0" algn="l">
              <a:lnSpc>
                <a:spcPct val="100000"/>
              </a:lnSpc>
              <a:spcBef>
                <a:spcPts val="1200"/>
              </a:spcBef>
              <a:spcAft>
                <a:spcPts val="0"/>
              </a:spcAft>
              <a:buClr>
                <a:srgbClr val="CC0000"/>
              </a:buClr>
              <a:buSzPts val="2400"/>
              <a:buFont typeface="Times New Roman"/>
              <a:buNone/>
            </a:pPr>
            <a:r>
              <a:rPr b="0" i="0" lang="en-US" sz="2400" u="none">
                <a:solidFill>
                  <a:srgbClr val="CC0000"/>
                </a:solidFill>
                <a:latin typeface="Times New Roman"/>
                <a:ea typeface="Times New Roman"/>
                <a:cs typeface="Times New Roman"/>
                <a:sym typeface="Times New Roman"/>
              </a:rPr>
              <a:t>Theo cấu trúc a – á - b</a:t>
            </a:r>
            <a:endParaRPr/>
          </a:p>
        </p:txBody>
      </p:sp>
      <p:sp>
        <p:nvSpPr>
          <p:cNvPr id="360" name="Google Shape;360;p7"/>
          <p:cNvSpPr/>
          <p:nvPr/>
        </p:nvSpPr>
        <p:spPr>
          <a:xfrm>
            <a:off x="8077200" y="6172200"/>
            <a:ext cx="381000" cy="381000"/>
          </a:xfrm>
          <a:custGeom>
            <a:rect b="b" l="l" r="r" t="t"/>
            <a:pathLst>
              <a:path extrusionOk="0" h="120000" w="120000">
                <a:moveTo>
                  <a:pt x="0" y="0"/>
                </a:moveTo>
                <a:lnTo>
                  <a:pt x="120000" y="0"/>
                </a:lnTo>
                <a:lnTo>
                  <a:pt x="120000" y="120000"/>
                </a:lnTo>
                <a:lnTo>
                  <a:pt x="0" y="120000"/>
                </a:lnTo>
                <a:close/>
                <a:moveTo>
                  <a:pt x="105000" y="60000"/>
                </a:moveTo>
                <a:lnTo>
                  <a:pt x="15000" y="15000"/>
                </a:lnTo>
                <a:lnTo>
                  <a:pt x="15000" y="105000"/>
                </a:lnTo>
                <a:close/>
              </a:path>
              <a:path extrusionOk="0" fill="darken" h="120000" w="120000">
                <a:moveTo>
                  <a:pt x="105000" y="60000"/>
                </a:moveTo>
                <a:lnTo>
                  <a:pt x="15000" y="15000"/>
                </a:lnTo>
                <a:lnTo>
                  <a:pt x="15000" y="105000"/>
                </a:lnTo>
                <a:close/>
              </a:path>
              <a:path extrusionOk="0" fill="none" h="120000" w="120000">
                <a:moveTo>
                  <a:pt x="105000" y="60000"/>
                </a:moveTo>
                <a:lnTo>
                  <a:pt x="15000" y="105000"/>
                </a:lnTo>
                <a:lnTo>
                  <a:pt x="15000" y="15000"/>
                </a:lnTo>
                <a:close/>
              </a:path>
              <a:path extrusionOk="0" fill="none" h="120000" w="120000">
                <a:moveTo>
                  <a:pt x="0" y="0"/>
                </a:moveTo>
                <a:lnTo>
                  <a:pt x="120000" y="0"/>
                </a:lnTo>
                <a:lnTo>
                  <a:pt x="120000" y="120000"/>
                </a:lnTo>
                <a:lnTo>
                  <a:pt x="0" y="120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push dir="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8"/>
          <p:cNvSpPr txBox="1"/>
          <p:nvPr>
            <p:ph type="title"/>
          </p:nvPr>
        </p:nvSpPr>
        <p:spPr>
          <a:xfrm>
            <a:off x="457200" y="6858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00"/>
              </a:buClr>
              <a:buSzPts val="3200"/>
              <a:buFont typeface="Times New Roman"/>
              <a:buNone/>
            </a:pPr>
            <a:r>
              <a:rPr b="1" i="0" lang="en-US" sz="3200" u="none">
                <a:solidFill>
                  <a:srgbClr val="FFFF00"/>
                </a:solidFill>
                <a:latin typeface="Times New Roman"/>
                <a:ea typeface="Times New Roman"/>
                <a:cs typeface="Times New Roman"/>
                <a:sym typeface="Times New Roman"/>
              </a:rPr>
              <a:t>NỘI DUNG </a:t>
            </a:r>
            <a:br>
              <a:rPr b="1" i="0" lang="en-US" sz="3200" u="none">
                <a:solidFill>
                  <a:srgbClr val="FFFF00"/>
                </a:solidFill>
                <a:latin typeface="Times New Roman"/>
                <a:ea typeface="Times New Roman"/>
                <a:cs typeface="Times New Roman"/>
                <a:sym typeface="Times New Roman"/>
              </a:rPr>
            </a:br>
            <a:r>
              <a:rPr b="1" i="0" lang="en-US" sz="2800" u="none">
                <a:solidFill>
                  <a:srgbClr val="FFFF00"/>
                </a:solidFill>
                <a:latin typeface="Times New Roman"/>
                <a:ea typeface="Times New Roman"/>
                <a:cs typeface="Times New Roman"/>
                <a:sym typeface="Times New Roman"/>
              </a:rPr>
              <a:t>BÀI HÁT MÁI TRƯỜNG MẾN YÊU</a:t>
            </a:r>
            <a:br>
              <a:rPr b="1" i="0" lang="en-US" sz="2800" u="none">
                <a:solidFill>
                  <a:srgbClr val="FFFF00"/>
                </a:solidFill>
                <a:latin typeface="Times New Roman"/>
                <a:ea typeface="Times New Roman"/>
                <a:cs typeface="Times New Roman"/>
                <a:sym typeface="Times New Roman"/>
              </a:rPr>
            </a:br>
            <a:endParaRPr/>
          </a:p>
        </p:txBody>
      </p:sp>
      <p:sp>
        <p:nvSpPr>
          <p:cNvPr id="366" name="Google Shape;366;p8"/>
          <p:cNvSpPr txBox="1"/>
          <p:nvPr>
            <p:ph idx="1" type="body"/>
          </p:nvPr>
        </p:nvSpPr>
        <p:spPr>
          <a:xfrm>
            <a:off x="457200" y="2179637"/>
            <a:ext cx="8229600" cy="1935162"/>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Clr>
                <a:schemeClr val="lt1"/>
              </a:buClr>
              <a:buSzPts val="2800"/>
              <a:buFont typeface="Times New Roman"/>
              <a:buChar char="•"/>
            </a:pPr>
            <a:r>
              <a:rPr b="0" i="0" lang="en-US" sz="2800" u="none">
                <a:solidFill>
                  <a:schemeClr val="lt1"/>
                </a:solidFill>
                <a:latin typeface="Times New Roman"/>
                <a:ea typeface="Times New Roman"/>
                <a:cs typeface="Times New Roman"/>
                <a:sym typeface="Times New Roman"/>
              </a:rPr>
              <a:t>Bài hát </a:t>
            </a:r>
            <a:r>
              <a:rPr b="1" i="1" lang="en-US" sz="2800" u="none">
                <a:solidFill>
                  <a:schemeClr val="lt1"/>
                </a:solidFill>
                <a:latin typeface="Times New Roman"/>
                <a:ea typeface="Times New Roman"/>
                <a:cs typeface="Times New Roman"/>
                <a:sym typeface="Times New Roman"/>
              </a:rPr>
              <a:t>Mái trường mến yêu</a:t>
            </a:r>
            <a:r>
              <a:rPr b="0" i="0" lang="en-US" sz="2800" u="none">
                <a:solidFill>
                  <a:schemeClr val="lt1"/>
                </a:solidFill>
                <a:latin typeface="Times New Roman"/>
                <a:ea typeface="Times New Roman"/>
                <a:cs typeface="Times New Roman"/>
                <a:sym typeface="Times New Roman"/>
              </a:rPr>
              <a:t> gợi lên hình ảnh ngôi trường quen thuộc với những hàng cây xanh thắm, có đàn chim vui hót trong vòm lá. Nơi đây có các thầy giáo, cô giáo suốt đời gắn bó với sự nghiệp trồng người.</a:t>
            </a:r>
            <a:endParaRPr/>
          </a:p>
        </p:txBody>
      </p:sp>
      <p:sp>
        <p:nvSpPr>
          <p:cNvPr id="367" name="Google Shape;367;p8"/>
          <p:cNvSpPr txBox="1"/>
          <p:nvPr/>
        </p:nvSpPr>
        <p:spPr>
          <a:xfrm>
            <a:off x="7315200" y="944562"/>
            <a:ext cx="1143000" cy="11890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7200"/>
              <a:buFont typeface="Times New Roman"/>
              <a:buNone/>
            </a:pPr>
            <a:r>
              <a:rPr b="0" i="0" lang="en-US" sz="7200" u="none">
                <a:solidFill>
                  <a:schemeClr val="lt1"/>
                </a:solidFill>
                <a:latin typeface="Times New Roman"/>
                <a:ea typeface="Times New Roman"/>
                <a:cs typeface="Times New Roman"/>
                <a:sym typeface="Times New Roman"/>
              </a:rPr>
              <a:t>✍</a:t>
            </a:r>
            <a:endParaRPr/>
          </a:p>
        </p:txBody>
      </p:sp>
      <p:sp>
        <p:nvSpPr>
          <p:cNvPr id="368" name="Google Shape;368;p8"/>
          <p:cNvSpPr/>
          <p:nvPr/>
        </p:nvSpPr>
        <p:spPr>
          <a:xfrm>
            <a:off x="6858000" y="5638800"/>
            <a:ext cx="381000" cy="381000"/>
          </a:xfrm>
          <a:custGeom>
            <a:rect b="b" l="l" r="r" t="t"/>
            <a:pathLst>
              <a:path extrusionOk="0" h="120000" w="120000">
                <a:moveTo>
                  <a:pt x="0" y="0"/>
                </a:moveTo>
                <a:lnTo>
                  <a:pt x="120000" y="0"/>
                </a:lnTo>
                <a:lnTo>
                  <a:pt x="120000" y="120000"/>
                </a:lnTo>
                <a:lnTo>
                  <a:pt x="0" y="120000"/>
                </a:lnTo>
                <a:close/>
                <a:moveTo>
                  <a:pt x="15000" y="60000"/>
                </a:moveTo>
                <a:lnTo>
                  <a:pt x="105000" y="15000"/>
                </a:lnTo>
                <a:lnTo>
                  <a:pt x="105000" y="105000"/>
                </a:lnTo>
                <a:close/>
              </a:path>
              <a:path extrusionOk="0" fill="darken" h="120000" w="120000">
                <a:moveTo>
                  <a:pt x="15000" y="60000"/>
                </a:moveTo>
                <a:lnTo>
                  <a:pt x="105000" y="15000"/>
                </a:lnTo>
                <a:lnTo>
                  <a:pt x="105000" y="105000"/>
                </a:lnTo>
                <a:close/>
              </a:path>
              <a:path extrusionOk="0" fill="none" h="120000" w="120000">
                <a:moveTo>
                  <a:pt x="15000" y="60000"/>
                </a:moveTo>
                <a:lnTo>
                  <a:pt x="105000" y="15000"/>
                </a:lnTo>
                <a:lnTo>
                  <a:pt x="105000" y="105000"/>
                </a:lnTo>
                <a:close/>
              </a:path>
              <a:path extrusionOk="0" fill="none" h="120000" w="120000">
                <a:moveTo>
                  <a:pt x="0" y="0"/>
                </a:moveTo>
                <a:lnTo>
                  <a:pt x="120000" y="0"/>
                </a:lnTo>
                <a:lnTo>
                  <a:pt x="120000" y="120000"/>
                </a:lnTo>
                <a:lnTo>
                  <a:pt x="0" y="120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3300"/>
            </a:gs>
            <a:gs pos="50000">
              <a:srgbClr val="006600"/>
            </a:gs>
            <a:gs pos="100000">
              <a:srgbClr val="003300"/>
            </a:gs>
          </a:gsLst>
          <a:lin ang="0" scaled="0"/>
        </a:gradFill>
      </p:bgPr>
    </p:bg>
    <p:spTree>
      <p:nvGrpSpPr>
        <p:cNvPr id="372" name="Shape 372"/>
        <p:cNvGrpSpPr/>
        <p:nvPr/>
      </p:nvGrpSpPr>
      <p:grpSpPr>
        <a:xfrm>
          <a:off x="0" y="0"/>
          <a:ext cx="0" cy="0"/>
          <a:chOff x="0" y="0"/>
          <a:chExt cx="0" cy="0"/>
        </a:xfrm>
      </p:grpSpPr>
      <p:sp>
        <p:nvSpPr>
          <p:cNvPr id="373" name="Google Shape;373;p9"/>
          <p:cNvSpPr txBox="1"/>
          <p:nvPr>
            <p:ph type="title"/>
          </p:nvPr>
        </p:nvSpPr>
        <p:spPr>
          <a:xfrm>
            <a:off x="1676400" y="1143000"/>
            <a:ext cx="6480175" cy="9906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00"/>
              </a:buClr>
              <a:buSzPts val="2800"/>
              <a:buFont typeface="Times New Roman"/>
              <a:buNone/>
            </a:pPr>
            <a:r>
              <a:rPr b="1" i="0" lang="en-US" sz="2800" u="none">
                <a:solidFill>
                  <a:srgbClr val="FFFF00"/>
                </a:solidFill>
                <a:latin typeface="Times New Roman"/>
                <a:ea typeface="Times New Roman"/>
                <a:cs typeface="Times New Roman"/>
                <a:sym typeface="Times New Roman"/>
              </a:rPr>
              <a:t> </a:t>
            </a:r>
            <a:br>
              <a:rPr b="1" i="0" lang="en-US" sz="2800" u="none">
                <a:solidFill>
                  <a:srgbClr val="FFFF00"/>
                </a:solidFill>
                <a:latin typeface="Times New Roman"/>
                <a:ea typeface="Times New Roman"/>
                <a:cs typeface="Times New Roman"/>
                <a:sym typeface="Times New Roman"/>
              </a:rPr>
            </a:br>
            <a:r>
              <a:rPr b="1" i="0" lang="en-US" sz="2800" u="none">
                <a:solidFill>
                  <a:srgbClr val="FFFF00"/>
                </a:solidFill>
                <a:latin typeface="Times New Roman"/>
                <a:ea typeface="Times New Roman"/>
                <a:cs typeface="Times New Roman"/>
                <a:sym typeface="Times New Roman"/>
              </a:rPr>
              <a:t>VÀ BÀI HÁT ĐI HỌC</a:t>
            </a:r>
            <a:endParaRPr/>
          </a:p>
        </p:txBody>
      </p:sp>
      <p:sp>
        <p:nvSpPr>
          <p:cNvPr id="374" name="Google Shape;374;p9"/>
          <p:cNvSpPr txBox="1"/>
          <p:nvPr>
            <p:ph idx="1" type="body"/>
          </p:nvPr>
        </p:nvSpPr>
        <p:spPr>
          <a:xfrm>
            <a:off x="3733800" y="5105400"/>
            <a:ext cx="4800600" cy="9144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1800"/>
              <a:buFont typeface="Times New Roman"/>
              <a:buChar char="•"/>
            </a:pPr>
            <a:r>
              <a:rPr b="0" i="0" lang="en-US" sz="1800" u="none">
                <a:solidFill>
                  <a:schemeClr val="lt1"/>
                </a:solidFill>
                <a:latin typeface="Times New Roman"/>
                <a:ea typeface="Times New Roman"/>
                <a:cs typeface="Times New Roman"/>
                <a:sym typeface="Times New Roman"/>
              </a:rPr>
              <a:t>HS theo dõi SGK/T7, sau đó phát biểu</a:t>
            </a:r>
            <a:endParaRPr/>
          </a:p>
        </p:txBody>
      </p:sp>
      <p:pic>
        <p:nvPicPr>
          <p:cNvPr id="375" name="Google Shape;375;p9"/>
          <p:cNvPicPr preferRelativeResize="0"/>
          <p:nvPr/>
        </p:nvPicPr>
        <p:blipFill rotWithShape="1">
          <a:blip r:embed="rId3">
            <a:alphaModFix/>
          </a:blip>
          <a:srcRect b="0" l="0" r="0" t="0"/>
          <a:stretch/>
        </p:blipFill>
        <p:spPr>
          <a:xfrm>
            <a:off x="6324600" y="6172200"/>
            <a:ext cx="304800" cy="304800"/>
          </a:xfrm>
          <a:prstGeom prst="rect">
            <a:avLst/>
          </a:prstGeom>
          <a:noFill/>
          <a:ln>
            <a:noFill/>
          </a:ln>
        </p:spPr>
      </p:pic>
      <p:sp>
        <p:nvSpPr>
          <p:cNvPr id="376" name="Google Shape;376;p9"/>
          <p:cNvSpPr txBox="1"/>
          <p:nvPr/>
        </p:nvSpPr>
        <p:spPr>
          <a:xfrm>
            <a:off x="2286000" y="5791200"/>
            <a:ext cx="2286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7" name="Google Shape;377;p9"/>
          <p:cNvSpPr/>
          <p:nvPr/>
        </p:nvSpPr>
        <p:spPr>
          <a:xfrm>
            <a:off x="7391400" y="5943600"/>
            <a:ext cx="304800" cy="304800"/>
          </a:xfrm>
          <a:custGeom>
            <a:rect b="b" l="l" r="r" t="t"/>
            <a:pathLst>
              <a:path extrusionOk="0" h="120000" w="120000">
                <a:moveTo>
                  <a:pt x="0" y="0"/>
                </a:moveTo>
                <a:lnTo>
                  <a:pt x="120000" y="0"/>
                </a:lnTo>
                <a:lnTo>
                  <a:pt x="120000" y="120000"/>
                </a:lnTo>
                <a:lnTo>
                  <a:pt x="0" y="120000"/>
                </a:lnTo>
                <a:close/>
                <a:moveTo>
                  <a:pt x="105000" y="60000"/>
                </a:moveTo>
                <a:lnTo>
                  <a:pt x="15000" y="15000"/>
                </a:lnTo>
                <a:lnTo>
                  <a:pt x="15000" y="105000"/>
                </a:lnTo>
                <a:close/>
              </a:path>
              <a:path extrusionOk="0" fill="darken" h="120000" w="120000">
                <a:moveTo>
                  <a:pt x="105000" y="60000"/>
                </a:moveTo>
                <a:lnTo>
                  <a:pt x="15000" y="15000"/>
                </a:lnTo>
                <a:lnTo>
                  <a:pt x="15000" y="105000"/>
                </a:lnTo>
                <a:close/>
              </a:path>
              <a:path extrusionOk="0" fill="none" h="120000" w="120000">
                <a:moveTo>
                  <a:pt x="105000" y="60000"/>
                </a:moveTo>
                <a:lnTo>
                  <a:pt x="15000" y="105000"/>
                </a:lnTo>
                <a:lnTo>
                  <a:pt x="15000" y="15000"/>
                </a:lnTo>
                <a:close/>
              </a:path>
              <a:path extrusionOk="0" fill="none" h="120000" w="120000">
                <a:moveTo>
                  <a:pt x="0" y="0"/>
                </a:moveTo>
                <a:lnTo>
                  <a:pt x="120000" y="0"/>
                </a:lnTo>
                <a:lnTo>
                  <a:pt x="120000" y="120000"/>
                </a:lnTo>
                <a:lnTo>
                  <a:pt x="0" y="1200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descr="SGK%2520Am%2520nhac%25207%2520-%2520nhac%2520si%2520-%2520Bui%2520Dinh%2520Thao" id="378" name="Google Shape;378;p9"/>
          <p:cNvPicPr preferRelativeResize="0"/>
          <p:nvPr/>
        </p:nvPicPr>
        <p:blipFill rotWithShape="1">
          <a:blip r:embed="rId4">
            <a:alphaModFix/>
          </a:blip>
          <a:srcRect b="0" l="0" r="0" t="0"/>
          <a:stretch/>
        </p:blipFill>
        <p:spPr>
          <a:xfrm>
            <a:off x="1066800" y="2438400"/>
            <a:ext cx="2209800" cy="2911475"/>
          </a:xfrm>
          <a:prstGeom prst="rect">
            <a:avLst/>
          </a:prstGeom>
          <a:noFill/>
          <a:ln cap="flat" cmpd="sng" w="57150">
            <a:solidFill>
              <a:srgbClr val="CC0000"/>
            </a:solidFill>
            <a:prstDash val="solid"/>
            <a:miter lim="800000"/>
            <a:headEnd len="sm" w="sm" type="none"/>
            <a:tailEnd len="sm" w="sm" type="none"/>
          </a:ln>
        </p:spPr>
      </p:pic>
      <p:sp>
        <p:nvSpPr>
          <p:cNvPr id="379" name="Google Shape;379;p9"/>
          <p:cNvSpPr txBox="1"/>
          <p:nvPr/>
        </p:nvSpPr>
        <p:spPr>
          <a:xfrm>
            <a:off x="3124200" y="304800"/>
            <a:ext cx="3429000" cy="457200"/>
          </a:xfrm>
          <a:prstGeom prst="rect">
            <a:avLst/>
          </a:prstGeom>
          <a:gradFill>
            <a:gsLst>
              <a:gs pos="0">
                <a:srgbClr val="5E0000"/>
              </a:gs>
              <a:gs pos="50000">
                <a:srgbClr val="CC0000"/>
              </a:gs>
              <a:gs pos="100000">
                <a:srgbClr val="5E000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2400"/>
              <a:buFont typeface="Times New Roman"/>
              <a:buNone/>
            </a:pPr>
            <a:r>
              <a:rPr b="1" i="0" lang="en-US" sz="2400" u="none">
                <a:solidFill>
                  <a:srgbClr val="FFFF00"/>
                </a:solidFill>
                <a:latin typeface="Times New Roman"/>
                <a:ea typeface="Times New Roman"/>
                <a:cs typeface="Times New Roman"/>
                <a:sym typeface="Times New Roman"/>
              </a:rPr>
              <a:t>B.BÀI ĐỌC THÊM</a:t>
            </a:r>
            <a:endParaRPr/>
          </a:p>
        </p:txBody>
      </p:sp>
      <p:sp>
        <p:nvSpPr>
          <p:cNvPr id="380" name="Google Shape;380;p9"/>
          <p:cNvSpPr txBox="1"/>
          <p:nvPr/>
        </p:nvSpPr>
        <p:spPr>
          <a:xfrm>
            <a:off x="4800600" y="3276600"/>
            <a:ext cx="2667000" cy="457200"/>
          </a:xfrm>
          <a:prstGeom prst="rect">
            <a:avLst/>
          </a:prstGeom>
          <a:gradFill>
            <a:gsLst>
              <a:gs pos="0">
                <a:srgbClr val="004776"/>
              </a:gs>
              <a:gs pos="50000">
                <a:srgbClr val="0099FF"/>
              </a:gs>
              <a:gs pos="100000">
                <a:srgbClr val="004776"/>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Times New Roman"/>
              <a:buNone/>
            </a:pPr>
            <a:r>
              <a:rPr b="0" i="0" lang="en-US" sz="1800" u="none">
                <a:solidFill>
                  <a:schemeClr val="lt1"/>
                </a:solidFill>
                <a:latin typeface="Times New Roman"/>
                <a:ea typeface="Times New Roman"/>
                <a:cs typeface="Times New Roman"/>
                <a:sym typeface="Times New Roman"/>
              </a:rPr>
              <a:t>Bài hát Đi học</a:t>
            </a:r>
            <a:endParaRPr/>
          </a:p>
        </p:txBody>
      </p:sp>
      <p:sp>
        <p:nvSpPr>
          <p:cNvPr id="381" name="Google Shape;381;p9"/>
          <p:cNvSpPr/>
          <p:nvPr/>
        </p:nvSpPr>
        <p:spPr>
          <a:xfrm>
            <a:off x="2057400" y="990600"/>
            <a:ext cx="5562600" cy="533400"/>
          </a:xfrm>
          <a:prstGeom prst="rect">
            <a:avLst/>
          </a:prstGeom>
        </p:spPr>
        <p:txBody>
          <a:bodyPr>
            <a:prstTxWarp prst="textPlain"/>
          </a:bodyPr>
          <a:lstStyle/>
          <a:p>
            <a:pPr lvl="0" algn="l"/>
            <a:r>
              <a:rPr b="0" i="1">
                <a:ln cap="flat" cmpd="sng" w="9525">
                  <a:solidFill>
                    <a:srgbClr val="000000"/>
                  </a:solidFill>
                  <a:prstDash val="solid"/>
                  <a:miter lim="800000"/>
                  <a:headEnd len="sm" w="sm" type="none"/>
                  <a:tailEnd len="sm" w="sm" type="none"/>
                </a:ln>
                <a:solidFill>
                  <a:srgbClr val="FFFFFF"/>
                </a:solidFill>
                <a:latin typeface="Times New Roman"/>
              </a:rPr>
              <a:t>NHẠC SĨ BÙI ĐÌNH THẢO  </a:t>
            </a:r>
          </a:p>
        </p:txBody>
      </p:sp>
      <p:sp>
        <p:nvSpPr>
          <p:cNvPr id="382" name="Google Shape;382;p9"/>
          <p:cNvSpPr txBox="1"/>
          <p:nvPr/>
        </p:nvSpPr>
        <p:spPr>
          <a:xfrm>
            <a:off x="914400" y="5486400"/>
            <a:ext cx="2667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Times New Roman"/>
              <a:buNone/>
            </a:pPr>
            <a:r>
              <a:rPr b="0" i="0" lang="en-US" sz="1800" u="none">
                <a:solidFill>
                  <a:schemeClr val="lt1"/>
                </a:solidFill>
                <a:latin typeface="Times New Roman"/>
                <a:ea typeface="Times New Roman"/>
                <a:cs typeface="Times New Roman"/>
                <a:sym typeface="Times New Roman"/>
              </a:rPr>
              <a:t>Nhạc sĩ Bùi Đình Thảo</a:t>
            </a:r>
            <a:endParaRPr/>
          </a:p>
        </p:txBody>
      </p:sp>
      <p:sp>
        <p:nvSpPr>
          <p:cNvPr id="383" name="Google Shape;383;p9"/>
          <p:cNvSpPr txBox="1"/>
          <p:nvPr/>
        </p:nvSpPr>
        <p:spPr>
          <a:xfrm>
            <a:off x="5562600" y="3733800"/>
            <a:ext cx="609600" cy="3810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P</a:t>
            </a:r>
            <a:endParaRPr/>
          </a:p>
        </p:txBody>
      </p:sp>
      <p:sp>
        <p:nvSpPr>
          <p:cNvPr id="384" name="Google Shape;384;p9"/>
          <p:cNvSpPr txBox="1"/>
          <p:nvPr/>
        </p:nvSpPr>
        <p:spPr>
          <a:xfrm>
            <a:off x="6172200" y="3733800"/>
            <a:ext cx="609600" cy="3810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S</a:t>
            </a:r>
            <a:endParaRPr/>
          </a:p>
        </p:txBody>
      </p:sp>
    </p:spTree>
  </p:cSld>
  <p:clrMapOvr>
    <a:masterClrMapping/>
  </p:clrMapOvr>
  <p:transition spd="med">
    <p:push dir="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383"/>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384"/>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2005-08-18T20:13:43Z</dcterms:created>
</cp:coreProperties>
</file>

<file path=docProps/custom.xml><?xml version="1.0" encoding="utf-8"?>
<Properties xmlns="http://schemas.openxmlformats.org/officeDocument/2006/custom-properties" xmlns:vt="http://schemas.openxmlformats.org/officeDocument/2006/docPropsVTypes"/>
</file>