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ags/tag1.xml" ContentType="application/vnd.openxmlformats-officedocument.presentationml.tags+xml"/>
  <Override PartName="/ppt/theme/themeOverride9.xml" ContentType="application/vnd.openxmlformats-officedocument.themeOverrid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723" r:id="rId3"/>
    <p:sldMasterId id="2147483738" r:id="rId4"/>
    <p:sldMasterId id="2147483751" r:id="rId5"/>
  </p:sldMasterIdLst>
  <p:notesMasterIdLst>
    <p:notesMasterId r:id="rId39"/>
  </p:notesMasterIdLst>
  <p:sldIdLst>
    <p:sldId id="257" r:id="rId6"/>
    <p:sldId id="293" r:id="rId7"/>
    <p:sldId id="283" r:id="rId8"/>
    <p:sldId id="291" r:id="rId9"/>
    <p:sldId id="287" r:id="rId10"/>
    <p:sldId id="306" r:id="rId11"/>
    <p:sldId id="260" r:id="rId12"/>
    <p:sldId id="294" r:id="rId13"/>
    <p:sldId id="336" r:id="rId14"/>
    <p:sldId id="324" r:id="rId15"/>
    <p:sldId id="339" r:id="rId16"/>
    <p:sldId id="337" r:id="rId17"/>
    <p:sldId id="268" r:id="rId18"/>
    <p:sldId id="338" r:id="rId19"/>
    <p:sldId id="286" r:id="rId20"/>
    <p:sldId id="341" r:id="rId21"/>
    <p:sldId id="295" r:id="rId22"/>
    <p:sldId id="342" r:id="rId23"/>
    <p:sldId id="343" r:id="rId24"/>
    <p:sldId id="344" r:id="rId25"/>
    <p:sldId id="346" r:id="rId26"/>
    <p:sldId id="347" r:id="rId27"/>
    <p:sldId id="349" r:id="rId28"/>
    <p:sldId id="350" r:id="rId29"/>
    <p:sldId id="348" r:id="rId30"/>
    <p:sldId id="316" r:id="rId31"/>
    <p:sldId id="345" r:id="rId32"/>
    <p:sldId id="317" r:id="rId33"/>
    <p:sldId id="325" r:id="rId34"/>
    <p:sldId id="315" r:id="rId35"/>
    <p:sldId id="329" r:id="rId36"/>
    <p:sldId id="310" r:id="rId37"/>
    <p:sldId id="280" r:id="rId38"/>
  </p:sldIdLst>
  <p:sldSz cx="9144000" cy="5143500" type="screen16x9"/>
  <p:notesSz cx="6858000" cy="9144000"/>
  <p:defaultTextStyle>
    <a:defPPr>
      <a:defRPr lang="zh-CN"/>
    </a:defPPr>
    <a:lvl1pPr marL="0" algn="l" defTabSz="68551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757" algn="l" defTabSz="68551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514" algn="l" defTabSz="68551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265" algn="l" defTabSz="68551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022" algn="l" defTabSz="68551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3775" algn="l" defTabSz="68551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6529" algn="l" defTabSz="68551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399286" algn="l" defTabSz="68551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2043" algn="l" defTabSz="68551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43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pos="385" userDrawn="1">
          <p15:clr>
            <a:srgbClr val="A4A3A4"/>
          </p15:clr>
        </p15:guide>
        <p15:guide id="4" pos="5375" userDrawn="1">
          <p15:clr>
            <a:srgbClr val="A4A3A4"/>
          </p15:clr>
        </p15:guide>
        <p15:guide id="5" orient="horz" pos="259" userDrawn="1">
          <p15:clr>
            <a:srgbClr val="A4A3A4"/>
          </p15:clr>
        </p15:guide>
        <p15:guide id="6" orient="horz" pos="2981" userDrawn="1">
          <p15:clr>
            <a:srgbClr val="A4A3A4"/>
          </p15:clr>
        </p15:guide>
        <p15:guide id="7" orient="horz" pos="316">
          <p15:clr>
            <a:srgbClr val="A4A3A4"/>
          </p15:clr>
        </p15:guide>
        <p15:guide id="8" orient="horz" pos="43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9D8FF"/>
    <a:srgbClr val="FF3399"/>
    <a:srgbClr val="79DCFF"/>
    <a:srgbClr val="B3EBFF"/>
    <a:srgbClr val="D1F3FF"/>
    <a:srgbClr val="CCFF66"/>
    <a:srgbClr val="FFCC99"/>
    <a:srgbClr val="FFFFFF"/>
    <a:srgbClr val="E1F7FF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625" autoAdjust="0"/>
    <p:restoredTop sz="94747" autoAdjust="0"/>
  </p:normalViewPr>
  <p:slideViewPr>
    <p:cSldViewPr snapToGrid="0" showGuides="1">
      <p:cViewPr varScale="1">
        <p:scale>
          <a:sx n="113" d="100"/>
          <a:sy n="113" d="100"/>
        </p:scale>
        <p:origin x="648" y="114"/>
      </p:cViewPr>
      <p:guideLst>
        <p:guide orient="horz" pos="1643"/>
        <p:guide pos="2880"/>
        <p:guide pos="385"/>
        <p:guide pos="5375"/>
        <p:guide orient="horz" pos="259"/>
        <p:guide orient="horz" pos="2981"/>
        <p:guide orient="horz" pos="316"/>
        <p:guide orient="horz" pos="43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5DFAFB-71C1-48B7-8214-8E31A2E46542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24450B-48A1-4EA9-BC69-F5FA574CC8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6961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01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005" algn="l" defTabSz="91401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012" algn="l" defTabSz="91401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022" algn="l" defTabSz="91401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030" algn="l" defTabSz="91401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038" algn="l" defTabSz="91401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043" algn="l" defTabSz="91401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048" algn="l" defTabSz="91401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053" algn="l" defTabSz="91401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幻灯片图像占位符 86017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86019" name="文本占位符 8601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9A0DB2DC-4C9A-4742-B13C-FB6460FD3503}" type="slidenum">
              <a:rPr lang="en-US" altLang="zh-CN" dirty="0">
                <a:solidFill>
                  <a:prstClr val="black"/>
                </a:solidFill>
              </a:rPr>
              <a:pPr/>
              <a:t>32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76613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757" indent="0" algn="ctr">
              <a:buNone/>
              <a:defRPr sz="1500"/>
            </a:lvl2pPr>
            <a:lvl3pPr marL="685514" indent="0" algn="ctr">
              <a:buNone/>
              <a:defRPr sz="1400"/>
            </a:lvl3pPr>
            <a:lvl4pPr marL="1028265" indent="0" algn="ctr">
              <a:buNone/>
              <a:defRPr sz="1200"/>
            </a:lvl4pPr>
            <a:lvl5pPr marL="1371022" indent="0" algn="ctr">
              <a:buNone/>
              <a:defRPr sz="1200"/>
            </a:lvl5pPr>
            <a:lvl6pPr marL="1713775" indent="0" algn="ctr">
              <a:buNone/>
              <a:defRPr sz="1200"/>
            </a:lvl6pPr>
            <a:lvl7pPr marL="2056529" indent="0" algn="ctr">
              <a:buNone/>
              <a:defRPr sz="1200"/>
            </a:lvl7pPr>
            <a:lvl8pPr marL="2399286" indent="0" algn="ctr">
              <a:buNone/>
              <a:defRPr sz="1200"/>
            </a:lvl8pPr>
            <a:lvl9pPr marL="2742043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/>
              <a:pPr/>
              <a:t>2023/7/24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0754665"/>
      </p:ext>
    </p:extLst>
  </p:cSld>
  <p:clrMapOvr>
    <a:masterClrMapping/>
  </p:clrMapOvr>
  <p:transition spd="med" advClick="0" advTm="0">
    <p:push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/>
              <a:pPr/>
              <a:t>2023/7/24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7570419"/>
      </p:ext>
    </p:extLst>
  </p:cSld>
  <p:clrMapOvr>
    <a:masterClrMapping/>
  </p:clrMapOvr>
  <p:transition spd="med" advClick="0" advTm="0">
    <p:push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57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57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/>
              <a:pPr/>
              <a:t>2023/7/24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6468879"/>
      </p:ext>
    </p:extLst>
  </p:cSld>
  <p:clrMapOvr>
    <a:masterClrMapping/>
  </p:clrMapOvr>
  <p:transition spd="med" advClick="0" advTm="0">
    <p:push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757" indent="0" algn="ctr">
              <a:buNone/>
              <a:defRPr sz="1500"/>
            </a:lvl2pPr>
            <a:lvl3pPr marL="685514" indent="0" algn="ctr">
              <a:buNone/>
              <a:defRPr sz="1400"/>
            </a:lvl3pPr>
            <a:lvl4pPr marL="1028265" indent="0" algn="ctr">
              <a:buNone/>
              <a:defRPr sz="1200"/>
            </a:lvl4pPr>
            <a:lvl5pPr marL="1371022" indent="0" algn="ctr">
              <a:buNone/>
              <a:defRPr sz="1200"/>
            </a:lvl5pPr>
            <a:lvl6pPr marL="1713775" indent="0" algn="ctr">
              <a:buNone/>
              <a:defRPr sz="1200"/>
            </a:lvl6pPr>
            <a:lvl7pPr marL="2056529" indent="0" algn="ctr">
              <a:buNone/>
              <a:defRPr sz="1200"/>
            </a:lvl7pPr>
            <a:lvl8pPr marL="2399286" indent="0" algn="ctr">
              <a:buNone/>
              <a:defRPr sz="1200"/>
            </a:lvl8pPr>
            <a:lvl9pPr marL="2742043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2023/7/24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4446263"/>
      </p:ext>
    </p:extLst>
  </p:cSld>
  <p:clrMapOvr>
    <a:masterClrMapping/>
  </p:clrMapOvr>
  <p:transition spd="med" advClick="0" advTm="0">
    <p:push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2023/7/24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1311224"/>
      </p:ext>
    </p:extLst>
  </p:cSld>
  <p:clrMapOvr>
    <a:masterClrMapping/>
  </p:clrMapOvr>
  <p:transition spd="med" advClick="0" advTm="0">
    <p:push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75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5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26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02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377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652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928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04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2023/7/24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7261046"/>
      </p:ext>
    </p:extLst>
  </p:cSld>
  <p:clrMapOvr>
    <a:masterClrMapping/>
  </p:clrMapOvr>
  <p:transition spd="med" advClick="0" advTm="0">
    <p:push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20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20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2023/7/24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5618625"/>
      </p:ext>
    </p:extLst>
  </p:cSld>
  <p:clrMapOvr>
    <a:masterClrMapping/>
  </p:clrMapOvr>
  <p:transition spd="med" advClick="0" advTm="0">
    <p:push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3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757" indent="0">
              <a:buNone/>
              <a:defRPr sz="1500" b="1"/>
            </a:lvl2pPr>
            <a:lvl3pPr marL="685514" indent="0">
              <a:buNone/>
              <a:defRPr sz="1400" b="1"/>
            </a:lvl3pPr>
            <a:lvl4pPr marL="1028265" indent="0">
              <a:buNone/>
              <a:defRPr sz="1200" b="1"/>
            </a:lvl4pPr>
            <a:lvl5pPr marL="1371022" indent="0">
              <a:buNone/>
              <a:defRPr sz="1200" b="1"/>
            </a:lvl5pPr>
            <a:lvl6pPr marL="1713775" indent="0">
              <a:buNone/>
              <a:defRPr sz="1200" b="1"/>
            </a:lvl6pPr>
            <a:lvl7pPr marL="2056529" indent="0">
              <a:buNone/>
              <a:defRPr sz="1200" b="1"/>
            </a:lvl7pPr>
            <a:lvl8pPr marL="2399286" indent="0">
              <a:buNone/>
              <a:defRPr sz="1200" b="1"/>
            </a:lvl8pPr>
            <a:lvl9pPr marL="2742043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3" y="1878819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757" indent="0">
              <a:buNone/>
              <a:defRPr sz="1500" b="1"/>
            </a:lvl2pPr>
            <a:lvl3pPr marL="685514" indent="0">
              <a:buNone/>
              <a:defRPr sz="1400" b="1"/>
            </a:lvl3pPr>
            <a:lvl4pPr marL="1028265" indent="0">
              <a:buNone/>
              <a:defRPr sz="1200" b="1"/>
            </a:lvl4pPr>
            <a:lvl5pPr marL="1371022" indent="0">
              <a:buNone/>
              <a:defRPr sz="1200" b="1"/>
            </a:lvl5pPr>
            <a:lvl6pPr marL="1713775" indent="0">
              <a:buNone/>
              <a:defRPr sz="1200" b="1"/>
            </a:lvl6pPr>
            <a:lvl7pPr marL="2056529" indent="0">
              <a:buNone/>
              <a:defRPr sz="1200" b="1"/>
            </a:lvl7pPr>
            <a:lvl8pPr marL="2399286" indent="0">
              <a:buNone/>
              <a:defRPr sz="1200" b="1"/>
            </a:lvl8pPr>
            <a:lvl9pPr marL="2742043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19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2023/7/24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6324361"/>
      </p:ext>
    </p:extLst>
  </p:cSld>
  <p:clrMapOvr>
    <a:masterClrMapping/>
  </p:clrMapOvr>
  <p:transition spd="med" advClick="0" advTm="0">
    <p:push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2023/7/24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6533021"/>
      </p:ext>
    </p:extLst>
  </p:cSld>
  <p:clrMapOvr>
    <a:masterClrMapping/>
  </p:clrMapOvr>
  <p:transition spd="med" advClick="0" advTm="0">
    <p:push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2023/7/24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1245070"/>
      </p:ext>
    </p:extLst>
  </p:cSld>
  <p:clrMapOvr>
    <a:masterClrMapping/>
  </p:clrMapOvr>
  <p:transition spd="med" advClick="0" advTm="0">
    <p:push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63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757" indent="0">
              <a:buNone/>
              <a:defRPr sz="1000"/>
            </a:lvl2pPr>
            <a:lvl3pPr marL="685514" indent="0">
              <a:buNone/>
              <a:defRPr sz="900"/>
            </a:lvl3pPr>
            <a:lvl4pPr marL="1028265" indent="0">
              <a:buNone/>
              <a:defRPr sz="800"/>
            </a:lvl4pPr>
            <a:lvl5pPr marL="1371022" indent="0">
              <a:buNone/>
              <a:defRPr sz="800"/>
            </a:lvl5pPr>
            <a:lvl6pPr marL="1713775" indent="0">
              <a:buNone/>
              <a:defRPr sz="800"/>
            </a:lvl6pPr>
            <a:lvl7pPr marL="2056529" indent="0">
              <a:buNone/>
              <a:defRPr sz="800"/>
            </a:lvl7pPr>
            <a:lvl8pPr marL="2399286" indent="0">
              <a:buNone/>
              <a:defRPr sz="800"/>
            </a:lvl8pPr>
            <a:lvl9pPr marL="2742043" indent="0">
              <a:buNone/>
              <a:defRPr sz="8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2023/7/24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192138"/>
      </p:ext>
    </p:extLst>
  </p:cSld>
  <p:clrMapOvr>
    <a:masterClrMapping/>
  </p:clrMapOvr>
  <p:transition spd="med" advClick="0" advTm="0">
    <p:push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/>
              <a:pPr/>
              <a:t>2023/7/24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582493"/>
      </p:ext>
    </p:extLst>
  </p:cSld>
  <p:clrMapOvr>
    <a:masterClrMapping/>
  </p:clrMapOvr>
  <p:transition spd="med" advClick="0" advTm="0">
    <p:push dir="r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757" indent="0">
              <a:buNone/>
              <a:defRPr sz="2100"/>
            </a:lvl2pPr>
            <a:lvl3pPr marL="685514" indent="0">
              <a:buNone/>
              <a:defRPr sz="1800"/>
            </a:lvl3pPr>
            <a:lvl4pPr marL="1028265" indent="0">
              <a:buNone/>
              <a:defRPr sz="1500"/>
            </a:lvl4pPr>
            <a:lvl5pPr marL="1371022" indent="0">
              <a:buNone/>
              <a:defRPr sz="1500"/>
            </a:lvl5pPr>
            <a:lvl6pPr marL="1713775" indent="0">
              <a:buNone/>
              <a:defRPr sz="1500"/>
            </a:lvl6pPr>
            <a:lvl7pPr marL="2056529" indent="0">
              <a:buNone/>
              <a:defRPr sz="1500"/>
            </a:lvl7pPr>
            <a:lvl8pPr marL="2399286" indent="0">
              <a:buNone/>
              <a:defRPr sz="1500"/>
            </a:lvl8pPr>
            <a:lvl9pPr marL="2742043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63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757" indent="0">
              <a:buNone/>
              <a:defRPr sz="1000"/>
            </a:lvl2pPr>
            <a:lvl3pPr marL="685514" indent="0">
              <a:buNone/>
              <a:defRPr sz="900"/>
            </a:lvl3pPr>
            <a:lvl4pPr marL="1028265" indent="0">
              <a:buNone/>
              <a:defRPr sz="800"/>
            </a:lvl4pPr>
            <a:lvl5pPr marL="1371022" indent="0">
              <a:buNone/>
              <a:defRPr sz="800"/>
            </a:lvl5pPr>
            <a:lvl6pPr marL="1713775" indent="0">
              <a:buNone/>
              <a:defRPr sz="800"/>
            </a:lvl6pPr>
            <a:lvl7pPr marL="2056529" indent="0">
              <a:buNone/>
              <a:defRPr sz="800"/>
            </a:lvl7pPr>
            <a:lvl8pPr marL="2399286" indent="0">
              <a:buNone/>
              <a:defRPr sz="800"/>
            </a:lvl8pPr>
            <a:lvl9pPr marL="2742043" indent="0">
              <a:buNone/>
              <a:defRPr sz="8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2023/7/24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470428"/>
      </p:ext>
    </p:extLst>
  </p:cSld>
  <p:clrMapOvr>
    <a:masterClrMapping/>
  </p:clrMapOvr>
  <p:transition spd="med" advClick="0" advTm="0">
    <p:push dir="r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2023/7/24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4090044"/>
      </p:ext>
    </p:extLst>
  </p:cSld>
  <p:clrMapOvr>
    <a:masterClrMapping/>
  </p:clrMapOvr>
  <p:transition spd="med" advClick="0" advTm="0">
    <p:push dir="r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57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57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2023/7/24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9434154"/>
      </p:ext>
    </p:extLst>
  </p:cSld>
  <p:clrMapOvr>
    <a:masterClrMapping/>
  </p:clrMapOvr>
  <p:transition spd="med" advClick="0" advTm="0">
    <p:push dir="r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1" y="1597824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7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0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2873C-46E8-4DCC-B6E2-B0A96979C2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A4052-B1E3-436C-8532-BC4D80CD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586962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2873C-46E8-4DCC-B6E2-B0A96979C2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A4052-B1E3-436C-8532-BC4D80CD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123193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2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0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63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75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8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00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2873C-46E8-4DCC-B6E2-B0A96979C2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A4052-B1E3-436C-8532-BC4D80CD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377665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2873C-46E8-4DCC-B6E2-B0A96979C2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A4052-B1E3-436C-8532-BC4D80CD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145083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25" indent="0">
              <a:buNone/>
              <a:defRPr sz="2000" b="1"/>
            </a:lvl2pPr>
            <a:lvl3pPr marL="914251" indent="0">
              <a:buNone/>
              <a:defRPr sz="1800" b="1"/>
            </a:lvl3pPr>
            <a:lvl4pPr marL="1371377" indent="0">
              <a:buNone/>
              <a:defRPr sz="1600" b="1"/>
            </a:lvl4pPr>
            <a:lvl5pPr marL="1828504" indent="0">
              <a:buNone/>
              <a:defRPr sz="1600" b="1"/>
            </a:lvl5pPr>
            <a:lvl6pPr marL="2285630" indent="0">
              <a:buNone/>
              <a:defRPr sz="1600" b="1"/>
            </a:lvl6pPr>
            <a:lvl7pPr marL="2742755" indent="0">
              <a:buNone/>
              <a:defRPr sz="1600" b="1"/>
            </a:lvl7pPr>
            <a:lvl8pPr marL="3199880" indent="0">
              <a:buNone/>
              <a:defRPr sz="1600" b="1"/>
            </a:lvl8pPr>
            <a:lvl9pPr marL="365700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25" indent="0">
              <a:buNone/>
              <a:defRPr sz="2000" b="1"/>
            </a:lvl2pPr>
            <a:lvl3pPr marL="914251" indent="0">
              <a:buNone/>
              <a:defRPr sz="1800" b="1"/>
            </a:lvl3pPr>
            <a:lvl4pPr marL="1371377" indent="0">
              <a:buNone/>
              <a:defRPr sz="1600" b="1"/>
            </a:lvl4pPr>
            <a:lvl5pPr marL="1828504" indent="0">
              <a:buNone/>
              <a:defRPr sz="1600" b="1"/>
            </a:lvl5pPr>
            <a:lvl6pPr marL="2285630" indent="0">
              <a:buNone/>
              <a:defRPr sz="1600" b="1"/>
            </a:lvl6pPr>
            <a:lvl7pPr marL="2742755" indent="0">
              <a:buNone/>
              <a:defRPr sz="1600" b="1"/>
            </a:lvl7pPr>
            <a:lvl8pPr marL="3199880" indent="0">
              <a:buNone/>
              <a:defRPr sz="1600" b="1"/>
            </a:lvl8pPr>
            <a:lvl9pPr marL="365700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2873C-46E8-4DCC-B6E2-B0A96979C2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A4052-B1E3-436C-8532-BC4D80CD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325065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2873C-46E8-4DCC-B6E2-B0A96979C2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A4052-B1E3-436C-8532-BC4D80CD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790728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2873C-46E8-4DCC-B6E2-B0A96979C2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A4052-B1E3-436C-8532-BC4D80CD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82882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75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5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26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02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377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652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928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04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/>
              <a:pPr/>
              <a:t>2023/7/24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7170526"/>
      </p:ext>
    </p:extLst>
  </p:cSld>
  <p:clrMapOvr>
    <a:masterClrMapping/>
  </p:clrMapOvr>
  <p:transition spd="med" advClick="0" advTm="0">
    <p:push dir="r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6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04793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6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25" indent="0">
              <a:buNone/>
              <a:defRPr sz="1200"/>
            </a:lvl2pPr>
            <a:lvl3pPr marL="914251" indent="0">
              <a:buNone/>
              <a:defRPr sz="1000"/>
            </a:lvl3pPr>
            <a:lvl4pPr marL="1371377" indent="0">
              <a:buNone/>
              <a:defRPr sz="900"/>
            </a:lvl4pPr>
            <a:lvl5pPr marL="1828504" indent="0">
              <a:buNone/>
              <a:defRPr sz="900"/>
            </a:lvl5pPr>
            <a:lvl6pPr marL="2285630" indent="0">
              <a:buNone/>
              <a:defRPr sz="900"/>
            </a:lvl6pPr>
            <a:lvl7pPr marL="2742755" indent="0">
              <a:buNone/>
              <a:defRPr sz="900"/>
            </a:lvl7pPr>
            <a:lvl8pPr marL="3199880" indent="0">
              <a:buNone/>
              <a:defRPr sz="900"/>
            </a:lvl8pPr>
            <a:lvl9pPr marL="3657005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2873C-46E8-4DCC-B6E2-B0A96979C2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A4052-B1E3-436C-8532-BC4D80CD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55540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125" indent="0">
              <a:buNone/>
              <a:defRPr sz="2800"/>
            </a:lvl2pPr>
            <a:lvl3pPr marL="914251" indent="0">
              <a:buNone/>
              <a:defRPr sz="2400"/>
            </a:lvl3pPr>
            <a:lvl4pPr marL="1371377" indent="0">
              <a:buNone/>
              <a:defRPr sz="2000"/>
            </a:lvl4pPr>
            <a:lvl5pPr marL="1828504" indent="0">
              <a:buNone/>
              <a:defRPr sz="2000"/>
            </a:lvl5pPr>
            <a:lvl6pPr marL="2285630" indent="0">
              <a:buNone/>
              <a:defRPr sz="2000"/>
            </a:lvl6pPr>
            <a:lvl7pPr marL="2742755" indent="0">
              <a:buNone/>
              <a:defRPr sz="2000"/>
            </a:lvl7pPr>
            <a:lvl8pPr marL="3199880" indent="0">
              <a:buNone/>
              <a:defRPr sz="2000"/>
            </a:lvl8pPr>
            <a:lvl9pPr marL="3657005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8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25" indent="0">
              <a:buNone/>
              <a:defRPr sz="1200"/>
            </a:lvl2pPr>
            <a:lvl3pPr marL="914251" indent="0">
              <a:buNone/>
              <a:defRPr sz="1000"/>
            </a:lvl3pPr>
            <a:lvl4pPr marL="1371377" indent="0">
              <a:buNone/>
              <a:defRPr sz="900"/>
            </a:lvl4pPr>
            <a:lvl5pPr marL="1828504" indent="0">
              <a:buNone/>
              <a:defRPr sz="900"/>
            </a:lvl5pPr>
            <a:lvl6pPr marL="2285630" indent="0">
              <a:buNone/>
              <a:defRPr sz="900"/>
            </a:lvl6pPr>
            <a:lvl7pPr marL="2742755" indent="0">
              <a:buNone/>
              <a:defRPr sz="900"/>
            </a:lvl7pPr>
            <a:lvl8pPr marL="3199880" indent="0">
              <a:buNone/>
              <a:defRPr sz="900"/>
            </a:lvl8pPr>
            <a:lvl9pPr marL="3657005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2873C-46E8-4DCC-B6E2-B0A96979C2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A4052-B1E3-436C-8532-BC4D80CD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933973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2873C-46E8-4DCC-B6E2-B0A96979C2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A4052-B1E3-436C-8532-BC4D80CD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794938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2873C-46E8-4DCC-B6E2-B0A96979C2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A4052-B1E3-436C-8532-BC4D80CD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978186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666134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22" y="841801"/>
            <a:ext cx="6858130" cy="1790760"/>
          </a:xfrm>
          <a:prstGeom prst="rect">
            <a:avLst/>
          </a:prstGeom>
        </p:spPr>
        <p:txBody>
          <a:bodyPr lIns="49757" tIns="24878" rIns="49757" bIns="24878"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22" y="2701621"/>
            <a:ext cx="6858130" cy="1241863"/>
          </a:xfrm>
          <a:prstGeom prst="rect">
            <a:avLst/>
          </a:prstGeom>
        </p:spPr>
        <p:txBody>
          <a:bodyPr lIns="49757" tIns="24878" rIns="49757" bIns="24878"/>
          <a:lstStyle>
            <a:lvl1pPr marL="0" indent="0" algn="ctr">
              <a:buNone/>
              <a:defRPr sz="1800"/>
            </a:lvl1pPr>
            <a:lvl2pPr marL="342424" indent="0" algn="ctr">
              <a:buNone/>
              <a:defRPr sz="1500"/>
            </a:lvl2pPr>
            <a:lvl3pPr marL="684847" indent="0" algn="ctr">
              <a:buNone/>
              <a:defRPr sz="1300"/>
            </a:lvl3pPr>
            <a:lvl4pPr marL="1027271" indent="0" algn="ctr">
              <a:buNone/>
              <a:defRPr sz="1200"/>
            </a:lvl4pPr>
            <a:lvl5pPr marL="1369348" indent="0" algn="ctr">
              <a:buNone/>
              <a:defRPr sz="1200"/>
            </a:lvl5pPr>
            <a:lvl6pPr marL="1711771" indent="0" algn="ctr">
              <a:buNone/>
              <a:defRPr sz="1200"/>
            </a:lvl6pPr>
            <a:lvl7pPr marL="2054195" indent="0" algn="ctr">
              <a:buNone/>
              <a:defRPr sz="1200"/>
            </a:lvl7pPr>
            <a:lvl8pPr marL="2396619" indent="0" algn="ctr">
              <a:buNone/>
              <a:defRPr sz="1200"/>
            </a:lvl8pPr>
            <a:lvl9pPr marL="2739043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2387184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49170" y="149250"/>
            <a:ext cx="4485050" cy="620425"/>
          </a:xfrm>
          <a:prstGeom prst="rect">
            <a:avLst/>
          </a:prstGeom>
        </p:spPr>
        <p:txBody>
          <a:bodyPr lIns="49757" tIns="24878" rIns="49757" bIns="24878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49170" y="868596"/>
            <a:ext cx="4485050" cy="2456885"/>
          </a:xfrm>
          <a:prstGeom prst="rect">
            <a:avLst/>
          </a:prstGeom>
        </p:spPr>
        <p:txBody>
          <a:bodyPr lIns="49757" tIns="24878" rIns="49757" bIns="24878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053870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902" y="1282346"/>
            <a:ext cx="7886849" cy="2139624"/>
          </a:xfrm>
          <a:prstGeom prst="rect">
            <a:avLst/>
          </a:prstGeom>
        </p:spPr>
        <p:txBody>
          <a:bodyPr lIns="49757" tIns="24878" rIns="49757" bIns="24878"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902" y="3442213"/>
            <a:ext cx="7886849" cy="1125178"/>
          </a:xfrm>
          <a:prstGeom prst="rect">
            <a:avLst/>
          </a:prstGeom>
        </p:spPr>
        <p:txBody>
          <a:bodyPr lIns="49757" tIns="24878" rIns="49757" bIns="24878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42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4847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3pPr>
            <a:lvl4pPr marL="102727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6934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177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419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661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3904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438506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49170" y="149250"/>
            <a:ext cx="4485050" cy="620425"/>
          </a:xfrm>
          <a:prstGeom prst="rect">
            <a:avLst/>
          </a:prstGeom>
        </p:spPr>
        <p:txBody>
          <a:bodyPr lIns="49757" tIns="24878" rIns="49757" bIns="24878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62" y="1369264"/>
            <a:ext cx="3886273" cy="3263613"/>
          </a:xfrm>
          <a:prstGeom prst="rect">
            <a:avLst/>
          </a:prstGeom>
        </p:spPr>
        <p:txBody>
          <a:bodyPr lIns="49757" tIns="24878" rIns="49757" bIns="24878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241" y="1369264"/>
            <a:ext cx="3886273" cy="3263613"/>
          </a:xfrm>
          <a:prstGeom prst="rect">
            <a:avLst/>
          </a:prstGeom>
        </p:spPr>
        <p:txBody>
          <a:bodyPr lIns="49757" tIns="24878" rIns="49757" bIns="24878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897987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56" y="273853"/>
            <a:ext cx="7886849" cy="994206"/>
          </a:xfrm>
          <a:prstGeom prst="rect">
            <a:avLst/>
          </a:prstGeom>
        </p:spPr>
        <p:txBody>
          <a:bodyPr lIns="49757" tIns="24878" rIns="49757" bIns="24878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101" y="1333876"/>
            <a:ext cx="3655249" cy="617955"/>
          </a:xfrm>
          <a:prstGeom prst="rect">
            <a:avLst/>
          </a:prstGeom>
        </p:spPr>
        <p:txBody>
          <a:bodyPr lIns="49757" tIns="24878" rIns="49757" bIns="24878" anchor="ctr" anchorCtr="0"/>
          <a:lstStyle>
            <a:lvl1pPr marL="0" indent="0">
              <a:buNone/>
              <a:defRPr sz="2100"/>
            </a:lvl1pPr>
            <a:lvl2pPr marL="342424" indent="0">
              <a:buNone/>
              <a:defRPr sz="1800"/>
            </a:lvl2pPr>
            <a:lvl3pPr marL="684847" indent="0">
              <a:buNone/>
              <a:defRPr sz="1500"/>
            </a:lvl3pPr>
            <a:lvl4pPr marL="1027271" indent="0">
              <a:buNone/>
              <a:defRPr sz="1300"/>
            </a:lvl4pPr>
            <a:lvl5pPr marL="1369348" indent="0">
              <a:buNone/>
              <a:defRPr sz="1300"/>
            </a:lvl5pPr>
            <a:lvl6pPr marL="1711771" indent="0">
              <a:buNone/>
              <a:defRPr sz="1300"/>
            </a:lvl6pPr>
            <a:lvl7pPr marL="2054195" indent="0">
              <a:buNone/>
              <a:defRPr sz="1300"/>
            </a:lvl7pPr>
            <a:lvl8pPr marL="2396619" indent="0">
              <a:buNone/>
              <a:defRPr sz="1300"/>
            </a:lvl8pPr>
            <a:lvl9pPr marL="2739043" indent="0">
              <a:buNone/>
              <a:defRPr sz="13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101" y="1999104"/>
            <a:ext cx="3655249" cy="2643301"/>
          </a:xfrm>
          <a:prstGeom prst="rect">
            <a:avLst/>
          </a:prstGeom>
        </p:spPr>
        <p:txBody>
          <a:bodyPr lIns="49757" tIns="24878" rIns="49757" bIns="24878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95" y="1333876"/>
            <a:ext cx="3673251" cy="617955"/>
          </a:xfrm>
          <a:prstGeom prst="rect">
            <a:avLst/>
          </a:prstGeom>
        </p:spPr>
        <p:txBody>
          <a:bodyPr lIns="49757" tIns="24878" rIns="49757" bIns="24878" anchor="ctr" anchorCtr="0"/>
          <a:lstStyle>
            <a:lvl1pPr marL="0" indent="0">
              <a:buNone/>
              <a:defRPr sz="2100"/>
            </a:lvl1pPr>
            <a:lvl2pPr marL="342424" indent="0">
              <a:buNone/>
              <a:defRPr sz="1800"/>
            </a:lvl2pPr>
            <a:lvl3pPr marL="684847" indent="0">
              <a:buNone/>
              <a:defRPr sz="1500"/>
            </a:lvl3pPr>
            <a:lvl4pPr marL="1027271" indent="0">
              <a:buNone/>
              <a:defRPr sz="1300"/>
            </a:lvl4pPr>
            <a:lvl5pPr marL="1369348" indent="0">
              <a:buNone/>
              <a:defRPr sz="1300"/>
            </a:lvl5pPr>
            <a:lvl6pPr marL="1711771" indent="0">
              <a:buNone/>
              <a:defRPr sz="1300"/>
            </a:lvl6pPr>
            <a:lvl7pPr marL="2054195" indent="0">
              <a:buNone/>
              <a:defRPr sz="1300"/>
            </a:lvl7pPr>
            <a:lvl8pPr marL="2396619" indent="0">
              <a:buNone/>
              <a:defRPr sz="1300"/>
            </a:lvl8pPr>
            <a:lvl9pPr marL="2739043" indent="0">
              <a:buNone/>
              <a:defRPr sz="13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95" y="1999104"/>
            <a:ext cx="3673251" cy="2643301"/>
          </a:xfrm>
          <a:prstGeom prst="rect">
            <a:avLst/>
          </a:prstGeom>
        </p:spPr>
        <p:txBody>
          <a:bodyPr lIns="49757" tIns="24878" rIns="49757" bIns="24878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059922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20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20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/>
              <a:pPr/>
              <a:t>2023/7/24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2462351"/>
      </p:ext>
    </p:extLst>
  </p:cSld>
  <p:clrMapOvr>
    <a:masterClrMapping/>
  </p:clrMapOvr>
  <p:transition spd="med" advClick="0" advTm="0">
    <p:push dir="r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49170" y="149250"/>
            <a:ext cx="4485050" cy="620425"/>
          </a:xfrm>
          <a:prstGeom prst="rect">
            <a:avLst/>
          </a:prstGeom>
        </p:spPr>
        <p:txBody>
          <a:bodyPr lIns="49757" tIns="24878" rIns="49757" bIns="24878"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361110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0601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53" y="342912"/>
            <a:ext cx="2949233" cy="1200190"/>
          </a:xfrm>
          <a:prstGeom prst="rect">
            <a:avLst/>
          </a:prstGeom>
        </p:spPr>
        <p:txBody>
          <a:bodyPr lIns="49757" tIns="24878" rIns="49757" bIns="24878"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465" y="740595"/>
            <a:ext cx="4629238" cy="3655341"/>
          </a:xfrm>
          <a:prstGeom prst="rect">
            <a:avLst/>
          </a:prstGeom>
        </p:spPr>
        <p:txBody>
          <a:bodyPr lIns="49757" tIns="24878" rIns="49757" bIns="24878"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53" y="1543105"/>
            <a:ext cx="2949233" cy="2858787"/>
          </a:xfrm>
          <a:prstGeom prst="rect">
            <a:avLst/>
          </a:prstGeom>
        </p:spPr>
        <p:txBody>
          <a:bodyPr lIns="49757" tIns="24878" rIns="49757" bIns="24878"/>
          <a:lstStyle>
            <a:lvl1pPr marL="0" indent="0">
              <a:buNone/>
              <a:defRPr sz="1200"/>
            </a:lvl1pPr>
            <a:lvl2pPr marL="342424" indent="0">
              <a:buNone/>
              <a:defRPr sz="1000"/>
            </a:lvl2pPr>
            <a:lvl3pPr marL="684847" indent="0">
              <a:buNone/>
              <a:defRPr sz="900"/>
            </a:lvl3pPr>
            <a:lvl4pPr marL="1027271" indent="0">
              <a:buNone/>
              <a:defRPr sz="700"/>
            </a:lvl4pPr>
            <a:lvl5pPr marL="1369348" indent="0">
              <a:buNone/>
              <a:defRPr sz="700"/>
            </a:lvl5pPr>
            <a:lvl6pPr marL="1711771" indent="0">
              <a:buNone/>
              <a:defRPr sz="700"/>
            </a:lvl6pPr>
            <a:lvl7pPr marL="2054195" indent="0">
              <a:buNone/>
              <a:defRPr sz="700"/>
            </a:lvl7pPr>
            <a:lvl8pPr marL="2396619" indent="0">
              <a:buNone/>
              <a:defRPr sz="700"/>
            </a:lvl8pPr>
            <a:lvl9pPr marL="2739043" indent="0">
              <a:buNone/>
              <a:defRPr sz="7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974612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56" y="342912"/>
            <a:ext cx="3124071" cy="1200190"/>
          </a:xfrm>
          <a:prstGeom prst="rect">
            <a:avLst/>
          </a:prstGeom>
        </p:spPr>
        <p:txBody>
          <a:bodyPr lIns="49757" tIns="24878" rIns="49757" bIns="24878"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465" y="342912"/>
            <a:ext cx="4629238" cy="4053023"/>
          </a:xfrm>
          <a:prstGeom prst="rect">
            <a:avLst/>
          </a:prstGeom>
        </p:spPr>
        <p:txBody>
          <a:bodyPr lIns="49757" tIns="24878" rIns="49757" bIns="24878"/>
          <a:lstStyle>
            <a:lvl1pPr marL="0" indent="0">
              <a:buNone/>
              <a:defRPr sz="2400"/>
            </a:lvl1pPr>
            <a:lvl2pPr marL="342424" indent="0">
              <a:buNone/>
              <a:defRPr sz="2100"/>
            </a:lvl2pPr>
            <a:lvl3pPr marL="684847" indent="0">
              <a:buNone/>
              <a:defRPr sz="1800"/>
            </a:lvl3pPr>
            <a:lvl4pPr marL="1027271" indent="0">
              <a:buNone/>
              <a:defRPr sz="1500"/>
            </a:lvl4pPr>
            <a:lvl5pPr marL="1369348" indent="0">
              <a:buNone/>
              <a:defRPr sz="1500"/>
            </a:lvl5pPr>
            <a:lvl6pPr marL="1711771" indent="0">
              <a:buNone/>
              <a:defRPr sz="1500"/>
            </a:lvl6pPr>
            <a:lvl7pPr marL="2054195" indent="0">
              <a:buNone/>
              <a:defRPr sz="1500"/>
            </a:lvl7pPr>
            <a:lvl8pPr marL="2396619" indent="0">
              <a:buNone/>
              <a:defRPr sz="1500"/>
            </a:lvl8pPr>
            <a:lvl9pPr marL="2739043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56" y="1543105"/>
            <a:ext cx="3124071" cy="2858787"/>
          </a:xfrm>
          <a:prstGeom prst="rect">
            <a:avLst/>
          </a:prstGeom>
        </p:spPr>
        <p:txBody>
          <a:bodyPr lIns="49757" tIns="24878" rIns="49757" bIns="24878"/>
          <a:lstStyle>
            <a:lvl1pPr marL="0" indent="0">
              <a:buNone/>
              <a:defRPr sz="1500"/>
            </a:lvl1pPr>
            <a:lvl2pPr marL="342424" indent="0">
              <a:buNone/>
              <a:defRPr sz="1300"/>
            </a:lvl2pPr>
            <a:lvl3pPr marL="684847" indent="0">
              <a:buNone/>
              <a:defRPr sz="1200"/>
            </a:lvl3pPr>
            <a:lvl4pPr marL="1027271" indent="0">
              <a:buNone/>
              <a:defRPr sz="1000"/>
            </a:lvl4pPr>
            <a:lvl5pPr marL="1369348" indent="0">
              <a:buNone/>
              <a:defRPr sz="1000"/>
            </a:lvl5pPr>
            <a:lvl6pPr marL="1711771" indent="0">
              <a:buNone/>
              <a:defRPr sz="1000"/>
            </a:lvl6pPr>
            <a:lvl7pPr marL="2054195" indent="0">
              <a:buNone/>
              <a:defRPr sz="1000"/>
            </a:lvl7pPr>
            <a:lvl8pPr marL="2396619" indent="0">
              <a:buNone/>
              <a:defRPr sz="1000"/>
            </a:lvl8pPr>
            <a:lvl9pPr marL="2739043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36707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49170" y="149250"/>
            <a:ext cx="4485050" cy="620425"/>
          </a:xfrm>
          <a:prstGeom prst="rect">
            <a:avLst/>
          </a:prstGeom>
        </p:spPr>
        <p:txBody>
          <a:bodyPr lIns="49757" tIns="24878" rIns="49757" bIns="24878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249170" y="868596"/>
            <a:ext cx="4485050" cy="2456885"/>
          </a:xfrm>
          <a:prstGeom prst="rect">
            <a:avLst/>
          </a:prstGeom>
        </p:spPr>
        <p:txBody>
          <a:bodyPr vert="eaVert" lIns="49757" tIns="24878" rIns="49757" bIns="24878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747492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799" y="273853"/>
            <a:ext cx="1971712" cy="4359024"/>
          </a:xfrm>
          <a:prstGeom prst="rect">
            <a:avLst/>
          </a:prstGeom>
        </p:spPr>
        <p:txBody>
          <a:bodyPr vert="eaVert" lIns="49757" tIns="24878" rIns="49757" bIns="24878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62" y="273853"/>
            <a:ext cx="5800835" cy="4359024"/>
          </a:xfrm>
          <a:prstGeom prst="rect">
            <a:avLst/>
          </a:prstGeom>
        </p:spPr>
        <p:txBody>
          <a:bodyPr vert="eaVert" lIns="49757" tIns="24878" rIns="49757" bIns="24878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4159848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lIns="49757" tIns="24878" rIns="49757" bIns="24878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62" y="1369264"/>
            <a:ext cx="3886273" cy="3263613"/>
          </a:xfrm>
        </p:spPr>
        <p:txBody>
          <a:bodyPr lIns="49757" tIns="24878" rIns="49757" bIns="24878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29241" y="1369264"/>
            <a:ext cx="3886273" cy="1574059"/>
          </a:xfrm>
        </p:spPr>
        <p:txBody>
          <a:bodyPr lIns="49757" tIns="24878" rIns="49757" bIns="24878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629241" y="3057627"/>
            <a:ext cx="3886273" cy="1575250"/>
          </a:xfrm>
        </p:spPr>
        <p:txBody>
          <a:bodyPr lIns="49757" tIns="24878" rIns="49757" bIns="24878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254080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67" indent="0" algn="ctr">
              <a:buNone/>
              <a:defRPr sz="1500"/>
            </a:lvl2pPr>
            <a:lvl3pPr marL="685734" indent="0" algn="ctr">
              <a:buNone/>
              <a:defRPr sz="1400"/>
            </a:lvl3pPr>
            <a:lvl4pPr marL="1028599" indent="0" algn="ctr">
              <a:buNone/>
              <a:defRPr sz="1200"/>
            </a:lvl4pPr>
            <a:lvl5pPr marL="1371466" indent="0" algn="ctr">
              <a:buNone/>
              <a:defRPr sz="1200"/>
            </a:lvl5pPr>
            <a:lvl6pPr marL="1714332" indent="0" algn="ctr">
              <a:buNone/>
              <a:defRPr sz="1200"/>
            </a:lvl6pPr>
            <a:lvl7pPr marL="2057199" indent="0" algn="ctr">
              <a:buNone/>
              <a:defRPr sz="1200"/>
            </a:lvl7pPr>
            <a:lvl8pPr marL="2400066" indent="0" algn="ctr">
              <a:buNone/>
              <a:defRPr sz="1200"/>
            </a:lvl8pPr>
            <a:lvl9pPr marL="2742933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69321-35DD-4BC7-953A-DC16A57A483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24/07/2023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5074B-1D8C-4FBF-B643-29DBF83DE07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7" name="Group 6"/>
          <p:cNvGrpSpPr/>
          <p:nvPr userDrawn="1"/>
        </p:nvGrpSpPr>
        <p:grpSpPr>
          <a:xfrm>
            <a:off x="2" y="-12917"/>
            <a:ext cx="9165771" cy="5290785"/>
            <a:chOff x="-29028" y="0"/>
            <a:chExt cx="12221028" cy="705438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2"/>
            <a:srcRect l="9721"/>
            <a:stretch/>
          </p:blipFill>
          <p:spPr>
            <a:xfrm>
              <a:off x="-29028" y="0"/>
              <a:ext cx="12221028" cy="7054380"/>
            </a:xfrm>
            <a:prstGeom prst="rect">
              <a:avLst/>
            </a:prstGeom>
          </p:spPr>
        </p:pic>
        <p:grpSp>
          <p:nvGrpSpPr>
            <p:cNvPr id="9" name="Group 8"/>
            <p:cNvGrpSpPr/>
            <p:nvPr/>
          </p:nvGrpSpPr>
          <p:grpSpPr>
            <a:xfrm>
              <a:off x="7045160" y="3839994"/>
              <a:ext cx="3270049" cy="647652"/>
              <a:chOff x="7045160" y="3839994"/>
              <a:chExt cx="3270049" cy="647652"/>
            </a:xfrm>
          </p:grpSpPr>
          <p:sp>
            <p:nvSpPr>
              <p:cNvPr id="10" name="Rounded Rectangle 9"/>
              <p:cNvSpPr/>
              <p:nvPr/>
            </p:nvSpPr>
            <p:spPr>
              <a:xfrm rot="21089594">
                <a:off x="7045160" y="3851771"/>
                <a:ext cx="137982" cy="52984"/>
              </a:xfrm>
              <a:prstGeom prst="roundRect">
                <a:avLst>
                  <a:gd name="adj" fmla="val 50000"/>
                </a:avLst>
              </a:prstGeom>
              <a:solidFill>
                <a:srgbClr val="FDD0A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734"/>
                <a:endParaRPr lang="en-GB">
                  <a:solidFill>
                    <a:prstClr val="white"/>
                  </a:solidFill>
                </a:endParaRPr>
              </a:p>
            </p:txBody>
          </p:sp>
          <p:sp>
            <p:nvSpPr>
              <p:cNvPr id="11" name="Rounded Rectangle 10"/>
              <p:cNvSpPr/>
              <p:nvPr/>
            </p:nvSpPr>
            <p:spPr>
              <a:xfrm rot="1079854">
                <a:off x="8681648" y="3924583"/>
                <a:ext cx="137982" cy="52984"/>
              </a:xfrm>
              <a:prstGeom prst="roundRect">
                <a:avLst>
                  <a:gd name="adj" fmla="val 50000"/>
                </a:avLst>
              </a:prstGeom>
              <a:solidFill>
                <a:srgbClr val="FDD0A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734"/>
                <a:endParaRPr lang="en-GB">
                  <a:solidFill>
                    <a:prstClr val="white"/>
                  </a:solidFill>
                </a:endParaRPr>
              </a:p>
            </p:txBody>
          </p:sp>
          <p:sp>
            <p:nvSpPr>
              <p:cNvPr id="12" name="Rounded Rectangle 11"/>
              <p:cNvSpPr/>
              <p:nvPr/>
            </p:nvSpPr>
            <p:spPr>
              <a:xfrm rot="20999673">
                <a:off x="10177227" y="3839994"/>
                <a:ext cx="137982" cy="52984"/>
              </a:xfrm>
              <a:prstGeom prst="roundRect">
                <a:avLst>
                  <a:gd name="adj" fmla="val 50000"/>
                </a:avLst>
              </a:prstGeom>
              <a:solidFill>
                <a:srgbClr val="FDD0A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734"/>
                <a:endParaRPr lang="en-GB">
                  <a:solidFill>
                    <a:prstClr val="white"/>
                  </a:solidFill>
                </a:endParaRPr>
              </a:p>
            </p:txBody>
          </p:sp>
          <p:sp>
            <p:nvSpPr>
              <p:cNvPr id="13" name="Rounded Rectangle 12"/>
              <p:cNvSpPr/>
              <p:nvPr/>
            </p:nvSpPr>
            <p:spPr>
              <a:xfrm rot="1030604">
                <a:off x="10162266" y="4434662"/>
                <a:ext cx="137982" cy="52984"/>
              </a:xfrm>
              <a:prstGeom prst="roundRect">
                <a:avLst>
                  <a:gd name="adj" fmla="val 50000"/>
                </a:avLst>
              </a:prstGeom>
              <a:solidFill>
                <a:srgbClr val="FDD0A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734"/>
                <a:endParaRPr lang="en-GB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14" name="Oval 13"/>
          <p:cNvSpPr/>
          <p:nvPr userDrawn="1"/>
        </p:nvSpPr>
        <p:spPr>
          <a:xfrm>
            <a:off x="6719338" y="2140567"/>
            <a:ext cx="504826" cy="504826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4" tIns="34287" rIns="68574" bIns="34287" rtlCol="0" anchor="ctr"/>
          <a:lstStyle/>
          <a:p>
            <a:pPr algn="ctr" defTabSz="685734"/>
            <a:endParaRPr lang="en-GB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7320219" y="1763720"/>
            <a:ext cx="504826" cy="50482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4" tIns="34287" rIns="68574" bIns="34287" rtlCol="0" anchor="ctr"/>
          <a:lstStyle/>
          <a:p>
            <a:pPr algn="ctr" defTabSz="685734"/>
            <a:endParaRPr lang="en-GB">
              <a:solidFill>
                <a:prstClr val="white"/>
              </a:solidFill>
            </a:endParaRPr>
          </a:p>
        </p:txBody>
      </p:sp>
      <p:sp>
        <p:nvSpPr>
          <p:cNvPr id="16" name="Isosceles Triangle 15"/>
          <p:cNvSpPr/>
          <p:nvPr userDrawn="1"/>
        </p:nvSpPr>
        <p:spPr>
          <a:xfrm>
            <a:off x="6310568" y="1635741"/>
            <a:ext cx="504826" cy="504826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4" tIns="34287" rIns="68574" bIns="34287" rtlCol="0" anchor="ctr"/>
          <a:lstStyle/>
          <a:p>
            <a:pPr algn="ctr" defTabSz="685734"/>
            <a:endParaRPr lang="en-GB">
              <a:solidFill>
                <a:prstClr val="white"/>
              </a:solidFill>
            </a:endParaRPr>
          </a:p>
        </p:txBody>
      </p:sp>
      <p:sp>
        <p:nvSpPr>
          <p:cNvPr id="17" name="Parallelogram 16"/>
          <p:cNvSpPr/>
          <p:nvPr userDrawn="1"/>
        </p:nvSpPr>
        <p:spPr>
          <a:xfrm>
            <a:off x="5657077" y="1650519"/>
            <a:ext cx="504826" cy="504826"/>
          </a:xfrm>
          <a:prstGeom prst="parallelogram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4" tIns="34287" rIns="68574" bIns="34287" rtlCol="0" anchor="ctr"/>
          <a:lstStyle/>
          <a:p>
            <a:pPr algn="ctr" defTabSz="685734"/>
            <a:endParaRPr lang="en-GB">
              <a:solidFill>
                <a:prstClr val="white"/>
              </a:solidFill>
            </a:endParaRPr>
          </a:p>
        </p:txBody>
      </p:sp>
      <p:sp>
        <p:nvSpPr>
          <p:cNvPr id="18" name="Heart 17"/>
          <p:cNvSpPr/>
          <p:nvPr userDrawn="1"/>
        </p:nvSpPr>
        <p:spPr>
          <a:xfrm>
            <a:off x="7921099" y="1600009"/>
            <a:ext cx="504826" cy="504826"/>
          </a:xfrm>
          <a:prstGeom prst="heart">
            <a:avLst/>
          </a:prstGeom>
          <a:solidFill>
            <a:srgbClr val="FF5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4" tIns="34287" rIns="68574" bIns="34287" rtlCol="0" anchor="ctr"/>
          <a:lstStyle/>
          <a:p>
            <a:pPr algn="ctr" defTabSz="685734"/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844495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/>
          <a:srcRect r="36869"/>
          <a:stretch/>
        </p:blipFill>
        <p:spPr>
          <a:xfrm>
            <a:off x="3992745" y="1218745"/>
            <a:ext cx="5151257" cy="3819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36190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67" indent="0" algn="ctr">
              <a:buNone/>
              <a:defRPr sz="1500"/>
            </a:lvl2pPr>
            <a:lvl3pPr marL="685734" indent="0" algn="ctr">
              <a:buNone/>
              <a:defRPr sz="1400"/>
            </a:lvl3pPr>
            <a:lvl4pPr marL="1028599" indent="0" algn="ctr">
              <a:buNone/>
              <a:defRPr sz="1200"/>
            </a:lvl4pPr>
            <a:lvl5pPr marL="1371466" indent="0" algn="ctr">
              <a:buNone/>
              <a:defRPr sz="1200"/>
            </a:lvl5pPr>
            <a:lvl6pPr marL="1714332" indent="0" algn="ctr">
              <a:buNone/>
              <a:defRPr sz="1200"/>
            </a:lvl6pPr>
            <a:lvl7pPr marL="2057199" indent="0" algn="ctr">
              <a:buNone/>
              <a:defRPr sz="1200"/>
            </a:lvl7pPr>
            <a:lvl8pPr marL="2400066" indent="0" algn="ctr">
              <a:buNone/>
              <a:defRPr sz="1200"/>
            </a:lvl8pPr>
            <a:lvl9pPr marL="2742933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69321-35DD-4BC7-953A-DC16A57A483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24/07/2023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5074B-1D8C-4FBF-B643-29DBF83DE07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7" name="Group 6"/>
          <p:cNvGrpSpPr/>
          <p:nvPr userDrawn="1"/>
        </p:nvGrpSpPr>
        <p:grpSpPr>
          <a:xfrm>
            <a:off x="0" y="3"/>
            <a:ext cx="9201150" cy="5165623"/>
            <a:chOff x="0" y="-29497"/>
            <a:chExt cx="12268200" cy="6887497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2"/>
            <a:srcRect l="6570" t="16308"/>
            <a:stretch/>
          </p:blipFill>
          <p:spPr>
            <a:xfrm>
              <a:off x="0" y="-29497"/>
              <a:ext cx="12268200" cy="6887497"/>
            </a:xfrm>
            <a:prstGeom prst="rect">
              <a:avLst/>
            </a:prstGeom>
          </p:spPr>
        </p:pic>
        <p:sp>
          <p:nvSpPr>
            <p:cNvPr id="9" name="Rounded Rectangle 8"/>
            <p:cNvSpPr/>
            <p:nvPr/>
          </p:nvSpPr>
          <p:spPr>
            <a:xfrm rot="4396381">
              <a:off x="8532461" y="4718058"/>
              <a:ext cx="94108" cy="27432"/>
            </a:xfrm>
            <a:prstGeom prst="roundRect">
              <a:avLst>
                <a:gd name="adj" fmla="val 50000"/>
              </a:avLst>
            </a:prstGeom>
            <a:solidFill>
              <a:srgbClr val="FDCA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34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0" name="Rounded Rectangle 9"/>
            <p:cNvSpPr/>
            <p:nvPr/>
          </p:nvSpPr>
          <p:spPr>
            <a:xfrm rot="4396381">
              <a:off x="10296967" y="4718059"/>
              <a:ext cx="94108" cy="27432"/>
            </a:xfrm>
            <a:prstGeom prst="roundRect">
              <a:avLst>
                <a:gd name="adj" fmla="val 50000"/>
              </a:avLst>
            </a:prstGeom>
            <a:solidFill>
              <a:srgbClr val="FDCA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34"/>
              <a:endParaRPr lang="en-GB">
                <a:solidFill>
                  <a:prstClr val="white"/>
                </a:solidFill>
              </a:endParaRPr>
            </a:p>
          </p:txBody>
        </p:sp>
      </p:grpSp>
      <p:sp>
        <p:nvSpPr>
          <p:cNvPr id="11" name="Oval 10"/>
          <p:cNvSpPr/>
          <p:nvPr userDrawn="1"/>
        </p:nvSpPr>
        <p:spPr>
          <a:xfrm>
            <a:off x="7180320" y="1974633"/>
            <a:ext cx="504826" cy="504826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4" tIns="34287" rIns="68574" bIns="34287" rtlCol="0" anchor="ctr"/>
          <a:lstStyle/>
          <a:p>
            <a:pPr algn="ctr" defTabSz="685734"/>
            <a:endParaRPr lang="en-GB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7420740" y="1300377"/>
            <a:ext cx="504826" cy="50482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4" tIns="34287" rIns="68574" bIns="34287" rtlCol="0" anchor="ctr"/>
          <a:lstStyle/>
          <a:p>
            <a:pPr algn="ctr" defTabSz="685734"/>
            <a:endParaRPr lang="en-GB">
              <a:solidFill>
                <a:prstClr val="white"/>
              </a:solidFill>
            </a:endParaRPr>
          </a:p>
        </p:txBody>
      </p:sp>
      <p:sp>
        <p:nvSpPr>
          <p:cNvPr id="13" name="Isosceles Triangle 12"/>
          <p:cNvSpPr/>
          <p:nvPr userDrawn="1"/>
        </p:nvSpPr>
        <p:spPr>
          <a:xfrm>
            <a:off x="6649981" y="1306095"/>
            <a:ext cx="504826" cy="504826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4" tIns="34287" rIns="68574" bIns="34287" rtlCol="0" anchor="ctr"/>
          <a:lstStyle/>
          <a:p>
            <a:pPr algn="ctr" defTabSz="685734"/>
            <a:endParaRPr lang="en-GB">
              <a:solidFill>
                <a:prstClr val="white"/>
              </a:solidFill>
            </a:endParaRPr>
          </a:p>
        </p:txBody>
      </p:sp>
      <p:sp>
        <p:nvSpPr>
          <p:cNvPr id="14" name="Parallelogram 13"/>
          <p:cNvSpPr/>
          <p:nvPr userDrawn="1"/>
        </p:nvSpPr>
        <p:spPr>
          <a:xfrm>
            <a:off x="6471282" y="2098457"/>
            <a:ext cx="504826" cy="504826"/>
          </a:xfrm>
          <a:prstGeom prst="parallelogram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4" tIns="34287" rIns="68574" bIns="34287" rtlCol="0" anchor="ctr"/>
          <a:lstStyle/>
          <a:p>
            <a:pPr algn="ctr" defTabSz="685734"/>
            <a:endParaRPr lang="en-GB">
              <a:solidFill>
                <a:prstClr val="white"/>
              </a:solidFill>
            </a:endParaRPr>
          </a:p>
        </p:txBody>
      </p:sp>
      <p:sp>
        <p:nvSpPr>
          <p:cNvPr id="15" name="Heart 14"/>
          <p:cNvSpPr/>
          <p:nvPr userDrawn="1"/>
        </p:nvSpPr>
        <p:spPr>
          <a:xfrm>
            <a:off x="8040676" y="1712694"/>
            <a:ext cx="504826" cy="504826"/>
          </a:xfrm>
          <a:prstGeom prst="heart">
            <a:avLst/>
          </a:prstGeom>
          <a:solidFill>
            <a:srgbClr val="FF5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4" tIns="34287" rIns="68574" bIns="34287" rtlCol="0" anchor="ctr"/>
          <a:lstStyle/>
          <a:p>
            <a:pPr algn="ctr" defTabSz="685734"/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193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3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757" indent="0">
              <a:buNone/>
              <a:defRPr sz="1500" b="1"/>
            </a:lvl2pPr>
            <a:lvl3pPr marL="685514" indent="0">
              <a:buNone/>
              <a:defRPr sz="1400" b="1"/>
            </a:lvl3pPr>
            <a:lvl4pPr marL="1028265" indent="0">
              <a:buNone/>
              <a:defRPr sz="1200" b="1"/>
            </a:lvl4pPr>
            <a:lvl5pPr marL="1371022" indent="0">
              <a:buNone/>
              <a:defRPr sz="1200" b="1"/>
            </a:lvl5pPr>
            <a:lvl6pPr marL="1713775" indent="0">
              <a:buNone/>
              <a:defRPr sz="1200" b="1"/>
            </a:lvl6pPr>
            <a:lvl7pPr marL="2056529" indent="0">
              <a:buNone/>
              <a:defRPr sz="1200" b="1"/>
            </a:lvl7pPr>
            <a:lvl8pPr marL="2399286" indent="0">
              <a:buNone/>
              <a:defRPr sz="1200" b="1"/>
            </a:lvl8pPr>
            <a:lvl9pPr marL="2742043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3" y="1878819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757" indent="0">
              <a:buNone/>
              <a:defRPr sz="1500" b="1"/>
            </a:lvl2pPr>
            <a:lvl3pPr marL="685514" indent="0">
              <a:buNone/>
              <a:defRPr sz="1400" b="1"/>
            </a:lvl3pPr>
            <a:lvl4pPr marL="1028265" indent="0">
              <a:buNone/>
              <a:defRPr sz="1200" b="1"/>
            </a:lvl4pPr>
            <a:lvl5pPr marL="1371022" indent="0">
              <a:buNone/>
              <a:defRPr sz="1200" b="1"/>
            </a:lvl5pPr>
            <a:lvl6pPr marL="1713775" indent="0">
              <a:buNone/>
              <a:defRPr sz="1200" b="1"/>
            </a:lvl6pPr>
            <a:lvl7pPr marL="2056529" indent="0">
              <a:buNone/>
              <a:defRPr sz="1200" b="1"/>
            </a:lvl7pPr>
            <a:lvl8pPr marL="2399286" indent="0">
              <a:buNone/>
              <a:defRPr sz="1200" b="1"/>
            </a:lvl8pPr>
            <a:lvl9pPr marL="2742043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19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/>
              <a:pPr/>
              <a:t>2023/7/24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7431860"/>
      </p:ext>
    </p:extLst>
  </p:cSld>
  <p:clrMapOvr>
    <a:masterClrMapping/>
  </p:clrMapOvr>
  <p:transition spd="med" advClick="0" advTm="0">
    <p:push dir="r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69321-35DD-4BC7-953A-DC16A57A483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24/07/2023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5074B-1D8C-4FBF-B643-29DBF83DE07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733698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86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3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59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4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3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19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0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93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69321-35DD-4BC7-953A-DC16A57A483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24/07/2023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5074B-1D8C-4FBF-B643-29DBF83DE07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807024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20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20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69321-35DD-4BC7-953A-DC16A57A483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24/07/2023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5074B-1D8C-4FBF-B643-29DBF83DE07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380095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3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67" indent="0">
              <a:buNone/>
              <a:defRPr sz="1500" b="1"/>
            </a:lvl2pPr>
            <a:lvl3pPr marL="685734" indent="0">
              <a:buNone/>
              <a:defRPr sz="1400" b="1"/>
            </a:lvl3pPr>
            <a:lvl4pPr marL="1028599" indent="0">
              <a:buNone/>
              <a:defRPr sz="1200" b="1"/>
            </a:lvl4pPr>
            <a:lvl5pPr marL="1371466" indent="0">
              <a:buNone/>
              <a:defRPr sz="1200" b="1"/>
            </a:lvl5pPr>
            <a:lvl6pPr marL="1714332" indent="0">
              <a:buNone/>
              <a:defRPr sz="1200" b="1"/>
            </a:lvl6pPr>
            <a:lvl7pPr marL="2057199" indent="0">
              <a:buNone/>
              <a:defRPr sz="1200" b="1"/>
            </a:lvl7pPr>
            <a:lvl8pPr marL="2400066" indent="0">
              <a:buNone/>
              <a:defRPr sz="1200" b="1"/>
            </a:lvl8pPr>
            <a:lvl9pPr marL="2742933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3" y="1878809"/>
            <a:ext cx="3868340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67" indent="0">
              <a:buNone/>
              <a:defRPr sz="1500" b="1"/>
            </a:lvl2pPr>
            <a:lvl3pPr marL="685734" indent="0">
              <a:buNone/>
              <a:defRPr sz="1400" b="1"/>
            </a:lvl3pPr>
            <a:lvl4pPr marL="1028599" indent="0">
              <a:buNone/>
              <a:defRPr sz="1200" b="1"/>
            </a:lvl4pPr>
            <a:lvl5pPr marL="1371466" indent="0">
              <a:buNone/>
              <a:defRPr sz="1200" b="1"/>
            </a:lvl5pPr>
            <a:lvl6pPr marL="1714332" indent="0">
              <a:buNone/>
              <a:defRPr sz="1200" b="1"/>
            </a:lvl6pPr>
            <a:lvl7pPr marL="2057199" indent="0">
              <a:buNone/>
              <a:defRPr sz="1200" b="1"/>
            </a:lvl7pPr>
            <a:lvl8pPr marL="2400066" indent="0">
              <a:buNone/>
              <a:defRPr sz="1200" b="1"/>
            </a:lvl8pPr>
            <a:lvl9pPr marL="2742933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9"/>
            <a:ext cx="3887391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69321-35DD-4BC7-953A-DC16A57A483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24/07/2023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5074B-1D8C-4FBF-B643-29DBF83DE07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902638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69321-35DD-4BC7-953A-DC16A57A483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24/07/2023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5074B-1D8C-4FBF-B643-29DBF83DE07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980269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69321-35DD-4BC7-953A-DC16A57A483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24/07/2023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5074B-1D8C-4FBF-B643-29DBF83DE07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050187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3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67" indent="0">
              <a:buNone/>
              <a:defRPr sz="1100"/>
            </a:lvl2pPr>
            <a:lvl3pPr marL="685734" indent="0">
              <a:buNone/>
              <a:defRPr sz="900"/>
            </a:lvl3pPr>
            <a:lvl4pPr marL="1028599" indent="0">
              <a:buNone/>
              <a:defRPr sz="800"/>
            </a:lvl4pPr>
            <a:lvl5pPr marL="1371466" indent="0">
              <a:buNone/>
              <a:defRPr sz="800"/>
            </a:lvl5pPr>
            <a:lvl6pPr marL="1714332" indent="0">
              <a:buNone/>
              <a:defRPr sz="800"/>
            </a:lvl6pPr>
            <a:lvl7pPr marL="2057199" indent="0">
              <a:buNone/>
              <a:defRPr sz="800"/>
            </a:lvl7pPr>
            <a:lvl8pPr marL="2400066" indent="0">
              <a:buNone/>
              <a:defRPr sz="800"/>
            </a:lvl8pPr>
            <a:lvl9pPr marL="2742933" indent="0">
              <a:buNone/>
              <a:defRPr sz="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69321-35DD-4BC7-953A-DC16A57A483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24/07/2023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5074B-1D8C-4FBF-B643-29DBF83DE07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630147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867" indent="0">
              <a:buNone/>
              <a:defRPr sz="2100"/>
            </a:lvl2pPr>
            <a:lvl3pPr marL="685734" indent="0">
              <a:buNone/>
              <a:defRPr sz="1800"/>
            </a:lvl3pPr>
            <a:lvl4pPr marL="1028599" indent="0">
              <a:buNone/>
              <a:defRPr sz="1500"/>
            </a:lvl4pPr>
            <a:lvl5pPr marL="1371466" indent="0">
              <a:buNone/>
              <a:defRPr sz="1500"/>
            </a:lvl5pPr>
            <a:lvl6pPr marL="1714332" indent="0">
              <a:buNone/>
              <a:defRPr sz="1500"/>
            </a:lvl6pPr>
            <a:lvl7pPr marL="2057199" indent="0">
              <a:buNone/>
              <a:defRPr sz="1500"/>
            </a:lvl7pPr>
            <a:lvl8pPr marL="2400066" indent="0">
              <a:buNone/>
              <a:defRPr sz="1500"/>
            </a:lvl8pPr>
            <a:lvl9pPr marL="2742933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3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67" indent="0">
              <a:buNone/>
              <a:defRPr sz="1100"/>
            </a:lvl2pPr>
            <a:lvl3pPr marL="685734" indent="0">
              <a:buNone/>
              <a:defRPr sz="900"/>
            </a:lvl3pPr>
            <a:lvl4pPr marL="1028599" indent="0">
              <a:buNone/>
              <a:defRPr sz="800"/>
            </a:lvl4pPr>
            <a:lvl5pPr marL="1371466" indent="0">
              <a:buNone/>
              <a:defRPr sz="800"/>
            </a:lvl5pPr>
            <a:lvl6pPr marL="1714332" indent="0">
              <a:buNone/>
              <a:defRPr sz="800"/>
            </a:lvl6pPr>
            <a:lvl7pPr marL="2057199" indent="0">
              <a:buNone/>
              <a:defRPr sz="800"/>
            </a:lvl7pPr>
            <a:lvl8pPr marL="2400066" indent="0">
              <a:buNone/>
              <a:defRPr sz="800"/>
            </a:lvl8pPr>
            <a:lvl9pPr marL="2742933" indent="0">
              <a:buNone/>
              <a:defRPr sz="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69321-35DD-4BC7-953A-DC16A57A483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24/07/2023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5074B-1D8C-4FBF-B643-29DBF83DE07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627507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69321-35DD-4BC7-953A-DC16A57A483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24/07/2023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5074B-1D8C-4FBF-B643-29DBF83DE07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038063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7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7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69321-35DD-4BC7-953A-DC16A57A483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24/07/2023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5074B-1D8C-4FBF-B643-29DBF83DE07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51142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/>
              <a:pPr/>
              <a:t>2023/7/24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8431904"/>
      </p:ext>
    </p:extLst>
  </p:cSld>
  <p:clrMapOvr>
    <a:masterClrMapping/>
  </p:clrMapOvr>
  <p:transition spd="med" advClick="0" advTm="0">
    <p:push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/>
              <a:pPr/>
              <a:t>2023/7/24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1517798"/>
      </p:ext>
    </p:extLst>
  </p:cSld>
  <p:clrMapOvr>
    <a:masterClrMapping/>
  </p:clrMapOvr>
  <p:transition spd="med" advClick="0" advTm="0">
    <p:push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63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757" indent="0">
              <a:buNone/>
              <a:defRPr sz="1000"/>
            </a:lvl2pPr>
            <a:lvl3pPr marL="685514" indent="0">
              <a:buNone/>
              <a:defRPr sz="900"/>
            </a:lvl3pPr>
            <a:lvl4pPr marL="1028265" indent="0">
              <a:buNone/>
              <a:defRPr sz="800"/>
            </a:lvl4pPr>
            <a:lvl5pPr marL="1371022" indent="0">
              <a:buNone/>
              <a:defRPr sz="800"/>
            </a:lvl5pPr>
            <a:lvl6pPr marL="1713775" indent="0">
              <a:buNone/>
              <a:defRPr sz="800"/>
            </a:lvl6pPr>
            <a:lvl7pPr marL="2056529" indent="0">
              <a:buNone/>
              <a:defRPr sz="800"/>
            </a:lvl7pPr>
            <a:lvl8pPr marL="2399286" indent="0">
              <a:buNone/>
              <a:defRPr sz="800"/>
            </a:lvl8pPr>
            <a:lvl9pPr marL="2742043" indent="0">
              <a:buNone/>
              <a:defRPr sz="8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/>
              <a:pPr/>
              <a:t>2023/7/24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3490346"/>
      </p:ext>
    </p:extLst>
  </p:cSld>
  <p:clrMapOvr>
    <a:masterClrMapping/>
  </p:clrMapOvr>
  <p:transition spd="med" advClick="0" advTm="0">
    <p:push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757" indent="0">
              <a:buNone/>
              <a:defRPr sz="2100"/>
            </a:lvl2pPr>
            <a:lvl3pPr marL="685514" indent="0">
              <a:buNone/>
              <a:defRPr sz="1800"/>
            </a:lvl3pPr>
            <a:lvl4pPr marL="1028265" indent="0">
              <a:buNone/>
              <a:defRPr sz="1500"/>
            </a:lvl4pPr>
            <a:lvl5pPr marL="1371022" indent="0">
              <a:buNone/>
              <a:defRPr sz="1500"/>
            </a:lvl5pPr>
            <a:lvl6pPr marL="1713775" indent="0">
              <a:buNone/>
              <a:defRPr sz="1500"/>
            </a:lvl6pPr>
            <a:lvl7pPr marL="2056529" indent="0">
              <a:buNone/>
              <a:defRPr sz="1500"/>
            </a:lvl7pPr>
            <a:lvl8pPr marL="2399286" indent="0">
              <a:buNone/>
              <a:defRPr sz="1500"/>
            </a:lvl8pPr>
            <a:lvl9pPr marL="2742043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63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757" indent="0">
              <a:buNone/>
              <a:defRPr sz="1000"/>
            </a:lvl2pPr>
            <a:lvl3pPr marL="685514" indent="0">
              <a:buNone/>
              <a:defRPr sz="900"/>
            </a:lvl3pPr>
            <a:lvl4pPr marL="1028265" indent="0">
              <a:buNone/>
              <a:defRPr sz="800"/>
            </a:lvl4pPr>
            <a:lvl5pPr marL="1371022" indent="0">
              <a:buNone/>
              <a:defRPr sz="800"/>
            </a:lvl5pPr>
            <a:lvl6pPr marL="1713775" indent="0">
              <a:buNone/>
              <a:defRPr sz="800"/>
            </a:lvl6pPr>
            <a:lvl7pPr marL="2056529" indent="0">
              <a:buNone/>
              <a:defRPr sz="800"/>
            </a:lvl7pPr>
            <a:lvl8pPr marL="2399286" indent="0">
              <a:buNone/>
              <a:defRPr sz="800"/>
            </a:lvl8pPr>
            <a:lvl9pPr marL="2742043" indent="0">
              <a:buNone/>
              <a:defRPr sz="8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/>
              <a:pPr/>
              <a:t>2023/7/24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1072730"/>
      </p:ext>
    </p:extLst>
  </p:cSld>
  <p:clrMapOvr>
    <a:masterClrMapping/>
  </p:clrMapOvr>
  <p:transition spd="med" advClick="0" advTm="0">
    <p:push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1.jp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slideLayout" Target="../slideLayouts/slideLayout59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4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1" y="273845"/>
            <a:ext cx="7886700" cy="994172"/>
          </a:xfrm>
          <a:prstGeom prst="rect">
            <a:avLst/>
          </a:prstGeom>
        </p:spPr>
        <p:txBody>
          <a:bodyPr vert="horz" lIns="91401" tIns="45702" rIns="91401" bIns="45702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1" y="1369220"/>
            <a:ext cx="7886700" cy="3263504"/>
          </a:xfrm>
          <a:prstGeom prst="rect">
            <a:avLst/>
          </a:prstGeom>
        </p:spPr>
        <p:txBody>
          <a:bodyPr vert="horz" lIns="91401" tIns="45702" rIns="91401" bIns="45702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01" tIns="45702" rIns="91401" bIns="45702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A8D091-6DC5-409E-B12C-CE976C70648B}" type="datetimeFigureOut">
              <a:rPr lang="zh-CN" altLang="en-US" smtClean="0"/>
              <a:pPr/>
              <a:t>2023/7/24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01" tIns="45702" rIns="91401" bIns="45702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01" tIns="45702" rIns="91401" bIns="45702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CFF1D5-012B-493C-A816-C5807439B2A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8875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 advClick="0" advTm="0">
    <p:push dir="r"/>
  </p:transition>
  <p:txStyles>
    <p:titleStyle>
      <a:lvl1pPr algn="l" defTabSz="685514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372" indent="-171372" algn="l" defTabSz="685514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130" indent="-171372" algn="l" defTabSz="68551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6886" indent="-171372" algn="l" defTabSz="68551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99643" indent="-171372" algn="l" defTabSz="68551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400" indent="-171372" algn="l" defTabSz="68551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156" indent="-171372" algn="l" defTabSz="68551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7909" indent="-171372" algn="l" defTabSz="68551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0664" indent="-171372" algn="l" defTabSz="68551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3417" indent="-171372" algn="l" defTabSz="68551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5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757" algn="l" defTabSz="6855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514" algn="l" defTabSz="6855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265" algn="l" defTabSz="6855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022" algn="l" defTabSz="6855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3775" algn="l" defTabSz="6855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6529" algn="l" defTabSz="6855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9286" algn="l" defTabSz="6855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2043" algn="l" defTabSz="6855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1" y="273845"/>
            <a:ext cx="7886700" cy="994172"/>
          </a:xfrm>
          <a:prstGeom prst="rect">
            <a:avLst/>
          </a:prstGeom>
        </p:spPr>
        <p:txBody>
          <a:bodyPr vert="horz" lIns="91401" tIns="45702" rIns="91401" bIns="45702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1" y="1369220"/>
            <a:ext cx="7886700" cy="3263504"/>
          </a:xfrm>
          <a:prstGeom prst="rect">
            <a:avLst/>
          </a:prstGeom>
        </p:spPr>
        <p:txBody>
          <a:bodyPr vert="horz" lIns="91401" tIns="45702" rIns="91401" bIns="45702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01" tIns="45702" rIns="91401" bIns="45702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A8D091-6DC5-409E-B12C-CE976C70648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2023/7/24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01" tIns="45702" rIns="91401" bIns="45702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01" tIns="45702" rIns="91401" bIns="45702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CFF1D5-012B-493C-A816-C5807439B2A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5318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med" advClick="0" advTm="0">
    <p:push dir="r"/>
  </p:transition>
  <p:txStyles>
    <p:titleStyle>
      <a:lvl1pPr algn="l" defTabSz="685514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372" indent="-171372" algn="l" defTabSz="685514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130" indent="-171372" algn="l" defTabSz="68551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6886" indent="-171372" algn="l" defTabSz="68551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99643" indent="-171372" algn="l" defTabSz="68551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400" indent="-171372" algn="l" defTabSz="68551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156" indent="-171372" algn="l" defTabSz="68551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7909" indent="-171372" algn="l" defTabSz="68551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0664" indent="-171372" algn="l" defTabSz="68551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3417" indent="-171372" algn="l" defTabSz="68551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5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757" algn="l" defTabSz="6855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514" algn="l" defTabSz="6855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265" algn="l" defTabSz="6855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022" algn="l" defTabSz="6855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3775" algn="l" defTabSz="6855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6529" algn="l" defTabSz="6855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9286" algn="l" defTabSz="6855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2043" algn="l" defTabSz="6855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1" y="205979"/>
            <a:ext cx="8229600" cy="857250"/>
          </a:xfrm>
          <a:prstGeom prst="rect">
            <a:avLst/>
          </a:prstGeom>
        </p:spPr>
        <p:txBody>
          <a:bodyPr vert="horz" lIns="91425" tIns="45714" rIns="91425" bIns="45714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200151"/>
            <a:ext cx="8229600" cy="3394472"/>
          </a:xfrm>
          <a:prstGeom prst="rect">
            <a:avLst/>
          </a:prstGeom>
        </p:spPr>
        <p:txBody>
          <a:bodyPr vert="horz" lIns="91425" tIns="45714" rIns="91425" bIns="45714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25" tIns="45714" rIns="91425" bIns="4571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51"/>
            <a:fld id="{C9A2873C-46E8-4DCC-B6E2-B0A96979C2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251"/>
              <a:t>7/24/2023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1" y="4767263"/>
            <a:ext cx="2895600" cy="273844"/>
          </a:xfrm>
          <a:prstGeom prst="rect">
            <a:avLst/>
          </a:prstGeom>
        </p:spPr>
        <p:txBody>
          <a:bodyPr vert="horz" lIns="91425" tIns="45714" rIns="91425" bIns="4571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51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25" tIns="45714" rIns="91425" bIns="45714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51"/>
            <a:fld id="{381A4052-B1E3-436C-8532-BC4D80CD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251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8550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7" r:id="rId12"/>
  </p:sldLayoutIdLst>
  <p:txStyles>
    <p:titleStyle>
      <a:lvl1pPr algn="ctr" defTabSz="914251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45" indent="-342845" algn="l" defTabSz="914251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30" indent="-285704" algn="l" defTabSz="914251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15" indent="-228565" algn="l" defTabSz="914251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40" indent="-228565" algn="l" defTabSz="914251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065" indent="-228565" algn="l" defTabSz="914251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191" indent="-228565" algn="l" defTabSz="914251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17" indent="-228565" algn="l" defTabSz="914251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445" indent="-228565" algn="l" defTabSz="914251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69" indent="-228565" algn="l" defTabSz="914251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25" algn="l" defTabSz="9142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51" algn="l" defTabSz="9142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77" algn="l" defTabSz="9142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04" algn="l" defTabSz="9142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30" algn="l" defTabSz="9142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55" algn="l" defTabSz="9142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80" algn="l" defTabSz="9142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05" algn="l" defTabSz="9142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图片 1033" descr="PPT素材-02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869" y="862"/>
            <a:ext cx="9142269" cy="5141776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45632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</p:sldLayoutIdLst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hf sldNum="0" hdr="0"/>
  <p:txStyles>
    <p:titleStyle>
      <a:lvl1pPr marL="0" lvl="0" indent="0" algn="ctr" defTabSz="816496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None/>
        <a:defRPr sz="39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05797" lvl="0" indent="-305797" algn="l" defTabSz="816496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663424" lvl="1" indent="-255696" algn="l" defTabSz="816496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020360" lvl="2" indent="-203867" algn="l" defTabSz="816496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1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428781" lvl="3" indent="-204557" algn="l" defTabSz="816496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36510" lvl="4" indent="-203867" algn="l" defTabSz="816496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68313" lvl="5" indent="-124392" algn="l" defTabSz="816496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617096" lvl="6" indent="-124392" algn="l" defTabSz="816496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65879" lvl="7" indent="-124392" algn="l" defTabSz="816496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14663" lvl="8" indent="-124392" algn="l" defTabSz="816496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497568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248784" lvl="1" indent="0" algn="l" defTabSz="497568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6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497568" lvl="2" indent="0" algn="l" defTabSz="497568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6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746353" lvl="3" indent="0" algn="l" defTabSz="497568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6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995137" lvl="4" indent="0" algn="l" defTabSz="497568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6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243920" lvl="5" indent="0" algn="l" defTabSz="497568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6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492703" lvl="6" indent="0" algn="l" defTabSz="497568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6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41490" lvl="7" indent="0" algn="l" defTabSz="497568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6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90271" lvl="8" indent="0" algn="l" defTabSz="497568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6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1" y="273845"/>
            <a:ext cx="7886700" cy="994172"/>
          </a:xfrm>
          <a:prstGeom prst="rect">
            <a:avLst/>
          </a:prstGeom>
        </p:spPr>
        <p:txBody>
          <a:bodyPr vert="horz" lIns="68574" tIns="34287" rIns="68574" bIns="34287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1" y="1369220"/>
            <a:ext cx="7886700" cy="3263504"/>
          </a:xfrm>
          <a:prstGeom prst="rect">
            <a:avLst/>
          </a:prstGeom>
        </p:spPr>
        <p:txBody>
          <a:bodyPr vert="horz" lIns="68574" tIns="34287" rIns="68574" bIns="34287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68574" tIns="34287" rIns="68574" bIns="34287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734"/>
            <a:fld id="{96C69321-35DD-4BC7-953A-DC16A57A483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685734"/>
              <a:t>24/07/2023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68574" tIns="34287" rIns="68574" bIns="34287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734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68574" tIns="34287" rIns="68574" bIns="34287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734"/>
            <a:fld id="{EDF5074B-1D8C-4FBF-B643-29DBF83DE07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685734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5433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763" r:id="rId12"/>
    <p:sldLayoutId id="2147483764" r:id="rId13"/>
  </p:sldLayoutIdLst>
  <p:txStyles>
    <p:titleStyle>
      <a:lvl1pPr algn="l" defTabSz="685734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32" indent="-171432" algn="l" defTabSz="685734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299" indent="-171432" algn="l" defTabSz="68573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166" indent="-171432" algn="l" defTabSz="68573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033" indent="-171432" algn="l" defTabSz="68573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900" indent="-171432" algn="l" defTabSz="68573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767" indent="-171432" algn="l" defTabSz="68573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633" indent="-171432" algn="l" defTabSz="68573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500" indent="-171432" algn="l" defTabSz="68573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365" indent="-171432" algn="l" defTabSz="68573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3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67" algn="l" defTabSz="68573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34" algn="l" defTabSz="68573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599" algn="l" defTabSz="68573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466" algn="l" defTabSz="68573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332" algn="l" defTabSz="68573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199" algn="l" defTabSz="68573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066" algn="l" defTabSz="68573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2933" algn="l" defTabSz="68573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5.xml"/><Relationship Id="rId5" Type="http://schemas.openxmlformats.org/officeDocument/2006/relationships/image" Target="../media/image17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6.png"/><Relationship Id="rId5" Type="http://schemas.openxmlformats.org/officeDocument/2006/relationships/image" Target="../media/image18.png"/><Relationship Id="rId4" Type="http://schemas.openxmlformats.org/officeDocument/2006/relationships/audio" Target="../media/audio4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6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7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9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8.png"/><Relationship Id="rId5" Type="http://schemas.openxmlformats.org/officeDocument/2006/relationships/image" Target="../media/image20.jpeg"/><Relationship Id="rId4" Type="http://schemas.openxmlformats.org/officeDocument/2006/relationships/audio" Target="../media/audio4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8.xml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5.png"/><Relationship Id="rId5" Type="http://schemas.openxmlformats.org/officeDocument/2006/relationships/image" Target="../media/image18.png"/><Relationship Id="rId4" Type="http://schemas.openxmlformats.org/officeDocument/2006/relationships/audio" Target="../media/audio4.wav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7.png"/><Relationship Id="rId5" Type="http://schemas.openxmlformats.org/officeDocument/2006/relationships/image" Target="../media/image18.png"/><Relationship Id="rId4" Type="http://schemas.openxmlformats.org/officeDocument/2006/relationships/audio" Target="../media/audio4.wav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p3"/><Relationship Id="rId2" Type="http://schemas.microsoft.com/office/2007/relationships/media" Target="../media/media1.mp3"/><Relationship Id="rId1" Type="http://schemas.openxmlformats.org/officeDocument/2006/relationships/tags" Target="../tags/tag1.xml"/><Relationship Id="rId6" Type="http://schemas.openxmlformats.org/officeDocument/2006/relationships/image" Target="../media/image30.png"/><Relationship Id="rId5" Type="http://schemas.openxmlformats.org/officeDocument/2006/relationships/audio" Target="../media/audio4.wav"/><Relationship Id="rId4" Type="http://schemas.openxmlformats.org/officeDocument/2006/relationships/slideLayout" Target="../slideLayouts/slideLayout4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9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p3"/><Relationship Id="rId2" Type="http://schemas.microsoft.com/office/2007/relationships/media" Target="../media/media1.mp3"/><Relationship Id="rId1" Type="http://schemas.openxmlformats.org/officeDocument/2006/relationships/tags" Target="../tags/tag2.xml"/><Relationship Id="rId6" Type="http://schemas.openxmlformats.org/officeDocument/2006/relationships/image" Target="../media/image30.png"/><Relationship Id="rId5" Type="http://schemas.openxmlformats.org/officeDocument/2006/relationships/audio" Target="../media/audio4.wav"/><Relationship Id="rId4" Type="http://schemas.openxmlformats.org/officeDocument/2006/relationships/slideLayout" Target="../slideLayouts/slideLayout4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2.jpeg"/><Relationship Id="rId5" Type="http://schemas.openxmlformats.org/officeDocument/2006/relationships/image" Target="../media/image11.gif"/><Relationship Id="rId4" Type="http://schemas.openxmlformats.org/officeDocument/2006/relationships/audio" Target="../media/audio3.wav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 rot="20202184">
            <a:off x="241186" y="571812"/>
            <a:ext cx="5220858" cy="2677628"/>
          </a:xfrm>
          <a:prstGeom prst="rect">
            <a:avLst/>
          </a:prstGeom>
          <a:noFill/>
        </p:spPr>
        <p:txBody>
          <a:bodyPr wrap="square" lIns="91401" tIns="45702" rIns="91401" bIns="45702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800" b="1" dirty="0">
                <a:solidFill>
                  <a:schemeClr val="bg1"/>
                </a:solidFill>
                <a:latin typeface="Segoe Print" pitchFamily="2" charset="0"/>
                <a:ea typeface="微软雅黑" panose="020B0503020204020204" pitchFamily="34" charset="-122"/>
              </a:rPr>
              <a:t>NHIỆT LIỆT CHÀO MỪNG CÁC THẦY CÔ VỀ DỰ TIẾT CHUYÊN ĐỀ MÔN TIN HỌC LỚP 4</a:t>
            </a:r>
            <a:endParaRPr lang="zh-CN" altLang="en-US" sz="2400" b="1" dirty="0">
              <a:solidFill>
                <a:schemeClr val="bg1"/>
              </a:solidFill>
              <a:latin typeface="Segoe Print" pitchFamily="2" charset="0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12252568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18"/>
          <p:cNvSpPr txBox="1">
            <a:spLocks noChangeArrowheads="1"/>
          </p:cNvSpPr>
          <p:nvPr/>
        </p:nvSpPr>
        <p:spPr bwMode="auto">
          <a:xfrm>
            <a:off x="1058436" y="790141"/>
            <a:ext cx="4946574" cy="452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7" tIns="45714" rIns="91427" bIns="45714">
            <a:spAutoFit/>
          </a:bodyPr>
          <a:lstStyle/>
          <a:p>
            <a:pPr algn="just" defTabSz="685800">
              <a:lnSpc>
                <a:spcPct val="130000"/>
              </a:lnSpc>
              <a:defRPr/>
            </a:pPr>
            <a:r>
              <a:rPr lang="en-US" altLang="zh-CN" sz="20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altLang="zh-CN" sz="20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altLang="zh-CN" sz="20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altLang="zh-CN" sz="20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altLang="zh-CN" sz="20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pic>
        <p:nvPicPr>
          <p:cNvPr id="12" name="图片 5" descr="未标题-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19540" y="3276600"/>
            <a:ext cx="1039356" cy="138531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8AED2F5-67BC-67ED-60A0-C9C84B955C8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7779"/>
            <a:ext cx="9144000" cy="1448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4111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20"/>
                            </p:stCondLst>
                            <p:childTnLst>
                              <p:par>
                                <p:cTn id="1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button: start timer"/>
          <p:cNvGrpSpPr/>
          <p:nvPr/>
        </p:nvGrpSpPr>
        <p:grpSpPr>
          <a:xfrm>
            <a:off x="1134004" y="139395"/>
            <a:ext cx="1977629" cy="599972"/>
            <a:chOff x="1332706" y="185859"/>
            <a:chExt cx="2636838" cy="799962"/>
          </a:xfrm>
        </p:grpSpPr>
        <p:sp>
          <p:nvSpPr>
            <p:cNvPr id="18" name="Rounded Rectangle 17"/>
            <p:cNvSpPr/>
            <p:nvPr/>
          </p:nvSpPr>
          <p:spPr>
            <a:xfrm>
              <a:off x="1332706" y="288262"/>
              <a:ext cx="2636838" cy="697559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16"/>
              <a:endParaRPr lang="en-GB" sz="21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1332706" y="185859"/>
              <a:ext cx="2636838" cy="697558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16"/>
              <a:r>
                <a:rPr lang="en-GB" sz="1900" b="1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BẮT ĐẦU </a:t>
              </a:r>
            </a:p>
            <a:p>
              <a:pPr algn="ctr" defTabSz="685716"/>
              <a:r>
                <a:rPr lang="en-GB" sz="1900" b="1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TÍNH GIỜ</a:t>
              </a:r>
              <a:endParaRPr lang="en-GB" sz="19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0" name="times up"/>
          <p:cNvGrpSpPr/>
          <p:nvPr/>
        </p:nvGrpSpPr>
        <p:grpSpPr>
          <a:xfrm>
            <a:off x="1134002" y="124556"/>
            <a:ext cx="1984246" cy="586032"/>
            <a:chOff x="8529725" y="1845819"/>
            <a:chExt cx="2645661" cy="781376"/>
          </a:xfrm>
        </p:grpSpPr>
        <p:sp>
          <p:nvSpPr>
            <p:cNvPr id="21" name="Rounded Rectangle 20"/>
            <p:cNvSpPr/>
            <p:nvPr/>
          </p:nvSpPr>
          <p:spPr>
            <a:xfrm>
              <a:off x="8538548" y="1929636"/>
              <a:ext cx="2636838" cy="697559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16"/>
              <a:endParaRPr lang="en-GB" sz="21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8529725" y="1845819"/>
              <a:ext cx="2636838" cy="697559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16"/>
              <a:r>
                <a:rPr lang="en-GB" sz="2100" b="1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HẾT GIỜ RỒI</a:t>
              </a:r>
              <a:endParaRPr lang="en-GB" sz="21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697F8153-8496-4443-A258-B4728722B5C5}"/>
              </a:ext>
            </a:extLst>
          </p:cNvPr>
          <p:cNvSpPr txBox="1"/>
          <p:nvPr/>
        </p:nvSpPr>
        <p:spPr>
          <a:xfrm>
            <a:off x="3649410" y="216197"/>
            <a:ext cx="4883727" cy="377018"/>
          </a:xfrm>
          <a:prstGeom prst="rect">
            <a:avLst/>
          </a:prstGeom>
          <a:noFill/>
        </p:spPr>
        <p:txBody>
          <a:bodyPr wrap="square" lIns="68573" tIns="34286" rIns="68573" bIns="34286" rtlCol="0">
            <a:spAutoFit/>
          </a:bodyPr>
          <a:lstStyle/>
          <a:p>
            <a:pPr algn="ctr" defTabSz="685716"/>
            <a:r>
              <a:rPr lang="en-GB" sz="2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GB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GB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GB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GB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GB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endParaRPr lang="en-GB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Dong-ho-dem-nguoc-2-phut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46043" y="216197"/>
            <a:ext cx="609600" cy="6096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A2D9783-08DB-0634-6E0F-F89B3F53F81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19" t="33828" r="29443" b="10508"/>
          <a:stretch/>
        </p:blipFill>
        <p:spPr>
          <a:xfrm>
            <a:off x="1567873" y="1433091"/>
            <a:ext cx="5755794" cy="3080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47799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2962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3" descr="未标题-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1354" y="-375705"/>
            <a:ext cx="6026227" cy="5382153"/>
          </a:xfrm>
          <a:prstGeom prst="rect">
            <a:avLst/>
          </a:prstGeom>
        </p:spPr>
      </p:pic>
      <p:sp>
        <p:nvSpPr>
          <p:cNvPr id="11" name="Text Box 18"/>
          <p:cNvSpPr txBox="1">
            <a:spLocks noChangeArrowheads="1"/>
          </p:cNvSpPr>
          <p:nvPr/>
        </p:nvSpPr>
        <p:spPr bwMode="auto">
          <a:xfrm>
            <a:off x="1101688" y="1328567"/>
            <a:ext cx="4065223" cy="2052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7" tIns="45714" rIns="91427" bIns="45714">
            <a:spAutoFit/>
          </a:bodyPr>
          <a:lstStyle/>
          <a:p>
            <a:pPr algn="just" defTabSz="685800">
              <a:lnSpc>
                <a:spcPct val="130000"/>
              </a:lnSpc>
              <a:defRPr/>
            </a:pPr>
            <a:r>
              <a:rPr lang="en-US" sz="20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0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0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 defTabSz="685800">
              <a:lnSpc>
                <a:spcPct val="130000"/>
              </a:lnSpc>
              <a:defRPr/>
            </a:pPr>
            <a:r>
              <a:rPr lang="en-US" sz="20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 </a:t>
            </a:r>
            <a:r>
              <a:rPr lang="en-US" sz="20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0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0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0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0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xong</a:t>
            </a:r>
            <a:r>
              <a:rPr lang="en-US" sz="20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0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0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0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0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0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0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0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khen</a:t>
            </a:r>
            <a:r>
              <a:rPr lang="en-US" sz="20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ngợi</a:t>
            </a:r>
            <a:r>
              <a:rPr lang="en-US" sz="20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0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20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0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0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0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zh-CN" sz="2000" b="1" i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图片 5" descr="未标题-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73348" y="1016383"/>
            <a:ext cx="2428892" cy="3237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6873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BF7A836-EED2-7F7C-F04E-B1E82629FE4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6597"/>
            <a:ext cx="9144000" cy="327030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E038A2B-C40E-526E-22FF-3C59AE49D1C2}"/>
              </a:ext>
            </a:extLst>
          </p:cNvPr>
          <p:cNvSpPr txBox="1"/>
          <p:nvPr/>
        </p:nvSpPr>
        <p:spPr>
          <a:xfrm>
            <a:off x="3581676" y="346647"/>
            <a:ext cx="4883727" cy="377018"/>
          </a:xfrm>
          <a:prstGeom prst="rect">
            <a:avLst/>
          </a:prstGeom>
          <a:noFill/>
        </p:spPr>
        <p:txBody>
          <a:bodyPr wrap="square" lIns="68573" tIns="34286" rIns="68573" bIns="34286" rtlCol="0">
            <a:spAutoFit/>
          </a:bodyPr>
          <a:lstStyle/>
          <a:p>
            <a:pPr algn="ctr" defTabSz="685716"/>
            <a:r>
              <a:rPr lang="en-GB" sz="2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GB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GB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GB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GB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GB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GB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GB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GB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GB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图片 76803" descr="PPT素材-0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42277" y="-376516"/>
            <a:ext cx="10477948" cy="562020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矩形 20"/>
          <p:cNvSpPr/>
          <p:nvPr/>
        </p:nvSpPr>
        <p:spPr>
          <a:xfrm rot="19532942">
            <a:off x="404707" y="623400"/>
            <a:ext cx="1799763" cy="684777"/>
          </a:xfrm>
          <a:prstGeom prst="rect">
            <a:avLst/>
          </a:prstGeom>
        </p:spPr>
        <p:txBody>
          <a:bodyPr wrap="square" lIns="68554" tIns="34277" rIns="68554" bIns="34277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342689">
              <a:defRPr/>
            </a:pPr>
            <a:r>
              <a:rPr lang="en-US" altLang="zh-CN" sz="2000" b="1" kern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Hướng</a:t>
            </a:r>
            <a:r>
              <a:rPr lang="en-US" altLang="zh-CN" sz="20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 </a:t>
            </a:r>
            <a:r>
              <a:rPr lang="en-US" altLang="zh-CN" sz="2000" b="1" kern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dẫn</a:t>
            </a:r>
            <a:r>
              <a:rPr lang="en-US" altLang="zh-CN" sz="20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 </a:t>
            </a:r>
            <a:r>
              <a:rPr lang="en-US" altLang="zh-CN" sz="2000" b="1" kern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thực</a:t>
            </a:r>
            <a:r>
              <a:rPr lang="en-US" altLang="zh-CN" sz="20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 </a:t>
            </a:r>
            <a:r>
              <a:rPr lang="en-US" altLang="zh-CN" sz="2000" b="1" kern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hành</a:t>
            </a:r>
            <a:endParaRPr lang="en-US" altLang="zh-CN" sz="2000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B0055B5-3247-ED52-1339-6A218CF4332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89" r="6760"/>
          <a:stretch/>
        </p:blipFill>
        <p:spPr>
          <a:xfrm>
            <a:off x="812800" y="1943905"/>
            <a:ext cx="7713133" cy="1255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815566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3"/>
          <p:cNvSpPr>
            <a:spLocks noChangeAspect="1" noChangeArrowheads="1" noTextEdit="1"/>
          </p:cNvSpPr>
          <p:nvPr/>
        </p:nvSpPr>
        <p:spPr bwMode="auto">
          <a:xfrm>
            <a:off x="992984" y="1085854"/>
            <a:ext cx="2264569" cy="3719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73" tIns="34286" rIns="68573" bIns="34286" numCol="1" anchor="t" anchorCtr="0" compatLnSpc="1">
            <a:prstTxWarp prst="textNoShape">
              <a:avLst/>
            </a:prstTxWarp>
          </a:bodyPr>
          <a:lstStyle/>
          <a:p>
            <a:pPr defTabSz="685716"/>
            <a:endParaRPr lang="en-GB">
              <a:solidFill>
                <a:prstClr val="black"/>
              </a:solidFill>
            </a:endParaRPr>
          </a:p>
        </p:txBody>
      </p:sp>
      <p:grpSp>
        <p:nvGrpSpPr>
          <p:cNvPr id="17" name="button: start timer"/>
          <p:cNvGrpSpPr/>
          <p:nvPr/>
        </p:nvGrpSpPr>
        <p:grpSpPr>
          <a:xfrm>
            <a:off x="1134004" y="139395"/>
            <a:ext cx="1977629" cy="599972"/>
            <a:chOff x="1332706" y="185859"/>
            <a:chExt cx="2636838" cy="799962"/>
          </a:xfrm>
        </p:grpSpPr>
        <p:sp>
          <p:nvSpPr>
            <p:cNvPr id="18" name="Rounded Rectangle 17"/>
            <p:cNvSpPr/>
            <p:nvPr/>
          </p:nvSpPr>
          <p:spPr>
            <a:xfrm>
              <a:off x="1332706" y="288262"/>
              <a:ext cx="2636838" cy="697559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16"/>
              <a:endParaRPr lang="en-GB" sz="21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1332706" y="185859"/>
              <a:ext cx="2636838" cy="697558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16"/>
              <a:r>
                <a:rPr lang="en-GB" sz="1900" b="1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BẮT ĐẦU </a:t>
              </a:r>
            </a:p>
            <a:p>
              <a:pPr algn="ctr" defTabSz="685716"/>
              <a:r>
                <a:rPr lang="en-GB" sz="1900" b="1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TÍNH GIỜ</a:t>
              </a:r>
              <a:endParaRPr lang="en-GB" sz="19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0" name="times up"/>
          <p:cNvGrpSpPr/>
          <p:nvPr/>
        </p:nvGrpSpPr>
        <p:grpSpPr>
          <a:xfrm>
            <a:off x="1134002" y="124556"/>
            <a:ext cx="1984246" cy="586032"/>
            <a:chOff x="8529725" y="1845819"/>
            <a:chExt cx="2645661" cy="781376"/>
          </a:xfrm>
        </p:grpSpPr>
        <p:sp>
          <p:nvSpPr>
            <p:cNvPr id="21" name="Rounded Rectangle 20"/>
            <p:cNvSpPr/>
            <p:nvPr/>
          </p:nvSpPr>
          <p:spPr>
            <a:xfrm>
              <a:off x="8538548" y="1929636"/>
              <a:ext cx="2636838" cy="697559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16"/>
              <a:endParaRPr lang="en-GB" sz="21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8529725" y="1845819"/>
              <a:ext cx="2636838" cy="697559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16"/>
              <a:r>
                <a:rPr lang="en-GB" sz="2100" b="1" dirty="0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HẾT GIỜ RỒI</a:t>
              </a: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697F8153-8496-4443-A258-B4728722B5C5}"/>
              </a:ext>
            </a:extLst>
          </p:cNvPr>
          <p:cNvSpPr txBox="1"/>
          <p:nvPr/>
        </p:nvSpPr>
        <p:spPr>
          <a:xfrm>
            <a:off x="3649410" y="216197"/>
            <a:ext cx="4883727" cy="377018"/>
          </a:xfrm>
          <a:prstGeom prst="rect">
            <a:avLst/>
          </a:prstGeom>
          <a:noFill/>
        </p:spPr>
        <p:txBody>
          <a:bodyPr wrap="square" lIns="68573" tIns="34286" rIns="68573" bIns="34286" rtlCol="0">
            <a:spAutoFit/>
          </a:bodyPr>
          <a:lstStyle/>
          <a:p>
            <a:pPr algn="ctr" defTabSz="685716"/>
            <a:r>
              <a:rPr lang="en-GB" sz="2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GB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GB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GB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GB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GB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endParaRPr lang="en-GB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Dong-ho-dem-nguoc-2-phut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46043" y="216197"/>
            <a:ext cx="609600" cy="6096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0BF7F10-C858-1199-0542-F867AA768B60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85" t="30388" r="28611" b="12654"/>
          <a:stretch/>
        </p:blipFill>
        <p:spPr>
          <a:xfrm>
            <a:off x="1435100" y="1177496"/>
            <a:ext cx="6273800" cy="3101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339018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2962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3" descr="未标题-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1354" y="-375705"/>
            <a:ext cx="6026227" cy="5382153"/>
          </a:xfrm>
          <a:prstGeom prst="rect">
            <a:avLst/>
          </a:prstGeom>
        </p:spPr>
      </p:pic>
      <p:sp>
        <p:nvSpPr>
          <p:cNvPr id="11" name="Text Box 18"/>
          <p:cNvSpPr txBox="1">
            <a:spLocks noChangeArrowheads="1"/>
          </p:cNvSpPr>
          <p:nvPr/>
        </p:nvSpPr>
        <p:spPr bwMode="auto">
          <a:xfrm>
            <a:off x="1101688" y="1328567"/>
            <a:ext cx="4065223" cy="2052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7" tIns="45714" rIns="91427" bIns="45714">
            <a:spAutoFit/>
          </a:bodyPr>
          <a:lstStyle/>
          <a:p>
            <a:pPr algn="just" defTabSz="685800">
              <a:lnSpc>
                <a:spcPct val="130000"/>
              </a:lnSpc>
              <a:defRPr/>
            </a:pPr>
            <a:r>
              <a:rPr lang="en-US" sz="20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0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0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 defTabSz="685800">
              <a:lnSpc>
                <a:spcPct val="130000"/>
              </a:lnSpc>
              <a:defRPr/>
            </a:pPr>
            <a:r>
              <a:rPr lang="en-US" sz="20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 </a:t>
            </a:r>
            <a:r>
              <a:rPr lang="en-US" sz="20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0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0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0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0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xong</a:t>
            </a:r>
            <a:r>
              <a:rPr lang="en-US" sz="20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0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0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0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0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0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0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0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khen</a:t>
            </a:r>
            <a:r>
              <a:rPr lang="en-US" sz="20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ngợi</a:t>
            </a:r>
            <a:r>
              <a:rPr lang="en-US" sz="20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0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20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0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0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0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zh-CN" sz="2000" b="1" i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图片 5" descr="未标题-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73348" y="1016383"/>
            <a:ext cx="2428892" cy="3237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621949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2" descr="G:\00 千图网\底板\tooopen_sy_122792947765副本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1939" y="361743"/>
            <a:ext cx="4081167" cy="4164473"/>
          </a:xfrm>
          <a:prstGeom prst="rect">
            <a:avLst/>
          </a:prstGeom>
          <a:noFill/>
        </p:spPr>
      </p:pic>
      <p:sp>
        <p:nvSpPr>
          <p:cNvPr id="38" name="文本框 3"/>
          <p:cNvSpPr txBox="1"/>
          <p:nvPr/>
        </p:nvSpPr>
        <p:spPr>
          <a:xfrm>
            <a:off x="1751682" y="2002030"/>
            <a:ext cx="2267133" cy="1015626"/>
          </a:xfrm>
          <a:prstGeom prst="rect">
            <a:avLst/>
          </a:prstGeom>
          <a:noFill/>
        </p:spPr>
        <p:txBody>
          <a:bodyPr wrap="square" lIns="91401" tIns="45702" rIns="91401" bIns="45702" rtlCol="0">
            <a:spAutoFit/>
          </a:bodyPr>
          <a:lstStyle/>
          <a:p>
            <a:pPr algn="ctr"/>
            <a:r>
              <a:rPr lang="en-US" altLang="zh-CN" sz="3000" b="1" dirty="0" err="1">
                <a:solidFill>
                  <a:srgbClr val="FFFF00"/>
                </a:solidFill>
                <a:latin typeface="Segoe Print" pitchFamily="2" charset="0"/>
                <a:ea typeface="微软雅黑" panose="020B0503020204020204" pitchFamily="34" charset="-122"/>
              </a:rPr>
              <a:t>Thực</a:t>
            </a:r>
            <a:r>
              <a:rPr lang="en-US" altLang="zh-CN" sz="3000" b="1" dirty="0">
                <a:solidFill>
                  <a:srgbClr val="FFFF00"/>
                </a:solidFill>
                <a:latin typeface="Segoe Print" pitchFamily="2" charset="0"/>
                <a:ea typeface="微软雅黑" panose="020B0503020204020204" pitchFamily="34" charset="-122"/>
              </a:rPr>
              <a:t> </a:t>
            </a:r>
            <a:r>
              <a:rPr lang="en-US" altLang="zh-CN" sz="3000" b="1" dirty="0" err="1">
                <a:solidFill>
                  <a:srgbClr val="FFFF00"/>
                </a:solidFill>
                <a:latin typeface="Segoe Print" pitchFamily="2" charset="0"/>
                <a:ea typeface="微软雅黑" panose="020B0503020204020204" pitchFamily="34" charset="-122"/>
              </a:rPr>
              <a:t>hành</a:t>
            </a:r>
            <a:r>
              <a:rPr lang="en-US" altLang="zh-CN" sz="3000" b="1" dirty="0">
                <a:solidFill>
                  <a:srgbClr val="FFFF00"/>
                </a:solidFill>
                <a:latin typeface="Segoe Print" pitchFamily="2" charset="0"/>
                <a:ea typeface="微软雅黑" panose="020B0503020204020204" pitchFamily="34" charset="-122"/>
              </a:rPr>
              <a:t> </a:t>
            </a:r>
            <a:r>
              <a:rPr lang="en-US" altLang="zh-CN" sz="3000" b="1" dirty="0" err="1">
                <a:solidFill>
                  <a:srgbClr val="FFFF00"/>
                </a:solidFill>
                <a:latin typeface="Segoe Print" pitchFamily="2" charset="0"/>
                <a:ea typeface="微软雅黑" panose="020B0503020204020204" pitchFamily="34" charset="-122"/>
              </a:rPr>
              <a:t>tổng</a:t>
            </a:r>
            <a:r>
              <a:rPr lang="en-US" altLang="zh-CN" sz="3000" b="1" dirty="0">
                <a:solidFill>
                  <a:srgbClr val="FFFF00"/>
                </a:solidFill>
                <a:latin typeface="Segoe Print" pitchFamily="2" charset="0"/>
                <a:ea typeface="微软雅黑" panose="020B0503020204020204" pitchFamily="34" charset="-122"/>
              </a:rPr>
              <a:t> </a:t>
            </a:r>
            <a:r>
              <a:rPr lang="en-US" altLang="zh-CN" sz="3000" b="1" dirty="0" err="1">
                <a:solidFill>
                  <a:srgbClr val="FFFF00"/>
                </a:solidFill>
                <a:latin typeface="Segoe Print" pitchFamily="2" charset="0"/>
                <a:ea typeface="微软雅黑" panose="020B0503020204020204" pitchFamily="34" charset="-122"/>
              </a:rPr>
              <a:t>hợp</a:t>
            </a:r>
            <a:endParaRPr lang="zh-CN" altLang="en-US" sz="3000" b="1" dirty="0">
              <a:solidFill>
                <a:srgbClr val="FFFF00"/>
              </a:solidFill>
              <a:latin typeface="Segoe Print" pitchFamily="2" charset="0"/>
              <a:ea typeface="微软雅黑" panose="020B0503020204020204" pitchFamily="34" charset="-122"/>
            </a:endParaRPr>
          </a:p>
        </p:txBody>
      </p:sp>
      <p:grpSp>
        <p:nvGrpSpPr>
          <p:cNvPr id="60" name="组合 17"/>
          <p:cNvGrpSpPr/>
          <p:nvPr/>
        </p:nvGrpSpPr>
        <p:grpSpPr>
          <a:xfrm>
            <a:off x="4320657" y="2090035"/>
            <a:ext cx="4643868" cy="656703"/>
            <a:chOff x="5141551" y="2177215"/>
            <a:chExt cx="4744350" cy="542757"/>
          </a:xfrm>
        </p:grpSpPr>
        <p:grpSp>
          <p:nvGrpSpPr>
            <p:cNvPr id="61" name="组合 18"/>
            <p:cNvGrpSpPr/>
            <p:nvPr/>
          </p:nvGrpSpPr>
          <p:grpSpPr>
            <a:xfrm>
              <a:off x="5141551" y="2222469"/>
              <a:ext cx="4744350" cy="497503"/>
              <a:chOff x="5141551" y="2222469"/>
              <a:chExt cx="4744350" cy="497503"/>
            </a:xfrm>
          </p:grpSpPr>
          <p:sp>
            <p:nvSpPr>
              <p:cNvPr id="64" name="五边形 21"/>
              <p:cNvSpPr/>
              <p:nvPr/>
            </p:nvSpPr>
            <p:spPr>
              <a:xfrm flipH="1">
                <a:off x="5141551" y="2222469"/>
                <a:ext cx="4744350" cy="497503"/>
              </a:xfrm>
              <a:prstGeom prst="homePlate">
                <a:avLst/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5" name="矩形 22"/>
              <p:cNvSpPr/>
              <p:nvPr/>
            </p:nvSpPr>
            <p:spPr>
              <a:xfrm rot="2700000">
                <a:off x="5278259" y="2326558"/>
                <a:ext cx="316212" cy="31621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62" name="文本框 3"/>
            <p:cNvSpPr txBox="1"/>
            <p:nvPr/>
          </p:nvSpPr>
          <p:spPr>
            <a:xfrm>
              <a:off x="5731179" y="2177215"/>
              <a:ext cx="3947655" cy="5341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Thực</a:t>
              </a:r>
              <a:r>
                <a:rPr lang="en-US" sz="1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8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hành</a:t>
              </a:r>
              <a:r>
                <a:rPr lang="en-US" sz="1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8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tạo</a:t>
              </a:r>
              <a:r>
                <a:rPr lang="en-US" sz="1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8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tệp</a:t>
              </a:r>
              <a:r>
                <a:rPr lang="en-US" sz="1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8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văn</a:t>
              </a:r>
              <a:r>
                <a:rPr lang="en-US" sz="1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8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bản</a:t>
              </a:r>
              <a:r>
                <a:rPr lang="en-US" sz="1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8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để</a:t>
              </a:r>
              <a:r>
                <a:rPr lang="en-US" sz="1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8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viết</a:t>
              </a:r>
              <a:r>
                <a:rPr lang="en-US" sz="1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8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về</a:t>
              </a:r>
              <a:r>
                <a:rPr lang="en-US" sz="1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8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một</a:t>
              </a:r>
              <a:r>
                <a:rPr lang="en-US" sz="1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8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chủ</a:t>
              </a:r>
              <a:r>
                <a:rPr lang="en-US" sz="1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8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đề</a:t>
              </a:r>
              <a:r>
                <a:rPr lang="en-US" sz="1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, </a:t>
              </a:r>
              <a:r>
                <a:rPr lang="en-US" sz="18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có</a:t>
              </a:r>
              <a:r>
                <a:rPr lang="en-US" sz="1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8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ảnh</a:t>
              </a:r>
              <a:r>
                <a:rPr lang="en-US" sz="1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8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minh</a:t>
              </a:r>
              <a:r>
                <a:rPr lang="en-US" sz="1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8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họa</a:t>
              </a:r>
              <a:r>
                <a:rPr lang="en-US" sz="1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63" name="文本框 3"/>
            <p:cNvSpPr txBox="1"/>
            <p:nvPr/>
          </p:nvSpPr>
          <p:spPr>
            <a:xfrm>
              <a:off x="5272853" y="2305348"/>
              <a:ext cx="331937" cy="3815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>
                  <a:solidFill>
                    <a:srgbClr val="92D050"/>
                  </a:solidFill>
                  <a:latin typeface="Segoe Print" pitchFamily="2" charset="0"/>
                  <a:ea typeface="微软雅黑" panose="020B0503020204020204" pitchFamily="34" charset="-122"/>
                </a:rPr>
                <a:t>2</a:t>
              </a:r>
              <a:endParaRPr lang="zh-CN" altLang="en-US" sz="2400" b="1" dirty="0">
                <a:solidFill>
                  <a:srgbClr val="92D050"/>
                </a:solidFill>
                <a:latin typeface="Segoe Print" pitchFamily="2" charset="0"/>
                <a:ea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793150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 descr="未标题-2.png">
            <a:extLst>
              <a:ext uri="{FF2B5EF4-FFF2-40B4-BE49-F238E27FC236}">
                <a16:creationId xmlns:a16="http://schemas.microsoft.com/office/drawing/2014/main" id="{37792A0B-6F54-AB84-2FD3-AE059A8A3C87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635000" y="-386508"/>
            <a:ext cx="10820400" cy="5606207"/>
          </a:xfrm>
          <a:prstGeom prst="rect">
            <a:avLst/>
          </a:prstGeom>
        </p:spPr>
      </p:pic>
      <p:sp>
        <p:nvSpPr>
          <p:cNvPr id="3" name="Text Box 18">
            <a:extLst>
              <a:ext uri="{FF2B5EF4-FFF2-40B4-BE49-F238E27FC236}">
                <a16:creationId xmlns:a16="http://schemas.microsoft.com/office/drawing/2014/main" id="{29F56D66-F171-CCF2-3708-8B9143FC39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6621" y="1390134"/>
            <a:ext cx="5891779" cy="452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7" tIns="45714" rIns="91427" bIns="45714">
            <a:spAutoFit/>
          </a:bodyPr>
          <a:lstStyle/>
          <a:p>
            <a:pPr algn="just" defTabSz="685800">
              <a:lnSpc>
                <a:spcPct val="130000"/>
              </a:lnSpc>
              <a:defRPr/>
            </a:pPr>
            <a:r>
              <a:rPr lang="en-US" sz="20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0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0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0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0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0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0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5782BE1-759E-F545-384F-DF15C325025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99" r="9430"/>
          <a:stretch/>
        </p:blipFill>
        <p:spPr>
          <a:xfrm>
            <a:off x="1105989" y="1943905"/>
            <a:ext cx="7036526" cy="1255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06286"/>
      </p:ext>
    </p:extLst>
  </p:cSld>
  <p:clrMapOvr>
    <a:masterClrMapping/>
  </p:clrMapOvr>
  <p:transition spd="med" advClick="0" advTm="0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 descr="未标题-2.png">
            <a:extLst>
              <a:ext uri="{FF2B5EF4-FFF2-40B4-BE49-F238E27FC236}">
                <a16:creationId xmlns:a16="http://schemas.microsoft.com/office/drawing/2014/main" id="{37792A0B-6F54-AB84-2FD3-AE059A8A3C87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635000" y="-386508"/>
            <a:ext cx="10820400" cy="5606207"/>
          </a:xfrm>
          <a:prstGeom prst="rect">
            <a:avLst/>
          </a:prstGeom>
        </p:spPr>
      </p:pic>
      <p:sp>
        <p:nvSpPr>
          <p:cNvPr id="3" name="Text Box 18">
            <a:extLst>
              <a:ext uri="{FF2B5EF4-FFF2-40B4-BE49-F238E27FC236}">
                <a16:creationId xmlns:a16="http://schemas.microsoft.com/office/drawing/2014/main" id="{29F56D66-F171-CCF2-3708-8B9143FC39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6621" y="1390134"/>
            <a:ext cx="5891779" cy="452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7" tIns="45714" rIns="91427" bIns="45714">
            <a:spAutoFit/>
          </a:bodyPr>
          <a:lstStyle/>
          <a:p>
            <a:pPr algn="just" defTabSz="685800">
              <a:lnSpc>
                <a:spcPct val="130000"/>
              </a:lnSpc>
              <a:defRPr/>
            </a:pPr>
            <a:r>
              <a:rPr lang="en-US" sz="20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0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0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0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0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86AB426-FE38-A14B-E82B-F72D479C112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12" r="9505"/>
          <a:stretch/>
        </p:blipFill>
        <p:spPr>
          <a:xfrm>
            <a:off x="1075267" y="1824245"/>
            <a:ext cx="7052734" cy="885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890859"/>
      </p:ext>
    </p:extLst>
  </p:cSld>
  <p:clrMapOvr>
    <a:masterClrMapping/>
  </p:clrMapOvr>
  <p:transition spd="med" advClick="0" advTm="0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3"/>
          <p:cNvSpPr txBox="1"/>
          <p:nvPr/>
        </p:nvSpPr>
        <p:spPr>
          <a:xfrm>
            <a:off x="3383408" y="2277578"/>
            <a:ext cx="2552295" cy="738662"/>
          </a:xfrm>
          <a:prstGeom prst="rect">
            <a:avLst/>
          </a:prstGeom>
          <a:noFill/>
        </p:spPr>
        <p:txBody>
          <a:bodyPr wrap="none" lIns="91401" tIns="45702" rIns="91401" bIns="45702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800" b="1" dirty="0">
                <a:solidFill>
                  <a:srgbClr val="00B0F0"/>
                </a:solidFill>
                <a:latin typeface="Segoe Print" pitchFamily="2" charset="0"/>
                <a:ea typeface="微软雅黑" panose="020B0503020204020204" pitchFamily="34" charset="-122"/>
              </a:rPr>
              <a:t>KHỞI ĐỘNG </a:t>
            </a:r>
            <a:endParaRPr lang="zh-CN" altLang="en-US" sz="2800" b="1" dirty="0">
              <a:solidFill>
                <a:srgbClr val="00B0F0"/>
              </a:solidFill>
              <a:latin typeface="Segoe Print" pitchFamily="2" charset="0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09304824"/>
      </p:ext>
    </p:extLst>
  </p:cSld>
  <p:clrMapOvr>
    <a:masterClrMapping/>
  </p:clrMapOvr>
  <p:transition spd="med">
    <p:push dir="r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3"/>
          <p:cNvSpPr>
            <a:spLocks noChangeAspect="1" noChangeArrowheads="1" noTextEdit="1"/>
          </p:cNvSpPr>
          <p:nvPr/>
        </p:nvSpPr>
        <p:spPr bwMode="auto">
          <a:xfrm>
            <a:off x="992984" y="1085854"/>
            <a:ext cx="2264569" cy="3719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73" tIns="34286" rIns="68573" bIns="34286" numCol="1" anchor="t" anchorCtr="0" compatLnSpc="1">
            <a:prstTxWarp prst="textNoShape">
              <a:avLst/>
            </a:prstTxWarp>
          </a:bodyPr>
          <a:lstStyle/>
          <a:p>
            <a:pPr defTabSz="685716"/>
            <a:endParaRPr lang="en-GB">
              <a:solidFill>
                <a:prstClr val="black"/>
              </a:solidFill>
            </a:endParaRPr>
          </a:p>
        </p:txBody>
      </p:sp>
      <p:grpSp>
        <p:nvGrpSpPr>
          <p:cNvPr id="17" name="button: start timer"/>
          <p:cNvGrpSpPr/>
          <p:nvPr/>
        </p:nvGrpSpPr>
        <p:grpSpPr>
          <a:xfrm>
            <a:off x="1134004" y="139395"/>
            <a:ext cx="1977629" cy="599972"/>
            <a:chOff x="1332706" y="185859"/>
            <a:chExt cx="2636838" cy="799962"/>
          </a:xfrm>
        </p:grpSpPr>
        <p:sp>
          <p:nvSpPr>
            <p:cNvPr id="18" name="Rounded Rectangle 17"/>
            <p:cNvSpPr/>
            <p:nvPr/>
          </p:nvSpPr>
          <p:spPr>
            <a:xfrm>
              <a:off x="1332706" y="288262"/>
              <a:ext cx="2636838" cy="697559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16"/>
              <a:endParaRPr lang="en-GB" sz="21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1332706" y="185859"/>
              <a:ext cx="2636838" cy="697558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16"/>
              <a:r>
                <a:rPr lang="en-GB" sz="1900" b="1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BẮT ĐẦU </a:t>
              </a:r>
            </a:p>
            <a:p>
              <a:pPr algn="ctr" defTabSz="685716"/>
              <a:r>
                <a:rPr lang="en-GB" sz="1900" b="1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TÍNH GIỜ</a:t>
              </a:r>
              <a:endParaRPr lang="en-GB" sz="19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0" name="times up"/>
          <p:cNvGrpSpPr/>
          <p:nvPr/>
        </p:nvGrpSpPr>
        <p:grpSpPr>
          <a:xfrm>
            <a:off x="1134002" y="124556"/>
            <a:ext cx="1984246" cy="586032"/>
            <a:chOff x="8529725" y="1845819"/>
            <a:chExt cx="2645661" cy="781376"/>
          </a:xfrm>
        </p:grpSpPr>
        <p:sp>
          <p:nvSpPr>
            <p:cNvPr id="21" name="Rounded Rectangle 20"/>
            <p:cNvSpPr/>
            <p:nvPr/>
          </p:nvSpPr>
          <p:spPr>
            <a:xfrm>
              <a:off x="8538548" y="1929636"/>
              <a:ext cx="2636838" cy="697559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16"/>
              <a:endParaRPr lang="en-GB" sz="21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8529725" y="1845819"/>
              <a:ext cx="2636838" cy="697559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16"/>
              <a:r>
                <a:rPr lang="en-GB" sz="2100" b="1" dirty="0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HẾT GIỜ RỒI</a:t>
              </a: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697F8153-8496-4443-A258-B4728722B5C5}"/>
              </a:ext>
            </a:extLst>
          </p:cNvPr>
          <p:cNvSpPr txBox="1"/>
          <p:nvPr/>
        </p:nvSpPr>
        <p:spPr>
          <a:xfrm>
            <a:off x="3649410" y="216197"/>
            <a:ext cx="4883727" cy="377018"/>
          </a:xfrm>
          <a:prstGeom prst="rect">
            <a:avLst/>
          </a:prstGeom>
          <a:noFill/>
        </p:spPr>
        <p:txBody>
          <a:bodyPr wrap="square" lIns="68573" tIns="34286" rIns="68573" bIns="34286" rtlCol="0">
            <a:spAutoFit/>
          </a:bodyPr>
          <a:lstStyle/>
          <a:p>
            <a:pPr algn="ctr" defTabSz="685716"/>
            <a:r>
              <a:rPr lang="en-GB" sz="2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GB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GB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GB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GB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GB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endParaRPr lang="en-GB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Dong-ho-dem-nguoc-2-phut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46043" y="216197"/>
            <a:ext cx="609600" cy="609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3C56D12-C13E-C62F-3367-4C61E06D005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625" y="1100693"/>
            <a:ext cx="8230749" cy="3553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70960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2962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 descr="未标题-2.png">
            <a:extLst>
              <a:ext uri="{FF2B5EF4-FFF2-40B4-BE49-F238E27FC236}">
                <a16:creationId xmlns:a16="http://schemas.microsoft.com/office/drawing/2014/main" id="{37792A0B-6F54-AB84-2FD3-AE059A8A3C87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635000" y="-386508"/>
            <a:ext cx="10820400" cy="5606207"/>
          </a:xfrm>
          <a:prstGeom prst="rect">
            <a:avLst/>
          </a:prstGeom>
        </p:spPr>
      </p:pic>
      <p:sp>
        <p:nvSpPr>
          <p:cNvPr id="3" name="Text Box 18">
            <a:extLst>
              <a:ext uri="{FF2B5EF4-FFF2-40B4-BE49-F238E27FC236}">
                <a16:creationId xmlns:a16="http://schemas.microsoft.com/office/drawing/2014/main" id="{29F56D66-F171-CCF2-3708-8B9143FC39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6621" y="1390134"/>
            <a:ext cx="5891779" cy="452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7" tIns="45714" rIns="91427" bIns="45714">
            <a:spAutoFit/>
          </a:bodyPr>
          <a:lstStyle/>
          <a:p>
            <a:pPr algn="just" defTabSz="685800">
              <a:lnSpc>
                <a:spcPct val="130000"/>
              </a:lnSpc>
              <a:defRPr/>
            </a:pPr>
            <a:r>
              <a:rPr lang="en-US" sz="20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0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0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0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0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0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0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58CE6E9-461A-CE7F-0959-7EF1149FD64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62" r="8651"/>
          <a:stretch/>
        </p:blipFill>
        <p:spPr>
          <a:xfrm>
            <a:off x="1118326" y="1842618"/>
            <a:ext cx="7044267" cy="901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9899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8">
            <a:extLst>
              <a:ext uri="{FF2B5EF4-FFF2-40B4-BE49-F238E27FC236}">
                <a16:creationId xmlns:a16="http://schemas.microsoft.com/office/drawing/2014/main" id="{29F56D66-F171-CCF2-3708-8B9143FC39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2781" y="75139"/>
            <a:ext cx="5891779" cy="452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7" tIns="45714" rIns="91427" bIns="45714">
            <a:spAutoFit/>
          </a:bodyPr>
          <a:lstStyle/>
          <a:p>
            <a:pPr algn="just" defTabSz="685800">
              <a:lnSpc>
                <a:spcPct val="130000"/>
              </a:lnSpc>
              <a:defRPr/>
            </a:pPr>
            <a:r>
              <a:rPr lang="en-US" sz="20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0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0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0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0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1E574CA-2CC6-8E6E-ED9D-59FF47669A1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9897"/>
            <a:ext cx="8516983" cy="4033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477768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3"/>
          <p:cNvSpPr>
            <a:spLocks noChangeAspect="1" noChangeArrowheads="1" noTextEdit="1"/>
          </p:cNvSpPr>
          <p:nvPr/>
        </p:nvSpPr>
        <p:spPr bwMode="auto">
          <a:xfrm>
            <a:off x="992984" y="1085854"/>
            <a:ext cx="2264569" cy="3719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73" tIns="34286" rIns="68573" bIns="34286" numCol="1" anchor="t" anchorCtr="0" compatLnSpc="1">
            <a:prstTxWarp prst="textNoShape">
              <a:avLst/>
            </a:prstTxWarp>
          </a:bodyPr>
          <a:lstStyle/>
          <a:p>
            <a:pPr defTabSz="685716"/>
            <a:endParaRPr lang="en-GB">
              <a:solidFill>
                <a:prstClr val="black"/>
              </a:solidFill>
            </a:endParaRPr>
          </a:p>
        </p:txBody>
      </p:sp>
      <p:grpSp>
        <p:nvGrpSpPr>
          <p:cNvPr id="17" name="button: start timer"/>
          <p:cNvGrpSpPr/>
          <p:nvPr/>
        </p:nvGrpSpPr>
        <p:grpSpPr>
          <a:xfrm>
            <a:off x="1134004" y="139395"/>
            <a:ext cx="1977629" cy="599972"/>
            <a:chOff x="1332706" y="185859"/>
            <a:chExt cx="2636838" cy="799962"/>
          </a:xfrm>
        </p:grpSpPr>
        <p:sp>
          <p:nvSpPr>
            <p:cNvPr id="18" name="Rounded Rectangle 17"/>
            <p:cNvSpPr/>
            <p:nvPr/>
          </p:nvSpPr>
          <p:spPr>
            <a:xfrm>
              <a:off x="1332706" y="288262"/>
              <a:ext cx="2636838" cy="697559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16"/>
              <a:endParaRPr lang="en-GB" sz="21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1332706" y="185859"/>
              <a:ext cx="2636838" cy="697558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16"/>
              <a:r>
                <a:rPr lang="en-GB" sz="1900" b="1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BẮT ĐẦU </a:t>
              </a:r>
            </a:p>
            <a:p>
              <a:pPr algn="ctr" defTabSz="685716"/>
              <a:r>
                <a:rPr lang="en-GB" sz="1900" b="1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TÍNH GIỜ</a:t>
              </a:r>
              <a:endParaRPr lang="en-GB" sz="19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0" name="times up"/>
          <p:cNvGrpSpPr/>
          <p:nvPr/>
        </p:nvGrpSpPr>
        <p:grpSpPr>
          <a:xfrm>
            <a:off x="1134002" y="124556"/>
            <a:ext cx="1984246" cy="586032"/>
            <a:chOff x="8529725" y="1845819"/>
            <a:chExt cx="2645661" cy="781376"/>
          </a:xfrm>
        </p:grpSpPr>
        <p:sp>
          <p:nvSpPr>
            <p:cNvPr id="21" name="Rounded Rectangle 20"/>
            <p:cNvSpPr/>
            <p:nvPr/>
          </p:nvSpPr>
          <p:spPr>
            <a:xfrm>
              <a:off x="8538548" y="1929636"/>
              <a:ext cx="2636838" cy="697559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16"/>
              <a:endParaRPr lang="en-GB" sz="21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8529725" y="1845819"/>
              <a:ext cx="2636838" cy="697559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16"/>
              <a:r>
                <a:rPr lang="en-GB" sz="2100" b="1" dirty="0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HẾT GIỜ RỒI</a:t>
              </a: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697F8153-8496-4443-A258-B4728722B5C5}"/>
              </a:ext>
            </a:extLst>
          </p:cNvPr>
          <p:cNvSpPr txBox="1"/>
          <p:nvPr/>
        </p:nvSpPr>
        <p:spPr>
          <a:xfrm>
            <a:off x="3649410" y="216197"/>
            <a:ext cx="4883727" cy="377018"/>
          </a:xfrm>
          <a:prstGeom prst="rect">
            <a:avLst/>
          </a:prstGeom>
          <a:noFill/>
        </p:spPr>
        <p:txBody>
          <a:bodyPr wrap="square" lIns="68573" tIns="34286" rIns="68573" bIns="34286" rtlCol="0">
            <a:spAutoFit/>
          </a:bodyPr>
          <a:lstStyle/>
          <a:p>
            <a:pPr algn="ctr" defTabSz="685716"/>
            <a:r>
              <a:rPr lang="en-GB" sz="2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GB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GB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GB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GB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GB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endParaRPr lang="en-GB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Dong-ho-dem-nguoc-2-phut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46043" y="216197"/>
            <a:ext cx="609600" cy="6096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998B2BF-5FEF-F3CE-DFD0-EA24549C20D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02" t="20331" r="11852" b="10849"/>
          <a:stretch/>
        </p:blipFill>
        <p:spPr>
          <a:xfrm>
            <a:off x="440267" y="1114633"/>
            <a:ext cx="8466341" cy="3642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19162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2962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 descr="未标题-2.png">
            <a:extLst>
              <a:ext uri="{FF2B5EF4-FFF2-40B4-BE49-F238E27FC236}">
                <a16:creationId xmlns:a16="http://schemas.microsoft.com/office/drawing/2014/main" id="{37792A0B-6F54-AB84-2FD3-AE059A8A3C87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635000" y="-386508"/>
            <a:ext cx="10820400" cy="5606207"/>
          </a:xfrm>
          <a:prstGeom prst="rect">
            <a:avLst/>
          </a:prstGeom>
        </p:spPr>
      </p:pic>
      <p:sp>
        <p:nvSpPr>
          <p:cNvPr id="3" name="Text Box 18">
            <a:extLst>
              <a:ext uri="{FF2B5EF4-FFF2-40B4-BE49-F238E27FC236}">
                <a16:creationId xmlns:a16="http://schemas.microsoft.com/office/drawing/2014/main" id="{29F56D66-F171-CCF2-3708-8B9143FC39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6621" y="1390134"/>
            <a:ext cx="5891779" cy="452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7" tIns="45714" rIns="91427" bIns="45714">
            <a:spAutoFit/>
          </a:bodyPr>
          <a:lstStyle/>
          <a:p>
            <a:pPr algn="just" defTabSz="685800">
              <a:lnSpc>
                <a:spcPct val="130000"/>
              </a:lnSpc>
              <a:defRPr/>
            </a:pPr>
            <a:r>
              <a:rPr lang="en-US" sz="20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0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0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0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0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0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0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45FC72C-611C-2EA1-7000-686642DA976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48" r="8476"/>
          <a:stretch/>
        </p:blipFill>
        <p:spPr>
          <a:xfrm>
            <a:off x="1105987" y="1842618"/>
            <a:ext cx="7097487" cy="660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683694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 descr="未标题-2.png">
            <a:extLst>
              <a:ext uri="{FF2B5EF4-FFF2-40B4-BE49-F238E27FC236}">
                <a16:creationId xmlns:a16="http://schemas.microsoft.com/office/drawing/2014/main" id="{37792A0B-6F54-AB84-2FD3-AE059A8A3C87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635000" y="-386508"/>
            <a:ext cx="10820400" cy="5606207"/>
          </a:xfrm>
          <a:prstGeom prst="rect">
            <a:avLst/>
          </a:prstGeom>
        </p:spPr>
      </p:pic>
      <p:sp>
        <p:nvSpPr>
          <p:cNvPr id="3" name="Text Box 18">
            <a:extLst>
              <a:ext uri="{FF2B5EF4-FFF2-40B4-BE49-F238E27FC236}">
                <a16:creationId xmlns:a16="http://schemas.microsoft.com/office/drawing/2014/main" id="{29F56D66-F171-CCF2-3708-8B9143FC39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6621" y="1390134"/>
            <a:ext cx="5891779" cy="452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7" tIns="45714" rIns="91427" bIns="45714">
            <a:spAutoFit/>
          </a:bodyPr>
          <a:lstStyle/>
          <a:p>
            <a:pPr algn="just" defTabSz="685800">
              <a:lnSpc>
                <a:spcPct val="130000"/>
              </a:lnSpc>
              <a:defRPr/>
            </a:pPr>
            <a:r>
              <a:rPr lang="en-US" sz="20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0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0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0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0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8A530BB-1F68-714E-6FBB-742EB343044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71" r="10381"/>
          <a:stretch/>
        </p:blipFill>
        <p:spPr>
          <a:xfrm>
            <a:off x="1105988" y="1930788"/>
            <a:ext cx="7080069" cy="829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124066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>
            <a:spLocks noChangeAspect="1" noChangeArrowheads="1" noTextEdit="1"/>
          </p:cNvSpPr>
          <p:nvPr/>
        </p:nvSpPr>
        <p:spPr bwMode="auto">
          <a:xfrm>
            <a:off x="298912" y="1085854"/>
            <a:ext cx="2264569" cy="3719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73" tIns="34286" rIns="68573" bIns="34286" numCol="1" anchor="t" anchorCtr="0" compatLnSpc="1">
            <a:prstTxWarp prst="textNoShape">
              <a:avLst/>
            </a:prstTxWarp>
          </a:bodyPr>
          <a:lstStyle/>
          <a:p>
            <a:pPr defTabSz="685716"/>
            <a:endParaRPr lang="en-GB">
              <a:solidFill>
                <a:prstClr val="black"/>
              </a:solidFill>
            </a:endParaRPr>
          </a:p>
        </p:txBody>
      </p:sp>
      <p:grpSp>
        <p:nvGrpSpPr>
          <p:cNvPr id="12" name="button: start timer"/>
          <p:cNvGrpSpPr/>
          <p:nvPr/>
        </p:nvGrpSpPr>
        <p:grpSpPr>
          <a:xfrm>
            <a:off x="439933" y="139395"/>
            <a:ext cx="1977629" cy="599972"/>
            <a:chOff x="1332706" y="185859"/>
            <a:chExt cx="2636838" cy="799962"/>
          </a:xfrm>
        </p:grpSpPr>
        <p:sp>
          <p:nvSpPr>
            <p:cNvPr id="13" name="Rounded Rectangle 12"/>
            <p:cNvSpPr/>
            <p:nvPr/>
          </p:nvSpPr>
          <p:spPr>
            <a:xfrm>
              <a:off x="1332706" y="288262"/>
              <a:ext cx="2636838" cy="697559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16"/>
              <a:endParaRPr lang="en-GB" sz="21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1332706" y="185859"/>
              <a:ext cx="2636838" cy="697559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16"/>
              <a:r>
                <a:rPr lang="en-GB" sz="1900" b="1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BẮT ĐẦU TÍNH GIỜ</a:t>
              </a:r>
              <a:endParaRPr lang="en-GB" sz="19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5" name="times up"/>
          <p:cNvGrpSpPr/>
          <p:nvPr/>
        </p:nvGrpSpPr>
        <p:grpSpPr>
          <a:xfrm>
            <a:off x="444168" y="139395"/>
            <a:ext cx="1977629" cy="599972"/>
            <a:chOff x="4321176" y="185859"/>
            <a:chExt cx="2636838" cy="799962"/>
          </a:xfrm>
        </p:grpSpPr>
        <p:sp>
          <p:nvSpPr>
            <p:cNvPr id="16" name="Rounded Rectangle 15"/>
            <p:cNvSpPr/>
            <p:nvPr/>
          </p:nvSpPr>
          <p:spPr>
            <a:xfrm>
              <a:off x="4321176" y="288262"/>
              <a:ext cx="2636838" cy="697559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16"/>
              <a:endParaRPr lang="en-GB" sz="21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4321176" y="185859"/>
              <a:ext cx="2636838" cy="697559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16"/>
              <a:r>
                <a:rPr lang="en-GB" sz="2100" b="1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HẾT GIỜ RỒI</a:t>
              </a:r>
              <a:endParaRPr lang="en-GB" sz="21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8" name="文本框 10247"/>
          <p:cNvSpPr txBox="1"/>
          <p:nvPr/>
        </p:nvSpPr>
        <p:spPr>
          <a:xfrm>
            <a:off x="2728746" y="139395"/>
            <a:ext cx="6415257" cy="481125"/>
          </a:xfrm>
          <a:prstGeom prst="rect">
            <a:avLst/>
          </a:prstGeom>
          <a:noFill/>
          <a:ln w="9525">
            <a:noFill/>
          </a:ln>
        </p:spPr>
        <p:txBody>
          <a:bodyPr wrap="square" lIns="49753" tIns="24876" rIns="49753" bIns="24876">
            <a:spAutoFit/>
          </a:bodyPr>
          <a:lstStyle/>
          <a:p>
            <a:pPr algn="ctr"/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endParaRPr lang="en-US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Dong-ho-dem-nguoc-2-phut-www_nhacchuongvui_com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0" y="79182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16906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12962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8" grpId="0" build="allAtOnce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3" descr="未标题-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1354" y="-375705"/>
            <a:ext cx="6026227" cy="5382153"/>
          </a:xfrm>
          <a:prstGeom prst="rect">
            <a:avLst/>
          </a:prstGeom>
        </p:spPr>
      </p:pic>
      <p:sp>
        <p:nvSpPr>
          <p:cNvPr id="11" name="Text Box 18"/>
          <p:cNvSpPr txBox="1">
            <a:spLocks noChangeArrowheads="1"/>
          </p:cNvSpPr>
          <p:nvPr/>
        </p:nvSpPr>
        <p:spPr bwMode="auto">
          <a:xfrm>
            <a:off x="1101688" y="1328567"/>
            <a:ext cx="4065223" cy="2052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7" tIns="45714" rIns="91427" bIns="45714">
            <a:spAutoFit/>
          </a:bodyPr>
          <a:lstStyle/>
          <a:p>
            <a:pPr algn="just" defTabSz="685800">
              <a:lnSpc>
                <a:spcPct val="130000"/>
              </a:lnSpc>
              <a:defRPr/>
            </a:pPr>
            <a:r>
              <a:rPr lang="en-US" sz="20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0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0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 defTabSz="685800">
              <a:lnSpc>
                <a:spcPct val="130000"/>
              </a:lnSpc>
              <a:defRPr/>
            </a:pPr>
            <a:r>
              <a:rPr lang="en-US" sz="20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 </a:t>
            </a:r>
            <a:r>
              <a:rPr lang="en-US" sz="20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0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0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0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0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xong</a:t>
            </a:r>
            <a:r>
              <a:rPr lang="en-US" sz="20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0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0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0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0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0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0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0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khen</a:t>
            </a:r>
            <a:r>
              <a:rPr lang="en-US" sz="20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ngợi</a:t>
            </a:r>
            <a:r>
              <a:rPr lang="en-US" sz="20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0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20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0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0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0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zh-CN" sz="2000" b="1" i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图片 5" descr="未标题-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73348" y="1016383"/>
            <a:ext cx="2428892" cy="3237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745989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3"/>
          <p:cNvSpPr txBox="1"/>
          <p:nvPr/>
        </p:nvSpPr>
        <p:spPr>
          <a:xfrm>
            <a:off x="3535727" y="2277579"/>
            <a:ext cx="2247664" cy="738633"/>
          </a:xfrm>
          <a:prstGeom prst="rect">
            <a:avLst/>
          </a:prstGeom>
          <a:noFill/>
        </p:spPr>
        <p:txBody>
          <a:bodyPr wrap="none" lIns="91401" tIns="45702" rIns="91401" bIns="45702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800" b="1">
                <a:solidFill>
                  <a:srgbClr val="00B0F0"/>
                </a:solidFill>
                <a:latin typeface="Segoe Print" pitchFamily="2" charset="0"/>
                <a:ea typeface="微软雅黑" panose="020B0503020204020204" pitchFamily="34" charset="-122"/>
              </a:rPr>
              <a:t>VẬN DỤNG</a:t>
            </a:r>
            <a:endParaRPr lang="zh-CN" altLang="en-US" sz="2800" b="1" dirty="0">
              <a:solidFill>
                <a:srgbClr val="00B0F0"/>
              </a:solidFill>
              <a:latin typeface="Segoe Print" pitchFamily="2" charset="0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76158406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3" descr="未标题-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550843" y="-550843"/>
            <a:ext cx="8627626" cy="5694343"/>
          </a:xfrm>
          <a:prstGeom prst="rect">
            <a:avLst/>
          </a:prstGeom>
        </p:spPr>
      </p:pic>
      <p:sp>
        <p:nvSpPr>
          <p:cNvPr id="11" name="Text Box 18"/>
          <p:cNvSpPr txBox="1">
            <a:spLocks noChangeArrowheads="1"/>
          </p:cNvSpPr>
          <p:nvPr/>
        </p:nvSpPr>
        <p:spPr bwMode="auto">
          <a:xfrm>
            <a:off x="771181" y="1207380"/>
            <a:ext cx="5706737" cy="3274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7" tIns="45714" rIns="91427" bIns="45714">
            <a:spAutoFit/>
          </a:bodyPr>
          <a:lstStyle/>
          <a:p>
            <a:pPr algn="just" defTabSz="685800">
              <a:lnSpc>
                <a:spcPct val="130000"/>
              </a:lnSpc>
              <a:defRPr/>
            </a:pPr>
            <a:r>
              <a:rPr lang="en-US" sz="2300" dirty="0" err="1"/>
              <a:t>Em</a:t>
            </a:r>
            <a:r>
              <a:rPr lang="en-US" sz="2300" dirty="0"/>
              <a:t> </a:t>
            </a:r>
            <a:r>
              <a:rPr lang="en-US" sz="2300" dirty="0" err="1"/>
              <a:t>hãy</a:t>
            </a:r>
            <a:r>
              <a:rPr lang="en-US" sz="2300" dirty="0"/>
              <a:t> </a:t>
            </a:r>
            <a:r>
              <a:rPr lang="en-US" sz="2300" dirty="0" err="1"/>
              <a:t>tạo</a:t>
            </a:r>
            <a:r>
              <a:rPr lang="en-US" sz="2300" dirty="0"/>
              <a:t> </a:t>
            </a:r>
            <a:r>
              <a:rPr lang="en-US" sz="2300" dirty="0" err="1"/>
              <a:t>một</a:t>
            </a:r>
            <a:r>
              <a:rPr lang="en-US" sz="2300" dirty="0"/>
              <a:t> </a:t>
            </a:r>
            <a:r>
              <a:rPr lang="en-US" sz="2300" dirty="0" err="1"/>
              <a:t>số</a:t>
            </a:r>
            <a:r>
              <a:rPr lang="en-US" sz="2300" dirty="0"/>
              <a:t> </a:t>
            </a:r>
            <a:r>
              <a:rPr lang="en-US" sz="2300" dirty="0" err="1"/>
              <a:t>sản</a:t>
            </a:r>
            <a:r>
              <a:rPr lang="en-US" sz="2300" dirty="0"/>
              <a:t> </a:t>
            </a:r>
            <a:r>
              <a:rPr lang="en-US" sz="2300" dirty="0" err="1"/>
              <a:t>phẩm</a:t>
            </a:r>
            <a:r>
              <a:rPr lang="en-US" sz="2300" dirty="0"/>
              <a:t> </a:t>
            </a:r>
            <a:r>
              <a:rPr lang="en-US" sz="2300" dirty="0" err="1"/>
              <a:t>là</a:t>
            </a:r>
            <a:r>
              <a:rPr lang="en-US" sz="2300" dirty="0"/>
              <a:t> </a:t>
            </a:r>
            <a:r>
              <a:rPr lang="en-US" sz="2300" dirty="0" err="1"/>
              <a:t>một</a:t>
            </a:r>
            <a:r>
              <a:rPr lang="en-US" sz="2300" dirty="0"/>
              <a:t> </a:t>
            </a:r>
            <a:r>
              <a:rPr lang="en-US" sz="2300" dirty="0" err="1"/>
              <a:t>tệp</a:t>
            </a:r>
            <a:r>
              <a:rPr lang="en-US" sz="2300" dirty="0"/>
              <a:t> </a:t>
            </a:r>
            <a:r>
              <a:rPr lang="en-US" sz="2300" dirty="0" err="1"/>
              <a:t>văn</a:t>
            </a:r>
            <a:r>
              <a:rPr lang="en-US" sz="2300" dirty="0"/>
              <a:t> </a:t>
            </a:r>
            <a:r>
              <a:rPr lang="en-US" sz="2300" dirty="0" err="1"/>
              <a:t>bản</a:t>
            </a:r>
            <a:r>
              <a:rPr lang="en-US" sz="2300" dirty="0"/>
              <a:t> </a:t>
            </a:r>
            <a:r>
              <a:rPr lang="en-US" sz="2300" dirty="0" err="1"/>
              <a:t>với</a:t>
            </a:r>
            <a:r>
              <a:rPr lang="en-US" sz="2300" dirty="0"/>
              <a:t> </a:t>
            </a:r>
            <a:r>
              <a:rPr lang="en-US" sz="2300" dirty="0" err="1"/>
              <a:t>nội</a:t>
            </a:r>
            <a:r>
              <a:rPr lang="en-US" sz="2300" dirty="0"/>
              <a:t> dung </a:t>
            </a:r>
            <a:r>
              <a:rPr lang="en-US" sz="2300" dirty="0" err="1"/>
              <a:t>là</a:t>
            </a:r>
            <a:r>
              <a:rPr lang="en-US" sz="2300" dirty="0"/>
              <a:t> </a:t>
            </a:r>
            <a:r>
              <a:rPr lang="en-US" sz="2300" dirty="0" err="1"/>
              <a:t>một</a:t>
            </a:r>
            <a:r>
              <a:rPr lang="en-US" sz="2300" dirty="0"/>
              <a:t> </a:t>
            </a:r>
            <a:r>
              <a:rPr lang="en-US" sz="2300" dirty="0" err="1"/>
              <a:t>khổ</a:t>
            </a:r>
            <a:r>
              <a:rPr lang="en-US" sz="2300" dirty="0"/>
              <a:t> </a:t>
            </a:r>
            <a:r>
              <a:rPr lang="en-US" sz="2300" dirty="0" err="1"/>
              <a:t>thơ</a:t>
            </a:r>
            <a:r>
              <a:rPr lang="en-US" sz="2300" dirty="0"/>
              <a:t> (</a:t>
            </a:r>
            <a:r>
              <a:rPr lang="en-US" sz="2300" dirty="0" err="1"/>
              <a:t>hoặc</a:t>
            </a:r>
            <a:r>
              <a:rPr lang="en-US" sz="2300" dirty="0"/>
              <a:t> </a:t>
            </a:r>
            <a:r>
              <a:rPr lang="en-US" sz="2300" dirty="0" err="1"/>
              <a:t>một</a:t>
            </a:r>
            <a:r>
              <a:rPr lang="en-US" sz="2300" dirty="0"/>
              <a:t> </a:t>
            </a:r>
            <a:r>
              <a:rPr lang="en-US" sz="2300" dirty="0" err="1"/>
              <a:t>đoạn</a:t>
            </a:r>
            <a:r>
              <a:rPr lang="en-US" sz="2300" dirty="0"/>
              <a:t> </a:t>
            </a:r>
            <a:r>
              <a:rPr lang="en-US" sz="2300" dirty="0" err="1"/>
              <a:t>của</a:t>
            </a:r>
            <a:r>
              <a:rPr lang="en-US" sz="2300" dirty="0"/>
              <a:t> </a:t>
            </a:r>
            <a:r>
              <a:rPr lang="en-US" sz="2300" dirty="0" err="1"/>
              <a:t>một</a:t>
            </a:r>
            <a:r>
              <a:rPr lang="en-US" sz="2300" dirty="0"/>
              <a:t> </a:t>
            </a:r>
            <a:r>
              <a:rPr lang="en-US" sz="2300" dirty="0" err="1"/>
              <a:t>câu</a:t>
            </a:r>
            <a:r>
              <a:rPr lang="en-US" sz="2300" dirty="0"/>
              <a:t> </a:t>
            </a:r>
            <a:r>
              <a:rPr lang="en-US" sz="2300" dirty="0" err="1"/>
              <a:t>chuyện</a:t>
            </a:r>
            <a:r>
              <a:rPr lang="en-US" sz="2300" dirty="0"/>
              <a:t>) </a:t>
            </a:r>
            <a:r>
              <a:rPr lang="en-US" sz="2300" dirty="0" err="1"/>
              <a:t>trong</a:t>
            </a:r>
            <a:r>
              <a:rPr lang="en-US" sz="2300" dirty="0"/>
              <a:t> </a:t>
            </a:r>
            <a:r>
              <a:rPr lang="en-US" sz="2300" dirty="0" err="1"/>
              <a:t>môn</a:t>
            </a:r>
            <a:r>
              <a:rPr lang="en-US" sz="2300" dirty="0"/>
              <a:t> </a:t>
            </a:r>
            <a:r>
              <a:rPr lang="en-US" sz="2300" dirty="0" err="1"/>
              <a:t>Tiếng</a:t>
            </a:r>
            <a:r>
              <a:rPr lang="en-US" sz="2300" dirty="0"/>
              <a:t> </a:t>
            </a:r>
            <a:r>
              <a:rPr lang="en-US" sz="2300" dirty="0" err="1"/>
              <a:t>Việt</a:t>
            </a:r>
            <a:r>
              <a:rPr lang="en-US" sz="2300" dirty="0"/>
              <a:t>. Sau </a:t>
            </a:r>
            <a:r>
              <a:rPr lang="en-US" sz="2300" dirty="0" err="1"/>
              <a:t>đó</a:t>
            </a:r>
            <a:r>
              <a:rPr lang="en-US" sz="2300" dirty="0"/>
              <a:t>, </a:t>
            </a:r>
            <a:r>
              <a:rPr lang="en-US" sz="2300" dirty="0" err="1"/>
              <a:t>hãy</a:t>
            </a:r>
            <a:r>
              <a:rPr lang="en-US" sz="2300" dirty="0"/>
              <a:t> </a:t>
            </a:r>
            <a:r>
              <a:rPr lang="en-US" sz="2300" dirty="0" err="1"/>
              <a:t>chèn</a:t>
            </a:r>
            <a:r>
              <a:rPr lang="en-US" sz="2300" dirty="0"/>
              <a:t> </a:t>
            </a:r>
            <a:r>
              <a:rPr lang="en-US" sz="2300" dirty="0" err="1"/>
              <a:t>ảnh</a:t>
            </a:r>
            <a:r>
              <a:rPr lang="en-US" sz="2300" dirty="0"/>
              <a:t> </a:t>
            </a:r>
            <a:r>
              <a:rPr lang="en-US" sz="2300" dirty="0" err="1"/>
              <a:t>phù</a:t>
            </a:r>
            <a:r>
              <a:rPr lang="en-US" sz="2300" dirty="0"/>
              <a:t> </a:t>
            </a:r>
            <a:r>
              <a:rPr lang="en-US" sz="2300" dirty="0" err="1"/>
              <a:t>hợp</a:t>
            </a:r>
            <a:r>
              <a:rPr lang="en-US" sz="2300" dirty="0"/>
              <a:t> </a:t>
            </a:r>
            <a:r>
              <a:rPr lang="en-US" sz="2300" dirty="0" err="1"/>
              <a:t>vào</a:t>
            </a:r>
            <a:r>
              <a:rPr lang="en-US" sz="2300" dirty="0"/>
              <a:t> </a:t>
            </a:r>
            <a:r>
              <a:rPr lang="en-US" sz="2300" dirty="0" err="1"/>
              <a:t>văn</a:t>
            </a:r>
            <a:r>
              <a:rPr lang="en-US" sz="2300" dirty="0"/>
              <a:t> </a:t>
            </a:r>
            <a:r>
              <a:rPr lang="en-US" sz="2300" dirty="0" err="1"/>
              <a:t>bản</a:t>
            </a:r>
            <a:r>
              <a:rPr lang="en-US" sz="2300" dirty="0"/>
              <a:t>. </a:t>
            </a:r>
            <a:r>
              <a:rPr lang="en-US" sz="2300" dirty="0" err="1"/>
              <a:t>Lưu</a:t>
            </a:r>
            <a:r>
              <a:rPr lang="en-US" sz="2300" dirty="0"/>
              <a:t> </a:t>
            </a:r>
            <a:r>
              <a:rPr lang="en-US" sz="2300" dirty="0" err="1"/>
              <a:t>tệp</a:t>
            </a:r>
            <a:r>
              <a:rPr lang="en-US" sz="2300" dirty="0"/>
              <a:t> </a:t>
            </a:r>
            <a:r>
              <a:rPr lang="en-US" sz="2300" dirty="0" err="1"/>
              <a:t>vào</a:t>
            </a:r>
            <a:r>
              <a:rPr lang="en-US" sz="2300" dirty="0"/>
              <a:t> </a:t>
            </a:r>
            <a:r>
              <a:rPr lang="en-US" sz="2300" dirty="0" err="1"/>
              <a:t>thư</a:t>
            </a:r>
            <a:r>
              <a:rPr lang="en-US" sz="2300" dirty="0"/>
              <a:t> </a:t>
            </a:r>
            <a:r>
              <a:rPr lang="en-US" sz="2300" dirty="0" err="1"/>
              <a:t>mục</a:t>
            </a:r>
            <a:r>
              <a:rPr lang="en-US" sz="2300" dirty="0"/>
              <a:t> Tap </a:t>
            </a:r>
            <a:r>
              <a:rPr lang="en-US" sz="2300" dirty="0" err="1"/>
              <a:t>soan</a:t>
            </a:r>
            <a:r>
              <a:rPr lang="en-US" sz="2300" dirty="0"/>
              <a:t> </a:t>
            </a:r>
            <a:r>
              <a:rPr lang="en-US" sz="2300" dirty="0" err="1"/>
              <a:t>thao</a:t>
            </a:r>
            <a:r>
              <a:rPr lang="en-US" sz="2300" dirty="0"/>
              <a:t> </a:t>
            </a:r>
            <a:r>
              <a:rPr lang="en-US" sz="2300" dirty="0" err="1"/>
              <a:t>với</a:t>
            </a:r>
            <a:r>
              <a:rPr lang="en-US" sz="2300" dirty="0"/>
              <a:t> </a:t>
            </a:r>
            <a:r>
              <a:rPr lang="en-US" sz="2300" dirty="0" err="1"/>
              <a:t>tên</a:t>
            </a:r>
            <a:r>
              <a:rPr lang="en-US" sz="2300" dirty="0"/>
              <a:t> </a:t>
            </a:r>
            <a:r>
              <a:rPr lang="en-US" sz="2300" dirty="0" err="1"/>
              <a:t>tệp</a:t>
            </a:r>
            <a:r>
              <a:rPr lang="en-US" sz="2300" dirty="0"/>
              <a:t> </a:t>
            </a:r>
            <a:r>
              <a:rPr lang="en-US" sz="2300" dirty="0" err="1"/>
              <a:t>được</a:t>
            </a:r>
            <a:r>
              <a:rPr lang="en-US" sz="2300" dirty="0"/>
              <a:t> </a:t>
            </a:r>
            <a:r>
              <a:rPr lang="en-US" sz="2300" dirty="0" err="1"/>
              <a:t>đặt</a:t>
            </a:r>
            <a:r>
              <a:rPr lang="en-US" sz="2300" dirty="0"/>
              <a:t> </a:t>
            </a:r>
            <a:r>
              <a:rPr lang="en-US" sz="2300" dirty="0" err="1"/>
              <a:t>theo</a:t>
            </a:r>
            <a:r>
              <a:rPr lang="en-US" sz="2300" dirty="0"/>
              <a:t> </a:t>
            </a:r>
            <a:r>
              <a:rPr lang="en-US" sz="2300" dirty="0" err="1"/>
              <a:t>tên</a:t>
            </a:r>
            <a:r>
              <a:rPr lang="en-US" sz="2300" dirty="0"/>
              <a:t> </a:t>
            </a:r>
            <a:r>
              <a:rPr lang="en-US" sz="2300" dirty="0" err="1"/>
              <a:t>bài</a:t>
            </a:r>
            <a:r>
              <a:rPr lang="en-US" sz="2300" dirty="0"/>
              <a:t> </a:t>
            </a:r>
            <a:r>
              <a:rPr lang="en-US" sz="2300" dirty="0" err="1"/>
              <a:t>thơ</a:t>
            </a:r>
            <a:r>
              <a:rPr lang="en-US" sz="2300" dirty="0"/>
              <a:t> (</a:t>
            </a:r>
            <a:r>
              <a:rPr lang="en-US" sz="2300" dirty="0" err="1"/>
              <a:t>hoặc</a:t>
            </a:r>
            <a:r>
              <a:rPr lang="en-US" sz="2300" dirty="0"/>
              <a:t> </a:t>
            </a:r>
            <a:r>
              <a:rPr lang="en-US" sz="2300" dirty="0" err="1"/>
              <a:t>tên</a:t>
            </a:r>
            <a:r>
              <a:rPr lang="en-US" sz="2300" dirty="0"/>
              <a:t> </a:t>
            </a:r>
            <a:r>
              <a:rPr lang="en-US" sz="2300" dirty="0" err="1"/>
              <a:t>câu</a:t>
            </a:r>
            <a:r>
              <a:rPr lang="en-US" sz="2300" dirty="0"/>
              <a:t> </a:t>
            </a:r>
            <a:r>
              <a:rPr lang="en-US" sz="2300" dirty="0" err="1"/>
              <a:t>chuyện</a:t>
            </a:r>
            <a:r>
              <a:rPr lang="en-US" sz="2300" dirty="0"/>
              <a:t>).</a:t>
            </a:r>
            <a:endParaRPr lang="en-US" altLang="zh-CN" sz="2300" kern="0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图片 5" descr="未标题-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62337" y="1016383"/>
            <a:ext cx="2428892" cy="3237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6456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8820"/>
                            </p:stCondLst>
                            <p:childTnLst>
                              <p:par>
                                <p:cTn id="1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3" descr="未标题-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18559" y="373443"/>
            <a:ext cx="4559252" cy="4071966"/>
          </a:xfrm>
          <a:prstGeom prst="rect">
            <a:avLst/>
          </a:prstGeom>
        </p:spPr>
      </p:pic>
      <p:sp>
        <p:nvSpPr>
          <p:cNvPr id="11" name="Text Box 18"/>
          <p:cNvSpPr txBox="1">
            <a:spLocks noChangeArrowheads="1"/>
          </p:cNvSpPr>
          <p:nvPr/>
        </p:nvSpPr>
        <p:spPr bwMode="auto">
          <a:xfrm>
            <a:off x="1696599" y="1873641"/>
            <a:ext cx="3040654" cy="1646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7" tIns="45714" rIns="91427" bIns="45714">
            <a:spAutoFit/>
          </a:bodyPr>
          <a:lstStyle/>
          <a:p>
            <a:pPr algn="ctr" defTabSz="685800">
              <a:lnSpc>
                <a:spcPct val="130000"/>
              </a:lnSpc>
              <a:defRPr/>
            </a:pPr>
            <a:r>
              <a:rPr lang="en-US" altLang="zh-CN" sz="4000" b="1" kern="0" dirty="0">
                <a:solidFill>
                  <a:schemeClr val="accent5">
                    <a:lumMod val="75000"/>
                  </a:schemeClr>
                </a:solidFill>
                <a:latin typeface="Segoe Print" pitchFamily="2" charset="0"/>
              </a:rPr>
              <a:t>AI NHANH </a:t>
            </a:r>
          </a:p>
          <a:p>
            <a:pPr algn="ctr" defTabSz="685800">
              <a:lnSpc>
                <a:spcPct val="130000"/>
              </a:lnSpc>
              <a:defRPr/>
            </a:pPr>
            <a:r>
              <a:rPr lang="en-US" altLang="zh-CN" sz="4000" b="1" kern="0" dirty="0">
                <a:solidFill>
                  <a:schemeClr val="accent5">
                    <a:lumMod val="75000"/>
                  </a:schemeClr>
                </a:solidFill>
                <a:latin typeface="Segoe Print" pitchFamily="2" charset="0"/>
              </a:rPr>
              <a:t>AI ĐÚNG</a:t>
            </a:r>
          </a:p>
        </p:txBody>
      </p:sp>
      <p:pic>
        <p:nvPicPr>
          <p:cNvPr id="12" name="图片 5" descr="未标题-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33067" y="1504499"/>
            <a:ext cx="1601440" cy="2134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3652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push dir="r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图片 76803" descr="PPT素材-0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42277" y="-376516"/>
            <a:ext cx="10477948" cy="562020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矩形 20"/>
          <p:cNvSpPr/>
          <p:nvPr/>
        </p:nvSpPr>
        <p:spPr>
          <a:xfrm rot="19532942">
            <a:off x="428068" y="806469"/>
            <a:ext cx="1533377" cy="469333"/>
          </a:xfrm>
          <a:prstGeom prst="rect">
            <a:avLst/>
          </a:prstGeom>
        </p:spPr>
        <p:txBody>
          <a:bodyPr wrap="square" lIns="68554" tIns="34277" rIns="68554" bIns="34277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342689">
              <a:defRPr/>
            </a:pPr>
            <a:r>
              <a:rPr lang="en-US" altLang="zh-CN" sz="2600" b="1" kern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Ví</a:t>
            </a:r>
            <a:r>
              <a:rPr lang="en-US" altLang="zh-CN" sz="26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 </a:t>
            </a:r>
            <a:r>
              <a:rPr lang="en-US" altLang="zh-CN" sz="2600" b="1" kern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dụ</a:t>
            </a:r>
            <a:r>
              <a:rPr lang="en-US" altLang="zh-CN" sz="26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:</a:t>
            </a:r>
            <a:endParaRPr lang="en-US" altLang="zh-CN" sz="2600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86190C7-55EE-3A4F-2E9D-8FA0649FAA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18267" y="1441433"/>
            <a:ext cx="4810742" cy="2165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291965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>
            <a:spLocks noChangeAspect="1" noChangeArrowheads="1" noTextEdit="1"/>
          </p:cNvSpPr>
          <p:nvPr/>
        </p:nvSpPr>
        <p:spPr bwMode="auto">
          <a:xfrm>
            <a:off x="298912" y="1085854"/>
            <a:ext cx="2264569" cy="3719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73" tIns="34286" rIns="68573" bIns="34286" numCol="1" anchor="t" anchorCtr="0" compatLnSpc="1">
            <a:prstTxWarp prst="textNoShape">
              <a:avLst/>
            </a:prstTxWarp>
          </a:bodyPr>
          <a:lstStyle/>
          <a:p>
            <a:pPr defTabSz="685716"/>
            <a:endParaRPr lang="en-GB">
              <a:solidFill>
                <a:prstClr val="black"/>
              </a:solidFill>
            </a:endParaRPr>
          </a:p>
        </p:txBody>
      </p:sp>
      <p:sp>
        <p:nvSpPr>
          <p:cNvPr id="4" name="Freeform 3"/>
          <p:cNvSpPr>
            <a:spLocks/>
          </p:cNvSpPr>
          <p:nvPr/>
        </p:nvSpPr>
        <p:spPr bwMode="auto">
          <a:xfrm>
            <a:off x="380449" y="1301354"/>
            <a:ext cx="1971675" cy="3286125"/>
          </a:xfrm>
          <a:custGeom>
            <a:avLst/>
            <a:gdLst>
              <a:gd name="T0" fmla="*/ 1131 w 1131"/>
              <a:gd name="T1" fmla="*/ 0 h 1887"/>
              <a:gd name="T2" fmla="*/ 0 w 1131"/>
              <a:gd name="T3" fmla="*/ 0 h 1887"/>
              <a:gd name="T4" fmla="*/ 0 w 1131"/>
              <a:gd name="T5" fmla="*/ 194 h 1887"/>
              <a:gd name="T6" fmla="*/ 460 w 1131"/>
              <a:gd name="T7" fmla="*/ 934 h 1887"/>
              <a:gd name="T8" fmla="*/ 460 w 1131"/>
              <a:gd name="T9" fmla="*/ 954 h 1887"/>
              <a:gd name="T10" fmla="*/ 0 w 1131"/>
              <a:gd name="T11" fmla="*/ 1694 h 1887"/>
              <a:gd name="T12" fmla="*/ 0 w 1131"/>
              <a:gd name="T13" fmla="*/ 1887 h 1887"/>
              <a:gd name="T14" fmla="*/ 1131 w 1131"/>
              <a:gd name="T15" fmla="*/ 1887 h 1887"/>
              <a:gd name="T16" fmla="*/ 1131 w 1131"/>
              <a:gd name="T17" fmla="*/ 1694 h 1887"/>
              <a:gd name="T18" fmla="*/ 671 w 1131"/>
              <a:gd name="T19" fmla="*/ 954 h 1887"/>
              <a:gd name="T20" fmla="*/ 671 w 1131"/>
              <a:gd name="T21" fmla="*/ 934 h 1887"/>
              <a:gd name="T22" fmla="*/ 1131 w 1131"/>
              <a:gd name="T23" fmla="*/ 194 h 1887"/>
              <a:gd name="T24" fmla="*/ 1131 w 1131"/>
              <a:gd name="T25" fmla="*/ 0 h 18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131" h="1887">
                <a:moveTo>
                  <a:pt x="11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194"/>
                  <a:pt x="0" y="194"/>
                  <a:pt x="0" y="194"/>
                </a:cubicBezTo>
                <a:cubicBezTo>
                  <a:pt x="0" y="675"/>
                  <a:pt x="297" y="865"/>
                  <a:pt x="460" y="934"/>
                </a:cubicBezTo>
                <a:cubicBezTo>
                  <a:pt x="469" y="937"/>
                  <a:pt x="469" y="950"/>
                  <a:pt x="460" y="954"/>
                </a:cubicBezTo>
                <a:cubicBezTo>
                  <a:pt x="297" y="1022"/>
                  <a:pt x="0" y="1212"/>
                  <a:pt x="0" y="1694"/>
                </a:cubicBezTo>
                <a:cubicBezTo>
                  <a:pt x="0" y="1887"/>
                  <a:pt x="0" y="1887"/>
                  <a:pt x="0" y="1887"/>
                </a:cubicBezTo>
                <a:cubicBezTo>
                  <a:pt x="1131" y="1887"/>
                  <a:pt x="1131" y="1887"/>
                  <a:pt x="1131" y="1887"/>
                </a:cubicBezTo>
                <a:cubicBezTo>
                  <a:pt x="1131" y="1694"/>
                  <a:pt x="1131" y="1694"/>
                  <a:pt x="1131" y="1694"/>
                </a:cubicBezTo>
                <a:cubicBezTo>
                  <a:pt x="1131" y="1212"/>
                  <a:pt x="834" y="1022"/>
                  <a:pt x="671" y="954"/>
                </a:cubicBezTo>
                <a:cubicBezTo>
                  <a:pt x="661" y="950"/>
                  <a:pt x="661" y="937"/>
                  <a:pt x="671" y="934"/>
                </a:cubicBezTo>
                <a:cubicBezTo>
                  <a:pt x="834" y="865"/>
                  <a:pt x="1131" y="675"/>
                  <a:pt x="1131" y="194"/>
                </a:cubicBezTo>
                <a:cubicBezTo>
                  <a:pt x="1131" y="0"/>
                  <a:pt x="1131" y="0"/>
                  <a:pt x="1131" y="0"/>
                </a:cubicBezTo>
              </a:path>
            </a:pathLst>
          </a:custGeom>
          <a:solidFill>
            <a:srgbClr val="F5F5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73" tIns="34286" rIns="68573" bIns="34286" numCol="1" anchor="t" anchorCtr="0" compatLnSpc="1">
            <a:prstTxWarp prst="textNoShape">
              <a:avLst/>
            </a:prstTxWarp>
          </a:bodyPr>
          <a:lstStyle/>
          <a:p>
            <a:pPr defTabSz="685716"/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Freeform 4"/>
          <p:cNvSpPr>
            <a:spLocks/>
          </p:cNvSpPr>
          <p:nvPr/>
        </p:nvSpPr>
        <p:spPr bwMode="auto">
          <a:xfrm>
            <a:off x="300106" y="1087045"/>
            <a:ext cx="2264569" cy="214313"/>
          </a:xfrm>
          <a:custGeom>
            <a:avLst/>
            <a:gdLst>
              <a:gd name="T0" fmla="*/ 1262 w 1299"/>
              <a:gd name="T1" fmla="*/ 0 h 123"/>
              <a:gd name="T2" fmla="*/ 36 w 1299"/>
              <a:gd name="T3" fmla="*/ 0 h 123"/>
              <a:gd name="T4" fmla="*/ 0 w 1299"/>
              <a:gd name="T5" fmla="*/ 36 h 123"/>
              <a:gd name="T6" fmla="*/ 0 w 1299"/>
              <a:gd name="T7" fmla="*/ 86 h 123"/>
              <a:gd name="T8" fmla="*/ 36 w 1299"/>
              <a:gd name="T9" fmla="*/ 123 h 123"/>
              <a:gd name="T10" fmla="*/ 1262 w 1299"/>
              <a:gd name="T11" fmla="*/ 123 h 123"/>
              <a:gd name="T12" fmla="*/ 1299 w 1299"/>
              <a:gd name="T13" fmla="*/ 86 h 123"/>
              <a:gd name="T14" fmla="*/ 1299 w 1299"/>
              <a:gd name="T15" fmla="*/ 36 h 123"/>
              <a:gd name="T16" fmla="*/ 1262 w 1299"/>
              <a:gd name="T17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9" h="123">
                <a:moveTo>
                  <a:pt x="1262" y="0"/>
                </a:moveTo>
                <a:cubicBezTo>
                  <a:pt x="36" y="0"/>
                  <a:pt x="36" y="0"/>
                  <a:pt x="36" y="0"/>
                </a:cubicBezTo>
                <a:cubicBezTo>
                  <a:pt x="16" y="0"/>
                  <a:pt x="0" y="16"/>
                  <a:pt x="0" y="36"/>
                </a:cubicBezTo>
                <a:cubicBezTo>
                  <a:pt x="0" y="86"/>
                  <a:pt x="0" y="86"/>
                  <a:pt x="0" y="86"/>
                </a:cubicBezTo>
                <a:cubicBezTo>
                  <a:pt x="0" y="107"/>
                  <a:pt x="16" y="123"/>
                  <a:pt x="36" y="123"/>
                </a:cubicBezTo>
                <a:cubicBezTo>
                  <a:pt x="1262" y="123"/>
                  <a:pt x="1262" y="123"/>
                  <a:pt x="1262" y="123"/>
                </a:cubicBezTo>
                <a:cubicBezTo>
                  <a:pt x="1283" y="123"/>
                  <a:pt x="1299" y="107"/>
                  <a:pt x="1299" y="86"/>
                </a:cubicBezTo>
                <a:cubicBezTo>
                  <a:pt x="1299" y="36"/>
                  <a:pt x="1299" y="36"/>
                  <a:pt x="1299" y="36"/>
                </a:cubicBezTo>
                <a:cubicBezTo>
                  <a:pt x="1299" y="16"/>
                  <a:pt x="1283" y="0"/>
                  <a:pt x="1262" y="0"/>
                </a:cubicBezTo>
                <a:close/>
              </a:path>
            </a:pathLst>
          </a:custGeom>
          <a:solidFill>
            <a:srgbClr val="8C62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73" tIns="34286" rIns="68573" bIns="34286" numCol="1" anchor="t" anchorCtr="0" compatLnSpc="1">
            <a:prstTxWarp prst="textNoShape">
              <a:avLst/>
            </a:prstTxWarp>
          </a:bodyPr>
          <a:lstStyle/>
          <a:p>
            <a:pPr defTabSz="685716"/>
            <a:endParaRPr lang="en-GB" sz="210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300106" y="4587480"/>
            <a:ext cx="2264569" cy="216694"/>
          </a:xfrm>
          <a:custGeom>
            <a:avLst/>
            <a:gdLst>
              <a:gd name="T0" fmla="*/ 1262 w 1299"/>
              <a:gd name="T1" fmla="*/ 0 h 124"/>
              <a:gd name="T2" fmla="*/ 36 w 1299"/>
              <a:gd name="T3" fmla="*/ 0 h 124"/>
              <a:gd name="T4" fmla="*/ 0 w 1299"/>
              <a:gd name="T5" fmla="*/ 37 h 124"/>
              <a:gd name="T6" fmla="*/ 0 w 1299"/>
              <a:gd name="T7" fmla="*/ 87 h 124"/>
              <a:gd name="T8" fmla="*/ 36 w 1299"/>
              <a:gd name="T9" fmla="*/ 124 h 124"/>
              <a:gd name="T10" fmla="*/ 1262 w 1299"/>
              <a:gd name="T11" fmla="*/ 124 h 124"/>
              <a:gd name="T12" fmla="*/ 1299 w 1299"/>
              <a:gd name="T13" fmla="*/ 87 h 124"/>
              <a:gd name="T14" fmla="*/ 1299 w 1299"/>
              <a:gd name="T15" fmla="*/ 37 h 124"/>
              <a:gd name="T16" fmla="*/ 1262 w 1299"/>
              <a:gd name="T17" fmla="*/ 0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9" h="124">
                <a:moveTo>
                  <a:pt x="1262" y="0"/>
                </a:moveTo>
                <a:cubicBezTo>
                  <a:pt x="36" y="0"/>
                  <a:pt x="36" y="0"/>
                  <a:pt x="36" y="0"/>
                </a:cubicBezTo>
                <a:cubicBezTo>
                  <a:pt x="16" y="0"/>
                  <a:pt x="0" y="17"/>
                  <a:pt x="0" y="37"/>
                </a:cubicBezTo>
                <a:cubicBezTo>
                  <a:pt x="0" y="87"/>
                  <a:pt x="0" y="87"/>
                  <a:pt x="0" y="87"/>
                </a:cubicBezTo>
                <a:cubicBezTo>
                  <a:pt x="0" y="107"/>
                  <a:pt x="16" y="124"/>
                  <a:pt x="36" y="124"/>
                </a:cubicBezTo>
                <a:cubicBezTo>
                  <a:pt x="1262" y="124"/>
                  <a:pt x="1262" y="124"/>
                  <a:pt x="1262" y="124"/>
                </a:cubicBezTo>
                <a:cubicBezTo>
                  <a:pt x="1283" y="124"/>
                  <a:pt x="1299" y="107"/>
                  <a:pt x="1299" y="87"/>
                </a:cubicBezTo>
                <a:cubicBezTo>
                  <a:pt x="1299" y="37"/>
                  <a:pt x="1299" y="37"/>
                  <a:pt x="1299" y="37"/>
                </a:cubicBezTo>
                <a:cubicBezTo>
                  <a:pt x="1299" y="17"/>
                  <a:pt x="1283" y="0"/>
                  <a:pt x="1262" y="0"/>
                </a:cubicBezTo>
                <a:close/>
              </a:path>
            </a:pathLst>
          </a:custGeom>
          <a:solidFill>
            <a:srgbClr val="8C62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73" tIns="34286" rIns="68573" bIns="34286" numCol="1" anchor="t" anchorCtr="0" compatLnSpc="1">
            <a:prstTxWarp prst="textNoShape">
              <a:avLst/>
            </a:prstTxWarp>
          </a:bodyPr>
          <a:lstStyle/>
          <a:p>
            <a:pPr defTabSz="685716"/>
            <a:endParaRPr lang="en-GB">
              <a:solidFill>
                <a:prstClr val="black"/>
              </a:solidFill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300106" y="4674395"/>
            <a:ext cx="2264569" cy="129779"/>
          </a:xfrm>
          <a:custGeom>
            <a:avLst/>
            <a:gdLst>
              <a:gd name="T0" fmla="*/ 1262 w 1299"/>
              <a:gd name="T1" fmla="*/ 36 h 74"/>
              <a:gd name="T2" fmla="*/ 36 w 1299"/>
              <a:gd name="T3" fmla="*/ 36 h 74"/>
              <a:gd name="T4" fmla="*/ 0 w 1299"/>
              <a:gd name="T5" fmla="*/ 0 h 74"/>
              <a:gd name="T6" fmla="*/ 0 w 1299"/>
              <a:gd name="T7" fmla="*/ 37 h 74"/>
              <a:gd name="T8" fmla="*/ 36 w 1299"/>
              <a:gd name="T9" fmla="*/ 74 h 74"/>
              <a:gd name="T10" fmla="*/ 1262 w 1299"/>
              <a:gd name="T11" fmla="*/ 74 h 74"/>
              <a:gd name="T12" fmla="*/ 1299 w 1299"/>
              <a:gd name="T13" fmla="*/ 37 h 74"/>
              <a:gd name="T14" fmla="*/ 1299 w 1299"/>
              <a:gd name="T15" fmla="*/ 0 h 74"/>
              <a:gd name="T16" fmla="*/ 1262 w 1299"/>
              <a:gd name="T17" fmla="*/ 36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9" h="74">
                <a:moveTo>
                  <a:pt x="1262" y="36"/>
                </a:moveTo>
                <a:cubicBezTo>
                  <a:pt x="36" y="36"/>
                  <a:pt x="36" y="36"/>
                  <a:pt x="36" y="36"/>
                </a:cubicBezTo>
                <a:cubicBezTo>
                  <a:pt x="16" y="36"/>
                  <a:pt x="0" y="20"/>
                  <a:pt x="0" y="0"/>
                </a:cubicBezTo>
                <a:cubicBezTo>
                  <a:pt x="0" y="37"/>
                  <a:pt x="0" y="37"/>
                  <a:pt x="0" y="37"/>
                </a:cubicBezTo>
                <a:cubicBezTo>
                  <a:pt x="0" y="57"/>
                  <a:pt x="16" y="74"/>
                  <a:pt x="36" y="74"/>
                </a:cubicBezTo>
                <a:cubicBezTo>
                  <a:pt x="1262" y="74"/>
                  <a:pt x="1262" y="74"/>
                  <a:pt x="1262" y="74"/>
                </a:cubicBezTo>
                <a:cubicBezTo>
                  <a:pt x="1283" y="74"/>
                  <a:pt x="1299" y="57"/>
                  <a:pt x="1299" y="37"/>
                </a:cubicBezTo>
                <a:cubicBezTo>
                  <a:pt x="1299" y="0"/>
                  <a:pt x="1299" y="0"/>
                  <a:pt x="1299" y="0"/>
                </a:cubicBezTo>
                <a:cubicBezTo>
                  <a:pt x="1299" y="20"/>
                  <a:pt x="1283" y="36"/>
                  <a:pt x="1262" y="36"/>
                </a:cubicBezTo>
                <a:close/>
              </a:path>
            </a:pathLst>
          </a:custGeom>
          <a:solidFill>
            <a:srgbClr val="855C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73" tIns="34286" rIns="68573" bIns="34286" numCol="1" anchor="t" anchorCtr="0" compatLnSpc="1">
            <a:prstTxWarp prst="textNoShape">
              <a:avLst/>
            </a:prstTxWarp>
          </a:bodyPr>
          <a:lstStyle/>
          <a:p>
            <a:pPr defTabSz="685716"/>
            <a:endParaRPr lang="en-GB">
              <a:solidFill>
                <a:prstClr val="black"/>
              </a:solidFill>
            </a:endParaRPr>
          </a:p>
        </p:txBody>
      </p:sp>
      <p:sp>
        <p:nvSpPr>
          <p:cNvPr id="8" name="top sand"/>
          <p:cNvSpPr>
            <a:spLocks/>
          </p:cNvSpPr>
          <p:nvPr/>
        </p:nvSpPr>
        <p:spPr bwMode="auto">
          <a:xfrm>
            <a:off x="534655" y="1787133"/>
            <a:ext cx="1796654" cy="1121569"/>
          </a:xfrm>
          <a:custGeom>
            <a:avLst/>
            <a:gdLst>
              <a:gd name="T0" fmla="*/ 22 w 1031"/>
              <a:gd name="T1" fmla="*/ 4 h 644"/>
              <a:gd name="T2" fmla="*/ 1 w 1031"/>
              <a:gd name="T3" fmla="*/ 21 h 644"/>
              <a:gd name="T4" fmla="*/ 78 w 1031"/>
              <a:gd name="T5" fmla="*/ 295 h 644"/>
              <a:gd name="T6" fmla="*/ 259 w 1031"/>
              <a:gd name="T7" fmla="*/ 515 h 644"/>
              <a:gd name="T8" fmla="*/ 516 w 1031"/>
              <a:gd name="T9" fmla="*/ 644 h 644"/>
              <a:gd name="T10" fmla="*/ 769 w 1031"/>
              <a:gd name="T11" fmla="*/ 518 h 644"/>
              <a:gd name="T12" fmla="*/ 952 w 1031"/>
              <a:gd name="T13" fmla="*/ 297 h 644"/>
              <a:gd name="T14" fmla="*/ 1030 w 1031"/>
              <a:gd name="T15" fmla="*/ 21 h 644"/>
              <a:gd name="T16" fmla="*/ 1009 w 1031"/>
              <a:gd name="T17" fmla="*/ 4 h 644"/>
              <a:gd name="T18" fmla="*/ 661 w 1031"/>
              <a:gd name="T19" fmla="*/ 118 h 644"/>
              <a:gd name="T20" fmla="*/ 370 w 1031"/>
              <a:gd name="T21" fmla="*/ 118 h 644"/>
              <a:gd name="T22" fmla="*/ 22 w 1031"/>
              <a:gd name="T23" fmla="*/ 4 h 6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031" h="644">
                <a:moveTo>
                  <a:pt x="22" y="4"/>
                </a:moveTo>
                <a:cubicBezTo>
                  <a:pt x="11" y="0"/>
                  <a:pt x="0" y="10"/>
                  <a:pt x="1" y="21"/>
                </a:cubicBezTo>
                <a:cubicBezTo>
                  <a:pt x="11" y="122"/>
                  <a:pt x="37" y="214"/>
                  <a:pt x="78" y="295"/>
                </a:cubicBezTo>
                <a:cubicBezTo>
                  <a:pt x="122" y="381"/>
                  <a:pt x="182" y="455"/>
                  <a:pt x="259" y="515"/>
                </a:cubicBezTo>
                <a:cubicBezTo>
                  <a:pt x="370" y="603"/>
                  <a:pt x="483" y="636"/>
                  <a:pt x="516" y="644"/>
                </a:cubicBezTo>
                <a:cubicBezTo>
                  <a:pt x="548" y="636"/>
                  <a:pt x="658" y="604"/>
                  <a:pt x="769" y="518"/>
                </a:cubicBezTo>
                <a:cubicBezTo>
                  <a:pt x="846" y="458"/>
                  <a:pt x="908" y="384"/>
                  <a:pt x="952" y="297"/>
                </a:cubicBezTo>
                <a:cubicBezTo>
                  <a:pt x="993" y="216"/>
                  <a:pt x="1019" y="123"/>
                  <a:pt x="1030" y="21"/>
                </a:cubicBezTo>
                <a:cubicBezTo>
                  <a:pt x="1031" y="10"/>
                  <a:pt x="1020" y="0"/>
                  <a:pt x="1009" y="4"/>
                </a:cubicBezTo>
                <a:cubicBezTo>
                  <a:pt x="661" y="118"/>
                  <a:pt x="661" y="118"/>
                  <a:pt x="661" y="118"/>
                </a:cubicBezTo>
                <a:cubicBezTo>
                  <a:pt x="566" y="149"/>
                  <a:pt x="465" y="149"/>
                  <a:pt x="370" y="118"/>
                </a:cubicBezTo>
                <a:lnTo>
                  <a:pt x="22" y="4"/>
                </a:lnTo>
                <a:close/>
              </a:path>
            </a:pathLst>
          </a:custGeom>
          <a:solidFill>
            <a:srgbClr val="EDCD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73" tIns="34286" rIns="68573" bIns="34286" numCol="1" anchor="t" anchorCtr="0" compatLnSpc="1">
            <a:prstTxWarp prst="textNoShape">
              <a:avLst/>
            </a:prstTxWarp>
          </a:bodyPr>
          <a:lstStyle/>
          <a:p>
            <a:pPr defTabSz="685716"/>
            <a:endParaRPr lang="en-GB">
              <a:solidFill>
                <a:prstClr val="black"/>
              </a:solidFill>
            </a:endParaRPr>
          </a:p>
        </p:txBody>
      </p:sp>
      <p:sp>
        <p:nvSpPr>
          <p:cNvPr id="9" name="bottom sand"/>
          <p:cNvSpPr>
            <a:spLocks/>
          </p:cNvSpPr>
          <p:nvPr/>
        </p:nvSpPr>
        <p:spPr bwMode="auto">
          <a:xfrm>
            <a:off x="525130" y="3793336"/>
            <a:ext cx="1813322" cy="794147"/>
          </a:xfrm>
          <a:custGeom>
            <a:avLst/>
            <a:gdLst>
              <a:gd name="T0" fmla="*/ 0 w 1523"/>
              <a:gd name="T1" fmla="*/ 667 h 667"/>
              <a:gd name="T2" fmla="*/ 763 w 1523"/>
              <a:gd name="T3" fmla="*/ 0 h 667"/>
              <a:gd name="T4" fmla="*/ 1523 w 1523"/>
              <a:gd name="T5" fmla="*/ 667 h 667"/>
              <a:gd name="T6" fmla="*/ 0 w 1523"/>
              <a:gd name="T7" fmla="*/ 667 h 6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23" h="667">
                <a:moveTo>
                  <a:pt x="0" y="667"/>
                </a:moveTo>
                <a:lnTo>
                  <a:pt x="763" y="0"/>
                </a:lnTo>
                <a:lnTo>
                  <a:pt x="1523" y="667"/>
                </a:lnTo>
                <a:lnTo>
                  <a:pt x="0" y="667"/>
                </a:lnTo>
                <a:close/>
              </a:path>
            </a:pathLst>
          </a:custGeom>
          <a:solidFill>
            <a:srgbClr val="EDCD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73" tIns="34286" rIns="68573" bIns="34286" numCol="1" anchor="t" anchorCtr="0" compatLnSpc="1">
            <a:prstTxWarp prst="textNoShape">
              <a:avLst/>
            </a:prstTxWarp>
          </a:bodyPr>
          <a:lstStyle/>
          <a:p>
            <a:pPr defTabSz="685716"/>
            <a:endParaRPr lang="en-GB">
              <a:solidFill>
                <a:prstClr val="black"/>
              </a:solidFill>
            </a:endParaRPr>
          </a:p>
        </p:txBody>
      </p:sp>
      <p:sp>
        <p:nvSpPr>
          <p:cNvPr id="10" name="straight connector"/>
          <p:cNvSpPr>
            <a:spLocks noChangeArrowheads="1"/>
          </p:cNvSpPr>
          <p:nvPr/>
        </p:nvSpPr>
        <p:spPr bwMode="auto">
          <a:xfrm>
            <a:off x="1400241" y="2891437"/>
            <a:ext cx="65485" cy="1694855"/>
          </a:xfrm>
          <a:prstGeom prst="rect">
            <a:avLst/>
          </a:prstGeom>
          <a:solidFill>
            <a:srgbClr val="EDCD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73" tIns="34286" rIns="68573" bIns="34286" numCol="1" anchor="t" anchorCtr="0" compatLnSpc="1">
            <a:prstTxWarp prst="textNoShape">
              <a:avLst/>
            </a:prstTxWarp>
          </a:bodyPr>
          <a:lstStyle/>
          <a:p>
            <a:pPr defTabSz="685716"/>
            <a:endParaRPr lang="en-GB">
              <a:solidFill>
                <a:prstClr val="black"/>
              </a:solidFill>
            </a:endParaRPr>
          </a:p>
        </p:txBody>
      </p:sp>
      <p:grpSp>
        <p:nvGrpSpPr>
          <p:cNvPr id="12" name="button: start timer"/>
          <p:cNvGrpSpPr/>
          <p:nvPr/>
        </p:nvGrpSpPr>
        <p:grpSpPr>
          <a:xfrm>
            <a:off x="439933" y="139395"/>
            <a:ext cx="1977629" cy="599972"/>
            <a:chOff x="1332706" y="185859"/>
            <a:chExt cx="2636838" cy="799962"/>
          </a:xfrm>
        </p:grpSpPr>
        <p:sp>
          <p:nvSpPr>
            <p:cNvPr id="13" name="Rounded Rectangle 12"/>
            <p:cNvSpPr/>
            <p:nvPr/>
          </p:nvSpPr>
          <p:spPr>
            <a:xfrm>
              <a:off x="1332706" y="288262"/>
              <a:ext cx="2636838" cy="697559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16"/>
              <a:endParaRPr lang="en-GB" sz="21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1332706" y="185859"/>
              <a:ext cx="2636838" cy="697559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16"/>
              <a:r>
                <a:rPr lang="en-GB" sz="1900" b="1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BẮT ĐẦU TÍNH GIỜ</a:t>
              </a:r>
              <a:endParaRPr lang="en-GB" sz="19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5" name="times up"/>
          <p:cNvGrpSpPr/>
          <p:nvPr/>
        </p:nvGrpSpPr>
        <p:grpSpPr>
          <a:xfrm>
            <a:off x="444168" y="139395"/>
            <a:ext cx="1977629" cy="599972"/>
            <a:chOff x="4321176" y="185859"/>
            <a:chExt cx="2636838" cy="799962"/>
          </a:xfrm>
        </p:grpSpPr>
        <p:sp>
          <p:nvSpPr>
            <p:cNvPr id="16" name="Rounded Rectangle 15"/>
            <p:cNvSpPr/>
            <p:nvPr/>
          </p:nvSpPr>
          <p:spPr>
            <a:xfrm>
              <a:off x="4321176" y="288262"/>
              <a:ext cx="2636838" cy="697559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16"/>
              <a:endParaRPr lang="en-GB" sz="21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4321176" y="185859"/>
              <a:ext cx="2636838" cy="697559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16"/>
              <a:r>
                <a:rPr lang="en-GB" sz="2100" b="1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HẾT GIỜ RỒI</a:t>
              </a:r>
              <a:endParaRPr lang="en-GB" sz="21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697F8153-8496-4443-A258-B4728722B5C5}"/>
              </a:ext>
            </a:extLst>
          </p:cNvPr>
          <p:cNvSpPr txBox="1"/>
          <p:nvPr/>
        </p:nvSpPr>
        <p:spPr>
          <a:xfrm>
            <a:off x="3120380" y="243611"/>
            <a:ext cx="3120071" cy="500129"/>
          </a:xfrm>
          <a:prstGeom prst="rect">
            <a:avLst/>
          </a:prstGeom>
          <a:noFill/>
        </p:spPr>
        <p:txBody>
          <a:bodyPr wrap="none" lIns="68573" tIns="34286" rIns="68573" bIns="34286" rtlCol="0">
            <a:spAutoFit/>
          </a:bodyPr>
          <a:lstStyle/>
          <a:p>
            <a:pPr algn="ctr" defTabSz="685716"/>
            <a:r>
              <a:rPr lang="en-GB" sz="28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GB" sz="28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GB" sz="28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GB" sz="28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endParaRPr lang="en-GB" sz="44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Dong-ho-dem-nguoc-2-phut-www_nhacchuongvui_com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35133" y="2543519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93451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9" dur="12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19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2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0000"/>
                            </p:stCondLst>
                            <p:childTnLst>
                              <p:par>
                                <p:cTn id="15" presetID="22" presetClass="exit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05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6367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 animBg="1"/>
      <p:bldP spid="9" grpId="0" animBg="1"/>
      <p:bldP spid="10" grpId="0" animBg="1"/>
      <p:bldP spid="10" grpId="1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2" name="图片 78851" descr="封面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43933" y="93133"/>
            <a:ext cx="9144000" cy="5143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矩形 1"/>
          <p:cNvSpPr/>
          <p:nvPr/>
        </p:nvSpPr>
        <p:spPr>
          <a:xfrm>
            <a:off x="2091650" y="999238"/>
            <a:ext cx="4631879" cy="1454727"/>
          </a:xfrm>
          <a:prstGeom prst="rect">
            <a:avLst/>
          </a:prstGeom>
        </p:spPr>
        <p:txBody>
          <a:bodyPr wrap="square" lIns="49755" tIns="24877" rIns="49755" bIns="24877">
            <a:spAutoFit/>
          </a:bodyPr>
          <a:lstStyle/>
          <a:p>
            <a:pPr algn="just" defTabSz="685800">
              <a:lnSpc>
                <a:spcPct val="130000"/>
              </a:lnSpc>
              <a:defRPr/>
            </a:pPr>
            <a:r>
              <a:rPr lang="en-US" sz="18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18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18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 defTabSz="685800">
              <a:lnSpc>
                <a:spcPct val="130000"/>
              </a:lnSpc>
              <a:defRPr/>
            </a:pPr>
            <a:r>
              <a:rPr lang="en-US" sz="18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 </a:t>
            </a:r>
            <a:r>
              <a:rPr lang="en-US" sz="18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18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18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18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18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18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xong</a:t>
            </a:r>
            <a:r>
              <a:rPr lang="en-US" sz="18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18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18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18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18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18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18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18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18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18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khen</a:t>
            </a:r>
            <a:r>
              <a:rPr lang="en-US" sz="18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ngợi</a:t>
            </a:r>
            <a:r>
              <a:rPr lang="en-US" sz="18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8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18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18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18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18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18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18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zh-CN" sz="1800" b="1" i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1185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88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88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88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3"/>
          <p:cNvSpPr txBox="1"/>
          <p:nvPr/>
        </p:nvSpPr>
        <p:spPr>
          <a:xfrm rot="20516974">
            <a:off x="80495" y="1003148"/>
            <a:ext cx="8239869" cy="1828349"/>
          </a:xfrm>
          <a:prstGeom prst="rect">
            <a:avLst/>
          </a:prstGeom>
          <a:noFill/>
        </p:spPr>
        <p:txBody>
          <a:bodyPr wrap="none" lIns="91401" tIns="45702" rIns="91401" bIns="45702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4000" b="1" i="1">
                <a:solidFill>
                  <a:schemeClr val="bg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XIN CÁM ƠN CÁC THẦY CÔ GIÁO </a:t>
            </a:r>
          </a:p>
          <a:p>
            <a:pPr algn="ctr">
              <a:lnSpc>
                <a:spcPct val="150000"/>
              </a:lnSpc>
            </a:pPr>
            <a:r>
              <a:rPr lang="en-US" altLang="zh-CN" sz="4000" b="1" i="1">
                <a:solidFill>
                  <a:schemeClr val="bg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VÀ CÁC EM HỌC SINH</a:t>
            </a:r>
          </a:p>
        </p:txBody>
      </p:sp>
    </p:spTree>
  </p:cSld>
  <p:clrMapOvr>
    <a:masterClrMapping/>
  </p:clrMapOvr>
  <p:transition spd="med">
    <p:push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12"/>
          <p:cNvSpPr txBox="1">
            <a:spLocks noChangeArrowheads="1"/>
          </p:cNvSpPr>
          <p:nvPr/>
        </p:nvSpPr>
        <p:spPr bwMode="auto">
          <a:xfrm>
            <a:off x="1943100" y="1294210"/>
            <a:ext cx="40576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342900">
              <a:lnSpc>
                <a:spcPct val="120000"/>
              </a:lnSpc>
              <a:spcBef>
                <a:spcPts val="75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time new roman"/>
              </a:defRPr>
            </a:lvl1pPr>
            <a:lvl2pPr marL="742950" indent="-285750" defTabSz="342900">
              <a:lnSpc>
                <a:spcPct val="12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 new roman"/>
              </a:defRPr>
            </a:lvl2pPr>
            <a:lvl3pPr marL="1143000" indent="-228600" defTabSz="342900">
              <a:lnSpc>
                <a:spcPct val="12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time new roman"/>
              </a:defRPr>
            </a:lvl3pPr>
            <a:lvl4pPr marL="1600200" indent="-228600" defTabSz="342900">
              <a:lnSpc>
                <a:spcPct val="12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time new roman"/>
              </a:defRPr>
            </a:lvl4pPr>
            <a:lvl5pPr marL="2057400" indent="-228600" defTabSz="342900">
              <a:lnSpc>
                <a:spcPct val="12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time new roman"/>
              </a:defRPr>
            </a:lvl5pPr>
            <a:lvl6pPr marL="2514600" indent="-228600" defTabSz="342900" eaLnBrk="0" fontAlgn="base" hangingPunct="0">
              <a:lnSpc>
                <a:spcPct val="120000"/>
              </a:lnSpc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time new roman"/>
              </a:defRPr>
            </a:lvl6pPr>
            <a:lvl7pPr marL="2971800" indent="-228600" defTabSz="342900" eaLnBrk="0" fontAlgn="base" hangingPunct="0">
              <a:lnSpc>
                <a:spcPct val="120000"/>
              </a:lnSpc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time new roman"/>
              </a:defRPr>
            </a:lvl7pPr>
            <a:lvl8pPr marL="3429000" indent="-228600" defTabSz="342900" eaLnBrk="0" fontAlgn="base" hangingPunct="0">
              <a:lnSpc>
                <a:spcPct val="120000"/>
              </a:lnSpc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time new roman"/>
              </a:defRPr>
            </a:lvl8pPr>
            <a:lvl9pPr marL="3886200" indent="-228600" defTabSz="342900" eaLnBrk="0" fontAlgn="base" hangingPunct="0">
              <a:lnSpc>
                <a:spcPct val="120000"/>
              </a:lnSpc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time new roman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 typeface="Arial" panose="020B0604020202020204" pitchFamily="34" charset="0"/>
              <a:buNone/>
            </a:pPr>
            <a:endParaRPr lang="vi-VN" altLang="en-US" sz="1800" b="1">
              <a:solidFill>
                <a:srgbClr val="FF0000"/>
              </a:solidFill>
              <a:latin typeface=".VnTimeH" panose="020B72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24579" name="Picture 13" descr="bell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52139">
            <a:off x="1458516" y="578644"/>
            <a:ext cx="860822" cy="672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6" name="Rectangle 14"/>
          <p:cNvSpPr>
            <a:spLocks noChangeArrowheads="1"/>
          </p:cNvSpPr>
          <p:nvPr/>
        </p:nvSpPr>
        <p:spPr bwMode="auto">
          <a:xfrm>
            <a:off x="3486150" y="4464844"/>
            <a:ext cx="1714500" cy="300038"/>
          </a:xfrm>
          <a:prstGeom prst="rect">
            <a:avLst/>
          </a:prstGeom>
          <a:solidFill>
            <a:srgbClr val="FFFF00"/>
          </a:solidFill>
          <a:ln w="635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 new roman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 new roman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ime new roman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ime new roman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ime new roman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ime new roman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ime new roman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ime new roman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ime new roman"/>
              </a:defRPr>
            </a:lvl9pPr>
          </a:lstStyle>
          <a:p>
            <a:pPr algn="ctr" defTabSz="257175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  <a:defRPr/>
            </a:pPr>
            <a:r>
              <a:rPr lang="en-US" altLang="en-US" sz="2813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altLang="en-US" sz="2813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13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altLang="en-US" sz="2813" b="1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581" name="AutoShape 19" descr="Parchment"/>
          <p:cNvSpPr>
            <a:spLocks noChangeArrowheads="1"/>
          </p:cNvSpPr>
          <p:nvPr/>
        </p:nvSpPr>
        <p:spPr bwMode="auto">
          <a:xfrm>
            <a:off x="2369344" y="534395"/>
            <a:ext cx="4633913" cy="1252116"/>
          </a:xfrm>
          <a:prstGeom prst="roundRect">
            <a:avLst>
              <a:gd name="adj" fmla="val 16667"/>
            </a:avLst>
          </a:prstGeom>
          <a:blipFill dpi="0" rotWithShape="1">
            <a:blip r:embed="rId6"/>
            <a:srcRect/>
            <a:tile tx="0" ty="0" sx="100000" sy="100000" flip="none" algn="tl"/>
          </a:blipFill>
          <a:ln w="9525" algn="ctr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defTabSz="342900">
              <a:lnSpc>
                <a:spcPct val="120000"/>
              </a:lnSpc>
              <a:spcBef>
                <a:spcPts val="75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time new roman"/>
              </a:defRPr>
            </a:lvl1pPr>
            <a:lvl2pPr marL="742950" indent="-285750" defTabSz="342900">
              <a:lnSpc>
                <a:spcPct val="12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 new roman"/>
              </a:defRPr>
            </a:lvl2pPr>
            <a:lvl3pPr marL="1143000" indent="-228600" defTabSz="342900">
              <a:lnSpc>
                <a:spcPct val="12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time new roman"/>
              </a:defRPr>
            </a:lvl3pPr>
            <a:lvl4pPr marL="1600200" indent="-228600" defTabSz="342900">
              <a:lnSpc>
                <a:spcPct val="12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time new roman"/>
              </a:defRPr>
            </a:lvl4pPr>
            <a:lvl5pPr marL="2057400" indent="-228600" defTabSz="342900">
              <a:lnSpc>
                <a:spcPct val="12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time new roman"/>
              </a:defRPr>
            </a:lvl5pPr>
            <a:lvl6pPr marL="2514600" indent="-228600" defTabSz="342900" eaLnBrk="0" fontAlgn="base" hangingPunct="0">
              <a:lnSpc>
                <a:spcPct val="120000"/>
              </a:lnSpc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time new roman"/>
              </a:defRPr>
            </a:lvl6pPr>
            <a:lvl7pPr marL="2971800" indent="-228600" defTabSz="342900" eaLnBrk="0" fontAlgn="base" hangingPunct="0">
              <a:lnSpc>
                <a:spcPct val="120000"/>
              </a:lnSpc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time new roman"/>
              </a:defRPr>
            </a:lvl7pPr>
            <a:lvl8pPr marL="3429000" indent="-228600" defTabSz="342900" eaLnBrk="0" fontAlgn="base" hangingPunct="0">
              <a:lnSpc>
                <a:spcPct val="120000"/>
              </a:lnSpc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time new roman"/>
              </a:defRPr>
            </a:lvl8pPr>
            <a:lvl9pPr marL="3886200" indent="-228600" defTabSz="342900" eaLnBrk="0" fontAlgn="base" hangingPunct="0">
              <a:lnSpc>
                <a:spcPct val="120000"/>
              </a:lnSpc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time new roman"/>
              </a:defRPr>
            </a:lvl9pPr>
          </a:lstStyle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000" b="1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Phần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mềm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soạn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thảo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văn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bản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KHÔNG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giúp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em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làm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được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công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việc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gì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sau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đây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515" name="Oval 30"/>
          <p:cNvSpPr>
            <a:spLocks noChangeArrowheads="1"/>
          </p:cNvSpPr>
          <p:nvPr/>
        </p:nvSpPr>
        <p:spPr bwMode="auto">
          <a:xfrm>
            <a:off x="7110412" y="642938"/>
            <a:ext cx="890588" cy="648891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2F7618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 new roman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 new roman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ime new roman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ime new roman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ime new roman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ime new roman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ime new roman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ime new roman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ime new roman"/>
              </a:defRPr>
            </a:lvl9pPr>
          </a:lstStyle>
          <a:p>
            <a:pPr defTabSz="257175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  <a:defRPr/>
            </a:pPr>
            <a:endParaRPr lang="vi-VN" altLang="en-US" sz="1013">
              <a:solidFill>
                <a:prstClr val="black"/>
              </a:solidFill>
              <a:latin typeface="Tw Cen MT" pitchFamily="34" charset="0"/>
              <a:cs typeface="Arial" charset="0"/>
            </a:endParaRPr>
          </a:p>
        </p:txBody>
      </p:sp>
      <p:sp>
        <p:nvSpPr>
          <p:cNvPr id="37" name="Oval 6"/>
          <p:cNvSpPr>
            <a:spLocks noChangeArrowheads="1"/>
          </p:cNvSpPr>
          <p:nvPr/>
        </p:nvSpPr>
        <p:spPr bwMode="auto">
          <a:xfrm>
            <a:off x="3830438" y="4468416"/>
            <a:ext cx="800100" cy="3429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25717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375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9</a:t>
            </a:r>
          </a:p>
        </p:txBody>
      </p:sp>
      <p:sp>
        <p:nvSpPr>
          <p:cNvPr id="38" name="Oval 7"/>
          <p:cNvSpPr>
            <a:spLocks noChangeArrowheads="1"/>
          </p:cNvSpPr>
          <p:nvPr/>
        </p:nvSpPr>
        <p:spPr bwMode="auto">
          <a:xfrm>
            <a:off x="3817936" y="4426745"/>
            <a:ext cx="857250" cy="3429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25717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375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8</a:t>
            </a:r>
          </a:p>
        </p:txBody>
      </p:sp>
      <p:sp>
        <p:nvSpPr>
          <p:cNvPr id="39" name="Oval 8"/>
          <p:cNvSpPr>
            <a:spLocks noChangeArrowheads="1"/>
          </p:cNvSpPr>
          <p:nvPr/>
        </p:nvSpPr>
        <p:spPr bwMode="auto">
          <a:xfrm>
            <a:off x="3875086" y="4435079"/>
            <a:ext cx="800100" cy="3429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25717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375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5</a:t>
            </a:r>
          </a:p>
        </p:txBody>
      </p:sp>
      <p:sp>
        <p:nvSpPr>
          <p:cNvPr id="40" name="Oval 9"/>
          <p:cNvSpPr>
            <a:spLocks noChangeArrowheads="1"/>
          </p:cNvSpPr>
          <p:nvPr/>
        </p:nvSpPr>
        <p:spPr bwMode="auto">
          <a:xfrm>
            <a:off x="3875513" y="4381501"/>
            <a:ext cx="857250" cy="3429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25717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375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4</a:t>
            </a:r>
          </a:p>
        </p:txBody>
      </p:sp>
      <p:sp>
        <p:nvSpPr>
          <p:cNvPr id="41" name="Oval 10"/>
          <p:cNvSpPr>
            <a:spLocks noChangeArrowheads="1"/>
          </p:cNvSpPr>
          <p:nvPr/>
        </p:nvSpPr>
        <p:spPr bwMode="auto">
          <a:xfrm>
            <a:off x="3932236" y="4436269"/>
            <a:ext cx="800100" cy="300038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25717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375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3</a:t>
            </a:r>
          </a:p>
        </p:txBody>
      </p:sp>
      <p:sp>
        <p:nvSpPr>
          <p:cNvPr id="42" name="Oval 11"/>
          <p:cNvSpPr>
            <a:spLocks noChangeArrowheads="1"/>
          </p:cNvSpPr>
          <p:nvPr/>
        </p:nvSpPr>
        <p:spPr bwMode="auto">
          <a:xfrm>
            <a:off x="3863972" y="4393406"/>
            <a:ext cx="857250" cy="3429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25717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375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2</a:t>
            </a:r>
          </a:p>
        </p:txBody>
      </p:sp>
      <p:sp>
        <p:nvSpPr>
          <p:cNvPr id="43" name="Oval 15"/>
          <p:cNvSpPr>
            <a:spLocks noChangeArrowheads="1"/>
          </p:cNvSpPr>
          <p:nvPr/>
        </p:nvSpPr>
        <p:spPr bwMode="auto">
          <a:xfrm>
            <a:off x="3863972" y="4448176"/>
            <a:ext cx="800100" cy="3429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25717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375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7</a:t>
            </a:r>
          </a:p>
        </p:txBody>
      </p:sp>
      <p:sp>
        <p:nvSpPr>
          <p:cNvPr id="44" name="Oval 16"/>
          <p:cNvSpPr>
            <a:spLocks noChangeArrowheads="1"/>
          </p:cNvSpPr>
          <p:nvPr/>
        </p:nvSpPr>
        <p:spPr bwMode="auto">
          <a:xfrm>
            <a:off x="3886200" y="4443413"/>
            <a:ext cx="800100" cy="3429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25717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375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6</a:t>
            </a:r>
          </a:p>
        </p:txBody>
      </p:sp>
      <p:sp>
        <p:nvSpPr>
          <p:cNvPr id="45" name="Oval 32"/>
          <p:cNvSpPr>
            <a:spLocks noChangeArrowheads="1"/>
          </p:cNvSpPr>
          <p:nvPr/>
        </p:nvSpPr>
        <p:spPr bwMode="auto">
          <a:xfrm>
            <a:off x="3830438" y="4452938"/>
            <a:ext cx="800100" cy="3429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25717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375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10</a:t>
            </a:r>
          </a:p>
        </p:txBody>
      </p:sp>
      <p:sp>
        <p:nvSpPr>
          <p:cNvPr id="46" name="Oval 35"/>
          <p:cNvSpPr>
            <a:spLocks noChangeArrowheads="1"/>
          </p:cNvSpPr>
          <p:nvPr/>
        </p:nvSpPr>
        <p:spPr bwMode="auto">
          <a:xfrm>
            <a:off x="3919734" y="4433888"/>
            <a:ext cx="800100" cy="3429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25717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375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1</a:t>
            </a:r>
          </a:p>
        </p:txBody>
      </p:sp>
      <p:grpSp>
        <p:nvGrpSpPr>
          <p:cNvPr id="3098" name="Group 26"/>
          <p:cNvGrpSpPr>
            <a:grpSpLocks/>
          </p:cNvGrpSpPr>
          <p:nvPr/>
        </p:nvGrpSpPr>
        <p:grpSpPr bwMode="auto">
          <a:xfrm>
            <a:off x="415118" y="3711668"/>
            <a:ext cx="8475317" cy="2078377"/>
            <a:chOff x="-713" y="-81"/>
            <a:chExt cx="6406" cy="2329"/>
          </a:xfrm>
        </p:grpSpPr>
        <p:sp>
          <p:nvSpPr>
            <p:cNvPr id="21526" name="Rectangle 27"/>
            <p:cNvSpPr>
              <a:spLocks noChangeArrowheads="1"/>
            </p:cNvSpPr>
            <p:nvPr/>
          </p:nvSpPr>
          <p:spPr bwMode="auto">
            <a:xfrm>
              <a:off x="4511" y="1970"/>
              <a:ext cx="140" cy="278"/>
            </a:xfrm>
            <a:prstGeom prst="rect">
              <a:avLst/>
            </a:prstGeom>
            <a:solidFill>
              <a:srgbClr val="FFFF00"/>
            </a:solidFill>
            <a:ln w="9525" algn="ctr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lnSpc>
                  <a:spcPct val="120000"/>
                </a:lnSpc>
                <a:spcBef>
                  <a:spcPts val="10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ime new roman"/>
                </a:defRPr>
              </a:lvl1pPr>
              <a:lvl2pPr marL="742950" indent="-28575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 new roman"/>
                </a:defRPr>
              </a:lvl2pPr>
              <a:lvl3pPr marL="11430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ime new roman"/>
                </a:defRPr>
              </a:lvl3pPr>
              <a:lvl4pPr marL="16002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ime new roman"/>
                </a:defRPr>
              </a:lvl4pPr>
              <a:lvl5pPr marL="20574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ime new roman"/>
                </a:defRPr>
              </a:lvl5pPr>
              <a:lvl6pPr marL="2514600" indent="-228600" defTabSz="4572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ime new roman"/>
                </a:defRPr>
              </a:lvl6pPr>
              <a:lvl7pPr marL="2971800" indent="-228600" defTabSz="4572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ime new roman"/>
                </a:defRPr>
              </a:lvl7pPr>
              <a:lvl8pPr marL="3429000" indent="-228600" defTabSz="4572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ime new roman"/>
                </a:defRPr>
              </a:lvl8pPr>
              <a:lvl9pPr marL="3886200" indent="-228600" defTabSz="4572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ime new roman"/>
                </a:defRPr>
              </a:lvl9pPr>
            </a:lstStyle>
            <a:p>
              <a:pPr defTabSz="257175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None/>
                <a:defRPr/>
              </a:pPr>
              <a:endParaRPr lang="vi-VN" altLang="en-US" sz="1013">
                <a:solidFill>
                  <a:prstClr val="black"/>
                </a:solidFill>
                <a:latin typeface="Tw Cen MT" pitchFamily="34" charset="0"/>
                <a:cs typeface="Arial" charset="0"/>
              </a:endParaRPr>
            </a:p>
          </p:txBody>
        </p:sp>
        <p:sp>
          <p:nvSpPr>
            <p:cNvPr id="24603" name="AutoShape 28"/>
            <p:cNvSpPr>
              <a:spLocks noChangeArrowheads="1"/>
            </p:cNvSpPr>
            <p:nvPr/>
          </p:nvSpPr>
          <p:spPr bwMode="auto">
            <a:xfrm>
              <a:off x="-713" y="-81"/>
              <a:ext cx="6406" cy="616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>
              <a:lvl1pPr defTabSz="342900">
                <a:lnSpc>
                  <a:spcPct val="120000"/>
                </a:lnSpc>
                <a:spcBef>
                  <a:spcPts val="75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time new roman"/>
                </a:defRPr>
              </a:lvl1pPr>
              <a:lvl2pPr marL="742950" indent="-285750" defTabSz="342900">
                <a:lnSpc>
                  <a:spcPct val="120000"/>
                </a:lnSpc>
                <a:spcBef>
                  <a:spcPts val="375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 new roman"/>
                </a:defRPr>
              </a:lvl2pPr>
              <a:lvl3pPr marL="1143000" indent="-228600" defTabSz="342900">
                <a:lnSpc>
                  <a:spcPct val="120000"/>
                </a:lnSpc>
                <a:spcBef>
                  <a:spcPts val="375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time new roman"/>
                </a:defRPr>
              </a:lvl3pPr>
              <a:lvl4pPr marL="1600200" indent="-228600" defTabSz="342900">
                <a:lnSpc>
                  <a:spcPct val="120000"/>
                </a:lnSpc>
                <a:spcBef>
                  <a:spcPts val="375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time new roman"/>
                </a:defRPr>
              </a:lvl4pPr>
              <a:lvl5pPr marL="2057400" indent="-228600" defTabSz="342900">
                <a:lnSpc>
                  <a:spcPct val="120000"/>
                </a:lnSpc>
                <a:spcBef>
                  <a:spcPts val="375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time new roman"/>
                </a:defRPr>
              </a:lvl5pPr>
              <a:lvl6pPr marL="2514600" indent="-228600" defTabSz="342900" eaLnBrk="0" fontAlgn="base" hangingPunct="0">
                <a:lnSpc>
                  <a:spcPct val="120000"/>
                </a:lnSpc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time new roman"/>
                </a:defRPr>
              </a:lvl6pPr>
              <a:lvl7pPr marL="2971800" indent="-228600" defTabSz="342900" eaLnBrk="0" fontAlgn="base" hangingPunct="0">
                <a:lnSpc>
                  <a:spcPct val="120000"/>
                </a:lnSpc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time new roman"/>
                </a:defRPr>
              </a:lvl7pPr>
              <a:lvl8pPr marL="3429000" indent="-228600" defTabSz="342900" eaLnBrk="0" fontAlgn="base" hangingPunct="0">
                <a:lnSpc>
                  <a:spcPct val="120000"/>
                </a:lnSpc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time new roman"/>
                </a:defRPr>
              </a:lvl8pPr>
              <a:lvl9pPr marL="3886200" indent="-228600" defTabSz="342900" eaLnBrk="0" fontAlgn="base" hangingPunct="0">
                <a:lnSpc>
                  <a:spcPct val="120000"/>
                </a:lnSpc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time new roman"/>
                </a:defRPr>
              </a:lvl9pPr>
            </a:lstStyle>
            <a:p>
              <a:pPr>
                <a:spcBef>
                  <a:spcPct val="50000"/>
                </a:spcBef>
                <a:buNone/>
              </a:pPr>
              <a:r>
                <a:rPr lang="en-US" altLang="en-US" sz="225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Đáp</a:t>
              </a:r>
              <a:r>
                <a:rPr lang="en-US" altLang="en-US" sz="225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25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án</a:t>
              </a:r>
              <a:r>
                <a:rPr lang="en-US" altLang="en-US" sz="225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  <a:r>
                <a:rPr lang="en-US" sz="2400" dirty="0">
                  <a:solidFill>
                    <a:srgbClr val="FF0000"/>
                  </a:solidFill>
                  <a:latin typeface="Times New Roman" pitchFamily="18" charset="0"/>
                </a:rPr>
                <a:t>D. </a:t>
              </a:r>
              <a:r>
                <a:rPr lang="pt-BR" sz="2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Chuyển đổi được văn bản tiếng Việt sang tiếng Anh.</a:t>
              </a:r>
              <a:endParaRPr lang="en-US" sz="2400" dirty="0">
                <a:solidFill>
                  <a:srgbClr val="FF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36" name="Text Box 20"/>
          <p:cNvSpPr txBox="1">
            <a:spLocks noChangeArrowheads="1"/>
          </p:cNvSpPr>
          <p:nvPr/>
        </p:nvSpPr>
        <p:spPr bwMode="auto">
          <a:xfrm>
            <a:off x="414867" y="1980664"/>
            <a:ext cx="837353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dirty="0">
                <a:solidFill>
                  <a:prstClr val="black"/>
                </a:solidFill>
                <a:latin typeface="Times New Roman" pitchFamily="18" charset="0"/>
              </a:rPr>
              <a:t>A. </a:t>
            </a:r>
            <a:r>
              <a:rPr lang="pt-BR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Tạo và lưu được tệp văn bản, mở được tệp đã lưu để xem và sửa.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7" name="Text Box 20"/>
          <p:cNvSpPr txBox="1">
            <a:spLocks noChangeArrowheads="1"/>
          </p:cNvSpPr>
          <p:nvPr/>
        </p:nvSpPr>
        <p:spPr bwMode="auto">
          <a:xfrm>
            <a:off x="414867" y="2441650"/>
            <a:ext cx="859366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dirty="0">
                <a:solidFill>
                  <a:prstClr val="black"/>
                </a:solidFill>
                <a:latin typeface="Times New Roman" pitchFamily="18" charset="0"/>
              </a:rPr>
              <a:t>B. </a:t>
            </a:r>
            <a:r>
              <a:rPr lang="pt-BR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Chèn được ảnh vào trong văn bản và có thể thay đổi kích thước, vị trí của ảnh.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8" name="Text Box 20"/>
          <p:cNvSpPr txBox="1">
            <a:spLocks noChangeArrowheads="1"/>
          </p:cNvSpPr>
          <p:nvPr/>
        </p:nvSpPr>
        <p:spPr bwMode="auto">
          <a:xfrm>
            <a:off x="414867" y="2893016"/>
            <a:ext cx="859366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dirty="0">
                <a:solidFill>
                  <a:prstClr val="black"/>
                </a:solidFill>
                <a:latin typeface="Times New Roman" pitchFamily="18" charset="0"/>
              </a:rPr>
              <a:t>C. </a:t>
            </a:r>
            <a:r>
              <a:rPr lang="pt-BR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Sửa được văn bản với các thao tác chọn, xoá, sao chép, di chuyển khối văn bản.</a:t>
            </a:r>
            <a:endParaRPr lang="en-US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49" name="Text Box 20"/>
          <p:cNvSpPr txBox="1">
            <a:spLocks noChangeArrowheads="1"/>
          </p:cNvSpPr>
          <p:nvPr/>
        </p:nvSpPr>
        <p:spPr bwMode="auto">
          <a:xfrm>
            <a:off x="414867" y="3317116"/>
            <a:ext cx="837353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dirty="0">
                <a:solidFill>
                  <a:prstClr val="black"/>
                </a:solidFill>
                <a:latin typeface="Times New Roman" pitchFamily="18" charset="0"/>
              </a:rPr>
              <a:t>D. </a:t>
            </a:r>
            <a:r>
              <a:rPr lang="pt-BR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Chuyển đổi được văn bản tiếng Việt sang tiếng Anh.</a:t>
            </a:r>
            <a:endParaRPr lang="en-US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0009345-09A0-60FD-A83C-6E1381B73EC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4423" y="204681"/>
            <a:ext cx="1096206" cy="1458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005452"/>
      </p:ext>
    </p:extLst>
  </p:cSld>
  <p:clrMapOvr>
    <a:masterClrMapping/>
  </p:clrMapOvr>
  <p:transition spd="med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ap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42900" y="959076"/>
            <a:ext cx="8458199" cy="1475746"/>
          </a:xfrm>
          <a:prstGeom prst="rect">
            <a:avLst/>
          </a:prstGeom>
        </p:spPr>
        <p:txBody>
          <a:bodyPr lIns="91401" tIns="45702" rIns="91401" bIns="45702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br>
              <a:rPr lang="en-US" sz="900" b="1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</a:br>
            <a:r>
              <a:rPr lang="en-US" sz="2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CHỦ ĐỀ E2: TẬP SOẠN THẢO VĂN BẢN</a:t>
            </a:r>
            <a:br>
              <a:rPr lang="en-US" sz="2000" b="1" dirty="0">
                <a:solidFill>
                  <a:srgbClr val="C00000"/>
                </a:solidFill>
                <a:latin typeface="Comic Sans MS" pitchFamily="66" charset="0"/>
                <a:cs typeface="Times New Roman" panose="02020603050405020304" pitchFamily="18" charset="0"/>
              </a:rPr>
            </a:br>
            <a:r>
              <a:rPr lang="en-US" sz="2400" b="1" dirty="0">
                <a:solidFill>
                  <a:srgbClr val="FF0000"/>
                </a:solidFill>
                <a:latin typeface="+mn-lt"/>
              </a:rPr>
              <a:t>BÀI 7: THỰC HÀNH TỔNG HỢP CHỦ ĐỀ SOẠN THÀO VĂN BẢN</a:t>
            </a:r>
            <a:br>
              <a:rPr lang="en-US" sz="900" b="1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  <a:ea typeface="Isadora" panose="02020500000000000000" pitchFamily="18" charset="0"/>
                <a:cs typeface="Isadora" panose="02020500000000000000" pitchFamily="18" charset="0"/>
              </a:rPr>
            </a:br>
            <a:endParaRPr lang="en-US" sz="900" b="1" dirty="0">
              <a:solidFill>
                <a:schemeClr val="accent6">
                  <a:lumMod val="50000"/>
                </a:schemeClr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7114786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3"/>
          <p:cNvSpPr txBox="1"/>
          <p:nvPr/>
        </p:nvSpPr>
        <p:spPr>
          <a:xfrm>
            <a:off x="3482021" y="2277578"/>
            <a:ext cx="2355077" cy="738640"/>
          </a:xfrm>
          <a:prstGeom prst="rect">
            <a:avLst/>
          </a:prstGeom>
          <a:noFill/>
        </p:spPr>
        <p:txBody>
          <a:bodyPr wrap="none" lIns="91401" tIns="45702" rIns="91401" bIns="45702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800" b="1" dirty="0">
                <a:solidFill>
                  <a:srgbClr val="00B0F0"/>
                </a:solidFill>
                <a:latin typeface="Segoe Print" pitchFamily="2" charset="0"/>
                <a:ea typeface="微软雅黑" panose="020B0503020204020204" pitchFamily="34" charset="-122"/>
              </a:rPr>
              <a:t>LUYỆN TẬP</a:t>
            </a:r>
            <a:endParaRPr lang="zh-CN" altLang="en-US" sz="2800" b="1" dirty="0">
              <a:solidFill>
                <a:srgbClr val="00B0F0"/>
              </a:solidFill>
              <a:latin typeface="Segoe Print" pitchFamily="2" charset="0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78437212"/>
      </p:ext>
    </p:extLst>
  </p:cSld>
  <p:clrMapOvr>
    <a:masterClrMapping/>
  </p:clrMapOvr>
  <p:transition spd="med">
    <p:push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2" descr="G:\00 千图网\底板\tooopen_sy_122792947765副本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1939" y="361743"/>
            <a:ext cx="4081167" cy="4164473"/>
          </a:xfrm>
          <a:prstGeom prst="rect">
            <a:avLst/>
          </a:prstGeom>
          <a:noFill/>
        </p:spPr>
      </p:pic>
      <p:sp>
        <p:nvSpPr>
          <p:cNvPr id="38" name="文本框 3"/>
          <p:cNvSpPr txBox="1"/>
          <p:nvPr/>
        </p:nvSpPr>
        <p:spPr>
          <a:xfrm>
            <a:off x="1674564" y="2035081"/>
            <a:ext cx="2366285" cy="1015626"/>
          </a:xfrm>
          <a:prstGeom prst="rect">
            <a:avLst/>
          </a:prstGeom>
          <a:noFill/>
        </p:spPr>
        <p:txBody>
          <a:bodyPr wrap="square" lIns="91401" tIns="45702" rIns="91401" bIns="45702" rtlCol="0">
            <a:spAutoFit/>
          </a:bodyPr>
          <a:lstStyle/>
          <a:p>
            <a:pPr algn="ctr"/>
            <a:r>
              <a:rPr lang="en-US" altLang="zh-CN" sz="3000" b="1" dirty="0">
                <a:solidFill>
                  <a:srgbClr val="FFFF00"/>
                </a:solidFill>
                <a:ea typeface="微软雅黑" panose="020B0503020204020204" pitchFamily="34" charset="-122"/>
              </a:rPr>
              <a:t>THỰC HÀNH TỔNG HỢP</a:t>
            </a:r>
            <a:endParaRPr lang="zh-CN" altLang="en-US" sz="3000" b="1" dirty="0">
              <a:solidFill>
                <a:srgbClr val="FFFF00"/>
              </a:solidFill>
              <a:ea typeface="微软雅黑" panose="020B0503020204020204" pitchFamily="34" charset="-122"/>
            </a:endParaRPr>
          </a:p>
        </p:txBody>
      </p:sp>
      <p:grpSp>
        <p:nvGrpSpPr>
          <p:cNvPr id="50" name="组合 16"/>
          <p:cNvGrpSpPr/>
          <p:nvPr/>
        </p:nvGrpSpPr>
        <p:grpSpPr>
          <a:xfrm>
            <a:off x="3626825" y="1220610"/>
            <a:ext cx="5592199" cy="497503"/>
            <a:chOff x="3398222" y="1971269"/>
            <a:chExt cx="5592199" cy="497503"/>
          </a:xfrm>
        </p:grpSpPr>
        <p:grpSp>
          <p:nvGrpSpPr>
            <p:cNvPr id="52" name="组合 13"/>
            <p:cNvGrpSpPr/>
            <p:nvPr/>
          </p:nvGrpSpPr>
          <p:grpSpPr>
            <a:xfrm>
              <a:off x="3463711" y="1971269"/>
              <a:ext cx="5351202" cy="497503"/>
              <a:chOff x="3463711" y="1971269"/>
              <a:chExt cx="5351202" cy="497503"/>
            </a:xfrm>
          </p:grpSpPr>
          <p:sp>
            <p:nvSpPr>
              <p:cNvPr id="58" name="五边形 10"/>
              <p:cNvSpPr/>
              <p:nvPr/>
            </p:nvSpPr>
            <p:spPr>
              <a:xfrm flipH="1">
                <a:off x="3683487" y="1971269"/>
                <a:ext cx="5131426" cy="497503"/>
              </a:xfrm>
              <a:prstGeom prst="homePlate">
                <a:avLst/>
              </a:prstGeom>
              <a:solidFill>
                <a:srgbClr val="FF33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9" name="矩形 12"/>
              <p:cNvSpPr/>
              <p:nvPr/>
            </p:nvSpPr>
            <p:spPr>
              <a:xfrm rot="2700000">
                <a:off x="3463712" y="2065512"/>
                <a:ext cx="316212" cy="31621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56" name="文本框 3"/>
            <p:cNvSpPr txBox="1"/>
            <p:nvPr/>
          </p:nvSpPr>
          <p:spPr>
            <a:xfrm>
              <a:off x="3711411" y="2035354"/>
              <a:ext cx="52790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800" dirty="0" err="1">
                  <a:effectLst/>
                  <a:latin typeface="Times New Roman" panose="02020603050405020304" pitchFamily="18" charset="0"/>
                  <a:ea typeface="SimSun" panose="02010600030101010101" pitchFamily="2" charset="-122"/>
                </a:rPr>
                <a:t>Thực</a:t>
              </a:r>
              <a:r>
                <a:rPr lang="en-US" sz="1800" dirty="0">
                  <a:effectLst/>
                  <a:latin typeface="Times New Roman" panose="02020603050405020304" pitchFamily="18" charset="0"/>
                  <a:ea typeface="SimSun" panose="02010600030101010101" pitchFamily="2" charset="-122"/>
                </a:rPr>
                <a:t> </a:t>
              </a:r>
              <a:r>
                <a:rPr lang="en-US" sz="1800" dirty="0" err="1">
                  <a:effectLst/>
                  <a:latin typeface="Times New Roman" panose="02020603050405020304" pitchFamily="18" charset="0"/>
                  <a:ea typeface="SimSun" panose="02010600030101010101" pitchFamily="2" charset="-122"/>
                </a:rPr>
                <a:t>hành</a:t>
              </a:r>
              <a:r>
                <a:rPr lang="en-US" sz="1800" dirty="0">
                  <a:effectLst/>
                  <a:latin typeface="Times New Roman" panose="02020603050405020304" pitchFamily="18" charset="0"/>
                  <a:ea typeface="SimSun" panose="02010600030101010101" pitchFamily="2" charset="-122"/>
                </a:rPr>
                <a:t> </a:t>
              </a:r>
              <a:r>
                <a:rPr lang="en-US" sz="1800" dirty="0" err="1">
                  <a:effectLst/>
                  <a:latin typeface="Times New Roman" panose="02020603050405020304" pitchFamily="18" charset="0"/>
                  <a:ea typeface="SimSun" panose="02010600030101010101" pitchFamily="2" charset="-122"/>
                </a:rPr>
                <a:t>các</a:t>
              </a:r>
              <a:r>
                <a:rPr lang="en-US" sz="1800" dirty="0">
                  <a:effectLst/>
                  <a:latin typeface="Times New Roman" panose="02020603050405020304" pitchFamily="18" charset="0"/>
                  <a:ea typeface="SimSun" panose="02010600030101010101" pitchFamily="2" charset="-122"/>
                </a:rPr>
                <a:t> </a:t>
              </a:r>
              <a:r>
                <a:rPr lang="en-US" sz="1800" dirty="0" err="1">
                  <a:effectLst/>
                  <a:latin typeface="Times New Roman" panose="02020603050405020304" pitchFamily="18" charset="0"/>
                  <a:ea typeface="SimSun" panose="02010600030101010101" pitchFamily="2" charset="-122"/>
                </a:rPr>
                <a:t>thao</a:t>
              </a:r>
              <a:r>
                <a:rPr lang="en-US" sz="1800" dirty="0">
                  <a:effectLst/>
                  <a:latin typeface="Times New Roman" panose="02020603050405020304" pitchFamily="18" charset="0"/>
                  <a:ea typeface="SimSun" panose="02010600030101010101" pitchFamily="2" charset="-122"/>
                </a:rPr>
                <a:t> </a:t>
              </a:r>
              <a:r>
                <a:rPr lang="en-US" sz="1800" dirty="0" err="1">
                  <a:effectLst/>
                  <a:latin typeface="Times New Roman" panose="02020603050405020304" pitchFamily="18" charset="0"/>
                  <a:ea typeface="SimSun" panose="02010600030101010101" pitchFamily="2" charset="-122"/>
                </a:rPr>
                <a:t>tác</a:t>
              </a:r>
              <a:r>
                <a:rPr lang="en-US" sz="1800" dirty="0">
                  <a:effectLst/>
                  <a:latin typeface="Times New Roman" panose="02020603050405020304" pitchFamily="18" charset="0"/>
                  <a:ea typeface="SimSun" panose="02010600030101010101" pitchFamily="2" charset="-122"/>
                </a:rPr>
                <a:t> </a:t>
              </a:r>
              <a:r>
                <a:rPr lang="en-US" sz="1800" dirty="0" err="1">
                  <a:effectLst/>
                  <a:latin typeface="Times New Roman" panose="02020603050405020304" pitchFamily="18" charset="0"/>
                  <a:ea typeface="SimSun" panose="02010600030101010101" pitchFamily="2" charset="-122"/>
                </a:rPr>
                <a:t>cơ</a:t>
              </a:r>
              <a:r>
                <a:rPr lang="en-US" sz="1800" dirty="0">
                  <a:effectLst/>
                  <a:latin typeface="Times New Roman" panose="02020603050405020304" pitchFamily="18" charset="0"/>
                  <a:ea typeface="SimSun" panose="02010600030101010101" pitchFamily="2" charset="-122"/>
                </a:rPr>
                <a:t> </a:t>
              </a:r>
              <a:r>
                <a:rPr lang="en-US" sz="1800" dirty="0" err="1">
                  <a:effectLst/>
                  <a:latin typeface="Times New Roman" panose="02020603050405020304" pitchFamily="18" charset="0"/>
                  <a:ea typeface="SimSun" panose="02010600030101010101" pitchFamily="2" charset="-122"/>
                </a:rPr>
                <a:t>bản</a:t>
              </a:r>
              <a:r>
                <a:rPr lang="en-US" sz="1800" dirty="0">
                  <a:effectLst/>
                  <a:latin typeface="Times New Roman" panose="02020603050405020304" pitchFamily="18" charset="0"/>
                  <a:ea typeface="SimSun" panose="02010600030101010101" pitchFamily="2" charset="-122"/>
                </a:rPr>
                <a:t> </a:t>
              </a:r>
              <a:r>
                <a:rPr lang="en-US" sz="1800" dirty="0" err="1">
                  <a:effectLst/>
                  <a:latin typeface="Times New Roman" panose="02020603050405020304" pitchFamily="18" charset="0"/>
                  <a:ea typeface="SimSun" panose="02010600030101010101" pitchFamily="2" charset="-122"/>
                </a:rPr>
                <a:t>với</a:t>
              </a:r>
              <a:r>
                <a:rPr lang="en-US" sz="1800" dirty="0">
                  <a:effectLst/>
                  <a:latin typeface="Times New Roman" panose="02020603050405020304" pitchFamily="18" charset="0"/>
                  <a:ea typeface="SimSun" panose="02010600030101010101" pitchFamily="2" charset="-122"/>
                </a:rPr>
                <a:t> </a:t>
              </a:r>
              <a:r>
                <a:rPr lang="en-US" sz="1800" dirty="0" err="1">
                  <a:effectLst/>
                  <a:latin typeface="Times New Roman" panose="02020603050405020304" pitchFamily="18" charset="0"/>
                  <a:ea typeface="SimSun" panose="02010600030101010101" pitchFamily="2" charset="-122"/>
                </a:rPr>
                <a:t>tệp</a:t>
              </a:r>
              <a:r>
                <a:rPr lang="en-US" sz="1800" dirty="0">
                  <a:effectLst/>
                  <a:latin typeface="Times New Roman" panose="02020603050405020304" pitchFamily="18" charset="0"/>
                  <a:ea typeface="SimSun" panose="02010600030101010101" pitchFamily="2" charset="-122"/>
                </a:rPr>
                <a:t> </a:t>
              </a:r>
              <a:r>
                <a:rPr lang="en-US" sz="1800" dirty="0" err="1">
                  <a:effectLst/>
                  <a:latin typeface="Times New Roman" panose="02020603050405020304" pitchFamily="18" charset="0"/>
                  <a:ea typeface="SimSun" panose="02010600030101010101" pitchFamily="2" charset="-122"/>
                </a:rPr>
                <a:t>và</a:t>
              </a:r>
              <a:r>
                <a:rPr lang="en-US" sz="1800" dirty="0">
                  <a:effectLst/>
                  <a:latin typeface="Times New Roman" panose="02020603050405020304" pitchFamily="18" charset="0"/>
                  <a:ea typeface="SimSun" panose="02010600030101010101" pitchFamily="2" charset="-122"/>
                </a:rPr>
                <a:t> </a:t>
              </a:r>
              <a:r>
                <a:rPr lang="en-US" sz="1800" dirty="0" err="1">
                  <a:effectLst/>
                  <a:latin typeface="Times New Roman" panose="02020603050405020304" pitchFamily="18" charset="0"/>
                  <a:ea typeface="SimSun" panose="02010600030101010101" pitchFamily="2" charset="-122"/>
                </a:rPr>
                <a:t>khối</a:t>
              </a:r>
              <a:r>
                <a:rPr lang="en-US" sz="1800" dirty="0">
                  <a:effectLst/>
                  <a:latin typeface="Times New Roman" panose="02020603050405020304" pitchFamily="18" charset="0"/>
                  <a:ea typeface="SimSun" panose="02010600030101010101" pitchFamily="2" charset="-122"/>
                </a:rPr>
                <a:t> </a:t>
              </a:r>
              <a:r>
                <a:rPr lang="en-US" sz="1800" dirty="0" err="1">
                  <a:effectLst/>
                  <a:latin typeface="Times New Roman" panose="02020603050405020304" pitchFamily="18" charset="0"/>
                  <a:ea typeface="SimSun" panose="02010600030101010101" pitchFamily="2" charset="-122"/>
                </a:rPr>
                <a:t>văn</a:t>
              </a:r>
              <a:r>
                <a:rPr lang="en-US" sz="1800" dirty="0">
                  <a:effectLst/>
                  <a:latin typeface="Times New Roman" panose="02020603050405020304" pitchFamily="18" charset="0"/>
                  <a:ea typeface="SimSun" panose="02010600030101010101" pitchFamily="2" charset="-122"/>
                </a:rPr>
                <a:t> </a:t>
              </a:r>
              <a:r>
                <a:rPr lang="en-US" sz="1800" dirty="0" err="1">
                  <a:effectLst/>
                  <a:latin typeface="Times New Roman" panose="02020603050405020304" pitchFamily="18" charset="0"/>
                  <a:ea typeface="SimSun" panose="02010600030101010101" pitchFamily="2" charset="-122"/>
                </a:rPr>
                <a:t>bản</a:t>
              </a:r>
              <a:r>
                <a:rPr lang="en-US" sz="1800" dirty="0">
                  <a:effectLst/>
                  <a:latin typeface="Times New Roman" panose="02020603050405020304" pitchFamily="18" charset="0"/>
                  <a:ea typeface="SimSun" panose="02010600030101010101" pitchFamily="2" charset="-122"/>
                </a:rPr>
                <a:t>.</a:t>
              </a:r>
              <a:endParaRPr lang="zh-CN" altLang="en-US" sz="2000" b="1" i="1" dirty="0">
                <a:solidFill>
                  <a:schemeClr val="bg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  <p:sp>
          <p:nvSpPr>
            <p:cNvPr id="57" name="文本框 3"/>
            <p:cNvSpPr txBox="1"/>
            <p:nvPr/>
          </p:nvSpPr>
          <p:spPr>
            <a:xfrm>
              <a:off x="3398222" y="1992785"/>
              <a:ext cx="40908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 dirty="0">
                  <a:solidFill>
                    <a:srgbClr val="FF3399"/>
                  </a:solidFill>
                  <a:latin typeface="Segoe Print" pitchFamily="2" charset="0"/>
                  <a:ea typeface="微软雅黑" panose="020B0503020204020204" pitchFamily="34" charset="-122"/>
                </a:rPr>
                <a:t>1</a:t>
              </a:r>
              <a:endParaRPr lang="zh-CN" altLang="en-US" sz="2400" b="1" dirty="0">
                <a:solidFill>
                  <a:srgbClr val="FF3399"/>
                </a:solidFill>
                <a:latin typeface="Segoe Print" pitchFamily="2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0" name="组合 17"/>
          <p:cNvGrpSpPr/>
          <p:nvPr/>
        </p:nvGrpSpPr>
        <p:grpSpPr>
          <a:xfrm>
            <a:off x="4320654" y="2090036"/>
            <a:ext cx="4643867" cy="656709"/>
            <a:chOff x="5141551" y="2177211"/>
            <a:chExt cx="4744350" cy="542761"/>
          </a:xfrm>
        </p:grpSpPr>
        <p:grpSp>
          <p:nvGrpSpPr>
            <p:cNvPr id="61" name="组合 18"/>
            <p:cNvGrpSpPr/>
            <p:nvPr/>
          </p:nvGrpSpPr>
          <p:grpSpPr>
            <a:xfrm>
              <a:off x="5141551" y="2222469"/>
              <a:ext cx="4744350" cy="497503"/>
              <a:chOff x="5141551" y="2222469"/>
              <a:chExt cx="4744350" cy="497503"/>
            </a:xfrm>
          </p:grpSpPr>
          <p:sp>
            <p:nvSpPr>
              <p:cNvPr id="64" name="五边形 21"/>
              <p:cNvSpPr/>
              <p:nvPr/>
            </p:nvSpPr>
            <p:spPr>
              <a:xfrm flipH="1">
                <a:off x="5141551" y="2222469"/>
                <a:ext cx="4744350" cy="497503"/>
              </a:xfrm>
              <a:prstGeom prst="homePlate">
                <a:avLst/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5" name="矩形 22"/>
              <p:cNvSpPr/>
              <p:nvPr/>
            </p:nvSpPr>
            <p:spPr>
              <a:xfrm rot="2700000">
                <a:off x="5278259" y="2326558"/>
                <a:ext cx="316212" cy="31621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62" name="文本框 3"/>
            <p:cNvSpPr txBox="1"/>
            <p:nvPr/>
          </p:nvSpPr>
          <p:spPr>
            <a:xfrm>
              <a:off x="5568948" y="2177211"/>
              <a:ext cx="4203075" cy="5341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Thực</a:t>
              </a:r>
              <a:r>
                <a:rPr lang="en-US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800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hành</a:t>
              </a:r>
              <a:r>
                <a:rPr lang="en-US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800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tạo</a:t>
              </a:r>
              <a:r>
                <a:rPr lang="en-US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800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tệp</a:t>
              </a:r>
              <a:r>
                <a:rPr lang="en-US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800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văn</a:t>
              </a:r>
              <a:r>
                <a:rPr lang="en-US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800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bản</a:t>
              </a:r>
              <a:r>
                <a:rPr lang="en-US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800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để</a:t>
              </a:r>
              <a:r>
                <a:rPr lang="en-US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800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viết</a:t>
              </a:r>
              <a:r>
                <a:rPr lang="en-US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800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về</a:t>
              </a:r>
              <a:r>
                <a:rPr lang="en-US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800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một</a:t>
              </a:r>
              <a:r>
                <a:rPr lang="en-US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800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chủ</a:t>
              </a:r>
              <a:r>
                <a:rPr lang="en-US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800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đề</a:t>
              </a:r>
              <a:r>
                <a:rPr lang="en-US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, </a:t>
              </a:r>
              <a:r>
                <a:rPr lang="en-US" sz="1800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có</a:t>
              </a:r>
              <a:r>
                <a:rPr lang="en-US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800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ảnh</a:t>
              </a:r>
              <a:r>
                <a:rPr lang="en-US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800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minh</a:t>
              </a:r>
              <a:r>
                <a:rPr lang="en-US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800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họa</a:t>
              </a:r>
              <a:r>
                <a:rPr lang="en-US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.</a:t>
              </a:r>
              <a:endParaRPr lang="zh-CN" altLang="en-US" sz="2000" b="1" i="1" dirty="0">
                <a:solidFill>
                  <a:schemeClr val="bg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  <p:sp>
          <p:nvSpPr>
            <p:cNvPr id="63" name="文本框 3"/>
            <p:cNvSpPr txBox="1"/>
            <p:nvPr/>
          </p:nvSpPr>
          <p:spPr>
            <a:xfrm>
              <a:off x="5272853" y="2305348"/>
              <a:ext cx="331937" cy="3815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>
                  <a:solidFill>
                    <a:srgbClr val="92D050"/>
                  </a:solidFill>
                  <a:latin typeface="Segoe Print" pitchFamily="2" charset="0"/>
                  <a:ea typeface="微软雅黑" panose="020B0503020204020204" pitchFamily="34" charset="-122"/>
                </a:rPr>
                <a:t>2</a:t>
              </a:r>
              <a:endParaRPr lang="zh-CN" altLang="en-US" sz="2400" b="1" dirty="0">
                <a:solidFill>
                  <a:srgbClr val="92D050"/>
                </a:solidFill>
                <a:latin typeface="Segoe Print" pitchFamily="2" charset="0"/>
                <a:ea typeface="微软雅黑" panose="020B0503020204020204" pitchFamily="34" charset="-122"/>
              </a:endParaRPr>
            </a:p>
          </p:txBody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 decel="100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2" descr="G:\00 千图网\底板\tooopen_sy_122792947765副本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1939" y="361743"/>
            <a:ext cx="4081167" cy="4164473"/>
          </a:xfrm>
          <a:prstGeom prst="rect">
            <a:avLst/>
          </a:prstGeom>
          <a:noFill/>
        </p:spPr>
      </p:pic>
      <p:sp>
        <p:nvSpPr>
          <p:cNvPr id="38" name="文本框 3"/>
          <p:cNvSpPr txBox="1"/>
          <p:nvPr/>
        </p:nvSpPr>
        <p:spPr>
          <a:xfrm>
            <a:off x="1674564" y="2068132"/>
            <a:ext cx="2366285" cy="1015626"/>
          </a:xfrm>
          <a:prstGeom prst="rect">
            <a:avLst/>
          </a:prstGeom>
          <a:noFill/>
        </p:spPr>
        <p:txBody>
          <a:bodyPr wrap="square" lIns="91401" tIns="45702" rIns="91401" bIns="45702" rtlCol="0">
            <a:spAutoFit/>
          </a:bodyPr>
          <a:lstStyle/>
          <a:p>
            <a:pPr algn="ctr"/>
            <a:r>
              <a:rPr lang="en-US" altLang="zh-CN" sz="3000" b="1" dirty="0">
                <a:solidFill>
                  <a:srgbClr val="FFFF00"/>
                </a:solidFill>
                <a:ea typeface="微软雅黑" panose="020B0503020204020204" pitchFamily="34" charset="-122"/>
              </a:rPr>
              <a:t>THỰC HÀNH TỔNG HỢP</a:t>
            </a:r>
            <a:endParaRPr lang="zh-CN" altLang="en-US" sz="3000" b="1" dirty="0">
              <a:solidFill>
                <a:srgbClr val="FFFF00"/>
              </a:solidFill>
              <a:ea typeface="微软雅黑" panose="020B0503020204020204" pitchFamily="34" charset="-122"/>
            </a:endParaRPr>
          </a:p>
        </p:txBody>
      </p:sp>
      <p:grpSp>
        <p:nvGrpSpPr>
          <p:cNvPr id="50" name="组合 16"/>
          <p:cNvGrpSpPr/>
          <p:nvPr/>
        </p:nvGrpSpPr>
        <p:grpSpPr>
          <a:xfrm>
            <a:off x="4226050" y="2010779"/>
            <a:ext cx="4729192" cy="653091"/>
            <a:chOff x="4085721" y="1971269"/>
            <a:chExt cx="4729192" cy="653091"/>
          </a:xfrm>
        </p:grpSpPr>
        <p:grpSp>
          <p:nvGrpSpPr>
            <p:cNvPr id="52" name="组合 13"/>
            <p:cNvGrpSpPr/>
            <p:nvPr/>
          </p:nvGrpSpPr>
          <p:grpSpPr>
            <a:xfrm>
              <a:off x="4085721" y="1971269"/>
              <a:ext cx="4729192" cy="646331"/>
              <a:chOff x="4085721" y="1971269"/>
              <a:chExt cx="4729192" cy="646331"/>
            </a:xfrm>
          </p:grpSpPr>
          <p:sp>
            <p:nvSpPr>
              <p:cNvPr id="58" name="五边形 10"/>
              <p:cNvSpPr/>
              <p:nvPr/>
            </p:nvSpPr>
            <p:spPr>
              <a:xfrm flipH="1">
                <a:off x="4085721" y="1971269"/>
                <a:ext cx="4729192" cy="646331"/>
              </a:xfrm>
              <a:prstGeom prst="homePlate">
                <a:avLst/>
              </a:prstGeom>
              <a:solidFill>
                <a:srgbClr val="FF33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9" name="矩形 12"/>
              <p:cNvSpPr/>
              <p:nvPr/>
            </p:nvSpPr>
            <p:spPr>
              <a:xfrm rot="2700000">
                <a:off x="4224923" y="2074288"/>
                <a:ext cx="316212" cy="31621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56" name="文本框 3"/>
            <p:cNvSpPr txBox="1"/>
            <p:nvPr/>
          </p:nvSpPr>
          <p:spPr>
            <a:xfrm>
              <a:off x="4688354" y="1978029"/>
              <a:ext cx="402866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800" dirty="0" err="1">
                  <a:effectLst/>
                  <a:latin typeface="Times New Roman" panose="02020603050405020304" pitchFamily="18" charset="0"/>
                  <a:ea typeface="SimSun" panose="02010600030101010101" pitchFamily="2" charset="-122"/>
                </a:rPr>
                <a:t>Thực</a:t>
              </a:r>
              <a:r>
                <a:rPr lang="en-US" sz="1800" dirty="0">
                  <a:effectLst/>
                  <a:latin typeface="Times New Roman" panose="02020603050405020304" pitchFamily="18" charset="0"/>
                  <a:ea typeface="SimSun" panose="02010600030101010101" pitchFamily="2" charset="-122"/>
                </a:rPr>
                <a:t> </a:t>
              </a:r>
              <a:r>
                <a:rPr lang="en-US" sz="1800" dirty="0" err="1">
                  <a:effectLst/>
                  <a:latin typeface="Times New Roman" panose="02020603050405020304" pitchFamily="18" charset="0"/>
                  <a:ea typeface="SimSun" panose="02010600030101010101" pitchFamily="2" charset="-122"/>
                </a:rPr>
                <a:t>hành</a:t>
              </a:r>
              <a:r>
                <a:rPr lang="en-US" sz="1800" dirty="0">
                  <a:effectLst/>
                  <a:latin typeface="Times New Roman" panose="02020603050405020304" pitchFamily="18" charset="0"/>
                  <a:ea typeface="SimSun" panose="02010600030101010101" pitchFamily="2" charset="-122"/>
                </a:rPr>
                <a:t> </a:t>
              </a:r>
              <a:r>
                <a:rPr lang="en-US" sz="1800" dirty="0" err="1">
                  <a:effectLst/>
                  <a:latin typeface="Times New Roman" panose="02020603050405020304" pitchFamily="18" charset="0"/>
                  <a:ea typeface="SimSun" panose="02010600030101010101" pitchFamily="2" charset="-122"/>
                </a:rPr>
                <a:t>các</a:t>
              </a:r>
              <a:r>
                <a:rPr lang="en-US" sz="1800" dirty="0">
                  <a:effectLst/>
                  <a:latin typeface="Times New Roman" panose="02020603050405020304" pitchFamily="18" charset="0"/>
                  <a:ea typeface="SimSun" panose="02010600030101010101" pitchFamily="2" charset="-122"/>
                </a:rPr>
                <a:t> </a:t>
              </a:r>
              <a:r>
                <a:rPr lang="en-US" sz="1800" dirty="0" err="1">
                  <a:effectLst/>
                  <a:latin typeface="Times New Roman" panose="02020603050405020304" pitchFamily="18" charset="0"/>
                  <a:ea typeface="SimSun" panose="02010600030101010101" pitchFamily="2" charset="-122"/>
                </a:rPr>
                <a:t>thao</a:t>
              </a:r>
              <a:r>
                <a:rPr lang="en-US" sz="1800" dirty="0">
                  <a:effectLst/>
                  <a:latin typeface="Times New Roman" panose="02020603050405020304" pitchFamily="18" charset="0"/>
                  <a:ea typeface="SimSun" panose="02010600030101010101" pitchFamily="2" charset="-122"/>
                </a:rPr>
                <a:t> </a:t>
              </a:r>
              <a:r>
                <a:rPr lang="en-US" sz="1800" dirty="0" err="1">
                  <a:effectLst/>
                  <a:latin typeface="Times New Roman" panose="02020603050405020304" pitchFamily="18" charset="0"/>
                  <a:ea typeface="SimSun" panose="02010600030101010101" pitchFamily="2" charset="-122"/>
                </a:rPr>
                <a:t>tác</a:t>
              </a:r>
              <a:r>
                <a:rPr lang="en-US" sz="1800" dirty="0">
                  <a:effectLst/>
                  <a:latin typeface="Times New Roman" panose="02020603050405020304" pitchFamily="18" charset="0"/>
                  <a:ea typeface="SimSun" panose="02010600030101010101" pitchFamily="2" charset="-122"/>
                </a:rPr>
                <a:t> </a:t>
              </a:r>
              <a:r>
                <a:rPr lang="en-US" sz="1800" dirty="0" err="1">
                  <a:effectLst/>
                  <a:latin typeface="Times New Roman" panose="02020603050405020304" pitchFamily="18" charset="0"/>
                  <a:ea typeface="SimSun" panose="02010600030101010101" pitchFamily="2" charset="-122"/>
                </a:rPr>
                <a:t>cơ</a:t>
              </a:r>
              <a:r>
                <a:rPr lang="en-US" sz="1800" dirty="0">
                  <a:effectLst/>
                  <a:latin typeface="Times New Roman" panose="02020603050405020304" pitchFamily="18" charset="0"/>
                  <a:ea typeface="SimSun" panose="02010600030101010101" pitchFamily="2" charset="-122"/>
                </a:rPr>
                <a:t> </a:t>
              </a:r>
              <a:r>
                <a:rPr lang="en-US" sz="1800" dirty="0" err="1">
                  <a:effectLst/>
                  <a:latin typeface="Times New Roman" panose="02020603050405020304" pitchFamily="18" charset="0"/>
                  <a:ea typeface="SimSun" panose="02010600030101010101" pitchFamily="2" charset="-122"/>
                </a:rPr>
                <a:t>bản</a:t>
              </a:r>
              <a:r>
                <a:rPr lang="en-US" sz="1800" dirty="0">
                  <a:effectLst/>
                  <a:latin typeface="Times New Roman" panose="02020603050405020304" pitchFamily="18" charset="0"/>
                  <a:ea typeface="SimSun" panose="02010600030101010101" pitchFamily="2" charset="-122"/>
                </a:rPr>
                <a:t> </a:t>
              </a:r>
              <a:r>
                <a:rPr lang="en-US" sz="1800" dirty="0" err="1">
                  <a:effectLst/>
                  <a:latin typeface="Times New Roman" panose="02020603050405020304" pitchFamily="18" charset="0"/>
                  <a:ea typeface="SimSun" panose="02010600030101010101" pitchFamily="2" charset="-122"/>
                </a:rPr>
                <a:t>với</a:t>
              </a:r>
              <a:r>
                <a:rPr lang="en-US" sz="1800" dirty="0">
                  <a:effectLst/>
                  <a:latin typeface="Times New Roman" panose="02020603050405020304" pitchFamily="18" charset="0"/>
                  <a:ea typeface="SimSun" panose="02010600030101010101" pitchFamily="2" charset="-122"/>
                </a:rPr>
                <a:t> </a:t>
              </a:r>
              <a:r>
                <a:rPr lang="en-US" sz="1800" dirty="0" err="1">
                  <a:effectLst/>
                  <a:latin typeface="Times New Roman" panose="02020603050405020304" pitchFamily="18" charset="0"/>
                  <a:ea typeface="SimSun" panose="02010600030101010101" pitchFamily="2" charset="-122"/>
                </a:rPr>
                <a:t>tệp</a:t>
              </a:r>
              <a:r>
                <a:rPr lang="en-US" sz="1800" dirty="0">
                  <a:effectLst/>
                  <a:latin typeface="Times New Roman" panose="02020603050405020304" pitchFamily="18" charset="0"/>
                  <a:ea typeface="SimSun" panose="02010600030101010101" pitchFamily="2" charset="-122"/>
                </a:rPr>
                <a:t> </a:t>
              </a:r>
              <a:r>
                <a:rPr lang="en-US" sz="1800" dirty="0" err="1">
                  <a:effectLst/>
                  <a:latin typeface="Times New Roman" panose="02020603050405020304" pitchFamily="18" charset="0"/>
                  <a:ea typeface="SimSun" panose="02010600030101010101" pitchFamily="2" charset="-122"/>
                </a:rPr>
                <a:t>và</a:t>
              </a:r>
              <a:r>
                <a:rPr lang="en-US" sz="1800" dirty="0">
                  <a:effectLst/>
                  <a:latin typeface="Times New Roman" panose="02020603050405020304" pitchFamily="18" charset="0"/>
                  <a:ea typeface="SimSun" panose="02010600030101010101" pitchFamily="2" charset="-122"/>
                </a:rPr>
                <a:t> </a:t>
              </a:r>
            </a:p>
            <a:p>
              <a:pPr algn="ctr"/>
              <a:r>
                <a:rPr lang="en-US" sz="1800" dirty="0" err="1">
                  <a:effectLst/>
                  <a:latin typeface="Times New Roman" panose="02020603050405020304" pitchFamily="18" charset="0"/>
                  <a:ea typeface="SimSun" panose="02010600030101010101" pitchFamily="2" charset="-122"/>
                </a:rPr>
                <a:t>khối</a:t>
              </a:r>
              <a:r>
                <a:rPr lang="en-US" sz="1800" dirty="0">
                  <a:effectLst/>
                  <a:latin typeface="Times New Roman" panose="02020603050405020304" pitchFamily="18" charset="0"/>
                  <a:ea typeface="SimSun" panose="02010600030101010101" pitchFamily="2" charset="-122"/>
                </a:rPr>
                <a:t> </a:t>
              </a:r>
              <a:r>
                <a:rPr lang="en-US" sz="1800" dirty="0" err="1">
                  <a:effectLst/>
                  <a:latin typeface="Times New Roman" panose="02020603050405020304" pitchFamily="18" charset="0"/>
                  <a:ea typeface="SimSun" panose="02010600030101010101" pitchFamily="2" charset="-122"/>
                </a:rPr>
                <a:t>văn</a:t>
              </a:r>
              <a:r>
                <a:rPr lang="en-US" sz="1800" dirty="0">
                  <a:effectLst/>
                  <a:latin typeface="Times New Roman" panose="02020603050405020304" pitchFamily="18" charset="0"/>
                  <a:ea typeface="SimSun" panose="02010600030101010101" pitchFamily="2" charset="-122"/>
                </a:rPr>
                <a:t> </a:t>
              </a:r>
              <a:r>
                <a:rPr lang="en-US" sz="1800" dirty="0" err="1">
                  <a:effectLst/>
                  <a:latin typeface="Times New Roman" panose="02020603050405020304" pitchFamily="18" charset="0"/>
                  <a:ea typeface="SimSun" panose="02010600030101010101" pitchFamily="2" charset="-122"/>
                </a:rPr>
                <a:t>bản</a:t>
              </a:r>
              <a:r>
                <a:rPr lang="en-US" sz="1800" dirty="0">
                  <a:effectLst/>
                  <a:latin typeface="Times New Roman" panose="02020603050405020304" pitchFamily="18" charset="0"/>
                  <a:ea typeface="SimSun" panose="02010600030101010101" pitchFamily="2" charset="-122"/>
                </a:rPr>
                <a:t>.</a:t>
              </a:r>
              <a:endParaRPr lang="zh-CN" altLang="en-US" sz="2000" b="1" i="1" dirty="0">
                <a:solidFill>
                  <a:schemeClr val="bg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  <p:sp>
          <p:nvSpPr>
            <p:cNvPr id="57" name="文本框 3"/>
            <p:cNvSpPr txBox="1"/>
            <p:nvPr/>
          </p:nvSpPr>
          <p:spPr>
            <a:xfrm>
              <a:off x="4194210" y="2008799"/>
              <a:ext cx="40908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400" b="1">
                  <a:solidFill>
                    <a:srgbClr val="FF3399"/>
                  </a:solidFill>
                  <a:latin typeface="Segoe Print" pitchFamily="2" charset="0"/>
                  <a:ea typeface="微软雅黑" panose="020B0503020204020204" pitchFamily="34" charset="-122"/>
                </a:rPr>
                <a:t>1</a:t>
              </a:r>
              <a:endParaRPr lang="zh-CN" altLang="en-US" sz="2400" b="1" dirty="0">
                <a:solidFill>
                  <a:srgbClr val="FF3399"/>
                </a:solidFill>
                <a:latin typeface="Segoe Print" pitchFamily="2" charset="0"/>
                <a:ea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583780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0075437-4E59-1446-A3D8-3F1F7259657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23665"/>
            <a:ext cx="9144000" cy="369616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4116796-DEF4-8A3C-62A3-961E6DE34221}"/>
              </a:ext>
            </a:extLst>
          </p:cNvPr>
          <p:cNvSpPr txBox="1"/>
          <p:nvPr/>
        </p:nvSpPr>
        <p:spPr>
          <a:xfrm>
            <a:off x="3581676" y="346647"/>
            <a:ext cx="4883727" cy="377018"/>
          </a:xfrm>
          <a:prstGeom prst="rect">
            <a:avLst/>
          </a:prstGeom>
          <a:noFill/>
        </p:spPr>
        <p:txBody>
          <a:bodyPr wrap="square" lIns="68573" tIns="34286" rIns="68573" bIns="34286" rtlCol="0">
            <a:spAutoFit/>
          </a:bodyPr>
          <a:lstStyle/>
          <a:p>
            <a:pPr algn="ctr" defTabSz="685716"/>
            <a:r>
              <a:rPr lang="en-GB" sz="2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GB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GB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GB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GB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GB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GB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GB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GB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GB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53527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ourglass.potx" id="{820BC192-032F-4D2E-8CBE-6B86AC3BA891}" vid="{ED01FC07-4CA7-4AC7-944B-AE335C346F87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 主题​​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 主题​​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Office 主题​​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.xml><?xml version="1.0" encoding="utf-8"?>
<a:themeOverride xmlns:a="http://schemas.openxmlformats.org/drawingml/2006/main">
  <a:clrScheme name="Office 主题​​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5.xml><?xml version="1.0" encoding="utf-8"?>
<a:themeOverride xmlns:a="http://schemas.openxmlformats.org/drawingml/2006/main">
  <a:clrScheme name="Office 主题​​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6.xml><?xml version="1.0" encoding="utf-8"?>
<a:themeOverride xmlns:a="http://schemas.openxmlformats.org/drawingml/2006/main">
  <a:clrScheme name="Office 主题​​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7.xml><?xml version="1.0" encoding="utf-8"?>
<a:themeOverride xmlns:a="http://schemas.openxmlformats.org/drawingml/2006/main">
  <a:clrScheme name="Office 主题​​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8.xml><?xml version="1.0" encoding="utf-8"?>
<a:themeOverride xmlns:a="http://schemas.openxmlformats.org/drawingml/2006/main">
  <a:clrScheme name="Office 主题​​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9.xml><?xml version="1.0" encoding="utf-8"?>
<a:themeOverride xmlns:a="http://schemas.openxmlformats.org/drawingml/2006/main">
  <a:clrScheme name="Office 主题​​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5932</TotalTime>
  <Words>600</Words>
  <PresentationFormat>On-screen Show (16:9)</PresentationFormat>
  <Paragraphs>81</Paragraphs>
  <Slides>33</Slides>
  <Notes>1</Notes>
  <HiddenSlides>0</HiddenSlides>
  <MMClips>6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33</vt:i4>
      </vt:variant>
    </vt:vector>
  </HeadingPairs>
  <TitlesOfParts>
    <vt:vector size="47" baseType="lpstr">
      <vt:lpstr>.VnArial</vt:lpstr>
      <vt:lpstr>.VnTimeH</vt:lpstr>
      <vt:lpstr>Arial</vt:lpstr>
      <vt:lpstr>Calibri</vt:lpstr>
      <vt:lpstr>Calibri Light</vt:lpstr>
      <vt:lpstr>Comic Sans MS</vt:lpstr>
      <vt:lpstr>Segoe Print</vt:lpstr>
      <vt:lpstr>Times New Roman</vt:lpstr>
      <vt:lpstr>Tw Cen MT</vt:lpstr>
      <vt:lpstr>Office 主题​​</vt:lpstr>
      <vt:lpstr>1_Office 主题​​</vt:lpstr>
      <vt:lpstr>Custom Design</vt:lpstr>
      <vt:lpstr>1_默认设计模板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2017-06-11T12:45:34Z</dcterms:created>
  <dcterms:modified xsi:type="dcterms:W3CDTF">2023-07-24T09:05:49Z</dcterms:modified>
</cp:coreProperties>
</file>