
<file path=[Content_Types].xml><?xml version="1.0" encoding="utf-8"?>
<Types xmlns="http://schemas.openxmlformats.org/package/2006/content-types">
  <Default Extension="png" ContentType="image/png"/>
  <Default Extension="gif" ContentType="image/gif"/>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7"/>
  </p:notesMasterIdLst>
  <p:sldIdLst>
    <p:sldId id="611" r:id="rId3"/>
    <p:sldId id="701" r:id="rId4"/>
    <p:sldId id="702" r:id="rId5"/>
    <p:sldId id="306" r:id="rId6"/>
    <p:sldId id="262" r:id="rId8"/>
    <p:sldId id="704" r:id="rId9"/>
    <p:sldId id="706" r:id="rId10"/>
    <p:sldId id="705" r:id="rId11"/>
    <p:sldId id="703" r:id="rId12"/>
    <p:sldId id="707" r:id="rId13"/>
    <p:sldId id="708" r:id="rId14"/>
    <p:sldId id="709" r:id="rId15"/>
    <p:sldId id="710" r:id="rId16"/>
    <p:sldId id="713" r:id="rId17"/>
    <p:sldId id="613" r:id="rId18"/>
    <p:sldId id="746" r:id="rId19"/>
    <p:sldId id="747" r:id="rId20"/>
    <p:sldId id="756" r:id="rId21"/>
    <p:sldId id="758" r:id="rId22"/>
    <p:sldId id="757" r:id="rId23"/>
    <p:sldId id="755" r:id="rId24"/>
    <p:sldId id="760" r:id="rId25"/>
    <p:sldId id="761" r:id="rId26"/>
    <p:sldId id="762" r:id="rId27"/>
    <p:sldId id="765" r:id="rId28"/>
    <p:sldId id="766" r:id="rId29"/>
    <p:sldId id="767" r:id="rId30"/>
    <p:sldId id="769" r:id="rId31"/>
    <p:sldId id="770" r:id="rId32"/>
    <p:sldId id="771" r:id="rId33"/>
    <p:sldId id="772" r:id="rId34"/>
    <p:sldId id="773" r:id="rId35"/>
    <p:sldId id="775" r:id="rId36"/>
    <p:sldId id="774" r:id="rId37"/>
    <p:sldId id="715" r:id="rId38"/>
    <p:sldId id="716" r:id="rId39"/>
    <p:sldId id="682" r:id="rId40"/>
    <p:sldId id="711" r:id="rId41"/>
    <p:sldId id="712" r:id="rId42"/>
    <p:sldId id="666" r:id="rId43"/>
    <p:sldId id="280"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0200"/>
    <a:srgbClr val="C4C3D5"/>
    <a:srgbClr val="B8D4C5"/>
    <a:srgbClr val="FFE18D"/>
    <a:srgbClr val="FFF4D6"/>
    <a:srgbClr val="F6F3D2"/>
    <a:srgbClr val="02A8AE"/>
    <a:srgbClr val="0584A7"/>
    <a:srgbClr val="869A63"/>
    <a:srgbClr val="E2CB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2"/>
      </p:cViewPr>
      <p:guideLst>
        <p:guide pos="2948"/>
        <p:guide orient="horz" pos="75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8"/>
        <p:cNvGrpSpPr/>
        <p:nvPr/>
      </p:nvGrpSpPr>
      <p:grpSpPr>
        <a:xfrm>
          <a:off x="0" y="0"/>
          <a:ext cx="0" cy="0"/>
          <a:chOff x="0" y="0"/>
          <a:chExt cx="0" cy="0"/>
        </a:xfrm>
      </p:grpSpPr>
      <p:sp>
        <p:nvSpPr>
          <p:cNvPr id="299" name="Google Shape;299;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1"/>
        <p:cNvGrpSpPr/>
        <p:nvPr/>
      </p:nvGrpSpPr>
      <p:grpSpPr>
        <a:xfrm>
          <a:off x="0" y="0"/>
          <a:ext cx="0" cy="0"/>
          <a:chOff x="0" y="0"/>
          <a:chExt cx="0" cy="0"/>
        </a:xfrm>
      </p:grpSpPr>
      <p:sp>
        <p:nvSpPr>
          <p:cNvPr id="322" name="Google Shape;32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4"/>
        <p:cNvGrpSpPr/>
        <p:nvPr/>
      </p:nvGrpSpPr>
      <p:grpSpPr>
        <a:xfrm>
          <a:off x="0" y="0"/>
          <a:ext cx="0" cy="0"/>
          <a:chOff x="0" y="0"/>
          <a:chExt cx="0" cy="0"/>
        </a:xfrm>
      </p:grpSpPr>
      <p:sp>
        <p:nvSpPr>
          <p:cNvPr id="705" name="Google Shape;705;gf929e0abba_1_1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f929e0abba_1_1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4"/>
        <p:cNvGrpSpPr/>
        <p:nvPr/>
      </p:nvGrpSpPr>
      <p:grpSpPr>
        <a:xfrm>
          <a:off x="0" y="0"/>
          <a:ext cx="0" cy="0"/>
          <a:chOff x="0" y="0"/>
          <a:chExt cx="0" cy="0"/>
        </a:xfrm>
      </p:grpSpPr>
      <p:sp>
        <p:nvSpPr>
          <p:cNvPr id="445" name="Google Shape;445;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800600" y="2984025"/>
            <a:ext cx="35406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 name="Google Shape;13;p3"/>
          <p:cNvSpPr txBox="1">
            <a:spLocks noGrp="1"/>
          </p:cNvSpPr>
          <p:nvPr>
            <p:ph type="title" idx="2" hasCustomPrompt="1"/>
          </p:nvPr>
        </p:nvSpPr>
        <p:spPr>
          <a:xfrm>
            <a:off x="4800600" y="1331025"/>
            <a:ext cx="1828800" cy="1020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600" b="1">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4800600" y="3825825"/>
            <a:ext cx="32493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pic>
        <p:nvPicPr>
          <p:cNvPr id="15" name="Google Shape;15;p3"/>
          <p:cNvPicPr preferRelativeResize="0"/>
          <p:nvPr/>
        </p:nvPicPr>
        <p:blipFill>
          <a:blip r:embed="rId2"/>
          <a:stretch>
            <a:fillRect/>
          </a:stretch>
        </p:blipFill>
        <p:spPr>
          <a:xfrm flipH="1">
            <a:off x="7654913" y="-123837"/>
            <a:ext cx="1583299" cy="2048125"/>
          </a:xfrm>
          <a:prstGeom prst="rect">
            <a:avLst/>
          </a:prstGeom>
          <a:noFill/>
          <a:ln>
            <a:noFill/>
          </a:ln>
        </p:spPr>
      </p:pic>
      <p:pic>
        <p:nvPicPr>
          <p:cNvPr id="16" name="Google Shape;16;p3"/>
          <p:cNvPicPr preferRelativeResize="0"/>
          <p:nvPr/>
        </p:nvPicPr>
        <p:blipFill>
          <a:blip r:embed="rId3"/>
          <a:stretch>
            <a:fillRect/>
          </a:stretch>
        </p:blipFill>
        <p:spPr>
          <a:xfrm rot="-1393625">
            <a:off x="7474037" y="318771"/>
            <a:ext cx="1742026" cy="186461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3_1">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2571750" y="2907825"/>
            <a:ext cx="4000500" cy="841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77" name="Google Shape;77;p15"/>
          <p:cNvSpPr txBox="1">
            <a:spLocks noGrp="1"/>
          </p:cNvSpPr>
          <p:nvPr>
            <p:ph type="title" idx="2" hasCustomPrompt="1"/>
          </p:nvPr>
        </p:nvSpPr>
        <p:spPr>
          <a:xfrm>
            <a:off x="3663000" y="1254825"/>
            <a:ext cx="1828800" cy="10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8" name="Google Shape;78;p15"/>
          <p:cNvSpPr txBox="1">
            <a:spLocks noGrp="1"/>
          </p:cNvSpPr>
          <p:nvPr>
            <p:ph type="subTitle" idx="1"/>
          </p:nvPr>
        </p:nvSpPr>
        <p:spPr>
          <a:xfrm>
            <a:off x="2909500" y="3749625"/>
            <a:ext cx="3324900" cy="50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81"/>
        <p:cNvGrpSpPr/>
        <p:nvPr/>
      </p:nvGrpSpPr>
      <p:grpSpPr>
        <a:xfrm>
          <a:off x="0" y="0"/>
          <a:ext cx="0" cy="0"/>
          <a:chOff x="0" y="0"/>
          <a:chExt cx="0" cy="0"/>
        </a:xfrm>
      </p:grpSpPr>
      <p:sp>
        <p:nvSpPr>
          <p:cNvPr id="82" name="Google Shape;82;p17"/>
          <p:cNvSpPr txBox="1">
            <a:spLocks noGrp="1"/>
          </p:cNvSpPr>
          <p:nvPr>
            <p:ph type="subTitle" idx="1"/>
          </p:nvPr>
        </p:nvSpPr>
        <p:spPr>
          <a:xfrm>
            <a:off x="1574175" y="1171750"/>
            <a:ext cx="5681100" cy="210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3" name="Google Shape;83;p17"/>
          <p:cNvSpPr txBox="1">
            <a:spLocks noGrp="1"/>
          </p:cNvSpPr>
          <p:nvPr>
            <p:ph type="title"/>
          </p:nvPr>
        </p:nvSpPr>
        <p:spPr>
          <a:xfrm>
            <a:off x="1699638" y="3329850"/>
            <a:ext cx="5430300" cy="437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None/>
              <a:defRPr sz="2400"/>
            </a:lvl1pPr>
            <a:lvl2pPr lvl="1" algn="r" rtl="0">
              <a:spcBef>
                <a:spcPts val="0"/>
              </a:spcBef>
              <a:spcAft>
                <a:spcPts val="0"/>
              </a:spcAft>
              <a:buNone/>
              <a:defRPr sz="2400"/>
            </a:lvl2pPr>
            <a:lvl3pPr lvl="2" algn="r" rtl="0">
              <a:spcBef>
                <a:spcPts val="0"/>
              </a:spcBef>
              <a:spcAft>
                <a:spcPts val="0"/>
              </a:spcAft>
              <a:buNone/>
              <a:defRPr sz="2400"/>
            </a:lvl3pPr>
            <a:lvl4pPr lvl="3" algn="r" rtl="0">
              <a:spcBef>
                <a:spcPts val="0"/>
              </a:spcBef>
              <a:spcAft>
                <a:spcPts val="0"/>
              </a:spcAft>
              <a:buNone/>
              <a:defRPr sz="2400"/>
            </a:lvl4pPr>
            <a:lvl5pPr lvl="4" algn="r" rtl="0">
              <a:spcBef>
                <a:spcPts val="0"/>
              </a:spcBef>
              <a:spcAft>
                <a:spcPts val="0"/>
              </a:spcAft>
              <a:buNone/>
              <a:defRPr sz="2400"/>
            </a:lvl5pPr>
            <a:lvl6pPr lvl="5" algn="r" rtl="0">
              <a:spcBef>
                <a:spcPts val="0"/>
              </a:spcBef>
              <a:spcAft>
                <a:spcPts val="0"/>
              </a:spcAft>
              <a:buNone/>
              <a:defRPr sz="2400"/>
            </a:lvl6pPr>
            <a:lvl7pPr lvl="6" algn="r" rtl="0">
              <a:spcBef>
                <a:spcPts val="0"/>
              </a:spcBef>
              <a:spcAft>
                <a:spcPts val="0"/>
              </a:spcAft>
              <a:buNone/>
              <a:defRPr sz="2400"/>
            </a:lvl7pPr>
            <a:lvl8pPr lvl="7" algn="r" rtl="0">
              <a:spcBef>
                <a:spcPts val="0"/>
              </a:spcBef>
              <a:spcAft>
                <a:spcPts val="0"/>
              </a:spcAft>
              <a:buNone/>
              <a:defRPr sz="2400"/>
            </a:lvl8pPr>
            <a:lvl9pPr lvl="8" algn="r" rtl="0">
              <a:spcBef>
                <a:spcPts val="0"/>
              </a:spcBef>
              <a:spcAft>
                <a:spcPts val="0"/>
              </a:spcAft>
              <a:buNone/>
              <a:defRPr sz="2400"/>
            </a:lvl9pPr>
          </a:lstStyle>
          <a:p/>
        </p:txBody>
      </p:sp>
      <p:pic>
        <p:nvPicPr>
          <p:cNvPr id="84" name="Google Shape;84;p17"/>
          <p:cNvPicPr preferRelativeResize="0"/>
          <p:nvPr/>
        </p:nvPicPr>
        <p:blipFill>
          <a:blip r:embed="rId2"/>
          <a:stretch>
            <a:fillRect/>
          </a:stretch>
        </p:blipFill>
        <p:spPr>
          <a:xfrm>
            <a:off x="7296050" y="3665900"/>
            <a:ext cx="1526625" cy="1304925"/>
          </a:xfrm>
          <a:prstGeom prst="rect">
            <a:avLst/>
          </a:prstGeom>
          <a:noFill/>
          <a:ln>
            <a:noFill/>
          </a:ln>
        </p:spPr>
      </p:pic>
      <p:pic>
        <p:nvPicPr>
          <p:cNvPr id="85" name="Google Shape;85;p17"/>
          <p:cNvPicPr preferRelativeResize="0"/>
          <p:nvPr/>
        </p:nvPicPr>
        <p:blipFill>
          <a:blip r:embed="rId3"/>
          <a:stretch>
            <a:fillRect/>
          </a:stretch>
        </p:blipFill>
        <p:spPr>
          <a:xfrm>
            <a:off x="7549796" y="172674"/>
            <a:ext cx="1330025" cy="1423625"/>
          </a:xfrm>
          <a:prstGeom prst="rect">
            <a:avLst/>
          </a:prstGeom>
          <a:noFill/>
          <a:ln>
            <a:noFill/>
          </a:ln>
        </p:spPr>
      </p:pic>
      <p:pic>
        <p:nvPicPr>
          <p:cNvPr id="86" name="Google Shape;86;p17"/>
          <p:cNvPicPr preferRelativeResize="0"/>
          <p:nvPr/>
        </p:nvPicPr>
        <p:blipFill>
          <a:blip r:embed="rId4"/>
          <a:stretch>
            <a:fillRect/>
          </a:stretch>
        </p:blipFill>
        <p:spPr>
          <a:xfrm flipH="1">
            <a:off x="301600" y="3547200"/>
            <a:ext cx="1100536" cy="1423625"/>
          </a:xfrm>
          <a:prstGeom prst="rect">
            <a:avLst/>
          </a:prstGeom>
          <a:noFill/>
          <a:ln>
            <a:noFill/>
          </a:ln>
        </p:spPr>
      </p:pic>
      <p:pic>
        <p:nvPicPr>
          <p:cNvPr id="87" name="Google Shape;87;p17"/>
          <p:cNvPicPr preferRelativeResize="0"/>
          <p:nvPr/>
        </p:nvPicPr>
        <p:blipFill>
          <a:blip r:embed="rId3"/>
          <a:stretch>
            <a:fillRect/>
          </a:stretch>
        </p:blipFill>
        <p:spPr>
          <a:xfrm rot="-5400000">
            <a:off x="191526" y="119875"/>
            <a:ext cx="1500475" cy="16060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88"/>
        <p:cNvGrpSpPr/>
        <p:nvPr/>
      </p:nvGrpSpPr>
      <p:grpSpPr>
        <a:xfrm>
          <a:off x="0" y="0"/>
          <a:ext cx="0" cy="0"/>
          <a:chOff x="0" y="0"/>
          <a:chExt cx="0" cy="0"/>
        </a:xfrm>
      </p:grpSpPr>
      <p:sp>
        <p:nvSpPr>
          <p:cNvPr id="89" name="Google Shape;89;p18"/>
          <p:cNvSpPr txBox="1">
            <a:spLocks noGrp="1"/>
          </p:cNvSpPr>
          <p:nvPr>
            <p:ph type="subTitle" idx="1"/>
          </p:nvPr>
        </p:nvSpPr>
        <p:spPr>
          <a:xfrm>
            <a:off x="5179163" y="2362200"/>
            <a:ext cx="2758200" cy="98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p:txBody>
      </p:sp>
      <p:sp>
        <p:nvSpPr>
          <p:cNvPr id="90" name="Google Shape;90;p18"/>
          <p:cNvSpPr txBox="1">
            <a:spLocks noGrp="1"/>
          </p:cNvSpPr>
          <p:nvPr>
            <p:ph type="title"/>
          </p:nvPr>
        </p:nvSpPr>
        <p:spPr>
          <a:xfrm>
            <a:off x="7151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p:txBody>
      </p:sp>
      <p:pic>
        <p:nvPicPr>
          <p:cNvPr id="91" name="Google Shape;91;p18"/>
          <p:cNvPicPr preferRelativeResize="0"/>
          <p:nvPr/>
        </p:nvPicPr>
        <p:blipFill>
          <a:blip r:embed="rId2"/>
          <a:stretch>
            <a:fillRect/>
          </a:stretch>
        </p:blipFill>
        <p:spPr>
          <a:xfrm rot="4136099">
            <a:off x="7748773" y="3354025"/>
            <a:ext cx="1742025" cy="1864612"/>
          </a:xfrm>
          <a:prstGeom prst="rect">
            <a:avLst/>
          </a:prstGeom>
          <a:noFill/>
          <a:ln>
            <a:noFill/>
          </a:ln>
        </p:spPr>
      </p:pic>
      <p:pic>
        <p:nvPicPr>
          <p:cNvPr id="92" name="Google Shape;92;p18"/>
          <p:cNvPicPr preferRelativeResize="0"/>
          <p:nvPr/>
        </p:nvPicPr>
        <p:blipFill>
          <a:blip r:embed="rId3"/>
          <a:stretch>
            <a:fillRect/>
          </a:stretch>
        </p:blipFill>
        <p:spPr>
          <a:xfrm rot="-7455863">
            <a:off x="6965974" y="4004702"/>
            <a:ext cx="1583299" cy="2048125"/>
          </a:xfrm>
          <a:prstGeom prst="rect">
            <a:avLst/>
          </a:prstGeom>
          <a:noFill/>
          <a:ln>
            <a:noFill/>
          </a:ln>
        </p:spPr>
      </p:pic>
      <p:pic>
        <p:nvPicPr>
          <p:cNvPr id="93" name="Google Shape;93;p18"/>
          <p:cNvPicPr preferRelativeResize="0"/>
          <p:nvPr/>
        </p:nvPicPr>
        <p:blipFill>
          <a:blip r:embed="rId4"/>
          <a:stretch>
            <a:fillRect/>
          </a:stretch>
        </p:blipFill>
        <p:spPr>
          <a:xfrm rot="-2875662" flipH="1">
            <a:off x="8178201" y="-9774"/>
            <a:ext cx="505149" cy="109857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TITLE_AND_BODY_1">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4722325" y="1200150"/>
            <a:ext cx="3375600" cy="1717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6" name="Google Shape;96;p19"/>
          <p:cNvSpPr txBox="1">
            <a:spLocks noGrp="1"/>
          </p:cNvSpPr>
          <p:nvPr>
            <p:ph type="body" idx="1"/>
          </p:nvPr>
        </p:nvSpPr>
        <p:spPr>
          <a:xfrm>
            <a:off x="4722313" y="2872875"/>
            <a:ext cx="3219300" cy="1058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arker Grotesque SemiBold"/>
              <a:buChar char="●"/>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pic>
        <p:nvPicPr>
          <p:cNvPr id="97" name="Google Shape;97;p19"/>
          <p:cNvPicPr preferRelativeResize="0"/>
          <p:nvPr/>
        </p:nvPicPr>
        <p:blipFill>
          <a:blip r:embed="rId2"/>
          <a:stretch>
            <a:fillRect/>
          </a:stretch>
        </p:blipFill>
        <p:spPr>
          <a:xfrm rot="2259551" flipH="1">
            <a:off x="8178201" y="3904338"/>
            <a:ext cx="505149" cy="1098571"/>
          </a:xfrm>
          <a:prstGeom prst="rect">
            <a:avLst/>
          </a:prstGeom>
          <a:noFill/>
          <a:ln>
            <a:noFill/>
          </a:ln>
        </p:spPr>
      </p:pic>
      <p:pic>
        <p:nvPicPr>
          <p:cNvPr id="98" name="Google Shape;98;p19"/>
          <p:cNvPicPr preferRelativeResize="0"/>
          <p:nvPr/>
        </p:nvPicPr>
        <p:blipFill>
          <a:blip r:embed="rId3"/>
          <a:stretch>
            <a:fillRect/>
          </a:stretch>
        </p:blipFill>
        <p:spPr>
          <a:xfrm rot="4620688">
            <a:off x="206712" y="437837"/>
            <a:ext cx="733425" cy="7524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8">
    <p:spTree>
      <p:nvGrpSpPr>
        <p:cNvPr id="1" name="Shape 99"/>
        <p:cNvGrpSpPr/>
        <p:nvPr/>
      </p:nvGrpSpPr>
      <p:grpSpPr>
        <a:xfrm>
          <a:off x="0" y="0"/>
          <a:ext cx="0" cy="0"/>
          <a:chOff x="0" y="0"/>
          <a:chExt cx="0" cy="0"/>
        </a:xfrm>
      </p:grpSpPr>
      <p:pic>
        <p:nvPicPr>
          <p:cNvPr id="100" name="Google Shape;100;p20"/>
          <p:cNvPicPr preferRelativeResize="0"/>
          <p:nvPr/>
        </p:nvPicPr>
        <p:blipFill>
          <a:blip r:embed="rId2"/>
          <a:stretch>
            <a:fillRect/>
          </a:stretch>
        </p:blipFill>
        <p:spPr>
          <a:xfrm rot="4136099">
            <a:off x="7748773" y="3354025"/>
            <a:ext cx="1742025" cy="1864612"/>
          </a:xfrm>
          <a:prstGeom prst="rect">
            <a:avLst/>
          </a:prstGeom>
          <a:noFill/>
          <a:ln>
            <a:noFill/>
          </a:ln>
        </p:spPr>
      </p:pic>
      <p:pic>
        <p:nvPicPr>
          <p:cNvPr id="101" name="Google Shape;101;p20"/>
          <p:cNvPicPr preferRelativeResize="0"/>
          <p:nvPr/>
        </p:nvPicPr>
        <p:blipFill>
          <a:blip r:embed="rId3"/>
          <a:stretch>
            <a:fillRect/>
          </a:stretch>
        </p:blipFill>
        <p:spPr>
          <a:xfrm rot="-7455863">
            <a:off x="6965974" y="4004702"/>
            <a:ext cx="1583299" cy="2048125"/>
          </a:xfrm>
          <a:prstGeom prst="rect">
            <a:avLst/>
          </a:prstGeom>
          <a:noFill/>
          <a:ln>
            <a:noFill/>
          </a:ln>
        </p:spPr>
      </p:pic>
      <p:pic>
        <p:nvPicPr>
          <p:cNvPr id="102" name="Google Shape;102;p20"/>
          <p:cNvPicPr preferRelativeResize="0"/>
          <p:nvPr/>
        </p:nvPicPr>
        <p:blipFill>
          <a:blip r:embed="rId4"/>
          <a:stretch>
            <a:fillRect/>
          </a:stretch>
        </p:blipFill>
        <p:spPr>
          <a:xfrm>
            <a:off x="306049" y="312614"/>
            <a:ext cx="1646294" cy="1553674"/>
          </a:xfrm>
          <a:prstGeom prst="rect">
            <a:avLst/>
          </a:prstGeom>
          <a:noFill/>
          <a:ln>
            <a:noFill/>
          </a:ln>
        </p:spPr>
      </p:pic>
      <p:pic>
        <p:nvPicPr>
          <p:cNvPr id="103" name="Google Shape;103;p20"/>
          <p:cNvPicPr preferRelativeResize="0"/>
          <p:nvPr/>
        </p:nvPicPr>
        <p:blipFill>
          <a:blip r:embed="rId5"/>
          <a:stretch>
            <a:fillRect/>
          </a:stretch>
        </p:blipFill>
        <p:spPr>
          <a:xfrm rot="4620688">
            <a:off x="179712" y="2256037"/>
            <a:ext cx="733425" cy="752475"/>
          </a:xfrm>
          <a:prstGeom prst="rect">
            <a:avLst/>
          </a:prstGeom>
          <a:noFill/>
          <a:ln>
            <a:noFill/>
          </a:ln>
        </p:spPr>
      </p:pic>
      <p:pic>
        <p:nvPicPr>
          <p:cNvPr id="104" name="Google Shape;104;p20"/>
          <p:cNvPicPr preferRelativeResize="0"/>
          <p:nvPr/>
        </p:nvPicPr>
        <p:blipFill>
          <a:blip r:embed="rId5"/>
          <a:stretch>
            <a:fillRect/>
          </a:stretch>
        </p:blipFill>
        <p:spPr>
          <a:xfrm rot="-5995522" flipH="1">
            <a:off x="2168012" y="163262"/>
            <a:ext cx="733425" cy="752475"/>
          </a:xfrm>
          <a:prstGeom prst="rect">
            <a:avLst/>
          </a:prstGeom>
          <a:noFill/>
          <a:ln>
            <a:noFill/>
          </a:ln>
        </p:spPr>
      </p:pic>
      <p:sp>
        <p:nvSpPr>
          <p:cNvPr id="105" name="Google Shape;105;p20"/>
          <p:cNvSpPr txBox="1">
            <a:spLocks noGrp="1"/>
          </p:cNvSpPr>
          <p:nvPr>
            <p:ph type="subTitle" idx="1"/>
          </p:nvPr>
        </p:nvSpPr>
        <p:spPr>
          <a:xfrm>
            <a:off x="1624175" y="2682000"/>
            <a:ext cx="2947800" cy="941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p:txBody>
      </p:sp>
      <p:sp>
        <p:nvSpPr>
          <p:cNvPr id="106" name="Google Shape;106;p20"/>
          <p:cNvSpPr txBox="1">
            <a:spLocks noGrp="1"/>
          </p:cNvSpPr>
          <p:nvPr>
            <p:ph type="title"/>
          </p:nvPr>
        </p:nvSpPr>
        <p:spPr>
          <a:xfrm>
            <a:off x="1148100" y="2037750"/>
            <a:ext cx="3423900" cy="5727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CUSTOM_9">
    <p:spTree>
      <p:nvGrpSpPr>
        <p:cNvPr id="1" name="Shape 107"/>
        <p:cNvGrpSpPr/>
        <p:nvPr/>
      </p:nvGrpSpPr>
      <p:grpSpPr>
        <a:xfrm>
          <a:off x="0" y="0"/>
          <a:ext cx="0" cy="0"/>
          <a:chOff x="0" y="0"/>
          <a:chExt cx="0" cy="0"/>
        </a:xfrm>
      </p:grpSpPr>
      <p:pic>
        <p:nvPicPr>
          <p:cNvPr id="108" name="Google Shape;108;p21"/>
          <p:cNvPicPr preferRelativeResize="0"/>
          <p:nvPr/>
        </p:nvPicPr>
        <p:blipFill>
          <a:blip r:embed="rId2"/>
          <a:stretch>
            <a:fillRect/>
          </a:stretch>
        </p:blipFill>
        <p:spPr>
          <a:xfrm rot="-2400684" flipH="1">
            <a:off x="6859423" y="-259687"/>
            <a:ext cx="2265703" cy="2138251"/>
          </a:xfrm>
          <a:prstGeom prst="rect">
            <a:avLst/>
          </a:prstGeom>
          <a:noFill/>
          <a:ln>
            <a:noFill/>
          </a:ln>
        </p:spPr>
      </p:pic>
      <p:pic>
        <p:nvPicPr>
          <p:cNvPr id="109" name="Google Shape;109;p21"/>
          <p:cNvPicPr preferRelativeResize="0"/>
          <p:nvPr/>
        </p:nvPicPr>
        <p:blipFill>
          <a:blip r:embed="rId3"/>
          <a:stretch>
            <a:fillRect/>
          </a:stretch>
        </p:blipFill>
        <p:spPr>
          <a:xfrm rot="-556369" flipH="1">
            <a:off x="346512" y="324200"/>
            <a:ext cx="733425" cy="752475"/>
          </a:xfrm>
          <a:prstGeom prst="rect">
            <a:avLst/>
          </a:prstGeom>
          <a:noFill/>
          <a:ln>
            <a:noFill/>
          </a:ln>
        </p:spPr>
      </p:pic>
      <p:pic>
        <p:nvPicPr>
          <p:cNvPr id="110" name="Google Shape;110;p21"/>
          <p:cNvPicPr preferRelativeResize="0"/>
          <p:nvPr/>
        </p:nvPicPr>
        <p:blipFill>
          <a:blip r:embed="rId4"/>
          <a:stretch>
            <a:fillRect/>
          </a:stretch>
        </p:blipFill>
        <p:spPr>
          <a:xfrm rot="2700052" flipH="1">
            <a:off x="6903864" y="3637363"/>
            <a:ext cx="505149" cy="1098571"/>
          </a:xfrm>
          <a:prstGeom prst="rect">
            <a:avLst/>
          </a:prstGeom>
          <a:noFill/>
          <a:ln>
            <a:noFill/>
          </a:ln>
        </p:spPr>
      </p:pic>
      <p:pic>
        <p:nvPicPr>
          <p:cNvPr id="111" name="Google Shape;111;p21"/>
          <p:cNvPicPr preferRelativeResize="0"/>
          <p:nvPr/>
        </p:nvPicPr>
        <p:blipFill>
          <a:blip r:embed="rId3"/>
          <a:stretch>
            <a:fillRect/>
          </a:stretch>
        </p:blipFill>
        <p:spPr>
          <a:xfrm rot="556369">
            <a:off x="2994462" y="3889712"/>
            <a:ext cx="733425" cy="752475"/>
          </a:xfrm>
          <a:prstGeom prst="rect">
            <a:avLst/>
          </a:prstGeom>
          <a:noFill/>
          <a:ln>
            <a:noFill/>
          </a:ln>
        </p:spPr>
      </p:pic>
      <p:sp>
        <p:nvSpPr>
          <p:cNvPr id="112" name="Google Shape;112;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13" name="Google Shape;113;p21"/>
          <p:cNvSpPr txBox="1">
            <a:spLocks noGrp="1"/>
          </p:cNvSpPr>
          <p:nvPr>
            <p:ph type="subTitle" idx="1"/>
          </p:nvPr>
        </p:nvSpPr>
        <p:spPr>
          <a:xfrm>
            <a:off x="2733113" y="2594838"/>
            <a:ext cx="3704100" cy="10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pic>
        <p:nvPicPr>
          <p:cNvPr id="114" name="Google Shape;114;p21"/>
          <p:cNvPicPr preferRelativeResize="0"/>
          <p:nvPr/>
        </p:nvPicPr>
        <p:blipFill>
          <a:blip r:embed="rId5"/>
          <a:stretch>
            <a:fillRect/>
          </a:stretch>
        </p:blipFill>
        <p:spPr>
          <a:xfrm flipH="1">
            <a:off x="69401" y="3139800"/>
            <a:ext cx="1945242" cy="1662750"/>
          </a:xfrm>
          <a:prstGeom prst="rect">
            <a:avLst/>
          </a:prstGeom>
          <a:noFill/>
          <a:ln>
            <a:noFill/>
          </a:ln>
        </p:spPr>
      </p:pic>
      <p:pic>
        <p:nvPicPr>
          <p:cNvPr id="115" name="Google Shape;115;p21"/>
          <p:cNvPicPr preferRelativeResize="0"/>
          <p:nvPr/>
        </p:nvPicPr>
        <p:blipFill>
          <a:blip r:embed="rId6"/>
          <a:stretch>
            <a:fillRect/>
          </a:stretch>
        </p:blipFill>
        <p:spPr>
          <a:xfrm rot="-3331678" flipH="1">
            <a:off x="738574" y="2894025"/>
            <a:ext cx="1662750" cy="17797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CUSTOM_7">
    <p:spTree>
      <p:nvGrpSpPr>
        <p:cNvPr id="1" name="Shape 116"/>
        <p:cNvGrpSpPr/>
        <p:nvPr/>
      </p:nvGrpSpPr>
      <p:grpSpPr>
        <a:xfrm>
          <a:off x="0" y="0"/>
          <a:ext cx="0" cy="0"/>
          <a:chOff x="0" y="0"/>
          <a:chExt cx="0" cy="0"/>
        </a:xfrm>
      </p:grpSpPr>
      <p:pic>
        <p:nvPicPr>
          <p:cNvPr id="117" name="Google Shape;117;p22"/>
          <p:cNvPicPr preferRelativeResize="0"/>
          <p:nvPr/>
        </p:nvPicPr>
        <p:blipFill>
          <a:blip r:embed="rId2"/>
          <a:stretch>
            <a:fillRect/>
          </a:stretch>
        </p:blipFill>
        <p:spPr>
          <a:xfrm rot="-3590367">
            <a:off x="25182" y="428192"/>
            <a:ext cx="1245677" cy="740850"/>
          </a:xfrm>
          <a:prstGeom prst="rect">
            <a:avLst/>
          </a:prstGeom>
          <a:noFill/>
          <a:ln>
            <a:noFill/>
          </a:ln>
        </p:spPr>
      </p:pic>
      <p:pic>
        <p:nvPicPr>
          <p:cNvPr id="118" name="Google Shape;118;p22"/>
          <p:cNvPicPr preferRelativeResize="0"/>
          <p:nvPr/>
        </p:nvPicPr>
        <p:blipFill>
          <a:blip r:embed="rId3"/>
          <a:stretch>
            <a:fillRect/>
          </a:stretch>
        </p:blipFill>
        <p:spPr>
          <a:xfrm rot="-1225407" flipH="1">
            <a:off x="7510448" y="12648"/>
            <a:ext cx="1322975" cy="1711374"/>
          </a:xfrm>
          <a:prstGeom prst="rect">
            <a:avLst/>
          </a:prstGeom>
          <a:noFill/>
          <a:ln>
            <a:noFill/>
          </a:ln>
        </p:spPr>
      </p:pic>
      <p:pic>
        <p:nvPicPr>
          <p:cNvPr id="119" name="Google Shape;119;p22"/>
          <p:cNvPicPr preferRelativeResize="0"/>
          <p:nvPr/>
        </p:nvPicPr>
        <p:blipFill>
          <a:blip r:embed="rId4"/>
          <a:stretch>
            <a:fillRect/>
          </a:stretch>
        </p:blipFill>
        <p:spPr>
          <a:xfrm rot="5400000">
            <a:off x="7678724" y="3882761"/>
            <a:ext cx="1415475" cy="1515075"/>
          </a:xfrm>
          <a:prstGeom prst="rect">
            <a:avLst/>
          </a:prstGeom>
          <a:noFill/>
          <a:ln>
            <a:noFill/>
          </a:ln>
        </p:spPr>
      </p:pic>
      <p:pic>
        <p:nvPicPr>
          <p:cNvPr id="120" name="Google Shape;120;p22"/>
          <p:cNvPicPr preferRelativeResize="0"/>
          <p:nvPr/>
        </p:nvPicPr>
        <p:blipFill>
          <a:blip r:embed="rId5"/>
          <a:stretch>
            <a:fillRect/>
          </a:stretch>
        </p:blipFill>
        <p:spPr>
          <a:xfrm rot="7015679">
            <a:off x="-50086" y="3440613"/>
            <a:ext cx="1526624" cy="1304925"/>
          </a:xfrm>
          <a:prstGeom prst="rect">
            <a:avLst/>
          </a:prstGeom>
          <a:noFill/>
          <a:ln>
            <a:noFill/>
          </a:ln>
        </p:spPr>
      </p:pic>
      <p:sp>
        <p:nvSpPr>
          <p:cNvPr id="121" name="Google Shape;121;p22"/>
          <p:cNvSpPr txBox="1">
            <a:spLocks noGrp="1"/>
          </p:cNvSpPr>
          <p:nvPr>
            <p:ph type="subTitle" idx="1"/>
          </p:nvPr>
        </p:nvSpPr>
        <p:spPr>
          <a:xfrm>
            <a:off x="2238375" y="3216275"/>
            <a:ext cx="31257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000">
                <a:solidFill>
                  <a:schemeClr val="dk2"/>
                </a:solidFill>
                <a:latin typeface="Handlee"/>
                <a:ea typeface="Handlee"/>
                <a:cs typeface="Handlee"/>
                <a:sym typeface="Handl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22" name="Google Shape;122;p22"/>
          <p:cNvSpPr txBox="1">
            <a:spLocks noGrp="1"/>
          </p:cNvSpPr>
          <p:nvPr>
            <p:ph type="subTitle" idx="2"/>
          </p:nvPr>
        </p:nvSpPr>
        <p:spPr>
          <a:xfrm>
            <a:off x="2238375" y="1680750"/>
            <a:ext cx="31257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000">
                <a:solidFill>
                  <a:schemeClr val="dk2"/>
                </a:solidFill>
                <a:latin typeface="Handlee"/>
                <a:ea typeface="Handlee"/>
                <a:cs typeface="Handlee"/>
                <a:sym typeface="Handl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23" name="Google Shape;123;p22"/>
          <p:cNvSpPr txBox="1">
            <a:spLocks noGrp="1"/>
          </p:cNvSpPr>
          <p:nvPr>
            <p:ph type="subTitle" idx="3"/>
          </p:nvPr>
        </p:nvSpPr>
        <p:spPr>
          <a:xfrm>
            <a:off x="5364000" y="2993225"/>
            <a:ext cx="29076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4" name="Google Shape;124;p22"/>
          <p:cNvSpPr txBox="1">
            <a:spLocks noGrp="1"/>
          </p:cNvSpPr>
          <p:nvPr>
            <p:ph type="subTitle" idx="4"/>
          </p:nvPr>
        </p:nvSpPr>
        <p:spPr>
          <a:xfrm>
            <a:off x="5364000" y="1457700"/>
            <a:ext cx="29076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5" name="Google Shape;125;p22"/>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CUSTOM_10">
    <p:spTree>
      <p:nvGrpSpPr>
        <p:cNvPr id="1" name="Shape 126"/>
        <p:cNvGrpSpPr/>
        <p:nvPr/>
      </p:nvGrpSpPr>
      <p:grpSpPr>
        <a:xfrm>
          <a:off x="0" y="0"/>
          <a:ext cx="0" cy="0"/>
          <a:chOff x="0" y="0"/>
          <a:chExt cx="0" cy="0"/>
        </a:xfrm>
      </p:grpSpPr>
      <p:pic>
        <p:nvPicPr>
          <p:cNvPr id="127" name="Google Shape;127;p23"/>
          <p:cNvPicPr preferRelativeResize="0"/>
          <p:nvPr/>
        </p:nvPicPr>
        <p:blipFill>
          <a:blip r:embed="rId2"/>
          <a:stretch>
            <a:fillRect/>
          </a:stretch>
        </p:blipFill>
        <p:spPr>
          <a:xfrm>
            <a:off x="7596196" y="3714750"/>
            <a:ext cx="1526625" cy="1304925"/>
          </a:xfrm>
          <a:prstGeom prst="rect">
            <a:avLst/>
          </a:prstGeom>
          <a:noFill/>
          <a:ln>
            <a:noFill/>
          </a:ln>
        </p:spPr>
      </p:pic>
      <p:pic>
        <p:nvPicPr>
          <p:cNvPr id="128" name="Google Shape;128;p23"/>
          <p:cNvPicPr preferRelativeResize="0"/>
          <p:nvPr/>
        </p:nvPicPr>
        <p:blipFill>
          <a:blip r:embed="rId3"/>
          <a:stretch>
            <a:fillRect/>
          </a:stretch>
        </p:blipFill>
        <p:spPr>
          <a:xfrm>
            <a:off x="90493" y="4146988"/>
            <a:ext cx="524111" cy="904875"/>
          </a:xfrm>
          <a:prstGeom prst="rect">
            <a:avLst/>
          </a:prstGeom>
          <a:noFill/>
          <a:ln>
            <a:noFill/>
          </a:ln>
        </p:spPr>
      </p:pic>
      <p:pic>
        <p:nvPicPr>
          <p:cNvPr id="129" name="Google Shape;129;p23"/>
          <p:cNvPicPr preferRelativeResize="0"/>
          <p:nvPr/>
        </p:nvPicPr>
        <p:blipFill>
          <a:blip r:embed="rId4"/>
          <a:stretch>
            <a:fillRect/>
          </a:stretch>
        </p:blipFill>
        <p:spPr>
          <a:xfrm>
            <a:off x="90495" y="87057"/>
            <a:ext cx="1421947" cy="904875"/>
          </a:xfrm>
          <a:prstGeom prst="rect">
            <a:avLst/>
          </a:prstGeom>
          <a:noFill/>
          <a:ln>
            <a:noFill/>
          </a:ln>
        </p:spPr>
      </p:pic>
      <p:pic>
        <p:nvPicPr>
          <p:cNvPr id="130" name="Google Shape;130;p23"/>
          <p:cNvPicPr preferRelativeResize="0"/>
          <p:nvPr/>
        </p:nvPicPr>
        <p:blipFill>
          <a:blip r:embed="rId5"/>
          <a:stretch>
            <a:fillRect/>
          </a:stretch>
        </p:blipFill>
        <p:spPr>
          <a:xfrm rot="2898431">
            <a:off x="8022425" y="360946"/>
            <a:ext cx="1245677" cy="740850"/>
          </a:xfrm>
          <a:prstGeom prst="rect">
            <a:avLst/>
          </a:prstGeom>
          <a:noFill/>
          <a:ln>
            <a:noFill/>
          </a:ln>
        </p:spPr>
      </p:pic>
      <p:sp>
        <p:nvSpPr>
          <p:cNvPr id="131" name="Google Shape;131;p23"/>
          <p:cNvSpPr txBox="1">
            <a:spLocks noGrp="1"/>
          </p:cNvSpPr>
          <p:nvPr>
            <p:ph type="subTitle" idx="1"/>
          </p:nvPr>
        </p:nvSpPr>
        <p:spPr>
          <a:xfrm>
            <a:off x="5000063" y="3417413"/>
            <a:ext cx="234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000">
                <a:solidFill>
                  <a:schemeClr val="dk2"/>
                </a:solidFill>
                <a:latin typeface="Handlee"/>
                <a:ea typeface="Handlee"/>
                <a:cs typeface="Handlee"/>
                <a:sym typeface="Handl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32" name="Google Shape;132;p23"/>
          <p:cNvSpPr txBox="1">
            <a:spLocks noGrp="1"/>
          </p:cNvSpPr>
          <p:nvPr>
            <p:ph type="subTitle" idx="2"/>
          </p:nvPr>
        </p:nvSpPr>
        <p:spPr>
          <a:xfrm>
            <a:off x="1796137" y="3417425"/>
            <a:ext cx="234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000">
                <a:solidFill>
                  <a:schemeClr val="dk2"/>
                </a:solidFill>
                <a:latin typeface="Handlee"/>
                <a:ea typeface="Handlee"/>
                <a:cs typeface="Handlee"/>
                <a:sym typeface="Handl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33" name="Google Shape;133;p23"/>
          <p:cNvSpPr txBox="1">
            <a:spLocks noGrp="1"/>
          </p:cNvSpPr>
          <p:nvPr>
            <p:ph type="subTitle" idx="3"/>
          </p:nvPr>
        </p:nvSpPr>
        <p:spPr>
          <a:xfrm>
            <a:off x="5000063" y="3879038"/>
            <a:ext cx="2347800" cy="6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4" name="Google Shape;134;p23"/>
          <p:cNvSpPr txBox="1">
            <a:spLocks noGrp="1"/>
          </p:cNvSpPr>
          <p:nvPr>
            <p:ph type="subTitle" idx="4"/>
          </p:nvPr>
        </p:nvSpPr>
        <p:spPr>
          <a:xfrm>
            <a:off x="1796137" y="3879050"/>
            <a:ext cx="2347800" cy="6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5" name="Google Shape;135;p23"/>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36"/>
        <p:cNvGrpSpPr/>
        <p:nvPr/>
      </p:nvGrpSpPr>
      <p:grpSpPr>
        <a:xfrm>
          <a:off x="0" y="0"/>
          <a:ext cx="0" cy="0"/>
          <a:chOff x="0" y="0"/>
          <a:chExt cx="0" cy="0"/>
        </a:xfrm>
      </p:grpSpPr>
      <p:pic>
        <p:nvPicPr>
          <p:cNvPr id="137" name="Google Shape;137;p24"/>
          <p:cNvPicPr preferRelativeResize="0"/>
          <p:nvPr/>
        </p:nvPicPr>
        <p:blipFill>
          <a:blip r:embed="rId2"/>
          <a:stretch>
            <a:fillRect/>
          </a:stretch>
        </p:blipFill>
        <p:spPr>
          <a:xfrm rot="-556369" flipH="1">
            <a:off x="8163612" y="4223187"/>
            <a:ext cx="733425" cy="752475"/>
          </a:xfrm>
          <a:prstGeom prst="rect">
            <a:avLst/>
          </a:prstGeom>
          <a:noFill/>
          <a:ln>
            <a:noFill/>
          </a:ln>
        </p:spPr>
      </p:pic>
      <p:pic>
        <p:nvPicPr>
          <p:cNvPr id="138" name="Google Shape;138;p24"/>
          <p:cNvPicPr preferRelativeResize="0"/>
          <p:nvPr/>
        </p:nvPicPr>
        <p:blipFill>
          <a:blip r:embed="rId3"/>
          <a:stretch>
            <a:fillRect/>
          </a:stretch>
        </p:blipFill>
        <p:spPr>
          <a:xfrm rot="-2875662" flipH="1">
            <a:off x="8178201" y="-9774"/>
            <a:ext cx="505149" cy="1098571"/>
          </a:xfrm>
          <a:prstGeom prst="rect">
            <a:avLst/>
          </a:prstGeom>
          <a:noFill/>
          <a:ln>
            <a:noFill/>
          </a:ln>
        </p:spPr>
      </p:pic>
      <p:pic>
        <p:nvPicPr>
          <p:cNvPr id="139" name="Google Shape;139;p24"/>
          <p:cNvPicPr preferRelativeResize="0"/>
          <p:nvPr/>
        </p:nvPicPr>
        <p:blipFill>
          <a:blip r:embed="rId2"/>
          <a:stretch>
            <a:fillRect/>
          </a:stretch>
        </p:blipFill>
        <p:spPr>
          <a:xfrm rot="556369">
            <a:off x="213162" y="4031437"/>
            <a:ext cx="733425" cy="752475"/>
          </a:xfrm>
          <a:prstGeom prst="rect">
            <a:avLst/>
          </a:prstGeom>
          <a:noFill/>
          <a:ln>
            <a:noFill/>
          </a:ln>
        </p:spPr>
      </p:pic>
      <p:pic>
        <p:nvPicPr>
          <p:cNvPr id="140" name="Google Shape;140;p24"/>
          <p:cNvPicPr preferRelativeResize="0"/>
          <p:nvPr/>
        </p:nvPicPr>
        <p:blipFill>
          <a:blip r:embed="rId3"/>
          <a:stretch>
            <a:fillRect/>
          </a:stretch>
        </p:blipFill>
        <p:spPr>
          <a:xfrm rot="-8265222" flipH="1">
            <a:off x="460651" y="182101"/>
            <a:ext cx="505149" cy="1098571"/>
          </a:xfrm>
          <a:prstGeom prst="rect">
            <a:avLst/>
          </a:prstGeom>
          <a:noFill/>
          <a:ln>
            <a:noFill/>
          </a:ln>
        </p:spPr>
      </p:pic>
      <p:sp>
        <p:nvSpPr>
          <p:cNvPr id="141" name="Google Shape;141;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2" name="Google Shape;142;p24"/>
          <p:cNvSpPr txBox="1">
            <a:spLocks noGrp="1"/>
          </p:cNvSpPr>
          <p:nvPr>
            <p:ph type="subTitle" idx="1"/>
          </p:nvPr>
        </p:nvSpPr>
        <p:spPr>
          <a:xfrm>
            <a:off x="705575" y="31538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3" name="Google Shape;143;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4" name="Google Shape;144;p24"/>
          <p:cNvSpPr txBox="1">
            <a:spLocks noGrp="1"/>
          </p:cNvSpPr>
          <p:nvPr>
            <p:ph type="subTitle" idx="3"/>
          </p:nvPr>
        </p:nvSpPr>
        <p:spPr>
          <a:xfrm>
            <a:off x="3323175" y="31538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5" name="Google Shape;145;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6" name="Google Shape;146;p24"/>
          <p:cNvSpPr txBox="1">
            <a:spLocks noGrp="1"/>
          </p:cNvSpPr>
          <p:nvPr>
            <p:ph type="subTitle" idx="5"/>
          </p:nvPr>
        </p:nvSpPr>
        <p:spPr>
          <a:xfrm>
            <a:off x="5940774" y="31538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7" name="Google Shape;147;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subTitle" idx="1"/>
          </p:nvPr>
        </p:nvSpPr>
        <p:spPr>
          <a:xfrm>
            <a:off x="871750" y="2571750"/>
            <a:ext cx="3641400" cy="57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000">
                <a:solidFill>
                  <a:schemeClr val="dk2"/>
                </a:solidFill>
                <a:latin typeface="Handlee"/>
                <a:ea typeface="Handlee"/>
                <a:cs typeface="Handlee"/>
                <a:sym typeface="Handle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6" name="Google Shape;26;p5"/>
          <p:cNvSpPr txBox="1">
            <a:spLocks noGrp="1"/>
          </p:cNvSpPr>
          <p:nvPr>
            <p:ph type="subTitle" idx="2"/>
          </p:nvPr>
        </p:nvSpPr>
        <p:spPr>
          <a:xfrm>
            <a:off x="4630203" y="2571750"/>
            <a:ext cx="36414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000">
                <a:solidFill>
                  <a:schemeClr val="dk2"/>
                </a:solidFill>
                <a:latin typeface="Handlee"/>
                <a:ea typeface="Handlee"/>
                <a:cs typeface="Handlee"/>
                <a:sym typeface="Handl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7" name="Google Shape;27;p5"/>
          <p:cNvSpPr txBox="1">
            <a:spLocks noGrp="1"/>
          </p:cNvSpPr>
          <p:nvPr>
            <p:ph type="subTitle" idx="3"/>
          </p:nvPr>
        </p:nvSpPr>
        <p:spPr>
          <a:xfrm>
            <a:off x="871750" y="3185775"/>
            <a:ext cx="36414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8" name="Google Shape;28;p5"/>
          <p:cNvSpPr txBox="1">
            <a:spLocks noGrp="1"/>
          </p:cNvSpPr>
          <p:nvPr>
            <p:ph type="subTitle" idx="4"/>
          </p:nvPr>
        </p:nvSpPr>
        <p:spPr>
          <a:xfrm>
            <a:off x="4630203" y="3185775"/>
            <a:ext cx="36414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9" name="Google Shape;29;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0" name="Google Shape;30;p5"/>
          <p:cNvPicPr preferRelativeResize="0"/>
          <p:nvPr/>
        </p:nvPicPr>
        <p:blipFill>
          <a:blip r:embed="rId2"/>
          <a:stretch>
            <a:fillRect/>
          </a:stretch>
        </p:blipFill>
        <p:spPr>
          <a:xfrm>
            <a:off x="90493" y="4146988"/>
            <a:ext cx="524111" cy="904875"/>
          </a:xfrm>
          <a:prstGeom prst="rect">
            <a:avLst/>
          </a:prstGeom>
          <a:noFill/>
          <a:ln>
            <a:noFill/>
          </a:ln>
        </p:spPr>
      </p:pic>
      <p:pic>
        <p:nvPicPr>
          <p:cNvPr id="31" name="Google Shape;31;p5"/>
          <p:cNvPicPr preferRelativeResize="0"/>
          <p:nvPr/>
        </p:nvPicPr>
        <p:blipFill>
          <a:blip r:embed="rId3"/>
          <a:stretch>
            <a:fillRect/>
          </a:stretch>
        </p:blipFill>
        <p:spPr>
          <a:xfrm rot="2898431">
            <a:off x="8022425" y="360946"/>
            <a:ext cx="1245677" cy="7408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710475" y="1565975"/>
            <a:ext cx="25695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62" name="Google Shape;162;p26"/>
          <p:cNvSpPr txBox="1">
            <a:spLocks noGrp="1"/>
          </p:cNvSpPr>
          <p:nvPr>
            <p:ph type="subTitle" idx="1"/>
          </p:nvPr>
        </p:nvSpPr>
        <p:spPr>
          <a:xfrm>
            <a:off x="889125" y="2152497"/>
            <a:ext cx="2212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3" name="Google Shape;163;p26"/>
          <p:cNvSpPr txBox="1">
            <a:spLocks noGrp="1"/>
          </p:cNvSpPr>
          <p:nvPr>
            <p:ph type="title" idx="2"/>
          </p:nvPr>
        </p:nvSpPr>
        <p:spPr>
          <a:xfrm>
            <a:off x="3272802" y="1565975"/>
            <a:ext cx="25872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64" name="Google Shape;164;p26"/>
          <p:cNvSpPr txBox="1">
            <a:spLocks noGrp="1"/>
          </p:cNvSpPr>
          <p:nvPr>
            <p:ph type="subTitle" idx="3"/>
          </p:nvPr>
        </p:nvSpPr>
        <p:spPr>
          <a:xfrm>
            <a:off x="3460302" y="2152497"/>
            <a:ext cx="2212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5" name="Google Shape;165;p26"/>
          <p:cNvSpPr txBox="1">
            <a:spLocks noGrp="1"/>
          </p:cNvSpPr>
          <p:nvPr>
            <p:ph type="title" idx="4"/>
          </p:nvPr>
        </p:nvSpPr>
        <p:spPr>
          <a:xfrm>
            <a:off x="710475" y="3007425"/>
            <a:ext cx="25695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66" name="Google Shape;166;p26"/>
          <p:cNvSpPr txBox="1">
            <a:spLocks noGrp="1"/>
          </p:cNvSpPr>
          <p:nvPr>
            <p:ph type="subTitle" idx="5"/>
          </p:nvPr>
        </p:nvSpPr>
        <p:spPr>
          <a:xfrm>
            <a:off x="889125" y="3593950"/>
            <a:ext cx="2212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7" name="Google Shape;167;p26"/>
          <p:cNvSpPr txBox="1">
            <a:spLocks noGrp="1"/>
          </p:cNvSpPr>
          <p:nvPr>
            <p:ph type="title" idx="6"/>
          </p:nvPr>
        </p:nvSpPr>
        <p:spPr>
          <a:xfrm>
            <a:off x="3281652" y="3007425"/>
            <a:ext cx="25695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68" name="Google Shape;168;p26"/>
          <p:cNvSpPr txBox="1">
            <a:spLocks noGrp="1"/>
          </p:cNvSpPr>
          <p:nvPr>
            <p:ph type="subTitle" idx="7"/>
          </p:nvPr>
        </p:nvSpPr>
        <p:spPr>
          <a:xfrm>
            <a:off x="3460302" y="3593950"/>
            <a:ext cx="2212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9" name="Google Shape;169;p26"/>
          <p:cNvSpPr txBox="1">
            <a:spLocks noGrp="1"/>
          </p:cNvSpPr>
          <p:nvPr>
            <p:ph type="title" idx="8"/>
          </p:nvPr>
        </p:nvSpPr>
        <p:spPr>
          <a:xfrm>
            <a:off x="720000" y="445025"/>
            <a:ext cx="77109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70" name="Google Shape;170;p26"/>
          <p:cNvPicPr preferRelativeResize="0"/>
          <p:nvPr/>
        </p:nvPicPr>
        <p:blipFill>
          <a:blip r:embed="rId2"/>
          <a:stretch>
            <a:fillRect/>
          </a:stretch>
        </p:blipFill>
        <p:spPr>
          <a:xfrm flipH="1">
            <a:off x="204796" y="3645625"/>
            <a:ext cx="1526625" cy="1304925"/>
          </a:xfrm>
          <a:prstGeom prst="rect">
            <a:avLst/>
          </a:prstGeom>
          <a:noFill/>
          <a:ln>
            <a:noFill/>
          </a:ln>
        </p:spPr>
      </p:pic>
      <p:pic>
        <p:nvPicPr>
          <p:cNvPr id="171" name="Google Shape;171;p26"/>
          <p:cNvPicPr preferRelativeResize="0"/>
          <p:nvPr/>
        </p:nvPicPr>
        <p:blipFill>
          <a:blip r:embed="rId3"/>
          <a:stretch>
            <a:fillRect/>
          </a:stretch>
        </p:blipFill>
        <p:spPr>
          <a:xfrm flipH="1">
            <a:off x="147650" y="152399"/>
            <a:ext cx="1330025" cy="14236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ive columns">
  <p:cSld name="CUSTOM_5">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739025" y="2080950"/>
            <a:ext cx="244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86" name="Google Shape;186;p28"/>
          <p:cNvSpPr txBox="1">
            <a:spLocks noGrp="1"/>
          </p:cNvSpPr>
          <p:nvPr>
            <p:ph type="subTitle" idx="1"/>
          </p:nvPr>
        </p:nvSpPr>
        <p:spPr>
          <a:xfrm>
            <a:off x="739025" y="2591275"/>
            <a:ext cx="2445000" cy="28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7" name="Google Shape;187;p28"/>
          <p:cNvSpPr txBox="1">
            <a:spLocks noGrp="1"/>
          </p:cNvSpPr>
          <p:nvPr>
            <p:ph type="title" idx="2"/>
          </p:nvPr>
        </p:nvSpPr>
        <p:spPr>
          <a:xfrm>
            <a:off x="3359070" y="2080950"/>
            <a:ext cx="244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88" name="Google Shape;188;p28"/>
          <p:cNvSpPr txBox="1">
            <a:spLocks noGrp="1"/>
          </p:cNvSpPr>
          <p:nvPr>
            <p:ph type="subTitle" idx="3"/>
          </p:nvPr>
        </p:nvSpPr>
        <p:spPr>
          <a:xfrm>
            <a:off x="3359070" y="2591275"/>
            <a:ext cx="2445000" cy="28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9" name="Google Shape;189;p28"/>
          <p:cNvSpPr txBox="1">
            <a:spLocks noGrp="1"/>
          </p:cNvSpPr>
          <p:nvPr>
            <p:ph type="title" idx="4"/>
          </p:nvPr>
        </p:nvSpPr>
        <p:spPr>
          <a:xfrm>
            <a:off x="2049047" y="3876300"/>
            <a:ext cx="244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90" name="Google Shape;190;p28"/>
          <p:cNvSpPr txBox="1">
            <a:spLocks noGrp="1"/>
          </p:cNvSpPr>
          <p:nvPr>
            <p:ph type="subTitle" idx="5"/>
          </p:nvPr>
        </p:nvSpPr>
        <p:spPr>
          <a:xfrm>
            <a:off x="2044625" y="4386625"/>
            <a:ext cx="2445000" cy="28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1" name="Google Shape;191;p28"/>
          <p:cNvSpPr txBox="1">
            <a:spLocks noGrp="1"/>
          </p:cNvSpPr>
          <p:nvPr>
            <p:ph type="title" idx="6"/>
          </p:nvPr>
        </p:nvSpPr>
        <p:spPr>
          <a:xfrm>
            <a:off x="5979114" y="2080950"/>
            <a:ext cx="244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92" name="Google Shape;192;p28"/>
          <p:cNvSpPr txBox="1">
            <a:spLocks noGrp="1"/>
          </p:cNvSpPr>
          <p:nvPr>
            <p:ph type="subTitle" idx="7"/>
          </p:nvPr>
        </p:nvSpPr>
        <p:spPr>
          <a:xfrm>
            <a:off x="5979122" y="2591275"/>
            <a:ext cx="2445000" cy="28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3" name="Google Shape;193;p28"/>
          <p:cNvSpPr txBox="1">
            <a:spLocks noGrp="1"/>
          </p:cNvSpPr>
          <p:nvPr>
            <p:ph type="title" idx="8"/>
          </p:nvPr>
        </p:nvSpPr>
        <p:spPr>
          <a:xfrm>
            <a:off x="4669092" y="3876300"/>
            <a:ext cx="244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94" name="Google Shape;194;p28"/>
          <p:cNvSpPr txBox="1">
            <a:spLocks noGrp="1"/>
          </p:cNvSpPr>
          <p:nvPr>
            <p:ph type="subTitle" idx="9"/>
          </p:nvPr>
        </p:nvSpPr>
        <p:spPr>
          <a:xfrm>
            <a:off x="4664674" y="4386625"/>
            <a:ext cx="2445000" cy="28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5" name="Google Shape;195;p28"/>
          <p:cNvSpPr txBox="1">
            <a:spLocks noGrp="1"/>
          </p:cNvSpPr>
          <p:nvPr>
            <p:ph type="title" idx="13"/>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96" name="Google Shape;196;p28"/>
          <p:cNvPicPr preferRelativeResize="0"/>
          <p:nvPr/>
        </p:nvPicPr>
        <p:blipFill>
          <a:blip r:embed="rId2"/>
          <a:stretch>
            <a:fillRect/>
          </a:stretch>
        </p:blipFill>
        <p:spPr>
          <a:xfrm>
            <a:off x="7114109" y="3361875"/>
            <a:ext cx="1945242" cy="1662750"/>
          </a:xfrm>
          <a:prstGeom prst="rect">
            <a:avLst/>
          </a:prstGeom>
          <a:noFill/>
          <a:ln>
            <a:noFill/>
          </a:ln>
        </p:spPr>
      </p:pic>
      <p:pic>
        <p:nvPicPr>
          <p:cNvPr id="197" name="Google Shape;197;p28"/>
          <p:cNvPicPr preferRelativeResize="0"/>
          <p:nvPr/>
        </p:nvPicPr>
        <p:blipFill>
          <a:blip r:embed="rId3"/>
          <a:stretch>
            <a:fillRect/>
          </a:stretch>
        </p:blipFill>
        <p:spPr>
          <a:xfrm rot="-5400000" flipH="1">
            <a:off x="231378" y="3370500"/>
            <a:ext cx="1662750" cy="17797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232"/>
        <p:cNvGrpSpPr/>
        <p:nvPr/>
      </p:nvGrpSpPr>
      <p:grpSpPr>
        <a:xfrm>
          <a:off x="0" y="0"/>
          <a:ext cx="0" cy="0"/>
          <a:chOff x="0" y="0"/>
          <a:chExt cx="0" cy="0"/>
        </a:xfrm>
      </p:grpSpPr>
      <p:sp>
        <p:nvSpPr>
          <p:cNvPr id="233" name="Google Shape;233;p31"/>
          <p:cNvSpPr txBox="1">
            <a:spLocks noGrp="1"/>
          </p:cNvSpPr>
          <p:nvPr>
            <p:ph type="title" hasCustomPrompt="1"/>
          </p:nvPr>
        </p:nvSpPr>
        <p:spPr>
          <a:xfrm>
            <a:off x="2322600" y="1488600"/>
            <a:ext cx="4499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solidFill>
                  <a:schemeClr val="dk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4" name="Google Shape;234;p31"/>
          <p:cNvSpPr txBox="1">
            <a:spLocks noGrp="1"/>
          </p:cNvSpPr>
          <p:nvPr>
            <p:ph type="subTitle" idx="1"/>
          </p:nvPr>
        </p:nvSpPr>
        <p:spPr>
          <a:xfrm>
            <a:off x="2322300" y="2129746"/>
            <a:ext cx="4499100" cy="420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35" name="Google Shape;235;p31"/>
          <p:cNvSpPr txBox="1">
            <a:spLocks noGrp="1"/>
          </p:cNvSpPr>
          <p:nvPr>
            <p:ph type="title" idx="2" hasCustomPrompt="1"/>
          </p:nvPr>
        </p:nvSpPr>
        <p:spPr>
          <a:xfrm>
            <a:off x="2322600" y="2959299"/>
            <a:ext cx="4499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solidFill>
                  <a:schemeClr val="dk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6" name="Google Shape;236;p31"/>
          <p:cNvSpPr txBox="1">
            <a:spLocks noGrp="1"/>
          </p:cNvSpPr>
          <p:nvPr>
            <p:ph type="subTitle" idx="3"/>
          </p:nvPr>
        </p:nvSpPr>
        <p:spPr>
          <a:xfrm>
            <a:off x="2322300" y="3604301"/>
            <a:ext cx="4499100" cy="420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37" name="Google Shape;237;p31"/>
          <p:cNvSpPr txBox="1">
            <a:spLocks noGrp="1"/>
          </p:cNvSpPr>
          <p:nvPr>
            <p:ph type="title" idx="4"/>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38" name="Google Shape;238;p31"/>
          <p:cNvPicPr preferRelativeResize="0"/>
          <p:nvPr/>
        </p:nvPicPr>
        <p:blipFill>
          <a:blip r:embed="rId2"/>
          <a:stretch>
            <a:fillRect/>
          </a:stretch>
        </p:blipFill>
        <p:spPr>
          <a:xfrm flipH="1">
            <a:off x="7533425" y="3054550"/>
            <a:ext cx="1389776" cy="1841625"/>
          </a:xfrm>
          <a:prstGeom prst="rect">
            <a:avLst/>
          </a:prstGeom>
          <a:noFill/>
          <a:ln>
            <a:noFill/>
          </a:ln>
        </p:spPr>
      </p:pic>
      <p:pic>
        <p:nvPicPr>
          <p:cNvPr id="239" name="Google Shape;239;p31"/>
          <p:cNvPicPr preferRelativeResize="0"/>
          <p:nvPr/>
        </p:nvPicPr>
        <p:blipFill>
          <a:blip r:embed="rId3"/>
          <a:stretch>
            <a:fillRect/>
          </a:stretch>
        </p:blipFill>
        <p:spPr>
          <a:xfrm flipH="1">
            <a:off x="152400" y="398300"/>
            <a:ext cx="1712621" cy="1616275"/>
          </a:xfrm>
          <a:prstGeom prst="rect">
            <a:avLst/>
          </a:prstGeom>
          <a:noFill/>
          <a:ln>
            <a:noFill/>
          </a:ln>
        </p:spPr>
      </p:pic>
      <p:pic>
        <p:nvPicPr>
          <p:cNvPr id="240" name="Google Shape;240;p31"/>
          <p:cNvPicPr preferRelativeResize="0"/>
          <p:nvPr/>
        </p:nvPicPr>
        <p:blipFill>
          <a:blip r:embed="rId4"/>
          <a:stretch>
            <a:fillRect/>
          </a:stretch>
        </p:blipFill>
        <p:spPr>
          <a:xfrm rot="-4721554">
            <a:off x="667901" y="3783075"/>
            <a:ext cx="505149" cy="1098571"/>
          </a:xfrm>
          <a:prstGeom prst="rect">
            <a:avLst/>
          </a:prstGeom>
          <a:noFill/>
          <a:ln>
            <a:noFill/>
          </a:ln>
        </p:spPr>
      </p:pic>
      <p:pic>
        <p:nvPicPr>
          <p:cNvPr id="241" name="Google Shape;241;p31"/>
          <p:cNvPicPr preferRelativeResize="0"/>
          <p:nvPr/>
        </p:nvPicPr>
        <p:blipFill>
          <a:blip r:embed="rId4"/>
          <a:stretch>
            <a:fillRect/>
          </a:stretch>
        </p:blipFill>
        <p:spPr>
          <a:xfrm rot="1430864" flipH="1">
            <a:off x="8217539" y="860788"/>
            <a:ext cx="505149" cy="109857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46"/>
        <p:cNvGrpSpPr/>
        <p:nvPr/>
      </p:nvGrpSpPr>
      <p:grpSpPr>
        <a:xfrm>
          <a:off x="0" y="0"/>
          <a:ext cx="0" cy="0"/>
          <a:chOff x="0" y="0"/>
          <a:chExt cx="0" cy="0"/>
        </a:xfrm>
      </p:grpSpPr>
      <p:pic>
        <p:nvPicPr>
          <p:cNvPr id="247" name="Google Shape;247;p33"/>
          <p:cNvPicPr preferRelativeResize="0"/>
          <p:nvPr/>
        </p:nvPicPr>
        <p:blipFill>
          <a:blip r:embed="rId2"/>
          <a:stretch>
            <a:fillRect/>
          </a:stretch>
        </p:blipFill>
        <p:spPr>
          <a:xfrm flipH="1">
            <a:off x="7533425" y="3054550"/>
            <a:ext cx="1389776" cy="1841625"/>
          </a:xfrm>
          <a:prstGeom prst="rect">
            <a:avLst/>
          </a:prstGeom>
          <a:noFill/>
          <a:ln>
            <a:noFill/>
          </a:ln>
        </p:spPr>
      </p:pic>
      <p:pic>
        <p:nvPicPr>
          <p:cNvPr id="248" name="Google Shape;248;p33"/>
          <p:cNvPicPr preferRelativeResize="0"/>
          <p:nvPr/>
        </p:nvPicPr>
        <p:blipFill>
          <a:blip r:embed="rId3"/>
          <a:stretch>
            <a:fillRect/>
          </a:stretch>
        </p:blipFill>
        <p:spPr>
          <a:xfrm flipH="1">
            <a:off x="152400" y="398300"/>
            <a:ext cx="1712621" cy="1616275"/>
          </a:xfrm>
          <a:prstGeom prst="rect">
            <a:avLst/>
          </a:prstGeom>
          <a:noFill/>
          <a:ln>
            <a:noFill/>
          </a:ln>
        </p:spPr>
      </p:pic>
      <p:pic>
        <p:nvPicPr>
          <p:cNvPr id="249" name="Google Shape;249;p33"/>
          <p:cNvPicPr preferRelativeResize="0"/>
          <p:nvPr/>
        </p:nvPicPr>
        <p:blipFill>
          <a:blip r:embed="rId4"/>
          <a:stretch>
            <a:fillRect/>
          </a:stretch>
        </p:blipFill>
        <p:spPr>
          <a:xfrm rot="-4721554">
            <a:off x="667901" y="3783075"/>
            <a:ext cx="505149" cy="1098571"/>
          </a:xfrm>
          <a:prstGeom prst="rect">
            <a:avLst/>
          </a:prstGeom>
          <a:noFill/>
          <a:ln>
            <a:noFill/>
          </a:ln>
        </p:spPr>
      </p:pic>
      <p:pic>
        <p:nvPicPr>
          <p:cNvPr id="250" name="Google Shape;250;p33"/>
          <p:cNvPicPr preferRelativeResize="0"/>
          <p:nvPr/>
        </p:nvPicPr>
        <p:blipFill>
          <a:blip r:embed="rId4"/>
          <a:stretch>
            <a:fillRect/>
          </a:stretch>
        </p:blipFill>
        <p:spPr>
          <a:xfrm rot="1430864" flipH="1">
            <a:off x="8217539" y="860788"/>
            <a:ext cx="505149" cy="109857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251"/>
        <p:cNvGrpSpPr/>
        <p:nvPr/>
      </p:nvGrpSpPr>
      <p:grpSpPr>
        <a:xfrm>
          <a:off x="0" y="0"/>
          <a:ext cx="0" cy="0"/>
          <a:chOff x="0" y="0"/>
          <a:chExt cx="0" cy="0"/>
        </a:xfrm>
      </p:grpSpPr>
      <p:pic>
        <p:nvPicPr>
          <p:cNvPr id="252" name="Google Shape;252;p34"/>
          <p:cNvPicPr preferRelativeResize="0"/>
          <p:nvPr/>
        </p:nvPicPr>
        <p:blipFill>
          <a:blip r:embed="rId2"/>
          <a:stretch>
            <a:fillRect/>
          </a:stretch>
        </p:blipFill>
        <p:spPr>
          <a:xfrm rot="-556369" flipH="1">
            <a:off x="8163612" y="4223187"/>
            <a:ext cx="733425" cy="752475"/>
          </a:xfrm>
          <a:prstGeom prst="rect">
            <a:avLst/>
          </a:prstGeom>
          <a:noFill/>
          <a:ln>
            <a:noFill/>
          </a:ln>
        </p:spPr>
      </p:pic>
      <p:pic>
        <p:nvPicPr>
          <p:cNvPr id="253" name="Google Shape;253;p34"/>
          <p:cNvPicPr preferRelativeResize="0"/>
          <p:nvPr/>
        </p:nvPicPr>
        <p:blipFill>
          <a:blip r:embed="rId3"/>
          <a:stretch>
            <a:fillRect/>
          </a:stretch>
        </p:blipFill>
        <p:spPr>
          <a:xfrm rot="-2875662" flipH="1">
            <a:off x="8178201" y="-9774"/>
            <a:ext cx="505149" cy="1098571"/>
          </a:xfrm>
          <a:prstGeom prst="rect">
            <a:avLst/>
          </a:prstGeom>
          <a:noFill/>
          <a:ln>
            <a:noFill/>
          </a:ln>
        </p:spPr>
      </p:pic>
      <p:pic>
        <p:nvPicPr>
          <p:cNvPr id="254" name="Google Shape;254;p34"/>
          <p:cNvPicPr preferRelativeResize="0"/>
          <p:nvPr/>
        </p:nvPicPr>
        <p:blipFill>
          <a:blip r:embed="rId2"/>
          <a:stretch>
            <a:fillRect/>
          </a:stretch>
        </p:blipFill>
        <p:spPr>
          <a:xfrm rot="556369">
            <a:off x="213162" y="4031437"/>
            <a:ext cx="733425" cy="752475"/>
          </a:xfrm>
          <a:prstGeom prst="rect">
            <a:avLst/>
          </a:prstGeom>
          <a:noFill/>
          <a:ln>
            <a:noFill/>
          </a:ln>
        </p:spPr>
      </p:pic>
      <p:pic>
        <p:nvPicPr>
          <p:cNvPr id="255" name="Google Shape;255;p34"/>
          <p:cNvPicPr preferRelativeResize="0"/>
          <p:nvPr/>
        </p:nvPicPr>
        <p:blipFill>
          <a:blip r:embed="rId3"/>
          <a:stretch>
            <a:fillRect/>
          </a:stretch>
        </p:blipFill>
        <p:spPr>
          <a:xfrm rot="-8265222" flipH="1">
            <a:off x="460651" y="182101"/>
            <a:ext cx="505149" cy="109857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256"/>
        <p:cNvGrpSpPr/>
        <p:nvPr/>
      </p:nvGrpSpPr>
      <p:grpSpPr>
        <a:xfrm>
          <a:off x="0" y="0"/>
          <a:ext cx="0" cy="0"/>
          <a:chOff x="0" y="0"/>
          <a:chExt cx="0" cy="0"/>
        </a:xfrm>
      </p:grpSpPr>
      <p:pic>
        <p:nvPicPr>
          <p:cNvPr id="257" name="Google Shape;257;p35"/>
          <p:cNvPicPr preferRelativeResize="0"/>
          <p:nvPr/>
        </p:nvPicPr>
        <p:blipFill>
          <a:blip r:embed="rId2"/>
          <a:stretch>
            <a:fillRect/>
          </a:stretch>
        </p:blipFill>
        <p:spPr>
          <a:xfrm>
            <a:off x="7596196" y="3714750"/>
            <a:ext cx="1526625" cy="1304925"/>
          </a:xfrm>
          <a:prstGeom prst="rect">
            <a:avLst/>
          </a:prstGeom>
          <a:noFill/>
          <a:ln>
            <a:noFill/>
          </a:ln>
        </p:spPr>
      </p:pic>
      <p:pic>
        <p:nvPicPr>
          <p:cNvPr id="258" name="Google Shape;258;p35"/>
          <p:cNvPicPr preferRelativeResize="0"/>
          <p:nvPr/>
        </p:nvPicPr>
        <p:blipFill>
          <a:blip r:embed="rId3"/>
          <a:stretch>
            <a:fillRect/>
          </a:stretch>
        </p:blipFill>
        <p:spPr>
          <a:xfrm>
            <a:off x="90493" y="4146988"/>
            <a:ext cx="524111" cy="904875"/>
          </a:xfrm>
          <a:prstGeom prst="rect">
            <a:avLst/>
          </a:prstGeom>
          <a:noFill/>
          <a:ln>
            <a:noFill/>
          </a:ln>
        </p:spPr>
      </p:pic>
      <p:pic>
        <p:nvPicPr>
          <p:cNvPr id="259" name="Google Shape;259;p35"/>
          <p:cNvPicPr preferRelativeResize="0"/>
          <p:nvPr/>
        </p:nvPicPr>
        <p:blipFill>
          <a:blip r:embed="rId4"/>
          <a:stretch>
            <a:fillRect/>
          </a:stretch>
        </p:blipFill>
        <p:spPr>
          <a:xfrm>
            <a:off x="90495" y="87057"/>
            <a:ext cx="1421947" cy="904875"/>
          </a:xfrm>
          <a:prstGeom prst="rect">
            <a:avLst/>
          </a:prstGeom>
          <a:noFill/>
          <a:ln>
            <a:noFill/>
          </a:ln>
        </p:spPr>
      </p:pic>
      <p:pic>
        <p:nvPicPr>
          <p:cNvPr id="260" name="Google Shape;260;p35"/>
          <p:cNvPicPr preferRelativeResize="0"/>
          <p:nvPr/>
        </p:nvPicPr>
        <p:blipFill>
          <a:blip r:embed="rId5"/>
          <a:stretch>
            <a:fillRect/>
          </a:stretch>
        </p:blipFill>
        <p:spPr>
          <a:xfrm rot="2898431">
            <a:off x="8022425" y="360946"/>
            <a:ext cx="1245677" cy="7408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4683919"/>
            <a:ext cx="2133600" cy="357188"/>
          </a:xfrm>
        </p:spPr>
        <p:txBody>
          <a:bodyPr/>
          <a:lstStyle/>
          <a:p>
            <a:pPr lvl="0" eaLnBrk="1" hangingPunct="1"/>
            <a:endParaRPr lang="en-US"/>
          </a:p>
        </p:txBody>
      </p:sp>
      <p:sp>
        <p:nvSpPr>
          <p:cNvPr id="5" name="Footer Placeholder 4"/>
          <p:cNvSpPr>
            <a:spLocks noGrp="1"/>
          </p:cNvSpPr>
          <p:nvPr>
            <p:ph type="ftr" sz="quarter" idx="11"/>
          </p:nvPr>
        </p:nvSpPr>
        <p:spPr>
          <a:xfrm>
            <a:off x="3124200" y="4683919"/>
            <a:ext cx="2895600" cy="357188"/>
          </a:xfrm>
        </p:spPr>
        <p:txBody>
          <a:bodyPr/>
          <a:lstStyle/>
          <a:p>
            <a:pPr lvl="0" eaLnBrk="1" hangingPunct="1"/>
            <a:endParaRPr lang="en-US"/>
          </a:p>
        </p:txBody>
      </p:sp>
      <p:sp>
        <p:nvSpPr>
          <p:cNvPr id="6" name="Slide Number Placeholder 5"/>
          <p:cNvSpPr>
            <a:spLocks noGrp="1"/>
          </p:cNvSpPr>
          <p:nvPr>
            <p:ph type="sldNum" sz="quarter" idx="12"/>
          </p:nvPr>
        </p:nvSpPr>
        <p:spPr>
          <a:xfrm>
            <a:off x="6553200" y="4683919"/>
            <a:ext cx="2133600" cy="357188"/>
          </a:xfrm>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9525" y="-9525"/>
            <a:ext cx="9153599" cy="5153100"/>
          </a:xfrm>
          <a:prstGeom prst="frame">
            <a:avLst>
              <a:gd name="adj1" fmla="val 6469"/>
            </a:avLst>
          </a:prstGeom>
          <a:solidFill>
            <a:srgbClr val="FFFFFF">
              <a:alpha val="50379"/>
            </a:srgbClr>
          </a:solidFill>
          <a:ln>
            <a:noFill/>
          </a:ln>
        </p:spPr>
        <p:txBody>
          <a:bodyPr lIns="91425" tIns="91425" rIns="91425" bIns="91425" anchor="ctr" anchorCtr="0">
            <a:noAutofit/>
          </a:bodyPr>
          <a:lstStyle/>
          <a:p>
            <a:pPr lvl="0">
              <a:spcBef>
                <a:spcPts val="0"/>
              </a:spcBef>
              <a:buNone/>
            </a:pPr>
          </a:p>
        </p:txBody>
      </p:sp>
      <p:pic>
        <p:nvPicPr>
          <p:cNvPr id="111" name="Shape 111"/>
          <p:cNvPicPr preferRelativeResize="0"/>
          <p:nvPr/>
        </p:nvPicPr>
        <p:blipFill rotWithShape="1">
          <a:blip r:embed="rId2"/>
          <a:srcRect r="17197" b="18533"/>
          <a:stretch>
            <a:fillRect/>
          </a:stretch>
        </p:blipFill>
        <p:spPr>
          <a:xfrm>
            <a:off x="6915150" y="2889624"/>
            <a:ext cx="2228849" cy="2253874"/>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418137" y="-437187"/>
            <a:ext cx="1478298" cy="23336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32"/>
        <p:cNvGrpSpPr/>
        <p:nvPr/>
      </p:nvGrpSpPr>
      <p:grpSpPr>
        <a:xfrm>
          <a:off x="0" y="0"/>
          <a:ext cx="0" cy="0"/>
          <a:chOff x="0" y="0"/>
          <a:chExt cx="0" cy="0"/>
        </a:xfrm>
      </p:grpSpPr>
      <p:pic>
        <p:nvPicPr>
          <p:cNvPr id="33" name="Google Shape;33;p6"/>
          <p:cNvPicPr preferRelativeResize="0"/>
          <p:nvPr/>
        </p:nvPicPr>
        <p:blipFill>
          <a:blip r:embed="rId2"/>
          <a:stretch>
            <a:fillRect/>
          </a:stretch>
        </p:blipFill>
        <p:spPr>
          <a:xfrm rot="10800000">
            <a:off x="7532942" y="4146993"/>
            <a:ext cx="1421947" cy="904875"/>
          </a:xfrm>
          <a:prstGeom prst="rect">
            <a:avLst/>
          </a:prstGeom>
          <a:noFill/>
          <a:ln>
            <a:noFill/>
          </a:ln>
        </p:spPr>
      </p:pic>
      <p:sp>
        <p:nvSpPr>
          <p:cNvPr id="34" name="Google Shape;34;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1276350" y="841725"/>
            <a:ext cx="3822000" cy="890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7" name="Google Shape;37;p7"/>
          <p:cNvSpPr txBox="1">
            <a:spLocks noGrp="1"/>
          </p:cNvSpPr>
          <p:nvPr>
            <p:ph type="body" idx="1"/>
          </p:nvPr>
        </p:nvSpPr>
        <p:spPr>
          <a:xfrm>
            <a:off x="1286312" y="1692100"/>
            <a:ext cx="4257300" cy="2609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p:txBody>
      </p:sp>
      <p:pic>
        <p:nvPicPr>
          <p:cNvPr id="38" name="Google Shape;38;p7"/>
          <p:cNvPicPr preferRelativeResize="0"/>
          <p:nvPr/>
        </p:nvPicPr>
        <p:blipFill>
          <a:blip r:embed="rId2"/>
          <a:stretch>
            <a:fillRect/>
          </a:stretch>
        </p:blipFill>
        <p:spPr>
          <a:xfrm rot="-4145595" flipH="1">
            <a:off x="54767" y="3476843"/>
            <a:ext cx="1316918" cy="1409589"/>
          </a:xfrm>
          <a:prstGeom prst="rect">
            <a:avLst/>
          </a:prstGeom>
          <a:noFill/>
          <a:ln>
            <a:noFill/>
          </a:ln>
        </p:spPr>
      </p:pic>
      <p:pic>
        <p:nvPicPr>
          <p:cNvPr id="39" name="Google Shape;39;p7"/>
          <p:cNvPicPr preferRelativeResize="0"/>
          <p:nvPr/>
        </p:nvPicPr>
        <p:blipFill>
          <a:blip r:embed="rId3"/>
          <a:stretch>
            <a:fillRect/>
          </a:stretch>
        </p:blipFill>
        <p:spPr>
          <a:xfrm rot="1956340" flipH="1">
            <a:off x="401564" y="265463"/>
            <a:ext cx="505149" cy="10985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1388100" y="1307100"/>
            <a:ext cx="6367800" cy="2529300"/>
          </a:xfrm>
          <a:prstGeom prst="rect">
            <a:avLst/>
          </a:prstGeom>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pic>
        <p:nvPicPr>
          <p:cNvPr id="43" name="Google Shape;43;p9"/>
          <p:cNvPicPr preferRelativeResize="0"/>
          <p:nvPr/>
        </p:nvPicPr>
        <p:blipFill>
          <a:blip r:embed="rId2"/>
          <a:stretch>
            <a:fillRect/>
          </a:stretch>
        </p:blipFill>
        <p:spPr>
          <a:xfrm flipH="1">
            <a:off x="204796" y="3645625"/>
            <a:ext cx="1526625" cy="1304925"/>
          </a:xfrm>
          <a:prstGeom prst="rect">
            <a:avLst/>
          </a:prstGeom>
          <a:noFill/>
          <a:ln>
            <a:noFill/>
          </a:ln>
        </p:spPr>
      </p:pic>
      <p:pic>
        <p:nvPicPr>
          <p:cNvPr id="44" name="Google Shape;44;p9"/>
          <p:cNvPicPr preferRelativeResize="0"/>
          <p:nvPr/>
        </p:nvPicPr>
        <p:blipFill>
          <a:blip r:embed="rId3"/>
          <a:stretch>
            <a:fillRect/>
          </a:stretch>
        </p:blipFill>
        <p:spPr>
          <a:xfrm flipH="1">
            <a:off x="147650" y="152399"/>
            <a:ext cx="1330025" cy="1423625"/>
          </a:xfrm>
          <a:prstGeom prst="rect">
            <a:avLst/>
          </a:prstGeom>
          <a:noFill/>
          <a:ln>
            <a:noFill/>
          </a:ln>
        </p:spPr>
      </p:pic>
      <p:sp>
        <p:nvSpPr>
          <p:cNvPr id="45" name="Google Shape;45;p9"/>
          <p:cNvSpPr txBox="1">
            <a:spLocks noGrp="1"/>
          </p:cNvSpPr>
          <p:nvPr>
            <p:ph type="title"/>
          </p:nvPr>
        </p:nvSpPr>
        <p:spPr>
          <a:xfrm>
            <a:off x="713225" y="1327784"/>
            <a:ext cx="4402200" cy="6951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46" name="Google Shape;46;p9"/>
          <p:cNvSpPr txBox="1">
            <a:spLocks noGrp="1"/>
          </p:cNvSpPr>
          <p:nvPr>
            <p:ph type="subTitle" idx="1"/>
          </p:nvPr>
        </p:nvSpPr>
        <p:spPr>
          <a:xfrm>
            <a:off x="713225" y="2022925"/>
            <a:ext cx="5361300" cy="17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713125" y="16015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8000" b="1">
                <a:solidFill>
                  <a:schemeClr val="dk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 name="Google Shape;51;p11"/>
          <p:cNvSpPr txBox="1">
            <a:spLocks noGrp="1"/>
          </p:cNvSpPr>
          <p:nvPr>
            <p:ph type="subTitle" idx="1"/>
          </p:nvPr>
        </p:nvSpPr>
        <p:spPr>
          <a:xfrm>
            <a:off x="1403650" y="27930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pic>
        <p:nvPicPr>
          <p:cNvPr id="52" name="Google Shape;52;p11"/>
          <p:cNvPicPr preferRelativeResize="0"/>
          <p:nvPr/>
        </p:nvPicPr>
        <p:blipFill>
          <a:blip r:embed="rId2"/>
          <a:stretch>
            <a:fillRect/>
          </a:stretch>
        </p:blipFill>
        <p:spPr>
          <a:xfrm flipH="1">
            <a:off x="334250" y="3087450"/>
            <a:ext cx="1389776" cy="1841625"/>
          </a:xfrm>
          <a:prstGeom prst="rect">
            <a:avLst/>
          </a:prstGeom>
          <a:noFill/>
          <a:ln>
            <a:noFill/>
          </a:ln>
        </p:spPr>
      </p:pic>
      <p:pic>
        <p:nvPicPr>
          <p:cNvPr id="53" name="Google Shape;53;p11"/>
          <p:cNvPicPr preferRelativeResize="0"/>
          <p:nvPr/>
        </p:nvPicPr>
        <p:blipFill>
          <a:blip r:embed="rId3"/>
          <a:stretch>
            <a:fillRect/>
          </a:stretch>
        </p:blipFill>
        <p:spPr>
          <a:xfrm flipH="1">
            <a:off x="7170850" y="114300"/>
            <a:ext cx="1783800" cy="1683450"/>
          </a:xfrm>
          <a:prstGeom prst="rect">
            <a:avLst/>
          </a:prstGeom>
          <a:noFill/>
          <a:ln>
            <a:noFill/>
          </a:ln>
        </p:spPr>
      </p:pic>
      <p:pic>
        <p:nvPicPr>
          <p:cNvPr id="54" name="Google Shape;54;p11"/>
          <p:cNvPicPr preferRelativeResize="0"/>
          <p:nvPr/>
        </p:nvPicPr>
        <p:blipFill>
          <a:blip r:embed="rId4"/>
          <a:stretch>
            <a:fillRect/>
          </a:stretch>
        </p:blipFill>
        <p:spPr>
          <a:xfrm rot="4721554" flipH="1">
            <a:off x="7506414" y="3916875"/>
            <a:ext cx="505149" cy="1098571"/>
          </a:xfrm>
          <a:prstGeom prst="rect">
            <a:avLst/>
          </a:prstGeom>
          <a:noFill/>
          <a:ln>
            <a:noFill/>
          </a:ln>
        </p:spPr>
      </p:pic>
      <p:pic>
        <p:nvPicPr>
          <p:cNvPr id="55" name="Google Shape;55;p11"/>
          <p:cNvPicPr preferRelativeResize="0"/>
          <p:nvPr/>
        </p:nvPicPr>
        <p:blipFill>
          <a:blip r:embed="rId4"/>
          <a:stretch>
            <a:fillRect/>
          </a:stretch>
        </p:blipFill>
        <p:spPr>
          <a:xfrm rot="2700052" flipH="1">
            <a:off x="562939" y="287850"/>
            <a:ext cx="505149" cy="109857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5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3">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704850" y="2984025"/>
            <a:ext cx="3249300" cy="841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p:txBody>
      </p:sp>
      <p:sp>
        <p:nvSpPr>
          <p:cNvPr id="73" name="Google Shape;73;p14"/>
          <p:cNvSpPr txBox="1">
            <a:spLocks noGrp="1"/>
          </p:cNvSpPr>
          <p:nvPr>
            <p:ph type="title" idx="2" hasCustomPrompt="1"/>
          </p:nvPr>
        </p:nvSpPr>
        <p:spPr>
          <a:xfrm>
            <a:off x="2125350" y="1331025"/>
            <a:ext cx="1828800" cy="1020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600" b="1">
                <a:solidFill>
                  <a:schemeClr val="dk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74" name="Google Shape;74;p14"/>
          <p:cNvSpPr txBox="1">
            <a:spLocks noGrp="1"/>
          </p:cNvSpPr>
          <p:nvPr>
            <p:ph type="subTitle" idx="1"/>
          </p:nvPr>
        </p:nvSpPr>
        <p:spPr>
          <a:xfrm>
            <a:off x="704850" y="3825825"/>
            <a:ext cx="3249300" cy="50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13.png"/><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8"/>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Handlee"/>
              <a:buNone/>
              <a:defRPr sz="3000">
                <a:solidFill>
                  <a:schemeClr val="dk2"/>
                </a:solidFill>
                <a:latin typeface="Handlee"/>
                <a:ea typeface="Handlee"/>
                <a:cs typeface="Handlee"/>
                <a:sym typeface="Handlee"/>
              </a:defRPr>
            </a:lvl1pPr>
            <a:lvl2pPr lvl="1"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2pPr>
            <a:lvl3pPr lvl="2"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3pPr>
            <a:lvl4pPr lvl="3"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4pPr>
            <a:lvl5pPr lvl="4"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5pPr>
            <a:lvl6pPr lvl="5"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6pPr>
            <a:lvl7pPr lvl="6"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7pPr>
            <a:lvl8pPr lvl="7"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8pPr>
            <a:lvl9pPr lvl="8" rtl="0">
              <a:spcBef>
                <a:spcPts val="0"/>
              </a:spcBef>
              <a:spcAft>
                <a:spcPts val="0"/>
              </a:spcAft>
              <a:buClr>
                <a:schemeClr val="dk2"/>
              </a:buClr>
              <a:buSzPts val="3000"/>
              <a:buFont typeface="Great Vibes"/>
              <a:buNone/>
              <a:defRPr sz="3000">
                <a:solidFill>
                  <a:schemeClr val="dk2"/>
                </a:solidFill>
                <a:latin typeface="Great Vibes"/>
                <a:ea typeface="Great Vibes"/>
                <a:cs typeface="Great Vibes"/>
                <a:sym typeface="Great Vibes"/>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14.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6.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6.xml"/><Relationship Id="rId2" Type="http://schemas.openxmlformats.org/officeDocument/2006/relationships/image" Target="../media/image19.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6.xml"/><Relationship Id="rId2" Type="http://schemas.openxmlformats.org/officeDocument/2006/relationships/image" Target="../media/image20.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1.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1.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3.jpeg"/><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1.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1.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6.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6.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6.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6.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6.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6.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6.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6.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6.xml"/><Relationship Id="rId4" Type="http://schemas.openxmlformats.org/officeDocument/2006/relationships/image" Target="../media/image21.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26.png"/><Relationship Id="rId2" Type="http://schemas.microsoft.com/office/2007/relationships/media" Target="../media/media1.mp4"/><Relationship Id="rId1" Type="http://schemas.openxmlformats.org/officeDocument/2006/relationships/video" Target="../media/media1.mp4"/></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xml"/><Relationship Id="rId2" Type="http://schemas.openxmlformats.org/officeDocument/2006/relationships/image" Target="../media/image16.png"/><Relationship Id="rId1" Type="http://schemas.openxmlformats.org/officeDocument/2006/relationships/image" Target="../media/image29.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0.xml"/><Relationship Id="rId2" Type="http://schemas.openxmlformats.org/officeDocument/2006/relationships/image" Target="../media/image29.jpeg"/><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Picture 99"/>
          <p:cNvPicPr/>
          <p:nvPr/>
        </p:nvPicPr>
        <p:blipFill>
          <a:blip r:embed="rId1"/>
          <a:stretch>
            <a:fillRect/>
          </a:stretch>
        </p:blipFill>
        <p:spPr>
          <a:xfrm>
            <a:off x="2592070" y="2286000"/>
            <a:ext cx="4514850" cy="2710815"/>
          </a:xfrm>
          <a:prstGeom prst="rect">
            <a:avLst/>
          </a:prstGeom>
          <a:noFill/>
          <a:ln w="9525">
            <a:noFill/>
          </a:ln>
        </p:spPr>
      </p:pic>
      <p:sp>
        <p:nvSpPr>
          <p:cNvPr id="3" name="Text Box 2"/>
          <p:cNvSpPr txBox="1"/>
          <p:nvPr/>
        </p:nvSpPr>
        <p:spPr>
          <a:xfrm>
            <a:off x="1510030" y="884555"/>
            <a:ext cx="6870065" cy="1198880"/>
          </a:xfrm>
          <a:prstGeom prst="rect">
            <a:avLst/>
          </a:prstGeom>
          <a:noFill/>
        </p:spPr>
        <p:txBody>
          <a:bodyPr wrap="square" rtlCol="0">
            <a:spAutoFit/>
          </a:bodyPr>
          <a:p>
            <a:pPr algn="ctr"/>
            <a:r>
              <a:rPr lang="en-US" sz="7200">
                <a:solidFill>
                  <a:srgbClr val="7030A0"/>
                </a:solidFill>
                <a:latin typeface="Showcard Gothic" panose="04020904020102020604" charset="0"/>
                <a:cs typeface="Showcard Gothic" panose="04020904020102020604" charset="0"/>
              </a:rPr>
              <a:t>KÍNH CHÀO </a:t>
            </a:r>
            <a:endParaRPr lang="en-US" sz="7200">
              <a:solidFill>
                <a:srgbClr val="7030A0"/>
              </a:solidFill>
              <a:latin typeface="Showcard Gothic" panose="04020904020102020604" charset="0"/>
              <a:cs typeface="Showcard Gothic" panose="040209040201020206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Text Box 1"/>
          <p:cNvSpPr txBox="1"/>
          <p:nvPr/>
        </p:nvSpPr>
        <p:spPr>
          <a:xfrm>
            <a:off x="1035050" y="116205"/>
            <a:ext cx="7733665" cy="953135"/>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 CÁC PHƯƠNG PHÁP SẢN XUẤT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219710" y="1201420"/>
            <a:ext cx="6978015" cy="521970"/>
          </a:xfrm>
          <a:prstGeom prst="rect">
            <a:avLst/>
          </a:prstGeom>
          <a:solidFill>
            <a:schemeClr val="bg1">
              <a:lumMod val="75000"/>
            </a:schemeClr>
          </a:solidFill>
        </p:spPr>
        <p:txBody>
          <a:bodyPr wrap="square" rtlCol="0">
            <a:spAutoFit/>
          </a:bodyPr>
          <a:p>
            <a:r>
              <a:rPr lang="en-US" sz="2800">
                <a:solidFill>
                  <a:srgbClr val="7030A0"/>
                </a:solidFill>
                <a:latin typeface="Times New Roman" panose="02020603050405020304" charset="0"/>
                <a:cs typeface="Times New Roman" panose="02020603050405020304" charset="0"/>
              </a:rPr>
              <a:t>1. Phương pháp sản xuất thức ăn truyền  thống:</a:t>
            </a:r>
            <a:endParaRPr lang="en-US" sz="2800">
              <a:solidFill>
                <a:srgbClr val="7030A0"/>
              </a:solidFill>
              <a:latin typeface="Times New Roman" panose="02020603050405020304" charset="0"/>
              <a:cs typeface="Times New Roman" panose="02020603050405020304" charset="0"/>
            </a:endParaRPr>
          </a:p>
        </p:txBody>
      </p:sp>
      <p:pic>
        <p:nvPicPr>
          <p:cNvPr id="28" name="Google Shape;1023;p75"/>
          <p:cNvPicPr preferRelativeResize="0"/>
          <p:nvPr/>
        </p:nvPicPr>
        <p:blipFill>
          <a:blip r:embed="rId1"/>
          <a:stretch>
            <a:fillRect/>
          </a:stretch>
        </p:blipFill>
        <p:spPr>
          <a:xfrm rot="3420000">
            <a:off x="-120643" y="3912716"/>
            <a:ext cx="813484" cy="1257737"/>
          </a:xfrm>
          <a:prstGeom prst="rect">
            <a:avLst/>
          </a:prstGeom>
          <a:noFill/>
          <a:ln>
            <a:noFill/>
          </a:ln>
        </p:spPr>
      </p:pic>
      <p:pic>
        <p:nvPicPr>
          <p:cNvPr id="5" name="Google Shape;1023;p75"/>
          <p:cNvPicPr preferRelativeResize="0"/>
          <p:nvPr/>
        </p:nvPicPr>
        <p:blipFill>
          <a:blip r:embed="rId1"/>
          <a:stretch>
            <a:fillRect/>
          </a:stretch>
        </p:blipFill>
        <p:spPr>
          <a:xfrm rot="9360000">
            <a:off x="642" y="-299874"/>
            <a:ext cx="813484" cy="1257737"/>
          </a:xfrm>
          <a:prstGeom prst="rect">
            <a:avLst/>
          </a:prstGeom>
          <a:noFill/>
          <a:ln>
            <a:noFill/>
          </a:ln>
        </p:spPr>
      </p:pic>
      <p:pic>
        <p:nvPicPr>
          <p:cNvPr id="6" name="Google Shape;1023;p75"/>
          <p:cNvPicPr preferRelativeResize="0"/>
          <p:nvPr/>
        </p:nvPicPr>
        <p:blipFill>
          <a:blip r:embed="rId1"/>
          <a:stretch>
            <a:fillRect/>
          </a:stretch>
        </p:blipFill>
        <p:spPr>
          <a:xfrm rot="19980000">
            <a:off x="8209287" y="4084801"/>
            <a:ext cx="813484" cy="1257737"/>
          </a:xfrm>
          <a:prstGeom prst="rect">
            <a:avLst/>
          </a:prstGeom>
          <a:noFill/>
          <a:ln>
            <a:noFill/>
          </a:ln>
        </p:spPr>
      </p:pic>
      <p:sp>
        <p:nvSpPr>
          <p:cNvPr id="7" name="Text Box 6"/>
          <p:cNvSpPr txBox="1"/>
          <p:nvPr/>
        </p:nvSpPr>
        <p:spPr>
          <a:xfrm>
            <a:off x="593090" y="1856105"/>
            <a:ext cx="6706870" cy="521970"/>
          </a:xfrm>
          <a:prstGeom prst="rect">
            <a:avLst/>
          </a:prstGeom>
          <a:noFill/>
        </p:spPr>
        <p:txBody>
          <a:bodyPr wrap="square" rtlCol="0">
            <a:spAutoFit/>
          </a:bodyPr>
          <a:p>
            <a:r>
              <a:rPr lang="en-US" sz="2800">
                <a:latin typeface="Times New Roman" panose="02020603050405020304" charset="0"/>
                <a:cs typeface="Times New Roman" panose="02020603050405020304" charset="0"/>
              </a:rPr>
              <a:t>- Sử dụng: Trực tiếp, phơi khô, nghiền nhỏ.</a:t>
            </a:r>
            <a:endParaRPr 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0" fill="hold"/>
                                        <p:tgtEl>
                                          <p:spTgt spid="7"/>
                                        </p:tgtEl>
                                        <p:attrNameLst>
                                          <p:attrName>ppt_x</p:attrName>
                                        </p:attrNameLst>
                                      </p:cBhvr>
                                      <p:tavLst>
                                        <p:tav tm="0">
                                          <p:val>
                                            <p:strVal val="#ppt_x"/>
                                          </p:val>
                                        </p:tav>
                                        <p:tav tm="100000">
                                          <p:val>
                                            <p:strVal val="#ppt_x"/>
                                          </p:val>
                                        </p:tav>
                                      </p:tavLst>
                                    </p:anim>
                                    <p:anim calcmode="lin" valueType="num">
                                      <p:cBhvr additive="base">
                                        <p:cTn id="14"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4" name="Title 3"/>
          <p:cNvSpPr>
            <a:spLocks noGrp="1"/>
          </p:cNvSpPr>
          <p:nvPr>
            <p:ph type="title"/>
          </p:nvPr>
        </p:nvSpPr>
        <p:spPr/>
        <p:txBody>
          <a:bodyPr/>
          <a:p>
            <a:endParaRPr lang="en-US"/>
          </a:p>
        </p:txBody>
      </p:sp>
      <p:sp>
        <p:nvSpPr>
          <p:cNvPr id="2" name="Text Box 1"/>
          <p:cNvSpPr txBox="1"/>
          <p:nvPr/>
        </p:nvSpPr>
        <p:spPr>
          <a:xfrm>
            <a:off x="1035050" y="116205"/>
            <a:ext cx="7733665" cy="953135"/>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 CÁC PHƯƠNG PHÁP SẢN XUẤT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242570" y="1122680"/>
            <a:ext cx="8235950" cy="521970"/>
          </a:xfrm>
          <a:prstGeom prst="rect">
            <a:avLst/>
          </a:prstGeom>
          <a:solidFill>
            <a:schemeClr val="bg1">
              <a:lumMod val="75000"/>
            </a:schemeClr>
          </a:solidFill>
        </p:spPr>
        <p:txBody>
          <a:bodyPr wrap="square" rtlCol="0">
            <a:spAutoFit/>
          </a:bodyPr>
          <a:p>
            <a:r>
              <a:rPr lang="en-US" sz="2800">
                <a:solidFill>
                  <a:srgbClr val="7030A0"/>
                </a:solidFill>
                <a:latin typeface="Times New Roman" panose="02020603050405020304" charset="0"/>
                <a:cs typeface="Times New Roman" panose="02020603050405020304" charset="0"/>
                <a:sym typeface="+mn-ea"/>
              </a:rPr>
              <a:t>2</a:t>
            </a:r>
            <a:r>
              <a:rPr lang="en-US" sz="2800">
                <a:solidFill>
                  <a:srgbClr val="7030A0"/>
                </a:solidFill>
                <a:latin typeface="Times New Roman" panose="02020603050405020304" charset="0"/>
                <a:cs typeface="Times New Roman" panose="02020603050405020304" charset="0"/>
              </a:rPr>
              <a:t>. Phương pháp sản xuất thức ăn hỗn hợp truyền thống:</a:t>
            </a:r>
            <a:endParaRPr lang="en-US" sz="2800">
              <a:solidFill>
                <a:srgbClr val="7030A0"/>
              </a:solidFill>
              <a:latin typeface="Times New Roman" panose="02020603050405020304" charset="0"/>
              <a:cs typeface="Times New Roman" panose="02020603050405020304" charset="0"/>
            </a:endParaRPr>
          </a:p>
        </p:txBody>
      </p:sp>
      <p:pic>
        <p:nvPicPr>
          <p:cNvPr id="28" name="Google Shape;1023;p75"/>
          <p:cNvPicPr preferRelativeResize="0"/>
          <p:nvPr/>
        </p:nvPicPr>
        <p:blipFill>
          <a:blip r:embed="rId1"/>
          <a:stretch>
            <a:fillRect/>
          </a:stretch>
        </p:blipFill>
        <p:spPr>
          <a:xfrm rot="3420000">
            <a:off x="-120643" y="3912716"/>
            <a:ext cx="813484" cy="1257737"/>
          </a:xfrm>
          <a:prstGeom prst="rect">
            <a:avLst/>
          </a:prstGeom>
          <a:noFill/>
          <a:ln>
            <a:noFill/>
          </a:ln>
        </p:spPr>
      </p:pic>
      <p:pic>
        <p:nvPicPr>
          <p:cNvPr id="5" name="Google Shape;1023;p75"/>
          <p:cNvPicPr preferRelativeResize="0"/>
          <p:nvPr/>
        </p:nvPicPr>
        <p:blipFill>
          <a:blip r:embed="rId1"/>
          <a:stretch>
            <a:fillRect/>
          </a:stretch>
        </p:blipFill>
        <p:spPr>
          <a:xfrm rot="9360000">
            <a:off x="642" y="-299874"/>
            <a:ext cx="813484" cy="1257737"/>
          </a:xfrm>
          <a:prstGeom prst="rect">
            <a:avLst/>
          </a:prstGeom>
          <a:noFill/>
          <a:ln>
            <a:noFill/>
          </a:ln>
        </p:spPr>
      </p:pic>
      <p:pic>
        <p:nvPicPr>
          <p:cNvPr id="6" name="Google Shape;1023;p75"/>
          <p:cNvPicPr preferRelativeResize="0"/>
          <p:nvPr/>
        </p:nvPicPr>
        <p:blipFill>
          <a:blip r:embed="rId1"/>
          <a:stretch>
            <a:fillRect/>
          </a:stretch>
        </p:blipFill>
        <p:spPr>
          <a:xfrm rot="19980000">
            <a:off x="8209287" y="4084801"/>
            <a:ext cx="813484" cy="1257737"/>
          </a:xfrm>
          <a:prstGeom prst="rect">
            <a:avLst/>
          </a:prstGeom>
          <a:noFill/>
          <a:ln>
            <a:noFill/>
          </a:ln>
        </p:spPr>
      </p:pic>
      <p:sp>
        <p:nvSpPr>
          <p:cNvPr id="7" name="Text Box 6"/>
          <p:cNvSpPr txBox="1"/>
          <p:nvPr/>
        </p:nvSpPr>
        <p:spPr>
          <a:xfrm>
            <a:off x="412750" y="1698625"/>
            <a:ext cx="2608580" cy="521970"/>
          </a:xfrm>
          <a:prstGeom prst="rect">
            <a:avLst/>
          </a:prstGeom>
          <a:noFill/>
        </p:spPr>
        <p:txBody>
          <a:bodyPr wrap="square" rtlCol="0">
            <a:spAutoFit/>
          </a:bodyPr>
          <a:p>
            <a:r>
              <a:rPr lang="en-US" sz="2800">
                <a:latin typeface="Times New Roman" panose="02020603050405020304" charset="0"/>
                <a:cs typeface="Times New Roman" panose="02020603050405020304" charset="0"/>
              </a:rPr>
              <a:t>- Dạng thức ăn</a:t>
            </a:r>
            <a:endParaRPr lang="en-US" sz="2800">
              <a:latin typeface="Times New Roman" panose="02020603050405020304" charset="0"/>
              <a:cs typeface="Times New Roman" panose="02020603050405020304" charset="0"/>
            </a:endParaRPr>
          </a:p>
        </p:txBody>
      </p:sp>
      <p:pic>
        <p:nvPicPr>
          <p:cNvPr id="103" name="Content Placeholder 102"/>
          <p:cNvPicPr>
            <a:picLocks noChangeAspect="1"/>
          </p:cNvPicPr>
          <p:nvPr>
            <p:ph idx="1"/>
          </p:nvPr>
        </p:nvPicPr>
        <p:blipFill>
          <a:blip r:embed="rId2"/>
          <a:stretch>
            <a:fillRect/>
          </a:stretch>
        </p:blipFill>
        <p:spPr>
          <a:xfrm>
            <a:off x="944245" y="2220595"/>
            <a:ext cx="3598545" cy="2696210"/>
          </a:xfrm>
          <a:prstGeom prst="rect">
            <a:avLst/>
          </a:prstGeom>
          <a:noFill/>
          <a:ln w="9525">
            <a:noFill/>
          </a:ln>
        </p:spPr>
      </p:pic>
      <p:pic>
        <p:nvPicPr>
          <p:cNvPr id="104" name="Picture 103"/>
          <p:cNvPicPr/>
          <p:nvPr/>
        </p:nvPicPr>
        <p:blipFill>
          <a:blip r:embed="rId3"/>
          <a:stretch>
            <a:fillRect/>
          </a:stretch>
        </p:blipFill>
        <p:spPr>
          <a:xfrm>
            <a:off x="4791075" y="2220595"/>
            <a:ext cx="3263265" cy="2696210"/>
          </a:xfrm>
          <a:prstGeom prst="rect">
            <a:avLst/>
          </a:prstGeom>
          <a:noFill/>
          <a:ln w="9525">
            <a:noFill/>
          </a:ln>
        </p:spPr>
      </p:pic>
      <p:sp>
        <p:nvSpPr>
          <p:cNvPr id="8" name="Text Box 7"/>
          <p:cNvSpPr txBox="1"/>
          <p:nvPr/>
        </p:nvSpPr>
        <p:spPr>
          <a:xfrm>
            <a:off x="2821940" y="4281170"/>
            <a:ext cx="1619250" cy="521970"/>
          </a:xfrm>
          <a:prstGeom prst="rect">
            <a:avLst/>
          </a:prstGeom>
          <a:solidFill>
            <a:schemeClr val="accent6">
              <a:lumMod val="85000"/>
            </a:schemeClr>
          </a:solidFill>
        </p:spPr>
        <p:txBody>
          <a:bodyPr wrap="square" rtlCol="0">
            <a:spAutoFit/>
          </a:bodyPr>
          <a:p>
            <a:pPr algn="ctr"/>
            <a:r>
              <a:rPr lang="en-US" sz="2800">
                <a:latin typeface="Times New Roman" panose="02020603050405020304" charset="0"/>
                <a:cs typeface="Times New Roman" panose="02020603050405020304" charset="0"/>
              </a:rPr>
              <a:t>Dạng bột</a:t>
            </a:r>
            <a:endParaRPr lang="en-US" sz="2800">
              <a:latin typeface="Times New Roman" panose="02020603050405020304" charset="0"/>
              <a:cs typeface="Times New Roman" panose="02020603050405020304" charset="0"/>
            </a:endParaRPr>
          </a:p>
        </p:txBody>
      </p:sp>
      <p:sp>
        <p:nvSpPr>
          <p:cNvPr id="9" name="Text Box 8"/>
          <p:cNvSpPr txBox="1"/>
          <p:nvPr/>
        </p:nvSpPr>
        <p:spPr>
          <a:xfrm>
            <a:off x="6228080" y="4340860"/>
            <a:ext cx="1826260" cy="521970"/>
          </a:xfrm>
          <a:prstGeom prst="rect">
            <a:avLst/>
          </a:prstGeom>
          <a:solidFill>
            <a:schemeClr val="accent6">
              <a:lumMod val="85000"/>
            </a:schemeClr>
          </a:solidFill>
        </p:spPr>
        <p:txBody>
          <a:bodyPr wrap="square" rtlCol="0">
            <a:spAutoFit/>
          </a:bodyPr>
          <a:p>
            <a:pPr algn="ctr"/>
            <a:r>
              <a:rPr lang="en-US" sz="2800">
                <a:latin typeface="Times New Roman" panose="02020603050405020304" charset="0"/>
                <a:cs typeface="Times New Roman" panose="02020603050405020304" charset="0"/>
              </a:rPr>
              <a:t>Dạng viên</a:t>
            </a:r>
            <a:endParaRPr 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03"/>
                                        </p:tgtEl>
                                        <p:attrNameLst>
                                          <p:attrName>style.visibility</p:attrName>
                                        </p:attrNameLst>
                                      </p:cBhvr>
                                      <p:to>
                                        <p:strVal val="visible"/>
                                      </p:to>
                                    </p:set>
                                    <p:anim calcmode="lin" valueType="num">
                                      <p:cBhvr>
                                        <p:cTn id="21" dur="500" fill="hold"/>
                                        <p:tgtEl>
                                          <p:spTgt spid="103"/>
                                        </p:tgtEl>
                                        <p:attrNameLst>
                                          <p:attrName>ppt_w</p:attrName>
                                        </p:attrNameLst>
                                      </p:cBhvr>
                                      <p:tavLst>
                                        <p:tav tm="0">
                                          <p:val>
                                            <p:fltVal val="0"/>
                                          </p:val>
                                        </p:tav>
                                        <p:tav tm="100000">
                                          <p:val>
                                            <p:strVal val="#ppt_w"/>
                                          </p:val>
                                        </p:tav>
                                      </p:tavLst>
                                    </p:anim>
                                    <p:anim calcmode="lin" valueType="num">
                                      <p:cBhvr>
                                        <p:cTn id="22" dur="500" fill="hold"/>
                                        <p:tgtEl>
                                          <p:spTgt spid="103"/>
                                        </p:tgtEl>
                                        <p:attrNameLst>
                                          <p:attrName>ppt_h</p:attrName>
                                        </p:attrNameLst>
                                      </p:cBhvr>
                                      <p:tavLst>
                                        <p:tav tm="0">
                                          <p:val>
                                            <p:fltVal val="0"/>
                                          </p:val>
                                        </p:tav>
                                        <p:tav tm="100000">
                                          <p:val>
                                            <p:strVal val="#ppt_h"/>
                                          </p:val>
                                        </p:tav>
                                      </p:tavLst>
                                    </p:anim>
                                    <p:anim calcmode="lin" valueType="num">
                                      <p:cBhvr>
                                        <p:cTn id="23" dur="500" fill="hold"/>
                                        <p:tgtEl>
                                          <p:spTgt spid="103"/>
                                        </p:tgtEl>
                                        <p:attrNameLst>
                                          <p:attrName>style.rotation</p:attrName>
                                        </p:attrNameLst>
                                      </p:cBhvr>
                                      <p:tavLst>
                                        <p:tav tm="0">
                                          <p:val>
                                            <p:fltVal val="360"/>
                                          </p:val>
                                        </p:tav>
                                        <p:tav tm="100000">
                                          <p:val>
                                            <p:fltVal val="0"/>
                                          </p:val>
                                        </p:tav>
                                      </p:tavLst>
                                    </p:anim>
                                    <p:animEffect transition="in" filter="fade">
                                      <p:cBhvr>
                                        <p:cTn id="24" dur="500"/>
                                        <p:tgtEl>
                                          <p:spTgt spid="10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circle(in)">
                                      <p:cBhvr>
                                        <p:cTn id="29" dur="2000"/>
                                        <p:tgtEl>
                                          <p:spTgt spid="104"/>
                                        </p:tgtEl>
                                      </p:cBhvr>
                                    </p:animEffect>
                                  </p:childTnLst>
                                </p:cTn>
                              </p:par>
                            </p:childTnLst>
                          </p:cTn>
                        </p:par>
                      </p:childTnLst>
                    </p:cTn>
                  </p:par>
                  <p:par>
                    <p:cTn id="30" fill="hold">
                      <p:stCondLst>
                        <p:cond delay="indefinite"/>
                      </p:stCondLst>
                      <p:childTnLst>
                        <p:par>
                          <p:cTn id="31" fill="hold">
                            <p:stCondLst>
                              <p:cond delay="0"/>
                            </p:stCondLst>
                            <p:childTnLst>
                              <p:par>
                                <p:cTn id="32" presetID="7"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0" fill="hold"/>
                                        <p:tgtEl>
                                          <p:spTgt spid="8"/>
                                        </p:tgtEl>
                                        <p:attrNameLst>
                                          <p:attrName>ppt_x</p:attrName>
                                        </p:attrNameLst>
                                      </p:cBhvr>
                                      <p:tavLst>
                                        <p:tav tm="0">
                                          <p:val>
                                            <p:strVal val="#ppt_x"/>
                                          </p:val>
                                        </p:tav>
                                        <p:tav tm="100000">
                                          <p:val>
                                            <p:strVal val="#ppt_x"/>
                                          </p:val>
                                        </p:tav>
                                      </p:tavLst>
                                    </p:anim>
                                    <p:anim calcmode="lin" valueType="num">
                                      <p:cBhvr additive="base">
                                        <p:cTn id="35"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7"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0" fill="hold"/>
                                        <p:tgtEl>
                                          <p:spTgt spid="9"/>
                                        </p:tgtEl>
                                        <p:attrNameLst>
                                          <p:attrName>ppt_x</p:attrName>
                                        </p:attrNameLst>
                                      </p:cBhvr>
                                      <p:tavLst>
                                        <p:tav tm="0">
                                          <p:val>
                                            <p:strVal val="#ppt_x"/>
                                          </p:val>
                                        </p:tav>
                                        <p:tav tm="100000">
                                          <p:val>
                                            <p:strVal val="#ppt_x"/>
                                          </p:val>
                                        </p:tav>
                                      </p:tavLst>
                                    </p:anim>
                                    <p:anim calcmode="lin" valueType="num">
                                      <p:cBhvr additive="base">
                                        <p:cTn id="41"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7" grpId="0"/>
      <p:bldP spid="7" grpId="1"/>
      <p:bldP spid="8" grpId="0" animBg="1"/>
      <p:bldP spid="8"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 name="Text Box 2"/>
          <p:cNvSpPr txBox="1"/>
          <p:nvPr/>
        </p:nvSpPr>
        <p:spPr>
          <a:xfrm>
            <a:off x="908050" y="67945"/>
            <a:ext cx="7952740" cy="521970"/>
          </a:xfrm>
          <a:prstGeom prst="rect">
            <a:avLst/>
          </a:prstGeom>
          <a:solidFill>
            <a:schemeClr val="bg1">
              <a:lumMod val="75000"/>
            </a:schemeClr>
          </a:solidFill>
        </p:spPr>
        <p:txBody>
          <a:bodyPr wrap="square" rtlCol="0">
            <a:spAutoFit/>
          </a:bodyPr>
          <a:p>
            <a:r>
              <a:rPr lang="en-US" sz="2800">
                <a:solidFill>
                  <a:srgbClr val="7030A0"/>
                </a:solidFill>
                <a:latin typeface="Times New Roman" panose="02020603050405020304" charset="0"/>
                <a:cs typeface="Times New Roman" panose="02020603050405020304" charset="0"/>
                <a:sym typeface="+mn-ea"/>
              </a:rPr>
              <a:t>2</a:t>
            </a:r>
            <a:r>
              <a:rPr lang="en-US" sz="2800">
                <a:solidFill>
                  <a:srgbClr val="7030A0"/>
                </a:solidFill>
                <a:latin typeface="Times New Roman" panose="02020603050405020304" charset="0"/>
                <a:cs typeface="Times New Roman" panose="02020603050405020304" charset="0"/>
              </a:rPr>
              <a:t>. Phương pháp sản xuất thức ăn hỗn hợp hoàn chỉnh:</a:t>
            </a:r>
            <a:endParaRPr lang="en-US" sz="2800">
              <a:solidFill>
                <a:srgbClr val="7030A0"/>
              </a:solidFill>
              <a:latin typeface="Times New Roman" panose="02020603050405020304" charset="0"/>
              <a:cs typeface="Times New Roman" panose="02020603050405020304" charset="0"/>
            </a:endParaRPr>
          </a:p>
        </p:txBody>
      </p:sp>
      <p:pic>
        <p:nvPicPr>
          <p:cNvPr id="28" name="Google Shape;1023;p75"/>
          <p:cNvPicPr preferRelativeResize="0"/>
          <p:nvPr/>
        </p:nvPicPr>
        <p:blipFill>
          <a:blip r:embed="rId1"/>
          <a:stretch>
            <a:fillRect/>
          </a:stretch>
        </p:blipFill>
        <p:spPr>
          <a:xfrm rot="3420000">
            <a:off x="-120643" y="3912716"/>
            <a:ext cx="813484" cy="1257737"/>
          </a:xfrm>
          <a:prstGeom prst="rect">
            <a:avLst/>
          </a:prstGeom>
          <a:noFill/>
          <a:ln>
            <a:noFill/>
          </a:ln>
        </p:spPr>
      </p:pic>
      <p:pic>
        <p:nvPicPr>
          <p:cNvPr id="5" name="Google Shape;1023;p75"/>
          <p:cNvPicPr preferRelativeResize="0"/>
          <p:nvPr/>
        </p:nvPicPr>
        <p:blipFill>
          <a:blip r:embed="rId1"/>
          <a:stretch>
            <a:fillRect/>
          </a:stretch>
        </p:blipFill>
        <p:spPr>
          <a:xfrm rot="9360000">
            <a:off x="642" y="-299874"/>
            <a:ext cx="813484" cy="1257737"/>
          </a:xfrm>
          <a:prstGeom prst="rect">
            <a:avLst/>
          </a:prstGeom>
          <a:noFill/>
          <a:ln>
            <a:noFill/>
          </a:ln>
        </p:spPr>
      </p:pic>
      <p:pic>
        <p:nvPicPr>
          <p:cNvPr id="6" name="Google Shape;1023;p75"/>
          <p:cNvPicPr preferRelativeResize="0"/>
          <p:nvPr/>
        </p:nvPicPr>
        <p:blipFill>
          <a:blip r:embed="rId1"/>
          <a:stretch>
            <a:fillRect/>
          </a:stretch>
        </p:blipFill>
        <p:spPr>
          <a:xfrm rot="19980000">
            <a:off x="8209287" y="4084801"/>
            <a:ext cx="813484" cy="1257737"/>
          </a:xfrm>
          <a:prstGeom prst="rect">
            <a:avLst/>
          </a:prstGeom>
          <a:noFill/>
          <a:ln>
            <a:noFill/>
          </a:ln>
        </p:spPr>
      </p:pic>
      <p:sp>
        <p:nvSpPr>
          <p:cNvPr id="7" name="Text Box 6"/>
          <p:cNvSpPr txBox="1"/>
          <p:nvPr/>
        </p:nvSpPr>
        <p:spPr>
          <a:xfrm>
            <a:off x="908050" y="657860"/>
            <a:ext cx="3434080" cy="521970"/>
          </a:xfrm>
          <a:prstGeom prst="rect">
            <a:avLst/>
          </a:prstGeom>
          <a:noFill/>
        </p:spPr>
        <p:txBody>
          <a:bodyPr wrap="square" rtlCol="0">
            <a:spAutoFit/>
          </a:bodyPr>
          <a:p>
            <a:r>
              <a:rPr lang="en-US" sz="2800">
                <a:latin typeface="Times New Roman" panose="02020603050405020304" charset="0"/>
                <a:cs typeface="Times New Roman" panose="02020603050405020304" charset="0"/>
              </a:rPr>
              <a:t>- Quy trình sản xuất </a:t>
            </a:r>
            <a:endParaRPr lang="en-US" sz="2800">
              <a:latin typeface="Times New Roman" panose="02020603050405020304" charset="0"/>
              <a:cs typeface="Times New Roman" panose="02020603050405020304" charset="0"/>
            </a:endParaRPr>
          </a:p>
        </p:txBody>
      </p:sp>
      <p:pic>
        <p:nvPicPr>
          <p:cNvPr id="12" name="Picture 11"/>
          <p:cNvPicPr>
            <a:picLocks noChangeAspect="1"/>
          </p:cNvPicPr>
          <p:nvPr/>
        </p:nvPicPr>
        <p:blipFill>
          <a:blip r:embed="rId2"/>
          <a:stretch>
            <a:fillRect/>
          </a:stretch>
        </p:blipFill>
        <p:spPr>
          <a:xfrm>
            <a:off x="796290" y="1179830"/>
            <a:ext cx="8063865" cy="3834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 name="Text Box 2"/>
          <p:cNvSpPr txBox="1"/>
          <p:nvPr/>
        </p:nvSpPr>
        <p:spPr>
          <a:xfrm>
            <a:off x="908050" y="67945"/>
            <a:ext cx="7952740" cy="521970"/>
          </a:xfrm>
          <a:prstGeom prst="rect">
            <a:avLst/>
          </a:prstGeom>
          <a:solidFill>
            <a:schemeClr val="bg1">
              <a:lumMod val="75000"/>
            </a:schemeClr>
          </a:solidFill>
        </p:spPr>
        <p:txBody>
          <a:bodyPr wrap="square" rtlCol="0">
            <a:spAutoFit/>
          </a:bodyPr>
          <a:p>
            <a:r>
              <a:rPr lang="en-US" sz="2800">
                <a:solidFill>
                  <a:srgbClr val="7030A0"/>
                </a:solidFill>
                <a:latin typeface="Times New Roman" panose="02020603050405020304" charset="0"/>
                <a:cs typeface="Times New Roman" panose="02020603050405020304" charset="0"/>
                <a:sym typeface="+mn-ea"/>
              </a:rPr>
              <a:t>2</a:t>
            </a:r>
            <a:r>
              <a:rPr lang="en-US" sz="2800">
                <a:solidFill>
                  <a:srgbClr val="7030A0"/>
                </a:solidFill>
                <a:latin typeface="Times New Roman" panose="02020603050405020304" charset="0"/>
                <a:cs typeface="Times New Roman" panose="02020603050405020304" charset="0"/>
              </a:rPr>
              <a:t>. Phương pháp sản xuất thức ăn hỗn hợp hoàn chỉnh:</a:t>
            </a:r>
            <a:endParaRPr lang="en-US" sz="2800">
              <a:solidFill>
                <a:srgbClr val="7030A0"/>
              </a:solidFill>
              <a:latin typeface="Times New Roman" panose="02020603050405020304" charset="0"/>
              <a:cs typeface="Times New Roman" panose="02020603050405020304" charset="0"/>
            </a:endParaRPr>
          </a:p>
        </p:txBody>
      </p:sp>
      <p:pic>
        <p:nvPicPr>
          <p:cNvPr id="28" name="Google Shape;1023;p75"/>
          <p:cNvPicPr preferRelativeResize="0"/>
          <p:nvPr/>
        </p:nvPicPr>
        <p:blipFill>
          <a:blip r:embed="rId1"/>
          <a:stretch>
            <a:fillRect/>
          </a:stretch>
        </p:blipFill>
        <p:spPr>
          <a:xfrm rot="3420000">
            <a:off x="-120643" y="3912716"/>
            <a:ext cx="813484" cy="1257737"/>
          </a:xfrm>
          <a:prstGeom prst="rect">
            <a:avLst/>
          </a:prstGeom>
          <a:noFill/>
          <a:ln>
            <a:noFill/>
          </a:ln>
        </p:spPr>
      </p:pic>
      <p:pic>
        <p:nvPicPr>
          <p:cNvPr id="5" name="Google Shape;1023;p75"/>
          <p:cNvPicPr preferRelativeResize="0"/>
          <p:nvPr/>
        </p:nvPicPr>
        <p:blipFill>
          <a:blip r:embed="rId1"/>
          <a:stretch>
            <a:fillRect/>
          </a:stretch>
        </p:blipFill>
        <p:spPr>
          <a:xfrm rot="9360000">
            <a:off x="642" y="-299874"/>
            <a:ext cx="813484" cy="1257737"/>
          </a:xfrm>
          <a:prstGeom prst="rect">
            <a:avLst/>
          </a:prstGeom>
          <a:noFill/>
          <a:ln>
            <a:noFill/>
          </a:ln>
        </p:spPr>
      </p:pic>
      <p:pic>
        <p:nvPicPr>
          <p:cNvPr id="6" name="Google Shape;1023;p75"/>
          <p:cNvPicPr preferRelativeResize="0"/>
          <p:nvPr/>
        </p:nvPicPr>
        <p:blipFill>
          <a:blip r:embed="rId1"/>
          <a:stretch>
            <a:fillRect/>
          </a:stretch>
        </p:blipFill>
        <p:spPr>
          <a:xfrm rot="19980000">
            <a:off x="8209287" y="4084801"/>
            <a:ext cx="813484" cy="1257737"/>
          </a:xfrm>
          <a:prstGeom prst="rect">
            <a:avLst/>
          </a:prstGeom>
          <a:noFill/>
          <a:ln>
            <a:noFill/>
          </a:ln>
        </p:spPr>
      </p:pic>
      <p:sp>
        <p:nvSpPr>
          <p:cNvPr id="7" name="Text Box 6"/>
          <p:cNvSpPr txBox="1"/>
          <p:nvPr/>
        </p:nvSpPr>
        <p:spPr>
          <a:xfrm>
            <a:off x="908050" y="546735"/>
            <a:ext cx="3217545" cy="521970"/>
          </a:xfrm>
          <a:prstGeom prst="rect">
            <a:avLst/>
          </a:prstGeom>
          <a:noFill/>
        </p:spPr>
        <p:txBody>
          <a:bodyPr wrap="square" rtlCol="0">
            <a:spAutoFit/>
          </a:bodyPr>
          <a:p>
            <a:r>
              <a:rPr lang="en-US" sz="2800">
                <a:latin typeface="Times New Roman" panose="02020603050405020304" charset="0"/>
                <a:cs typeface="Times New Roman" panose="02020603050405020304" charset="0"/>
              </a:rPr>
              <a:t>- Quy trình sản xuất </a:t>
            </a:r>
            <a:endParaRPr lang="en-US" sz="2800">
              <a:latin typeface="Times New Roman" panose="02020603050405020304" charset="0"/>
              <a:cs typeface="Times New Roman" panose="02020603050405020304" charset="0"/>
            </a:endParaRPr>
          </a:p>
        </p:txBody>
      </p:sp>
      <p:pic>
        <p:nvPicPr>
          <p:cNvPr id="2" name="Picture 1"/>
          <p:cNvPicPr>
            <a:picLocks noChangeAspect="1"/>
          </p:cNvPicPr>
          <p:nvPr/>
        </p:nvPicPr>
        <p:blipFill>
          <a:blip r:embed="rId2"/>
          <a:stretch>
            <a:fillRect/>
          </a:stretch>
        </p:blipFill>
        <p:spPr>
          <a:xfrm>
            <a:off x="908050" y="1068705"/>
            <a:ext cx="7952740" cy="3957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5" name="Rectangle 1"/>
          <p:cNvSpPr/>
          <p:nvPr/>
        </p:nvSpPr>
        <p:spPr>
          <a:xfrm>
            <a:off x="677545" y="1375728"/>
            <a:ext cx="8248650" cy="3107690"/>
          </a:xfrm>
          <a:prstGeom prst="rect">
            <a:avLst/>
          </a:prstGeom>
        </p:spPr>
        <p:txBody>
          <a:bodyPr wrap="square">
            <a:spAutoFit/>
          </a:bodyPr>
          <a:p>
            <a:r>
              <a:rPr lang="en-US" sz="2800" dirty="0">
                <a:latin typeface="Times New Roman" panose="02020603050405020304" charset="0"/>
                <a:cs typeface="Times New Roman" panose="02020603050405020304" charset="0"/>
              </a:rPr>
              <a:t>HS nghiên cứu phần II trang 47-&gt;50 SGK, trang mạng xã hội để hoàn thành nhiệm vụ </a:t>
            </a:r>
            <a:endParaRPr lang="en-US" sz="2800" dirty="0">
              <a:latin typeface="Times New Roman" panose="02020603050405020304" charset="0"/>
              <a:cs typeface="Times New Roman" panose="02020603050405020304" charset="0"/>
            </a:endParaRPr>
          </a:p>
          <a:p>
            <a:pPr marL="0" indent="428625" algn="l"/>
            <a:r>
              <a:rPr lang="en-US" sz="2800">
                <a:solidFill>
                  <a:srgbClr val="120200"/>
                </a:solidFill>
                <a:latin typeface="Times New Roman" panose="02020603050405020304" charset="0"/>
                <a:sym typeface="+mn-ea"/>
              </a:rPr>
              <a:t>- Tổ 1: Phiếu học tập số 1</a:t>
            </a:r>
            <a:endParaRPr lang="en-US" sz="2800">
              <a:solidFill>
                <a:srgbClr val="120200"/>
              </a:solidFill>
              <a:latin typeface="Times New Roman" panose="02020603050405020304" charset="0"/>
            </a:endParaRPr>
          </a:p>
          <a:p>
            <a:pPr marL="0" indent="428625" algn="l"/>
            <a:r>
              <a:rPr lang="en-US" sz="2800">
                <a:solidFill>
                  <a:srgbClr val="120200"/>
                </a:solidFill>
                <a:latin typeface="Times New Roman" panose="02020603050405020304" charset="0"/>
                <a:sym typeface="+mn-ea"/>
              </a:rPr>
              <a:t>- Tổ </a:t>
            </a:r>
            <a:r>
              <a:rPr lang="en-US" sz="2800">
                <a:latin typeface="Times New Roman" panose="02020603050405020304" charset="0"/>
                <a:sym typeface="+mn-ea"/>
              </a:rPr>
              <a:t>2</a:t>
            </a:r>
            <a:r>
              <a:rPr lang="en-US" sz="2800">
                <a:solidFill>
                  <a:srgbClr val="120200"/>
                </a:solidFill>
                <a:latin typeface="Times New Roman" panose="02020603050405020304" charset="0"/>
                <a:sym typeface="+mn-ea"/>
              </a:rPr>
              <a:t>: Phiếu học tập số 2</a:t>
            </a:r>
            <a:endParaRPr lang="en-US" sz="2800">
              <a:solidFill>
                <a:srgbClr val="120200"/>
              </a:solidFill>
              <a:latin typeface="Times New Roman" panose="02020603050405020304" charset="0"/>
            </a:endParaRPr>
          </a:p>
          <a:p>
            <a:pPr marL="0" indent="428625" algn="l"/>
            <a:r>
              <a:rPr lang="en-US" sz="2800">
                <a:solidFill>
                  <a:srgbClr val="120200"/>
                </a:solidFill>
                <a:latin typeface="Times New Roman" panose="02020603050405020304" charset="0"/>
                <a:sym typeface="+mn-ea"/>
              </a:rPr>
              <a:t>- Tổ 3: Phiếu học tập số 3</a:t>
            </a:r>
            <a:endParaRPr lang="en-US" sz="2800">
              <a:solidFill>
                <a:srgbClr val="120200"/>
              </a:solidFill>
              <a:latin typeface="Times New Roman" panose="02020603050405020304" charset="0"/>
            </a:endParaRPr>
          </a:p>
          <a:p>
            <a:pPr marL="0" indent="428625" algn="l"/>
            <a:r>
              <a:rPr lang="en-US" sz="2800">
                <a:solidFill>
                  <a:srgbClr val="120200"/>
                </a:solidFill>
                <a:latin typeface="Times New Roman" panose="02020603050405020304" charset="0"/>
                <a:sym typeface="+mn-ea"/>
              </a:rPr>
              <a:t>- Tổ 4: </a:t>
            </a:r>
            <a:r>
              <a:rPr lang="en-US" sz="2800">
                <a:solidFill>
                  <a:srgbClr val="120200"/>
                </a:solidFill>
                <a:latin typeface="Times New Roman" panose="02020603050405020304" charset="0"/>
                <a:sym typeface="+mn-ea"/>
              </a:rPr>
              <a:t>Nhận xét và phản biện cho các tổ 1, 2, 3</a:t>
            </a:r>
            <a:endParaRPr lang="en-US" sz="2800">
              <a:solidFill>
                <a:srgbClr val="120200"/>
              </a:solidFill>
              <a:latin typeface="Times New Roman" panose="02020603050405020304" charset="0"/>
              <a:sym typeface="+mn-ea"/>
            </a:endParaRPr>
          </a:p>
          <a:p>
            <a:pPr marL="0" indent="428625" algn="ctr"/>
            <a:r>
              <a:rPr lang="en-US" sz="2800" dirty="0">
                <a:solidFill>
                  <a:srgbClr val="120200"/>
                </a:solidFill>
                <a:latin typeface="Times New Roman" panose="02020603050405020304" charset="0"/>
                <a:ea typeface="Times New Roman" panose="02020603050405020304" charset="0"/>
              </a:rPr>
              <a:t>Thời gian hoàn thành </a:t>
            </a:r>
            <a:r>
              <a:rPr lang="en-US" sz="2800">
                <a:solidFill>
                  <a:srgbClr val="120200"/>
                </a:solidFill>
                <a:latin typeface="Times New Roman" panose="02020603050405020304" charset="0"/>
                <a:sym typeface="+mn-ea"/>
              </a:rPr>
              <a:t>1</a:t>
            </a:r>
            <a:r>
              <a:rPr lang="en-US" sz="2800" dirty="0">
                <a:solidFill>
                  <a:srgbClr val="120200"/>
                </a:solidFill>
                <a:latin typeface="Times New Roman" panose="02020603050405020304" charset="0"/>
                <a:ea typeface="Times New Roman" panose="02020603050405020304" charset="0"/>
              </a:rPr>
              <a:t>0 phút</a:t>
            </a:r>
            <a:endParaRPr lang="en-US" sz="2800" dirty="0">
              <a:solidFill>
                <a:srgbClr val="120200"/>
              </a:solidFill>
              <a:latin typeface="Times New Roman" panose="02020603050405020304" charset="0"/>
              <a:ea typeface="Times New Roman" panose="02020603050405020304" charset="0"/>
            </a:endParaRPr>
          </a:p>
        </p:txBody>
      </p:sp>
      <p:sp>
        <p:nvSpPr>
          <p:cNvPr id="2" name="Text Box 1"/>
          <p:cNvSpPr txBox="1"/>
          <p:nvPr/>
        </p:nvSpPr>
        <p:spPr>
          <a:xfrm>
            <a:off x="899160" y="267335"/>
            <a:ext cx="7000240" cy="953135"/>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 MỘT SỐ PHƯƠNG PHÁP CHẾ BIẾN THỨC ĂN CHĂN NUÔI:</a:t>
            </a:r>
            <a:endParaRPr lang="en-US" sz="2800">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2310130" y="147320"/>
            <a:ext cx="5229225" cy="583565"/>
          </a:xfrm>
          <a:prstGeom prst="rect">
            <a:avLst/>
          </a:prstGeom>
          <a:noFill/>
          <a:ln w="9525">
            <a:noFill/>
          </a:ln>
        </p:spPr>
        <p:txBody>
          <a:bodyPr wrap="square">
            <a:spAutoFit/>
          </a:bodyPr>
          <a:p>
            <a:pPr algn="ctr">
              <a:spcBef>
                <a:spcPct val="50000"/>
              </a:spcBef>
            </a:pPr>
            <a:r>
              <a:rPr lang="en-US" sz="3200" b="1">
                <a:solidFill>
                  <a:schemeClr val="bg1">
                    <a:lumMod val="50000"/>
                  </a:schemeClr>
                </a:solidFill>
                <a:latin typeface="Times New Roman" panose="02020603050405020304" charset="0"/>
              </a:rPr>
              <a:t>Phiếu học tập số 1 - Tổ 1</a:t>
            </a:r>
            <a:endParaRPr lang="en-US" sz="3200" b="1">
              <a:solidFill>
                <a:schemeClr val="bg1">
                  <a:lumMod val="50000"/>
                </a:schemeClr>
              </a:solidFill>
              <a:latin typeface="Times New Roman" panose="02020603050405020304" charset="0"/>
            </a:endParaRPr>
          </a:p>
        </p:txBody>
      </p:sp>
      <p:graphicFrame>
        <p:nvGraphicFramePr>
          <p:cNvPr id="6" name="Content Placeholder 5"/>
          <p:cNvGraphicFramePr/>
          <p:nvPr>
            <p:ph idx="1"/>
          </p:nvPr>
        </p:nvGraphicFramePr>
        <p:xfrm>
          <a:off x="108585" y="730885"/>
          <a:ext cx="8927465" cy="3975100"/>
        </p:xfrm>
        <a:graphic>
          <a:graphicData uri="http://schemas.openxmlformats.org/drawingml/2006/table">
            <a:tbl>
              <a:tblPr firstRow="1" bandRow="1">
                <a:tableStyleId>{5940675A-B579-460E-94D1-54222C63F5DA}</a:tableStyleId>
              </a:tblPr>
              <a:tblGrid>
                <a:gridCol w="4707255"/>
                <a:gridCol w="4220210"/>
              </a:tblGrid>
              <a:tr h="31750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vật lí</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4000">
                <a:tc>
                  <a:txBody>
                    <a:bodyPr/>
                    <a:p>
                      <a:pPr marL="0" indent="0">
                        <a:buNone/>
                      </a:pPr>
                      <a:r>
                        <a:rPr lang="en-US" sz="2000" b="1">
                          <a:latin typeface="Times New Roman" panose="02020603050405020304" charset="0"/>
                          <a:cs typeface="Times New Roman" panose="02020603050405020304" charset="0"/>
                        </a:rPr>
                        <a:t>Câu 1</a:t>
                      </a:r>
                      <a:r>
                        <a:rPr lang="en-US" sz="2000">
                          <a:latin typeface="Times New Roman" panose="02020603050405020304" charset="0"/>
                          <a:cs typeface="Times New Roman" panose="02020603050405020304" charset="0"/>
                        </a:rPr>
                        <a:t>: Theo em việc cắt ngắn thức ăn nhằm mục đích gì? Ở gia đình và địa phương em, loại thức ăn chăn nuôi nào thường được chế biến bằng phương pháp này?</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4400">
                <a:tc>
                  <a:txBody>
                    <a:bodyPr/>
                    <a:p>
                      <a:pPr marL="0" indent="0">
                        <a:buNone/>
                      </a:pPr>
                      <a:r>
                        <a:rPr lang="en-US" sz="2000" b="1">
                          <a:latin typeface="Times New Roman" panose="02020603050405020304" charset="0"/>
                          <a:cs typeface="Times New Roman" panose="02020603050405020304" charset="0"/>
                          <a:sym typeface="+mn-ea"/>
                        </a:rPr>
                        <a:t>Câu </a:t>
                      </a:r>
                      <a:r>
                        <a:rPr lang="en-US" sz="2000" b="1">
                          <a:latin typeface="Times New Roman" panose="02020603050405020304" charset="0"/>
                          <a:cs typeface="Times New Roman" panose="02020603050405020304" charset="0"/>
                          <a:sym typeface="+mn-ea"/>
                        </a:rPr>
                        <a:t>2</a:t>
                      </a:r>
                      <a:r>
                        <a:rPr lang="en-US" sz="2000" b="1">
                          <a:latin typeface="Times New Roman" panose="02020603050405020304" charset="0"/>
                          <a:cs typeface="Times New Roman" panose="02020603050405020304" charset="0"/>
                          <a:sym typeface="+mn-ea"/>
                        </a:rPr>
                        <a:t>: </a:t>
                      </a:r>
                      <a:r>
                        <a:rPr lang="en-US" sz="2000">
                          <a:latin typeface="Times New Roman" panose="02020603050405020304" charset="0"/>
                          <a:cs typeface="Times New Roman" panose="02020603050405020304" charset="0"/>
                          <a:sym typeface="+mn-ea"/>
                        </a:rPr>
                        <a:t>Theo em, việc nấu chín thức ăn có tác dụng gì? </a:t>
                      </a:r>
                      <a:r>
                        <a:rPr lang="en-US" sz="2000">
                          <a:latin typeface="Times New Roman" panose="02020603050405020304" charset="0"/>
                          <a:cs typeface="Times New Roman" panose="02020603050405020304" charset="0"/>
                          <a:sym typeface="+mn-ea"/>
                        </a:rPr>
                        <a:t>Ở gia đình và địa phương em, loại thức ăn chăn nuôi nào thường được chế biến bằng phương pháp này</a:t>
                      </a:r>
                      <a:r>
                        <a:rPr lang="en-US" sz="2000">
                          <a:latin typeface="Times New Roman" panose="02020603050405020304" charset="0"/>
                          <a:cs typeface="Times New Roman" panose="02020603050405020304" charset="0"/>
                          <a:sym typeface="+mn-ea"/>
                        </a:rPr>
                        <a:t>?</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8600">
                <a:tc>
                  <a:txBody>
                    <a:bodyPr/>
                    <a:p>
                      <a:pPr marL="0" indent="0">
                        <a:buNone/>
                      </a:pPr>
                      <a:r>
                        <a:rPr lang="en-US" sz="2000">
                          <a:latin typeface="Times New Roman" panose="02020603050405020304" charset="0"/>
                          <a:cs typeface="Times New Roman" panose="02020603050405020304" charset="0"/>
                        </a:rPr>
                        <a:t> </a:t>
                      </a:r>
                      <a:r>
                        <a:rPr lang="en-US" sz="2000" b="1">
                          <a:latin typeface="Times New Roman" panose="02020603050405020304" charset="0"/>
                          <a:cs typeface="Times New Roman" panose="02020603050405020304" charset="0"/>
                          <a:sym typeface="+mn-ea"/>
                        </a:rPr>
                        <a:t>Câu 3</a:t>
                      </a:r>
                      <a:r>
                        <a:rPr lang="en-US" sz="2000">
                          <a:latin typeface="Times New Roman" panose="02020603050405020304" charset="0"/>
                          <a:cs typeface="Times New Roman" panose="02020603050405020304" charset="0"/>
                          <a:sym typeface="+mn-ea"/>
                        </a:rPr>
                        <a:t>: Theo em, việc nghiền nhỏ thức ăn nhằm mục đích? Ở gia đình và địa phương em, loại thức ăn chăn nuôi thường được chế biến bằng nghiền nhỏ?</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b="1">
                        <a:latin typeface="Times New Roman" panose="02020603050405020304" charset="0"/>
                        <a:ea typeface="Times New Roman" panose="02020603050405020304" charset="0"/>
                        <a:cs typeface="Times New Roman" panose="02020603050405020304" charset="0"/>
                      </a:endParaRPr>
                    </a:p>
                    <a:p>
                      <a:pPr marL="0" indent="0">
                        <a:buNone/>
                      </a:pP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2310130" y="147320"/>
            <a:ext cx="5229225" cy="583565"/>
          </a:xfrm>
          <a:prstGeom prst="rect">
            <a:avLst/>
          </a:prstGeom>
          <a:noFill/>
          <a:ln w="9525">
            <a:noFill/>
          </a:ln>
        </p:spPr>
        <p:txBody>
          <a:bodyPr wrap="square">
            <a:spAutoFit/>
          </a:bodyPr>
          <a:p>
            <a:pPr algn="ctr">
              <a:spcBef>
                <a:spcPct val="50000"/>
              </a:spcBef>
            </a:pPr>
            <a:r>
              <a:rPr lang="en-US" sz="3200" b="1">
                <a:solidFill>
                  <a:schemeClr val="bg1">
                    <a:lumMod val="50000"/>
                  </a:schemeClr>
                </a:solidFill>
                <a:latin typeface="Times New Roman" panose="02020603050405020304" charset="0"/>
              </a:rPr>
              <a:t>Phiếu học tập số </a:t>
            </a:r>
            <a:r>
              <a:rPr lang="en-US" sz="3200">
                <a:solidFill>
                  <a:schemeClr val="bg1">
                    <a:lumMod val="50000"/>
                  </a:schemeClr>
                </a:solidFill>
                <a:latin typeface="Times New Roman" panose="02020603050405020304" charset="0"/>
                <a:sym typeface="+mn-ea"/>
              </a:rPr>
              <a:t>2</a:t>
            </a:r>
            <a:r>
              <a:rPr lang="en-US" sz="3200" b="1">
                <a:solidFill>
                  <a:schemeClr val="bg1">
                    <a:lumMod val="50000"/>
                  </a:schemeClr>
                </a:solidFill>
                <a:latin typeface="Times New Roman" panose="02020603050405020304" charset="0"/>
              </a:rPr>
              <a:t> - Tổ </a:t>
            </a:r>
            <a:r>
              <a:rPr lang="en-US" sz="3200">
                <a:solidFill>
                  <a:schemeClr val="bg1">
                    <a:lumMod val="50000"/>
                  </a:schemeClr>
                </a:solidFill>
                <a:latin typeface="Times New Roman" panose="02020603050405020304" charset="0"/>
                <a:sym typeface="+mn-ea"/>
              </a:rPr>
              <a:t>2</a:t>
            </a:r>
            <a:endParaRPr lang="en-US" sz="3200" b="1">
              <a:solidFill>
                <a:schemeClr val="bg1">
                  <a:lumMod val="50000"/>
                </a:schemeClr>
              </a:solidFill>
              <a:latin typeface="Times New Roman" panose="02020603050405020304" charset="0"/>
              <a:sym typeface="+mn-ea"/>
            </a:endParaRPr>
          </a:p>
        </p:txBody>
      </p:sp>
      <p:graphicFrame>
        <p:nvGraphicFramePr>
          <p:cNvPr id="6" name="Content Placeholder 5"/>
          <p:cNvGraphicFramePr/>
          <p:nvPr>
            <p:ph idx="1"/>
          </p:nvPr>
        </p:nvGraphicFramePr>
        <p:xfrm>
          <a:off x="400050" y="925195"/>
          <a:ext cx="8326120" cy="3387725"/>
        </p:xfrm>
        <a:graphic>
          <a:graphicData uri="http://schemas.openxmlformats.org/drawingml/2006/table">
            <a:tbl>
              <a:tblPr firstRow="1" bandRow="1">
                <a:tableStyleId>{5940675A-B579-460E-94D1-54222C63F5DA}</a:tableStyleId>
              </a:tblPr>
              <a:tblGrid>
                <a:gridCol w="3809365"/>
                <a:gridCol w="4516755"/>
              </a:tblGrid>
              <a:tr h="33909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hóa học</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16000">
                <a:tc>
                  <a:txBody>
                    <a:bodyPr/>
                    <a:p>
                      <a:pPr marL="0" indent="0">
                        <a:buNone/>
                      </a:pPr>
                      <a:r>
                        <a:rPr lang="en-US" sz="2000" b="1">
                          <a:latin typeface="Times New Roman" panose="02020603050405020304" charset="0"/>
                          <a:cs typeface="Times New Roman" panose="02020603050405020304" charset="0"/>
                        </a:rPr>
                        <a:t>Câu 1</a:t>
                      </a:r>
                      <a:r>
                        <a:rPr lang="en-US" sz="2000">
                          <a:latin typeface="Times New Roman" panose="02020603050405020304" charset="0"/>
                          <a:cs typeface="Times New Roman" panose="02020603050405020304" charset="0"/>
                        </a:rPr>
                        <a:t>: Theo em việc đường hóa thức ăn có tác dụng gì? khi thực hiện phương pháp này cần chú ý gì?</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2635">
                <a:tc>
                  <a:txBody>
                    <a:bodyPr/>
                    <a:p>
                      <a:pPr marL="0" indent="0">
                        <a:buNone/>
                      </a:pPr>
                      <a:r>
                        <a:rPr lang="en-US" sz="2000" b="1">
                          <a:latin typeface="Times New Roman" panose="02020603050405020304" charset="0"/>
                          <a:cs typeface="Times New Roman" panose="02020603050405020304" charset="0"/>
                        </a:rPr>
                        <a:t>Câu 2</a:t>
                      </a:r>
                      <a:r>
                        <a:rPr lang="en-US" sz="2000">
                          <a:latin typeface="Times New Roman" panose="02020603050405020304" charset="0"/>
                          <a:cs typeface="Times New Roman" panose="02020603050405020304" charset="0"/>
                        </a:rPr>
                        <a:t>: Theo em, những loại thức ăn nào nên chế biến bằng phương pháp xử lí kiềm? Phương pháp này có tác dụng gì? Mô tả các bước ủ rơm rạ với urea làm thức ăn cho trâu, bò?</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2310130" y="147320"/>
            <a:ext cx="5229225" cy="583565"/>
          </a:xfrm>
          <a:prstGeom prst="rect">
            <a:avLst/>
          </a:prstGeom>
          <a:noFill/>
          <a:ln w="9525">
            <a:noFill/>
          </a:ln>
        </p:spPr>
        <p:txBody>
          <a:bodyPr wrap="square">
            <a:spAutoFit/>
          </a:bodyPr>
          <a:p>
            <a:pPr algn="ctr">
              <a:spcBef>
                <a:spcPct val="50000"/>
              </a:spcBef>
            </a:pPr>
            <a:r>
              <a:rPr lang="en-US" sz="3200" b="1">
                <a:solidFill>
                  <a:schemeClr val="bg1">
                    <a:lumMod val="50000"/>
                  </a:schemeClr>
                </a:solidFill>
                <a:latin typeface="Times New Roman" panose="02020603050405020304" charset="0"/>
              </a:rPr>
              <a:t>Phiếu học tập số 3 - Tổ 3</a:t>
            </a:r>
            <a:endParaRPr lang="en-US" sz="3200" b="1">
              <a:solidFill>
                <a:schemeClr val="bg1">
                  <a:lumMod val="50000"/>
                </a:schemeClr>
              </a:solidFill>
              <a:latin typeface="Times New Roman" panose="02020603050405020304" charset="0"/>
            </a:endParaRPr>
          </a:p>
        </p:txBody>
      </p:sp>
      <p:graphicFrame>
        <p:nvGraphicFramePr>
          <p:cNvPr id="6" name="Content Placeholder 5"/>
          <p:cNvGraphicFramePr/>
          <p:nvPr>
            <p:ph idx="1"/>
          </p:nvPr>
        </p:nvGraphicFramePr>
        <p:xfrm>
          <a:off x="108585" y="730885"/>
          <a:ext cx="8927465" cy="3986530"/>
        </p:xfrm>
        <a:graphic>
          <a:graphicData uri="http://schemas.openxmlformats.org/drawingml/2006/table">
            <a:tbl>
              <a:tblPr firstRow="1" bandRow="1">
                <a:tableStyleId>{5940675A-B579-460E-94D1-54222C63F5DA}</a:tableStyleId>
              </a:tblPr>
              <a:tblGrid>
                <a:gridCol w="4707255"/>
                <a:gridCol w="4220210"/>
              </a:tblGrid>
              <a:tr h="31750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sử dụng vi sinh vật</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marL="0" indent="0">
                        <a:buNone/>
                      </a:pPr>
                      <a:r>
                        <a:rPr lang="en-US" sz="2000" b="1">
                          <a:latin typeface="Times New Roman" panose="02020603050405020304" charset="0"/>
                          <a:cs typeface="Times New Roman" panose="02020603050405020304" charset="0"/>
                        </a:rPr>
                        <a:t>Câu 1</a:t>
                      </a:r>
                      <a:r>
                        <a:rPr lang="en-US" sz="2000">
                          <a:latin typeface="Times New Roman" panose="02020603050405020304" charset="0"/>
                          <a:cs typeface="Times New Roman" panose="02020603050405020304" charset="0"/>
                        </a:rPr>
                        <a:t>: Theo em việc sử dụng vi sinh trong chế biến thức ăn chăn nuôi có tác dụng gì?</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4400">
                <a:tc>
                  <a:txBody>
                    <a:bodyPr/>
                    <a:p>
                      <a:pPr marL="0" indent="0">
                        <a:buNone/>
                      </a:pPr>
                      <a:r>
                        <a:rPr lang="en-US" sz="2000" b="1">
                          <a:latin typeface="Times New Roman" panose="02020603050405020304" charset="0"/>
                          <a:cs typeface="Times New Roman" panose="02020603050405020304" charset="0"/>
                        </a:rPr>
                        <a:t>Câu 2</a:t>
                      </a:r>
                      <a:r>
                        <a:rPr lang="en-US" sz="2000">
                          <a:latin typeface="Times New Roman" panose="02020603050405020304" charset="0"/>
                          <a:cs typeface="Times New Roman" panose="02020603050405020304" charset="0"/>
                        </a:rPr>
                        <a:t>: Em hãy nêu một số phương pháp thường được áp dụng?</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cs typeface="Times New Roman" panose="02020603050405020304" charset="0"/>
                      </a:endParaRPr>
                    </a:p>
                    <a:p>
                      <a:pPr marL="0" indent="0">
                        <a:buNone/>
                      </a:pP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8600">
                <a:tc>
                  <a:txBody>
                    <a:bodyPr/>
                    <a:p>
                      <a:pPr marL="0" indent="0">
                        <a:buNone/>
                      </a:pPr>
                      <a:r>
                        <a:rPr lang="en-US" sz="2000" b="1">
                          <a:latin typeface="Times New Roman" panose="02020603050405020304" charset="0"/>
                          <a:cs typeface="Times New Roman" panose="02020603050405020304" charset="0"/>
                          <a:sym typeface="+mn-ea"/>
                        </a:rPr>
                        <a:t>Câu 3</a:t>
                      </a:r>
                      <a:r>
                        <a:rPr lang="en-US" sz="2000">
                          <a:latin typeface="Times New Roman" panose="02020603050405020304" charset="0"/>
                          <a:cs typeface="Times New Roman" panose="02020603050405020304" charset="0"/>
                          <a:sym typeface="+mn-ea"/>
                        </a:rPr>
                        <a:t>: Để đảm bảo chất lượng thức ăn, theo em cần chú ý trong quá trình ủ?</a:t>
                      </a:r>
                      <a:endParaRPr lang="en-US" sz="2000" b="1">
                        <a:latin typeface="Times New Roman" panose="02020603050405020304" charset="0"/>
                        <a:ea typeface="Times New Roman" panose="02020603050405020304" charset="0"/>
                        <a:cs typeface="Times New Roman" panose="02020603050405020304" charset="0"/>
                      </a:endParaRPr>
                    </a:p>
                    <a:p>
                      <a:pPr marL="0" indent="0">
                        <a:buNone/>
                      </a:pP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8600">
                <a:tc>
                  <a:txBody>
                    <a:bodyPr/>
                    <a:p>
                      <a:pPr marL="0" indent="0">
                        <a:buNone/>
                      </a:pPr>
                      <a:r>
                        <a:rPr lang="en-US" sz="2000" b="1">
                          <a:latin typeface="Times New Roman" panose="02020603050405020304" charset="0"/>
                          <a:cs typeface="Times New Roman" panose="02020603050405020304" charset="0"/>
                          <a:sym typeface="+mn-ea"/>
                        </a:rPr>
                        <a:t>Câu 4: </a:t>
                      </a:r>
                      <a:r>
                        <a:rPr lang="en-US" sz="2000">
                          <a:latin typeface="Times New Roman" panose="02020603050405020304" charset="0"/>
                          <a:cs typeface="Times New Roman" panose="02020603050405020304" charset="0"/>
                          <a:sym typeface="+mn-ea"/>
                        </a:rPr>
                        <a:t>Em hãy mô tả các bước cơ bản để ủ chua thức ăn chăn nuôi? Nêu các bước ủ lá sắn làm thức ăn cho bò ở gia đình và địa phương em? </a:t>
                      </a:r>
                      <a:endParaRPr lang="en-US" sz="2000" b="1">
                        <a:latin typeface="Times New Roman" panose="02020603050405020304" charset="0"/>
                        <a:ea typeface="Times New Roman" panose="02020603050405020304" charset="0"/>
                        <a:cs typeface="Times New Roman" panose="02020603050405020304" charset="0"/>
                      </a:endParaRPr>
                    </a:p>
                    <a:p>
                      <a:pPr marL="0" indent="0">
                        <a:buNone/>
                      </a:pP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267335"/>
            <a:ext cx="7995285" cy="521970"/>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 MỘT SỐ PP CHẾ BIẾN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334010" y="789305"/>
            <a:ext cx="3656330" cy="521970"/>
          </a:xfrm>
          <a:prstGeom prst="rect">
            <a:avLst/>
          </a:prstGeom>
          <a:noFill/>
          <a:ln w="9525">
            <a:noFill/>
          </a:ln>
        </p:spPr>
        <p:txBody>
          <a:bodyPr wrap="square">
            <a:spAutoFit/>
          </a:bodyPr>
          <a:p>
            <a:pPr algn="l">
              <a:spcBef>
                <a:spcPct val="50000"/>
              </a:spcBef>
            </a:pPr>
            <a:r>
              <a:rPr lang="en-US" sz="2800" b="1">
                <a:solidFill>
                  <a:schemeClr val="bg1">
                    <a:lumMod val="50000"/>
                  </a:schemeClr>
                </a:solidFill>
                <a:latin typeface="Times New Roman" panose="02020603050405020304" charset="0"/>
                <a:sym typeface="+mn-ea"/>
              </a:rPr>
              <a:t>1. </a:t>
            </a:r>
            <a:r>
              <a:rPr lang="en-US" sz="2800" b="1">
                <a:solidFill>
                  <a:schemeClr val="bg1">
                    <a:lumMod val="50000"/>
                  </a:schemeClr>
                </a:solidFill>
                <a:latin typeface="Times New Roman" panose="02020603050405020304" charset="0"/>
              </a:rPr>
              <a:t>Phương pháp vật lí</a:t>
            </a:r>
            <a:endParaRPr lang="en-US" sz="2800" b="1">
              <a:solidFill>
                <a:schemeClr val="bg1">
                  <a:lumMod val="50000"/>
                </a:schemeClr>
              </a:solidFill>
              <a:latin typeface="Times New Roman" panose="02020603050405020304" charset="0"/>
              <a:sym typeface="+mn-ea"/>
            </a:endParaRPr>
          </a:p>
        </p:txBody>
      </p:sp>
      <p:graphicFrame>
        <p:nvGraphicFramePr>
          <p:cNvPr id="7" name="Content Placeholder 6"/>
          <p:cNvGraphicFramePr/>
          <p:nvPr>
            <p:ph idx="1"/>
          </p:nvPr>
        </p:nvGraphicFramePr>
        <p:xfrm>
          <a:off x="496570" y="1311275"/>
          <a:ext cx="8373110" cy="3846830"/>
        </p:xfrm>
        <a:graphic>
          <a:graphicData uri="http://schemas.openxmlformats.org/drawingml/2006/table">
            <a:tbl>
              <a:tblPr firstRow="1" bandRow="1">
                <a:tableStyleId>{5940675A-B579-460E-94D1-54222C63F5DA}</a:tableStyleId>
              </a:tblPr>
              <a:tblGrid>
                <a:gridCol w="3732530"/>
                <a:gridCol w="4640580"/>
              </a:tblGrid>
              <a:tr h="30480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vật lí</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38400">
                <a:tc>
                  <a:txBody>
                    <a:bodyPr/>
                    <a:p>
                      <a:pPr marL="0" indent="0">
                        <a:buNone/>
                      </a:pPr>
                      <a:r>
                        <a:rPr lang="en-US" sz="2400" b="1">
                          <a:latin typeface="Times New Roman" panose="02020603050405020304" charset="0"/>
                          <a:cs typeface="Times New Roman" panose="02020603050405020304" charset="0"/>
                        </a:rPr>
                        <a:t>Câu 1</a:t>
                      </a:r>
                      <a:r>
                        <a:rPr lang="en-US" sz="2400">
                          <a:latin typeface="Times New Roman" panose="02020603050405020304" charset="0"/>
                          <a:cs typeface="Times New Roman" panose="02020603050405020304" charset="0"/>
                        </a:rPr>
                        <a:t>: Theo em việc cắt ngắn thức ăn nhằm mục đích gì? Ở gia đình và địa phương em, loại thức ăn chăn nuôi nào thường được chế biến bằng phương pháp này?</a:t>
                      </a:r>
                      <a:endParaRPr lang="en-US" sz="1600" b="1">
                        <a:latin typeface="Times New Roman" panose="02020603050405020304" charset="0"/>
                        <a:ea typeface="Times New Roman" panose="02020603050405020304" charset="0"/>
                        <a:cs typeface="Times New Roman" panose="02020603050405020304" charset="0"/>
                      </a:endParaRPr>
                    </a:p>
                    <a:p>
                      <a:pPr marL="0" indent="0">
                        <a:buNone/>
                      </a:pPr>
                      <a:endParaRPr lang="en-US" sz="16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Text Box 7"/>
          <p:cNvSpPr txBox="1"/>
          <p:nvPr/>
        </p:nvSpPr>
        <p:spPr>
          <a:xfrm>
            <a:off x="4258945" y="1680845"/>
            <a:ext cx="4449445" cy="1938020"/>
          </a:xfrm>
          <a:prstGeom prst="rect">
            <a:avLst/>
          </a:prstGeom>
          <a:solidFill>
            <a:schemeClr val="bg2">
              <a:lumMod val="20000"/>
              <a:lumOff val="80000"/>
            </a:schemeClr>
          </a:solidFill>
        </p:spPr>
        <p:txBody>
          <a:bodyPr wrap="square" rtlCol="0">
            <a:spAutoFit/>
          </a:bodyPr>
          <a:p>
            <a:r>
              <a:rPr lang="en-US" sz="2400">
                <a:latin typeface="Times New Roman" panose="02020603050405020304" charset="0"/>
                <a:cs typeface="Times New Roman" panose="02020603050405020304" charset="0"/>
              </a:rPr>
              <a:t>- Nhằm phù hợp với các loài vật nuôi khác nhau (Thức ăn thô, xanh), để dễ tiêu hóa (các loại củ)</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Ở địa phương, cỏ cho bò thường được cắt ngắn.</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Picture 99"/>
          <p:cNvPicPr/>
          <p:nvPr/>
        </p:nvPicPr>
        <p:blipFill>
          <a:blip r:embed="rId1"/>
          <a:stretch>
            <a:fillRect/>
          </a:stretch>
        </p:blipFill>
        <p:spPr>
          <a:xfrm>
            <a:off x="668020" y="1087120"/>
            <a:ext cx="3903980" cy="3590925"/>
          </a:xfrm>
          <a:prstGeom prst="rect">
            <a:avLst/>
          </a:prstGeom>
          <a:noFill/>
          <a:ln w="9525">
            <a:noFill/>
          </a:ln>
        </p:spPr>
      </p:pic>
      <p:pic>
        <p:nvPicPr>
          <p:cNvPr id="101" name="Picture 100"/>
          <p:cNvPicPr/>
          <p:nvPr/>
        </p:nvPicPr>
        <p:blipFill>
          <a:blip r:embed="rId2"/>
          <a:stretch>
            <a:fillRect/>
          </a:stretch>
        </p:blipFill>
        <p:spPr>
          <a:xfrm>
            <a:off x="4572000" y="2571750"/>
            <a:ext cx="0" cy="0"/>
          </a:xfrm>
          <a:prstGeom prst="rect">
            <a:avLst/>
          </a:prstGeom>
          <a:noFill/>
          <a:ln w="9525">
            <a:noFill/>
          </a:ln>
        </p:spPr>
      </p:pic>
      <p:pic>
        <p:nvPicPr>
          <p:cNvPr id="102" name="Picture 101"/>
          <p:cNvPicPr/>
          <p:nvPr/>
        </p:nvPicPr>
        <p:blipFill>
          <a:blip r:embed="rId2"/>
          <a:stretch>
            <a:fillRect/>
          </a:stretch>
        </p:blipFill>
        <p:spPr>
          <a:xfrm>
            <a:off x="4726940" y="1087120"/>
            <a:ext cx="3931285" cy="3528695"/>
          </a:xfrm>
          <a:prstGeom prst="rect">
            <a:avLst/>
          </a:prstGeom>
          <a:noFill/>
          <a:ln w="9525">
            <a:noFill/>
          </a:ln>
        </p:spPr>
      </p:pic>
      <p:sp>
        <p:nvSpPr>
          <p:cNvPr id="7" name="Text Box 6"/>
          <p:cNvSpPr txBox="1"/>
          <p:nvPr/>
        </p:nvSpPr>
        <p:spPr>
          <a:xfrm>
            <a:off x="2964180" y="302260"/>
            <a:ext cx="3665220" cy="521970"/>
          </a:xfrm>
          <a:prstGeom prst="rect">
            <a:avLst/>
          </a:prstGeom>
          <a:noFill/>
        </p:spPr>
        <p:txBody>
          <a:bodyPr wrap="square" rtlCol="0">
            <a:spAutoFit/>
          </a:bodyPr>
          <a:p>
            <a:r>
              <a:rPr lang="en-US" sz="2800" b="1">
                <a:solidFill>
                  <a:schemeClr val="bg1">
                    <a:lumMod val="50000"/>
                  </a:schemeClr>
                </a:solidFill>
                <a:latin typeface="Times New Roman" panose="02020603050405020304" charset="0"/>
                <a:cs typeface="Times New Roman" panose="02020603050405020304" charset="0"/>
              </a:rPr>
              <a:t>Cắt ngắn thức ăn xanh</a:t>
            </a:r>
            <a:endParaRPr lang="en-US" sz="2800" b="1">
              <a:solidFill>
                <a:schemeClr val="bg1">
                  <a:lumMod val="50000"/>
                </a:schemeClr>
              </a:solidFill>
              <a:latin typeface="Times New Roman" panose="02020603050405020304" charset="0"/>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4" name="Text Box 7173"/>
          <p:cNvSpPr txBox="1"/>
          <p:nvPr/>
        </p:nvSpPr>
        <p:spPr>
          <a:xfrm>
            <a:off x="3042285" y="0"/>
            <a:ext cx="2934335" cy="645160"/>
          </a:xfrm>
          <a:prstGeom prst="rect">
            <a:avLst/>
          </a:prstGeom>
          <a:noFill/>
          <a:ln w="9525">
            <a:noFill/>
          </a:ln>
        </p:spPr>
        <p:txBody>
          <a:bodyPr wrap="square">
            <a:spAutoFit/>
          </a:bodyPr>
          <a:p>
            <a:pPr algn="ctr">
              <a:spcBef>
                <a:spcPct val="50000"/>
              </a:spcBef>
            </a:pPr>
            <a:r>
              <a:rPr lang="en-US" sz="3600" b="1">
                <a:solidFill>
                  <a:srgbClr val="FF5050"/>
                </a:solidFill>
                <a:latin typeface="Times New Roman" panose="02020603050405020304" charset="0"/>
              </a:rPr>
              <a:t>KHỞI ĐẦU</a:t>
            </a:r>
            <a:endParaRPr lang="en-US" sz="3600" b="1">
              <a:solidFill>
                <a:srgbClr val="FF5050"/>
              </a:solidFill>
              <a:latin typeface="Times New Roman" panose="02020603050405020304" charset="0"/>
            </a:endParaRPr>
          </a:p>
        </p:txBody>
      </p:sp>
      <p:graphicFrame>
        <p:nvGraphicFramePr>
          <p:cNvPr id="2" name="Table 1"/>
          <p:cNvGraphicFramePr/>
          <p:nvPr/>
        </p:nvGraphicFramePr>
        <p:xfrm>
          <a:off x="114300" y="1177925"/>
          <a:ext cx="8915400" cy="3856355"/>
        </p:xfrm>
        <a:graphic>
          <a:graphicData uri="http://schemas.openxmlformats.org/drawingml/2006/table">
            <a:tbl>
              <a:tblPr firstRow="1" bandRow="1">
                <a:tableStyleId>{5940675A-B579-460E-94D1-54222C63F5DA}</a:tableStyleId>
              </a:tblPr>
              <a:tblGrid>
                <a:gridCol w="1978025"/>
                <a:gridCol w="2461895"/>
                <a:gridCol w="1977390"/>
                <a:gridCol w="2498090"/>
              </a:tblGrid>
              <a:tr h="853440">
                <a:tc>
                  <a:txBody>
                    <a:bodyPr/>
                    <a:p>
                      <a:pPr marL="0" indent="0" algn="ctr">
                        <a:buNone/>
                      </a:pPr>
                      <a:r>
                        <a:rPr lang="en-US" sz="2800">
                          <a:latin typeface="Times New Roman" panose="02020603050405020304" charset="0"/>
                          <a:cs typeface="Times New Roman" panose="02020603050405020304" charset="0"/>
                        </a:rPr>
                        <a:t>K</a:t>
                      </a:r>
                      <a:endParaRPr lang="en-US" sz="2800">
                        <a:latin typeface="Times New Roman" panose="02020603050405020304" charset="0"/>
                        <a:cs typeface="Times New Roman" panose="02020603050405020304" charset="0"/>
                      </a:endParaRPr>
                    </a:p>
                    <a:p>
                      <a:pPr marL="0" indent="0" algn="ctr">
                        <a:buNone/>
                      </a:pPr>
                      <a:r>
                        <a:rPr lang="en-US" sz="2800">
                          <a:solidFill>
                            <a:srgbClr val="FF0000"/>
                          </a:solidFill>
                          <a:latin typeface="Times New Roman" panose="02020603050405020304" charset="0"/>
                          <a:ea typeface="Times New Roman" panose="02020603050405020304" charset="0"/>
                          <a:cs typeface="Times New Roman" panose="02020603050405020304" charset="0"/>
                        </a:rPr>
                        <a:t>(Tôi biết)</a:t>
                      </a:r>
                      <a:endParaRPr lang="en-US" sz="280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40000"/>
                        <a:lumOff val="60000"/>
                      </a:schemeClr>
                    </a:solidFill>
                  </a:tcPr>
                </a:tc>
                <a:tc>
                  <a:txBody>
                    <a:bodyPr/>
                    <a:p>
                      <a:pPr marL="0" indent="0" algn="ctr">
                        <a:buNone/>
                      </a:pPr>
                      <a:r>
                        <a:rPr lang="en-US" sz="2800">
                          <a:latin typeface="Times New Roman" panose="02020603050405020304" charset="0"/>
                          <a:cs typeface="Times New Roman" panose="02020603050405020304" charset="0"/>
                        </a:rPr>
                        <a:t>W</a:t>
                      </a:r>
                      <a:endParaRPr lang="en-US" sz="2800">
                        <a:latin typeface="Times New Roman" panose="02020603050405020304" charset="0"/>
                        <a:cs typeface="Times New Roman" panose="02020603050405020304" charset="0"/>
                      </a:endParaRPr>
                    </a:p>
                    <a:p>
                      <a:pPr marL="0" indent="0" algn="ctr">
                        <a:buNone/>
                      </a:pPr>
                      <a:r>
                        <a:rPr lang="en-US" sz="2800">
                          <a:solidFill>
                            <a:srgbClr val="FF0000"/>
                          </a:solidFill>
                          <a:latin typeface="Times New Roman" panose="02020603050405020304" charset="0"/>
                          <a:ea typeface="Times New Roman" panose="02020603050405020304" charset="0"/>
                          <a:cs typeface="Times New Roman" panose="02020603050405020304" charset="0"/>
                        </a:rPr>
                        <a:t>(Tôi muốn học)</a:t>
                      </a:r>
                      <a:endParaRPr lang="en-US" sz="280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40000"/>
                        <a:lumOff val="60000"/>
                      </a:schemeClr>
                    </a:solidFill>
                  </a:tcPr>
                </a:tc>
                <a:tc>
                  <a:txBody>
                    <a:bodyPr/>
                    <a:p>
                      <a:pPr marL="0" indent="0" algn="ctr">
                        <a:buNone/>
                      </a:pPr>
                      <a:r>
                        <a:rPr lang="en-US" sz="2800">
                          <a:latin typeface="Times New Roman" panose="02020603050405020304" charset="0"/>
                          <a:cs typeface="Times New Roman" panose="02020603050405020304" charset="0"/>
                        </a:rPr>
                        <a:t>L</a:t>
                      </a:r>
                      <a:endParaRPr lang="en-US" sz="2800">
                        <a:latin typeface="Times New Roman" panose="02020603050405020304" charset="0"/>
                        <a:cs typeface="Times New Roman" panose="02020603050405020304" charset="0"/>
                      </a:endParaRPr>
                    </a:p>
                    <a:p>
                      <a:pPr marL="0" indent="0" algn="ctr">
                        <a:buNone/>
                      </a:pPr>
                      <a:r>
                        <a:rPr lang="en-US" sz="2800">
                          <a:solidFill>
                            <a:srgbClr val="FF0000"/>
                          </a:solidFill>
                          <a:latin typeface="Times New Roman" panose="02020603050405020304" charset="0"/>
                          <a:ea typeface="Times New Roman" panose="02020603050405020304" charset="0"/>
                          <a:cs typeface="Times New Roman" panose="02020603050405020304" charset="0"/>
                        </a:rPr>
                        <a:t>(Tôi đã học)</a:t>
                      </a:r>
                      <a:endParaRPr lang="en-US" sz="280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40000"/>
                        <a:lumOff val="60000"/>
                      </a:schemeClr>
                    </a:solidFill>
                  </a:tcPr>
                </a:tc>
                <a:tc>
                  <a:txBody>
                    <a:bodyPr/>
                    <a:p>
                      <a:pPr marL="0" indent="0" algn="ctr">
                        <a:buNone/>
                      </a:pPr>
                      <a:r>
                        <a:rPr lang="en-US" sz="2800">
                          <a:latin typeface="Times New Roman" panose="02020603050405020304" charset="0"/>
                          <a:cs typeface="Times New Roman" panose="02020603050405020304" charset="0"/>
                        </a:rPr>
                        <a:t>H</a:t>
                      </a:r>
                      <a:endParaRPr lang="en-US" sz="2800">
                        <a:latin typeface="Times New Roman" panose="02020603050405020304" charset="0"/>
                        <a:cs typeface="Times New Roman" panose="02020603050405020304" charset="0"/>
                      </a:endParaRPr>
                    </a:p>
                    <a:p>
                      <a:pPr marL="0" indent="0" algn="ctr">
                        <a:buNone/>
                      </a:pPr>
                      <a:r>
                        <a:rPr lang="en-US" sz="2800">
                          <a:solidFill>
                            <a:srgbClr val="FF0000"/>
                          </a:solidFill>
                          <a:latin typeface="Times New Roman" panose="02020603050405020304" charset="0"/>
                          <a:ea typeface="Times New Roman" panose="02020603050405020304" charset="0"/>
                          <a:cs typeface="Times New Roman" panose="02020603050405020304" charset="0"/>
                        </a:rPr>
                        <a:t>Tìm hiểu thêm</a:t>
                      </a:r>
                      <a:endParaRPr lang="en-US" sz="280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40000"/>
                        <a:lumOff val="60000"/>
                      </a:schemeClr>
                    </a:solidFill>
                  </a:tcPr>
                </a:tc>
              </a:tr>
              <a:tr h="3002915">
                <a:tc>
                  <a:txBody>
                    <a:bodyPr/>
                    <a:p>
                      <a:pPr marL="0" indent="0">
                        <a:buNone/>
                      </a:pPr>
                      <a:r>
                        <a:rPr lang="en-US" sz="2800">
                          <a:latin typeface="Times New Roman" panose="02020603050405020304" charset="0"/>
                          <a:cs typeface="Times New Roman" panose="02020603050405020304" charset="0"/>
                        </a:rPr>
                        <a:t>Hãy kể tên những PP sản xuất, chế biến thức ăn chăn nuôi mà em biết?</a:t>
                      </a: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40000"/>
                        <a:lumOff val="60000"/>
                      </a:schemeClr>
                    </a:solidFill>
                  </a:tcPr>
                </a:tc>
                <a:tc>
                  <a:txBody>
                    <a:bodyPr/>
                    <a:p>
                      <a:pPr marL="0" indent="0">
                        <a:buNone/>
                      </a:pPr>
                      <a:r>
                        <a:rPr lang="en-US" sz="2800">
                          <a:latin typeface="Times New Roman" panose="02020603050405020304" charset="0"/>
                          <a:cs typeface="Times New Roman" panose="02020603050405020304" charset="0"/>
                        </a:rPr>
                        <a:t>Em muốn biết thêm điều gì về  </a:t>
                      </a:r>
                      <a:r>
                        <a:rPr lang="en-US" sz="2800">
                          <a:latin typeface="Times New Roman" panose="02020603050405020304" charset="0"/>
                          <a:cs typeface="Times New Roman" panose="02020603050405020304" charset="0"/>
                          <a:sym typeface="+mn-ea"/>
                        </a:rPr>
                        <a:t>PP sản xuất, chế biến thức ăn chăn nuôi</a:t>
                      </a:r>
                      <a:r>
                        <a:rPr lang="en-US" sz="2800">
                          <a:latin typeface="Times New Roman" panose="02020603050405020304" charset="0"/>
                          <a:cs typeface="Times New Roman" panose="02020603050405020304" charset="0"/>
                        </a:rPr>
                        <a:t>?</a:t>
                      </a: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40000"/>
                        <a:lumOff val="60000"/>
                      </a:schemeClr>
                    </a:solidFill>
                  </a:tcPr>
                </a:tc>
                <a:tc>
                  <a:txBody>
                    <a:bodyPr/>
                    <a:p>
                      <a:pPr marL="0" indent="0">
                        <a:buNone/>
                      </a:pPr>
                      <a:r>
                        <a:rPr lang="en-US" sz="2800">
                          <a:latin typeface="Times New Roman" panose="02020603050405020304" charset="0"/>
                          <a:cs typeface="Times New Roman" panose="02020603050405020304" charset="0"/>
                        </a:rPr>
                        <a:t>Em đã học được gì về </a:t>
                      </a:r>
                      <a:r>
                        <a:rPr lang="en-US" sz="2800">
                          <a:latin typeface="Times New Roman" panose="02020603050405020304" charset="0"/>
                          <a:cs typeface="Times New Roman" panose="02020603050405020304" charset="0"/>
                          <a:sym typeface="+mn-ea"/>
                        </a:rPr>
                        <a:t>PP sản xuất, chế biến thức ăn chăn nuôi</a:t>
                      </a:r>
                      <a:r>
                        <a:rPr lang="en-US" sz="2800">
                          <a:latin typeface="Times New Roman" panose="02020603050405020304" charset="0"/>
                          <a:cs typeface="Times New Roman" panose="02020603050405020304" charset="0"/>
                        </a:rPr>
                        <a:t>?</a:t>
                      </a: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40000"/>
                        <a:lumOff val="60000"/>
                      </a:schemeClr>
                    </a:solidFill>
                  </a:tcPr>
                </a:tc>
                <a:tc>
                  <a:txBody>
                    <a:bodyPr/>
                    <a:p>
                      <a:pPr marL="0" indent="0">
                        <a:buNone/>
                      </a:pPr>
                      <a:r>
                        <a:rPr lang="en-US" sz="2800">
                          <a:latin typeface="Times New Roman" panose="02020603050405020304" charset="0"/>
                          <a:cs typeface="Times New Roman" panose="02020603050405020304" charset="0"/>
                        </a:rPr>
                        <a:t>Chúng ta có thể tìm hiểu thêm </a:t>
                      </a:r>
                      <a:r>
                        <a:rPr lang="en-US" sz="2800">
                          <a:latin typeface="Times New Roman" panose="02020603050405020304" charset="0"/>
                          <a:cs typeface="Times New Roman" panose="02020603050405020304" charset="0"/>
                          <a:sym typeface="+mn-ea"/>
                        </a:rPr>
                        <a:t>PP sản xuất, chế biến thức ăn chăn nuôi bằng cách nào</a:t>
                      </a:r>
                      <a:r>
                        <a:rPr lang="en-US" sz="2800">
                          <a:latin typeface="Times New Roman" panose="02020603050405020304" charset="0"/>
                          <a:cs typeface="Times New Roman" panose="02020603050405020304" charset="0"/>
                        </a:rPr>
                        <a:t>?</a:t>
                      </a: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40000"/>
                        <a:lumOff val="60000"/>
                      </a:schemeClr>
                    </a:solidFill>
                  </a:tcPr>
                </a:tc>
              </a:tr>
            </a:tbl>
          </a:graphicData>
        </a:graphic>
      </p:graphicFrame>
      <p:sp>
        <p:nvSpPr>
          <p:cNvPr id="3" name="Text Box 2"/>
          <p:cNvSpPr txBox="1"/>
          <p:nvPr/>
        </p:nvSpPr>
        <p:spPr>
          <a:xfrm>
            <a:off x="295910" y="519430"/>
            <a:ext cx="8552180" cy="583565"/>
          </a:xfrm>
          <a:prstGeom prst="rect">
            <a:avLst/>
          </a:prstGeom>
          <a:solidFill>
            <a:srgbClr val="A7CDA4"/>
          </a:solidFill>
          <a:ln w="9525">
            <a:noFill/>
          </a:ln>
        </p:spPr>
        <p:txBody>
          <a:bodyPr wrap="square">
            <a:spAutoFit/>
          </a:bodyPr>
          <a:p>
            <a:pPr marL="0" indent="0"/>
            <a:r>
              <a:rPr lang="en-US" sz="3200">
                <a:solidFill>
                  <a:schemeClr val="bg1">
                    <a:lumMod val="25000"/>
                  </a:schemeClr>
                </a:solidFill>
                <a:latin typeface="Times New Roman" panose="02020603050405020304" charset="0"/>
              </a:rPr>
              <a:t>Gọi HS lên bảng và trả lời các câu hỏi ở bảng sau:</a:t>
            </a:r>
            <a:endParaRPr lang="en-US" sz="3200">
              <a:solidFill>
                <a:schemeClr val="bg1">
                  <a:lumMod val="25000"/>
                </a:schemeClr>
              </a:solidFill>
              <a:latin typeface="Times New Roman" panose="0202060305040502030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267335"/>
            <a:ext cx="7995285" cy="521970"/>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 MỘT SỐ PP CHẾ BIẾN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334010" y="789305"/>
            <a:ext cx="3656330" cy="521970"/>
          </a:xfrm>
          <a:prstGeom prst="rect">
            <a:avLst/>
          </a:prstGeom>
          <a:noFill/>
          <a:ln w="9525">
            <a:noFill/>
          </a:ln>
        </p:spPr>
        <p:txBody>
          <a:bodyPr wrap="square">
            <a:spAutoFit/>
          </a:bodyPr>
          <a:p>
            <a:pPr algn="l">
              <a:spcBef>
                <a:spcPct val="50000"/>
              </a:spcBef>
            </a:pPr>
            <a:r>
              <a:rPr lang="en-US" sz="2800" b="1">
                <a:solidFill>
                  <a:schemeClr val="bg1">
                    <a:lumMod val="50000"/>
                  </a:schemeClr>
                </a:solidFill>
                <a:latin typeface="Times New Roman" panose="02020603050405020304" charset="0"/>
                <a:sym typeface="+mn-ea"/>
              </a:rPr>
              <a:t>1. </a:t>
            </a:r>
            <a:r>
              <a:rPr lang="en-US" sz="2800" b="1">
                <a:solidFill>
                  <a:schemeClr val="bg1">
                    <a:lumMod val="50000"/>
                  </a:schemeClr>
                </a:solidFill>
                <a:latin typeface="Times New Roman" panose="02020603050405020304" charset="0"/>
              </a:rPr>
              <a:t>Phương pháp vật lí</a:t>
            </a:r>
            <a:endParaRPr lang="en-US" sz="2800" b="1">
              <a:solidFill>
                <a:schemeClr val="bg1">
                  <a:lumMod val="50000"/>
                </a:schemeClr>
              </a:solidFill>
              <a:latin typeface="Times New Roman" panose="02020603050405020304" charset="0"/>
              <a:sym typeface="+mn-ea"/>
            </a:endParaRPr>
          </a:p>
        </p:txBody>
      </p:sp>
      <p:graphicFrame>
        <p:nvGraphicFramePr>
          <p:cNvPr id="7" name="Content Placeholder 6"/>
          <p:cNvGraphicFramePr/>
          <p:nvPr>
            <p:ph idx="1"/>
          </p:nvPr>
        </p:nvGraphicFramePr>
        <p:xfrm>
          <a:off x="345440" y="1311275"/>
          <a:ext cx="8633460" cy="3624580"/>
        </p:xfrm>
        <a:graphic>
          <a:graphicData uri="http://schemas.openxmlformats.org/drawingml/2006/table">
            <a:tbl>
              <a:tblPr firstRow="1" bandRow="1">
                <a:tableStyleId>{5940675A-B579-460E-94D1-54222C63F5DA}</a:tableStyleId>
              </a:tblPr>
              <a:tblGrid>
                <a:gridCol w="3848735"/>
                <a:gridCol w="4784725"/>
              </a:tblGrid>
              <a:tr h="30480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vật lí</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6805">
                <a:tc>
                  <a:txBody>
                    <a:bodyPr/>
                    <a:p>
                      <a:pPr marL="0" indent="0">
                        <a:buNone/>
                      </a:pPr>
                      <a:r>
                        <a:rPr lang="en-US" sz="2800" b="1">
                          <a:latin typeface="Times New Roman" panose="02020603050405020304" charset="0"/>
                          <a:cs typeface="Times New Roman" panose="02020603050405020304" charset="0"/>
                          <a:sym typeface="+mn-ea"/>
                        </a:rPr>
                        <a:t>Câu 2: </a:t>
                      </a:r>
                      <a:r>
                        <a:rPr lang="en-US" sz="2800">
                          <a:latin typeface="Times New Roman" panose="02020603050405020304" charset="0"/>
                          <a:cs typeface="Times New Roman" panose="02020603050405020304" charset="0"/>
                          <a:sym typeface="+mn-ea"/>
                        </a:rPr>
                        <a:t>Theo em, việc nấu chín thức ăn có tác dụng gì? Ở gia đình và địa phương em, loại thức ăn chăn nuôi nào thường được chế biến bằng phương pháp này?</a:t>
                      </a:r>
                      <a:endParaRPr lang="en-US" sz="2800" b="1">
                        <a:latin typeface="Times New Roman" panose="02020603050405020304" charset="0"/>
                        <a:ea typeface="Times New Roman" panose="02020603050405020304" charset="0"/>
                        <a:cs typeface="Times New Roman" panose="02020603050405020304" charset="0"/>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Text Box 7"/>
          <p:cNvSpPr txBox="1"/>
          <p:nvPr/>
        </p:nvSpPr>
        <p:spPr>
          <a:xfrm>
            <a:off x="4359910" y="1715135"/>
            <a:ext cx="4415155" cy="2676525"/>
          </a:xfrm>
          <a:prstGeom prst="rect">
            <a:avLst/>
          </a:prstGeom>
          <a:solidFill>
            <a:schemeClr val="bg2">
              <a:lumMod val="20000"/>
              <a:lumOff val="80000"/>
            </a:schemeClr>
          </a:solidFill>
        </p:spPr>
        <p:txBody>
          <a:bodyPr wrap="square" rtlCol="0">
            <a:spAutoFit/>
          </a:bodyPr>
          <a:p>
            <a:r>
              <a:rPr lang="en-US" sz="2800">
                <a:latin typeface="Times New Roman" panose="02020603050405020304" charset="0"/>
                <a:cs typeface="Times New Roman" panose="02020603050405020304" charset="0"/>
              </a:rPr>
              <a:t>- Nhằm khử các chất độc có trong thức ăn</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 Nhằm giúp nâng cao tỉ lệ tiêu hóa protein</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 Ở địa phương, tấm, đầu cá nấu chín cho heo ăn.</a:t>
            </a:r>
            <a:endParaRPr 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267335"/>
            <a:ext cx="7995285" cy="521970"/>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 MỘT SỐ PP CHẾ BIẾN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334010" y="789305"/>
            <a:ext cx="3656330" cy="521970"/>
          </a:xfrm>
          <a:prstGeom prst="rect">
            <a:avLst/>
          </a:prstGeom>
          <a:noFill/>
          <a:ln w="9525">
            <a:noFill/>
          </a:ln>
        </p:spPr>
        <p:txBody>
          <a:bodyPr wrap="square">
            <a:spAutoFit/>
          </a:bodyPr>
          <a:p>
            <a:pPr algn="l">
              <a:spcBef>
                <a:spcPct val="50000"/>
              </a:spcBef>
            </a:pPr>
            <a:r>
              <a:rPr lang="en-US" sz="2800" b="1">
                <a:solidFill>
                  <a:schemeClr val="bg1">
                    <a:lumMod val="50000"/>
                  </a:schemeClr>
                </a:solidFill>
                <a:latin typeface="Times New Roman" panose="02020603050405020304" charset="0"/>
                <a:sym typeface="+mn-ea"/>
              </a:rPr>
              <a:t>1. </a:t>
            </a:r>
            <a:r>
              <a:rPr lang="en-US" sz="2800" b="1">
                <a:solidFill>
                  <a:schemeClr val="bg1">
                    <a:lumMod val="50000"/>
                  </a:schemeClr>
                </a:solidFill>
                <a:latin typeface="Times New Roman" panose="02020603050405020304" charset="0"/>
              </a:rPr>
              <a:t>Phương pháp vật lí</a:t>
            </a:r>
            <a:endParaRPr lang="en-US" sz="2800" b="1">
              <a:solidFill>
                <a:schemeClr val="bg1">
                  <a:lumMod val="50000"/>
                </a:schemeClr>
              </a:solidFill>
              <a:latin typeface="Times New Roman" panose="02020603050405020304" charset="0"/>
              <a:sym typeface="+mn-ea"/>
            </a:endParaRPr>
          </a:p>
        </p:txBody>
      </p:sp>
      <p:graphicFrame>
        <p:nvGraphicFramePr>
          <p:cNvPr id="7" name="Content Placeholder 6"/>
          <p:cNvGraphicFramePr/>
          <p:nvPr>
            <p:ph idx="1"/>
          </p:nvPr>
        </p:nvGraphicFramePr>
        <p:xfrm>
          <a:off x="345440" y="1311275"/>
          <a:ext cx="8633460" cy="3624580"/>
        </p:xfrm>
        <a:graphic>
          <a:graphicData uri="http://schemas.openxmlformats.org/drawingml/2006/table">
            <a:tbl>
              <a:tblPr firstRow="1" bandRow="1">
                <a:tableStyleId>{5940675A-B579-460E-94D1-54222C63F5DA}</a:tableStyleId>
              </a:tblPr>
              <a:tblGrid>
                <a:gridCol w="3565525"/>
                <a:gridCol w="5067935"/>
              </a:tblGrid>
              <a:tr h="30480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vật lí</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6170">
                <a:tc>
                  <a:txBody>
                    <a:bodyPr/>
                    <a:p>
                      <a:pPr marL="0" indent="0">
                        <a:buNone/>
                      </a:pPr>
                      <a:r>
                        <a:rPr lang="en-US" sz="1600">
                          <a:latin typeface="Times New Roman" panose="02020603050405020304" charset="0"/>
                          <a:cs typeface="Times New Roman" panose="02020603050405020304" charset="0"/>
                        </a:rPr>
                        <a:t> </a:t>
                      </a:r>
                      <a:r>
                        <a:rPr lang="en-US" sz="2800" b="1">
                          <a:latin typeface="Times New Roman" panose="02020603050405020304" charset="0"/>
                          <a:cs typeface="Times New Roman" panose="02020603050405020304" charset="0"/>
                          <a:sym typeface="+mn-ea"/>
                        </a:rPr>
                        <a:t>Câu 3</a:t>
                      </a:r>
                      <a:r>
                        <a:rPr lang="en-US" sz="2800">
                          <a:latin typeface="Times New Roman" panose="02020603050405020304" charset="0"/>
                          <a:cs typeface="Times New Roman" panose="02020603050405020304" charset="0"/>
                          <a:sym typeface="+mn-ea"/>
                        </a:rPr>
                        <a:t>: Theo em, việc nghiền nhỏ thức ăn nhằm mục đích? Ở gia đình và địa phương em, loại thức ăn chăn nuôi thường được chế biến bằng nghiền nhỏ</a:t>
                      </a:r>
                      <a:endParaRPr lang="en-US" sz="2800">
                        <a:latin typeface="Times New Roman" panose="02020603050405020304" charset="0"/>
                        <a:cs typeface="Times New Roman" panose="02020603050405020304" charset="0"/>
                        <a:sym typeface="+mn-ea"/>
                      </a:endParaRPr>
                    </a:p>
                    <a:p>
                      <a:pPr marL="0" indent="0">
                        <a:buNone/>
                      </a:pPr>
                      <a:endParaRPr lang="en-US" sz="2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b="1">
                        <a:latin typeface="Times New Roman" panose="02020603050405020304" charset="0"/>
                        <a:ea typeface="Times New Roman" panose="02020603050405020304" charset="0"/>
                        <a:cs typeface="Times New Roman" panose="02020603050405020304" charset="0"/>
                      </a:endParaRPr>
                    </a:p>
                    <a:p>
                      <a:pPr marL="0" indent="0">
                        <a:buNone/>
                      </a:pP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Text Box 7"/>
          <p:cNvSpPr txBox="1"/>
          <p:nvPr/>
        </p:nvSpPr>
        <p:spPr>
          <a:xfrm>
            <a:off x="3990975" y="1680845"/>
            <a:ext cx="4864100" cy="3046095"/>
          </a:xfrm>
          <a:prstGeom prst="rect">
            <a:avLst/>
          </a:prstGeom>
          <a:solidFill>
            <a:schemeClr val="bg2">
              <a:lumMod val="20000"/>
              <a:lumOff val="80000"/>
            </a:schemeClr>
          </a:solidFill>
        </p:spPr>
        <p:txBody>
          <a:bodyPr wrap="square" rtlCol="0">
            <a:spAutoFit/>
          </a:bodyPr>
          <a:p>
            <a:r>
              <a:rPr lang="en-US" sz="2400">
                <a:latin typeface="Times New Roman" panose="02020603050405020304" charset="0"/>
                <a:cs typeface="Times New Roman" panose="02020603050405020304" charset="0"/>
              </a:rPr>
              <a:t>- Nhằm mục đích phù hợp cho hệ tiêu hóa của từng loại vật nuôi, từng giai đoạn phát triển. Giúp cho hệ tiêu hóa được thấm đều, làm tăng hiệu quả tiêu hóa thức ăn.</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Ở gia đình và địa phương em, thức ăn chăn nuôi được chế biến bằng nghiền nhỏ: các loại hạt, NL thô cứng.</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267335"/>
            <a:ext cx="7995285" cy="521970"/>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 MỘT SỐ PP CHẾ BIẾN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334010" y="789305"/>
            <a:ext cx="4040505" cy="521970"/>
          </a:xfrm>
          <a:prstGeom prst="rect">
            <a:avLst/>
          </a:prstGeom>
          <a:noFill/>
          <a:ln w="9525">
            <a:noFill/>
          </a:ln>
        </p:spPr>
        <p:txBody>
          <a:bodyPr wrap="square">
            <a:spAutoFit/>
          </a:bodyPr>
          <a:p>
            <a:pPr algn="l">
              <a:spcBef>
                <a:spcPct val="50000"/>
              </a:spcBef>
            </a:pPr>
            <a:r>
              <a:rPr lang="en-US" sz="2800" b="1">
                <a:solidFill>
                  <a:schemeClr val="bg1">
                    <a:lumMod val="50000"/>
                  </a:schemeClr>
                </a:solidFill>
                <a:latin typeface="Times New Roman" panose="02020603050405020304" charset="0"/>
                <a:sym typeface="+mn-ea"/>
              </a:rPr>
              <a:t>2</a:t>
            </a:r>
            <a:r>
              <a:rPr lang="en-US" sz="2800" b="1">
                <a:solidFill>
                  <a:schemeClr val="bg1">
                    <a:lumMod val="50000"/>
                  </a:schemeClr>
                </a:solidFill>
                <a:latin typeface="Times New Roman" panose="02020603050405020304" charset="0"/>
                <a:sym typeface="+mn-ea"/>
              </a:rPr>
              <a:t>. </a:t>
            </a:r>
            <a:r>
              <a:rPr lang="en-US" sz="2800" b="1">
                <a:solidFill>
                  <a:schemeClr val="bg1">
                    <a:lumMod val="50000"/>
                  </a:schemeClr>
                </a:solidFill>
                <a:latin typeface="Times New Roman" panose="02020603050405020304" charset="0"/>
              </a:rPr>
              <a:t>Phương pháp hóa học</a:t>
            </a:r>
            <a:endParaRPr lang="en-US" sz="2800" b="1">
              <a:solidFill>
                <a:schemeClr val="bg1">
                  <a:lumMod val="50000"/>
                </a:schemeClr>
              </a:solidFill>
              <a:latin typeface="Times New Roman" panose="02020603050405020304" charset="0"/>
              <a:sym typeface="+mn-ea"/>
            </a:endParaRPr>
          </a:p>
        </p:txBody>
      </p:sp>
      <p:graphicFrame>
        <p:nvGraphicFramePr>
          <p:cNvPr id="6" name="Content Placeholder 5"/>
          <p:cNvGraphicFramePr/>
          <p:nvPr>
            <p:ph idx="1"/>
          </p:nvPr>
        </p:nvGraphicFramePr>
        <p:xfrm>
          <a:off x="333925" y="1311225"/>
          <a:ext cx="8520430" cy="3409950"/>
        </p:xfrm>
        <a:graphic>
          <a:graphicData uri="http://schemas.openxmlformats.org/drawingml/2006/table">
            <a:tbl>
              <a:tblPr firstRow="1" bandRow="1">
                <a:tableStyleId>{5940675A-B579-460E-94D1-54222C63F5DA}</a:tableStyleId>
              </a:tblPr>
              <a:tblGrid>
                <a:gridCol w="3898265"/>
                <a:gridCol w="4622165"/>
              </a:tblGrid>
              <a:tr h="34163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hóa học</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22350">
                <a:tc>
                  <a:txBody>
                    <a:bodyPr/>
                    <a:p>
                      <a:pPr marL="0" indent="0">
                        <a:buNone/>
                      </a:pPr>
                      <a:r>
                        <a:rPr lang="en-US" sz="2800" b="1">
                          <a:latin typeface="Times New Roman" panose="02020603050405020304" charset="0"/>
                          <a:cs typeface="Times New Roman" panose="02020603050405020304" charset="0"/>
                        </a:rPr>
                        <a:t>Câu 1</a:t>
                      </a:r>
                      <a:r>
                        <a:rPr lang="en-US" sz="2800">
                          <a:latin typeface="Times New Roman" panose="02020603050405020304" charset="0"/>
                          <a:cs typeface="Times New Roman" panose="02020603050405020304" charset="0"/>
                        </a:rPr>
                        <a:t>: Theo em việc đường hóa thức ăn có tác dụng gì? khi thực hiện phương pháp này cần chú ý gì?</a:t>
                      </a:r>
                      <a:endParaRPr lang="en-US" sz="2800">
                        <a:latin typeface="Times New Roman" panose="02020603050405020304" charset="0"/>
                        <a:cs typeface="Times New Roman" panose="02020603050405020304" charset="0"/>
                      </a:endParaRPr>
                    </a:p>
                    <a:p>
                      <a:pPr marL="0" indent="0">
                        <a:buNone/>
                      </a:pPr>
                      <a:endParaRPr lang="en-US" sz="2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Text Box 4"/>
          <p:cNvSpPr txBox="1"/>
          <p:nvPr/>
        </p:nvSpPr>
        <p:spPr>
          <a:xfrm>
            <a:off x="4258945" y="1680845"/>
            <a:ext cx="4460240" cy="2306955"/>
          </a:xfrm>
          <a:prstGeom prst="rect">
            <a:avLst/>
          </a:prstGeom>
          <a:solidFill>
            <a:schemeClr val="bg2">
              <a:lumMod val="20000"/>
              <a:lumOff val="80000"/>
            </a:schemeClr>
          </a:solidFill>
        </p:spPr>
        <p:txBody>
          <a:bodyPr wrap="square" rtlCol="0">
            <a:spAutoFit/>
          </a:bodyPr>
          <a:p>
            <a:r>
              <a:rPr lang="en-US" sz="2400">
                <a:latin typeface="Times New Roman" panose="02020603050405020304" charset="0"/>
                <a:cs typeface="Times New Roman" panose="02020603050405020304" charset="0"/>
              </a:rPr>
              <a:t>- Là quá trình biến đổi tinh bột, đường đa thành đường đơn, giúp cho quá trình tiêu hóa dễ hơn.</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Trong quá trình đường hóa, để enzym thủy phân tinh bột cần điều chỉnh nhiệt độ thích hợp.</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413385" y="77470"/>
            <a:ext cx="7995285" cy="521970"/>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 MỘT SỐ PP CHẾ BIẾN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496570" y="534670"/>
            <a:ext cx="4040505" cy="521970"/>
          </a:xfrm>
          <a:prstGeom prst="rect">
            <a:avLst/>
          </a:prstGeom>
          <a:noFill/>
          <a:ln w="9525">
            <a:noFill/>
          </a:ln>
        </p:spPr>
        <p:txBody>
          <a:bodyPr wrap="square">
            <a:spAutoFit/>
          </a:bodyPr>
          <a:p>
            <a:pPr algn="l">
              <a:spcBef>
                <a:spcPct val="50000"/>
              </a:spcBef>
            </a:pPr>
            <a:r>
              <a:rPr lang="en-US" sz="2800" b="1">
                <a:solidFill>
                  <a:schemeClr val="bg1">
                    <a:lumMod val="50000"/>
                  </a:schemeClr>
                </a:solidFill>
                <a:latin typeface="Times New Roman" panose="02020603050405020304" charset="0"/>
                <a:sym typeface="+mn-ea"/>
              </a:rPr>
              <a:t>2</a:t>
            </a:r>
            <a:r>
              <a:rPr lang="en-US" sz="2800" b="1">
                <a:solidFill>
                  <a:schemeClr val="bg1">
                    <a:lumMod val="50000"/>
                  </a:schemeClr>
                </a:solidFill>
                <a:latin typeface="Times New Roman" panose="02020603050405020304" charset="0"/>
                <a:sym typeface="+mn-ea"/>
              </a:rPr>
              <a:t>. </a:t>
            </a:r>
            <a:r>
              <a:rPr lang="en-US" sz="2800" b="1">
                <a:solidFill>
                  <a:schemeClr val="bg1">
                    <a:lumMod val="50000"/>
                  </a:schemeClr>
                </a:solidFill>
                <a:latin typeface="Times New Roman" panose="02020603050405020304" charset="0"/>
              </a:rPr>
              <a:t>Phương pháp hóa học</a:t>
            </a:r>
            <a:endParaRPr lang="en-US" sz="2800" b="1">
              <a:solidFill>
                <a:schemeClr val="bg1">
                  <a:lumMod val="50000"/>
                </a:schemeClr>
              </a:solidFill>
              <a:latin typeface="Times New Roman" panose="02020603050405020304" charset="0"/>
              <a:sym typeface="+mn-ea"/>
            </a:endParaRPr>
          </a:p>
        </p:txBody>
      </p:sp>
      <p:graphicFrame>
        <p:nvGraphicFramePr>
          <p:cNvPr id="6" name="Content Placeholder 5"/>
          <p:cNvGraphicFramePr/>
          <p:nvPr>
            <p:ph idx="1"/>
          </p:nvPr>
        </p:nvGraphicFramePr>
        <p:xfrm>
          <a:off x="311700" y="1056590"/>
          <a:ext cx="8520430" cy="3999230"/>
        </p:xfrm>
        <a:graphic>
          <a:graphicData uri="http://schemas.openxmlformats.org/drawingml/2006/table">
            <a:tbl>
              <a:tblPr firstRow="1" bandRow="1">
                <a:tableStyleId>{5940675A-B579-460E-94D1-54222C63F5DA}</a:tableStyleId>
              </a:tblPr>
              <a:tblGrid>
                <a:gridCol w="2642235"/>
                <a:gridCol w="5878195"/>
              </a:tblGrid>
              <a:tr h="34163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hóa học</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45970">
                <a:tc>
                  <a:txBody>
                    <a:bodyPr/>
                    <a:p>
                      <a:pPr marL="0" indent="0">
                        <a:buNone/>
                      </a:pPr>
                      <a:r>
                        <a:rPr lang="en-US" sz="2400" b="1">
                          <a:latin typeface="Times New Roman" panose="02020603050405020304" charset="0"/>
                          <a:cs typeface="Times New Roman" panose="02020603050405020304" charset="0"/>
                        </a:rPr>
                        <a:t>Câu 2</a:t>
                      </a:r>
                      <a:r>
                        <a:rPr lang="en-US" sz="2400">
                          <a:latin typeface="Times New Roman" panose="02020603050405020304" charset="0"/>
                          <a:cs typeface="Times New Roman" panose="02020603050405020304" charset="0"/>
                        </a:rPr>
                        <a:t>: Theo em, những loại thức ăn nào nên chế biến bằng phương pháp xử lí kiềm? Phương pháp này có tác dụng gì? Mô tả các bước ủ rơm rạ với urea làm thức ăn cho trâu, bò?</a:t>
                      </a:r>
                      <a:endParaRPr lang="en-US" sz="24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Text Box 4"/>
          <p:cNvSpPr txBox="1"/>
          <p:nvPr/>
        </p:nvSpPr>
        <p:spPr>
          <a:xfrm>
            <a:off x="3081655" y="1409065"/>
            <a:ext cx="5614670" cy="3784600"/>
          </a:xfrm>
          <a:prstGeom prst="rect">
            <a:avLst/>
          </a:prstGeom>
          <a:solidFill>
            <a:schemeClr val="bg2">
              <a:lumMod val="20000"/>
              <a:lumOff val="80000"/>
            </a:schemeClr>
          </a:solidFill>
        </p:spPr>
        <p:txBody>
          <a:bodyPr wrap="square" rtlCol="0">
            <a:spAutoFit/>
          </a:bodyPr>
          <a:p>
            <a:r>
              <a:rPr lang="en-US" sz="2400">
                <a:latin typeface="Times New Roman" panose="02020603050405020304" charset="0"/>
                <a:cs typeface="Times New Roman" panose="02020603050405020304" charset="0"/>
              </a:rPr>
              <a:t>- Thức ăn thô, phụ phẩm nông nghiệp: nitrogen thấp, chứa nhiều chất xơ.</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Tác dụng: giúp quá trình tiêu hóa dễ hơn.</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Các bước ủ:</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Xác định khối lượng rơm, rải đều</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Bổ sung cám, rải đều vào rơm, nén chặt.</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Tưới đều dung dịch urea lên lớp rơm</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Nén chặt</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Phủ toàn bộ khối rơm bằng tấm che kín</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Kiểm tra trong quá trình bảo quản.</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105410"/>
            <a:ext cx="7995285" cy="521970"/>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 MỘT SỐ PP CHẾ BIẾN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616585" y="627380"/>
            <a:ext cx="6743700" cy="521970"/>
          </a:xfrm>
          <a:prstGeom prst="rect">
            <a:avLst/>
          </a:prstGeom>
          <a:noFill/>
          <a:ln w="9525">
            <a:noFill/>
          </a:ln>
        </p:spPr>
        <p:txBody>
          <a:bodyPr wrap="square">
            <a:spAutoFit/>
          </a:bodyPr>
          <a:p>
            <a:pPr algn="l">
              <a:spcBef>
                <a:spcPct val="50000"/>
              </a:spcBef>
            </a:pPr>
            <a:r>
              <a:rPr lang="en-US" sz="2800" b="1">
                <a:solidFill>
                  <a:schemeClr val="bg1">
                    <a:lumMod val="50000"/>
                  </a:schemeClr>
                </a:solidFill>
                <a:latin typeface="Times New Roman" panose="02020603050405020304" charset="0"/>
                <a:sym typeface="+mn-ea"/>
              </a:rPr>
              <a:t>3. </a:t>
            </a:r>
            <a:r>
              <a:rPr lang="en-US" sz="2800" b="1">
                <a:solidFill>
                  <a:schemeClr val="bg1">
                    <a:lumMod val="50000"/>
                  </a:schemeClr>
                </a:solidFill>
                <a:latin typeface="Times New Roman" panose="02020603050405020304" charset="0"/>
              </a:rPr>
              <a:t>Phương pháp sử dụng vi sinh vật</a:t>
            </a:r>
            <a:endParaRPr lang="en-US" sz="2800" b="1">
              <a:solidFill>
                <a:schemeClr val="bg1">
                  <a:lumMod val="50000"/>
                </a:schemeClr>
              </a:solidFill>
              <a:latin typeface="Times New Roman" panose="02020603050405020304" charset="0"/>
              <a:sym typeface="+mn-ea"/>
            </a:endParaRPr>
          </a:p>
        </p:txBody>
      </p:sp>
      <p:sp>
        <p:nvSpPr>
          <p:cNvPr id="5" name="Text Box 4"/>
          <p:cNvSpPr txBox="1"/>
          <p:nvPr/>
        </p:nvSpPr>
        <p:spPr>
          <a:xfrm>
            <a:off x="4258945" y="1680845"/>
            <a:ext cx="4449445" cy="2306955"/>
          </a:xfrm>
          <a:prstGeom prst="rect">
            <a:avLst/>
          </a:prstGeom>
          <a:solidFill>
            <a:schemeClr val="bg2">
              <a:lumMod val="20000"/>
              <a:lumOff val="80000"/>
            </a:schemeClr>
          </a:solidFill>
        </p:spPr>
        <p:txBody>
          <a:bodyPr wrap="square" rtlCol="0">
            <a:spAutoFit/>
          </a:bodyPr>
          <a:p>
            <a:r>
              <a:rPr lang="en-US" sz="2400">
                <a:latin typeface="Times New Roman" panose="02020603050405020304" charset="0"/>
                <a:cs typeface="Times New Roman" panose="02020603050405020304" charset="0"/>
              </a:rPr>
              <a:t>- Là quá trình biến đổi tinh bột, đường đa thành đường đơn, giúp cho quá trình tiêu hóa dễ hơn.</a:t>
            </a:r>
            <a:endParaRPr lang="en-US"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Trong quá trình đường hóa, để enzym thủy phân tinh bột cần điều chỉnh nhiệt độ thích hợp.</a:t>
            </a:r>
            <a:endParaRPr lang="en-US" sz="2400">
              <a:latin typeface="Times New Roman" panose="02020603050405020304" charset="0"/>
              <a:cs typeface="Times New Roman" panose="02020603050405020304" charset="0"/>
            </a:endParaRPr>
          </a:p>
        </p:txBody>
      </p:sp>
      <p:graphicFrame>
        <p:nvGraphicFramePr>
          <p:cNvPr id="7" name="Content Placeholder 6"/>
          <p:cNvGraphicFramePr/>
          <p:nvPr>
            <p:ph idx="1"/>
          </p:nvPr>
        </p:nvGraphicFramePr>
        <p:xfrm>
          <a:off x="108585" y="730885"/>
          <a:ext cx="8927465" cy="3986530"/>
        </p:xfrm>
        <a:graphic>
          <a:graphicData uri="http://schemas.openxmlformats.org/drawingml/2006/table">
            <a:tbl>
              <a:tblPr firstRow="1" bandRow="1">
                <a:tableStyleId>{5940675A-B579-460E-94D1-54222C63F5DA}</a:tableStyleId>
              </a:tblPr>
              <a:tblGrid>
                <a:gridCol w="4707255"/>
                <a:gridCol w="4220210"/>
              </a:tblGrid>
              <a:tr h="31750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sử dụng vi sinh vật</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marL="0" indent="0">
                        <a:buNone/>
                      </a:pPr>
                      <a:r>
                        <a:rPr lang="en-US" sz="2000" b="1">
                          <a:latin typeface="Times New Roman" panose="02020603050405020304" charset="0"/>
                          <a:cs typeface="Times New Roman" panose="02020603050405020304" charset="0"/>
                        </a:rPr>
                        <a:t>Câu 1</a:t>
                      </a:r>
                      <a:r>
                        <a:rPr lang="en-US" sz="2000">
                          <a:latin typeface="Times New Roman" panose="02020603050405020304" charset="0"/>
                          <a:cs typeface="Times New Roman" panose="02020603050405020304" charset="0"/>
                        </a:rPr>
                        <a:t>: Theo em việc sử dụng vi sinh trong chế biến thức ăn chăn nuôi có tác dụng gì?</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4400">
                <a:tc>
                  <a:txBody>
                    <a:bodyPr/>
                    <a:p>
                      <a:pPr marL="0" indent="0">
                        <a:buNone/>
                      </a:pPr>
                      <a:r>
                        <a:rPr lang="en-US" sz="2000" b="1">
                          <a:latin typeface="Times New Roman" panose="02020603050405020304" charset="0"/>
                          <a:cs typeface="Times New Roman" panose="02020603050405020304" charset="0"/>
                        </a:rPr>
                        <a:t>Câu 2</a:t>
                      </a:r>
                      <a:r>
                        <a:rPr lang="en-US" sz="2000">
                          <a:latin typeface="Times New Roman" panose="02020603050405020304" charset="0"/>
                          <a:cs typeface="Times New Roman" panose="02020603050405020304" charset="0"/>
                        </a:rPr>
                        <a:t>: Em hãy nêu một số phương pháp thường được áp dụng?</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cs typeface="Times New Roman" panose="02020603050405020304" charset="0"/>
                      </a:endParaRPr>
                    </a:p>
                    <a:p>
                      <a:pPr marL="0" indent="0">
                        <a:buNone/>
                      </a:pP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8600">
                <a:tc>
                  <a:txBody>
                    <a:bodyPr/>
                    <a:p>
                      <a:pPr marL="0" indent="0">
                        <a:buNone/>
                      </a:pPr>
                      <a:r>
                        <a:rPr lang="en-US" sz="2000" b="1">
                          <a:latin typeface="Times New Roman" panose="02020603050405020304" charset="0"/>
                          <a:cs typeface="Times New Roman" panose="02020603050405020304" charset="0"/>
                          <a:sym typeface="+mn-ea"/>
                        </a:rPr>
                        <a:t>Câu 3</a:t>
                      </a:r>
                      <a:r>
                        <a:rPr lang="en-US" sz="2000">
                          <a:latin typeface="Times New Roman" panose="02020603050405020304" charset="0"/>
                          <a:cs typeface="Times New Roman" panose="02020603050405020304" charset="0"/>
                          <a:sym typeface="+mn-ea"/>
                        </a:rPr>
                        <a:t>: Để đảm bảo chất lượng thức ăn, theo em cần chú ý trong quá trình ủ?</a:t>
                      </a:r>
                      <a:endParaRPr lang="en-US" sz="2000" b="1">
                        <a:latin typeface="Times New Roman" panose="02020603050405020304" charset="0"/>
                        <a:ea typeface="Times New Roman" panose="02020603050405020304" charset="0"/>
                        <a:cs typeface="Times New Roman" panose="02020603050405020304" charset="0"/>
                      </a:endParaRPr>
                    </a:p>
                    <a:p>
                      <a:pPr marL="0" indent="0">
                        <a:buNone/>
                      </a:pP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24000">
                <a:tc>
                  <a:txBody>
                    <a:bodyPr/>
                    <a:p>
                      <a:pPr marL="0" indent="0">
                        <a:buNone/>
                      </a:pPr>
                      <a:r>
                        <a:rPr lang="en-US" sz="2000" b="1">
                          <a:latin typeface="Times New Roman" panose="02020603050405020304" charset="0"/>
                          <a:cs typeface="Times New Roman" panose="02020603050405020304" charset="0"/>
                          <a:sym typeface="+mn-ea"/>
                        </a:rPr>
                        <a:t>Câu 4: </a:t>
                      </a:r>
                      <a:r>
                        <a:rPr lang="en-US" sz="2000">
                          <a:latin typeface="Times New Roman" panose="02020603050405020304" charset="0"/>
                          <a:cs typeface="Times New Roman" panose="02020603050405020304" charset="0"/>
                          <a:sym typeface="+mn-ea"/>
                        </a:rPr>
                        <a:t>Em hãy mô tả các bước cơ bản để ủ chua thức ăn chăn nuôi? Nêu các bước ủ lá sắn làm thức ăn cho bò ở gia đình và địa phương em? </a:t>
                      </a:r>
                      <a:endParaRPr lang="en-US" sz="2000" b="1">
                        <a:latin typeface="Times New Roman" panose="02020603050405020304" charset="0"/>
                        <a:ea typeface="Times New Roman" panose="02020603050405020304" charset="0"/>
                        <a:cs typeface="Times New Roman" panose="02020603050405020304" charset="0"/>
                      </a:endParaRPr>
                    </a:p>
                    <a:p>
                      <a:pPr marL="0" indent="0">
                        <a:buNone/>
                      </a:pP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105410"/>
            <a:ext cx="7995285" cy="521970"/>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 MỘT SỐ PP CHẾ BIẾN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616585" y="627380"/>
            <a:ext cx="6743700" cy="521970"/>
          </a:xfrm>
          <a:prstGeom prst="rect">
            <a:avLst/>
          </a:prstGeom>
          <a:noFill/>
          <a:ln w="9525">
            <a:noFill/>
          </a:ln>
        </p:spPr>
        <p:txBody>
          <a:bodyPr wrap="square">
            <a:spAutoFit/>
          </a:bodyPr>
          <a:p>
            <a:pPr algn="l">
              <a:spcBef>
                <a:spcPct val="50000"/>
              </a:spcBef>
            </a:pPr>
            <a:r>
              <a:rPr lang="en-US" sz="2800" b="1">
                <a:solidFill>
                  <a:schemeClr val="bg1">
                    <a:lumMod val="50000"/>
                  </a:schemeClr>
                </a:solidFill>
                <a:latin typeface="Times New Roman" panose="02020603050405020304" charset="0"/>
                <a:sym typeface="+mn-ea"/>
              </a:rPr>
              <a:t>3. </a:t>
            </a:r>
            <a:r>
              <a:rPr lang="en-US" sz="2800" b="1">
                <a:solidFill>
                  <a:schemeClr val="bg1">
                    <a:lumMod val="50000"/>
                  </a:schemeClr>
                </a:solidFill>
                <a:latin typeface="Times New Roman" panose="02020603050405020304" charset="0"/>
              </a:rPr>
              <a:t>Phương pháp sử dụng vi sinh vật</a:t>
            </a:r>
            <a:endParaRPr lang="en-US" sz="2800" b="1">
              <a:solidFill>
                <a:schemeClr val="bg1">
                  <a:lumMod val="50000"/>
                </a:schemeClr>
              </a:solidFill>
              <a:latin typeface="Times New Roman" panose="02020603050405020304" charset="0"/>
              <a:sym typeface="+mn-ea"/>
            </a:endParaRPr>
          </a:p>
        </p:txBody>
      </p:sp>
      <p:graphicFrame>
        <p:nvGraphicFramePr>
          <p:cNvPr id="7" name="Content Placeholder 6"/>
          <p:cNvGraphicFramePr/>
          <p:nvPr>
            <p:ph idx="1"/>
          </p:nvPr>
        </p:nvGraphicFramePr>
        <p:xfrm>
          <a:off x="414020" y="1149350"/>
          <a:ext cx="8475345" cy="3300730"/>
        </p:xfrm>
        <a:graphic>
          <a:graphicData uri="http://schemas.openxmlformats.org/drawingml/2006/table">
            <a:tbl>
              <a:tblPr firstRow="1" bandRow="1">
                <a:tableStyleId>{5940675A-B579-460E-94D1-54222C63F5DA}</a:tableStyleId>
              </a:tblPr>
              <a:tblGrid>
                <a:gridCol w="3858260"/>
                <a:gridCol w="4617085"/>
              </a:tblGrid>
              <a:tr h="31369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sử dụng vi sinh vật</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4400">
                <a:tc>
                  <a:txBody>
                    <a:bodyPr/>
                    <a:p>
                      <a:pPr marL="0" indent="0">
                        <a:buNone/>
                      </a:pPr>
                      <a:r>
                        <a:rPr lang="en-US" sz="2800" b="1">
                          <a:latin typeface="Times New Roman" panose="02020603050405020304" charset="0"/>
                          <a:cs typeface="Times New Roman" panose="02020603050405020304" charset="0"/>
                        </a:rPr>
                        <a:t>Câu 1</a:t>
                      </a:r>
                      <a:r>
                        <a:rPr lang="en-US" sz="2800">
                          <a:latin typeface="Times New Roman" panose="02020603050405020304" charset="0"/>
                          <a:cs typeface="Times New Roman" panose="02020603050405020304" charset="0"/>
                        </a:rPr>
                        <a:t>: Theo em việc sử dụng vi sinh trong chế biến thức ăn chăn nuôi có mục đích gì?</a:t>
                      </a:r>
                      <a:endParaRPr lang="en-US" sz="2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03605">
                <a:tc>
                  <a:txBody>
                    <a:bodyPr/>
                    <a:p>
                      <a:pPr marL="0" indent="0">
                        <a:buNone/>
                      </a:pPr>
                      <a:r>
                        <a:rPr lang="en-US" sz="2800" b="1">
                          <a:latin typeface="Times New Roman" panose="02020603050405020304" charset="0"/>
                          <a:cs typeface="Times New Roman" panose="02020603050405020304" charset="0"/>
                        </a:rPr>
                        <a:t>Câu 2</a:t>
                      </a:r>
                      <a:r>
                        <a:rPr lang="en-US" sz="2800">
                          <a:latin typeface="Times New Roman" panose="02020603050405020304" charset="0"/>
                          <a:cs typeface="Times New Roman" panose="02020603050405020304" charset="0"/>
                        </a:rPr>
                        <a:t>: Em hãy nêu phương pháp sử dụng vi sinh vật trong chế biến thức ăn chăn nuôi?</a:t>
                      </a:r>
                      <a:endParaRPr lang="en-US" sz="2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a:latin typeface="Times New Roman" panose="02020603050405020304" charset="0"/>
                        <a:cs typeface="Times New Roman" panose="02020603050405020304" charset="0"/>
                      </a:endParaRPr>
                    </a:p>
                    <a:p>
                      <a:pPr marL="0" indent="0">
                        <a:buNone/>
                      </a:pP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Text Box 3"/>
          <p:cNvSpPr txBox="1"/>
          <p:nvPr/>
        </p:nvSpPr>
        <p:spPr>
          <a:xfrm>
            <a:off x="4337685" y="1522730"/>
            <a:ext cx="4449445" cy="1198880"/>
          </a:xfrm>
          <a:prstGeom prst="rect">
            <a:avLst/>
          </a:prstGeom>
          <a:solidFill>
            <a:schemeClr val="bg2">
              <a:lumMod val="20000"/>
              <a:lumOff val="80000"/>
            </a:schemeClr>
          </a:solidFill>
        </p:spPr>
        <p:txBody>
          <a:bodyPr wrap="square" rtlCol="0">
            <a:spAutoFit/>
          </a:bodyPr>
          <a:p>
            <a:r>
              <a:rPr lang="en-US" sz="2400">
                <a:latin typeface="Times New Roman" panose="02020603050405020304" charset="0"/>
                <a:cs typeface="Times New Roman" panose="02020603050405020304" charset="0"/>
              </a:rPr>
              <a:t>- Nhằm nâng cao giá trị dinh dưỡng của thức ăn, tăng hiệu quả sử dụng thức ăn của vật nuôi.</a:t>
            </a:r>
            <a:endParaRPr lang="en-US" sz="2400">
              <a:latin typeface="Times New Roman" panose="02020603050405020304" charset="0"/>
              <a:cs typeface="Times New Roman" panose="02020603050405020304" charset="0"/>
            </a:endParaRPr>
          </a:p>
        </p:txBody>
      </p:sp>
      <p:sp>
        <p:nvSpPr>
          <p:cNvPr id="6" name="Text Box 5"/>
          <p:cNvSpPr txBox="1"/>
          <p:nvPr/>
        </p:nvSpPr>
        <p:spPr>
          <a:xfrm>
            <a:off x="4337685" y="3256280"/>
            <a:ext cx="4449445" cy="521970"/>
          </a:xfrm>
          <a:prstGeom prst="rect">
            <a:avLst/>
          </a:prstGeom>
          <a:solidFill>
            <a:schemeClr val="bg2">
              <a:lumMod val="20000"/>
              <a:lumOff val="80000"/>
            </a:schemeClr>
          </a:solidFill>
        </p:spPr>
        <p:txBody>
          <a:bodyPr wrap="square" rtlCol="0">
            <a:spAutoFit/>
          </a:bodyPr>
          <a:p>
            <a:r>
              <a:rPr lang="en-US" sz="2800">
                <a:latin typeface="Times New Roman" panose="02020603050405020304" charset="0"/>
                <a:cs typeface="Times New Roman" panose="02020603050405020304" charset="0"/>
              </a:rPr>
              <a:t>- Phương pháp ủ chua</a:t>
            </a:r>
            <a:endParaRPr 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105410"/>
            <a:ext cx="7995285" cy="521970"/>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 MỘT SỐ PP CHẾ BIẾN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616585" y="627380"/>
            <a:ext cx="6743700" cy="521970"/>
          </a:xfrm>
          <a:prstGeom prst="rect">
            <a:avLst/>
          </a:prstGeom>
          <a:noFill/>
          <a:ln w="9525">
            <a:noFill/>
          </a:ln>
        </p:spPr>
        <p:txBody>
          <a:bodyPr wrap="square">
            <a:spAutoFit/>
          </a:bodyPr>
          <a:p>
            <a:pPr algn="l">
              <a:spcBef>
                <a:spcPct val="50000"/>
              </a:spcBef>
            </a:pPr>
            <a:r>
              <a:rPr lang="en-US" sz="2800" b="1">
                <a:solidFill>
                  <a:schemeClr val="bg1">
                    <a:lumMod val="50000"/>
                  </a:schemeClr>
                </a:solidFill>
                <a:latin typeface="Times New Roman" panose="02020603050405020304" charset="0"/>
                <a:sym typeface="+mn-ea"/>
              </a:rPr>
              <a:t>3. </a:t>
            </a:r>
            <a:r>
              <a:rPr lang="en-US" sz="2800" b="1">
                <a:solidFill>
                  <a:schemeClr val="bg1">
                    <a:lumMod val="50000"/>
                  </a:schemeClr>
                </a:solidFill>
                <a:latin typeface="Times New Roman" panose="02020603050405020304" charset="0"/>
              </a:rPr>
              <a:t>Phương pháp sử dụng vi sinh vật</a:t>
            </a:r>
            <a:endParaRPr lang="en-US" sz="2800" b="1">
              <a:solidFill>
                <a:schemeClr val="bg1">
                  <a:lumMod val="50000"/>
                </a:schemeClr>
              </a:solidFill>
              <a:latin typeface="Times New Roman" panose="02020603050405020304" charset="0"/>
              <a:sym typeface="+mn-ea"/>
            </a:endParaRPr>
          </a:p>
        </p:txBody>
      </p:sp>
      <p:graphicFrame>
        <p:nvGraphicFramePr>
          <p:cNvPr id="7" name="Content Placeholder 6"/>
          <p:cNvGraphicFramePr/>
          <p:nvPr>
            <p:ph idx="1"/>
          </p:nvPr>
        </p:nvGraphicFramePr>
        <p:xfrm>
          <a:off x="216535" y="1224915"/>
          <a:ext cx="8659495" cy="3962400"/>
        </p:xfrm>
        <a:graphic>
          <a:graphicData uri="http://schemas.openxmlformats.org/drawingml/2006/table">
            <a:tbl>
              <a:tblPr firstRow="1" bandRow="1">
                <a:tableStyleId>{5940675A-B579-460E-94D1-54222C63F5DA}</a:tableStyleId>
              </a:tblPr>
              <a:tblGrid>
                <a:gridCol w="3222625"/>
                <a:gridCol w="5436870"/>
              </a:tblGrid>
              <a:tr h="304800">
                <a:tc>
                  <a:txBody>
                    <a:bodyPr/>
                    <a:p>
                      <a:pPr marL="0" indent="0" algn="ctr">
                        <a:buNone/>
                      </a:pPr>
                      <a:r>
                        <a:rPr lang="en-US" sz="2000" b="1">
                          <a:latin typeface="Times New Roman" panose="02020603050405020304" charset="0"/>
                          <a:cs typeface="Times New Roman" panose="02020603050405020304" charset="0"/>
                        </a:rPr>
                        <a:t>Câu hỏi</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1800" b="1">
                          <a:latin typeface="Times New Roman" panose="02020603050405020304" charset="0"/>
                          <a:ea typeface="Times New Roman" panose="02020603050405020304" charset="0"/>
                          <a:cs typeface="Times New Roman" panose="02020603050405020304" charset="0"/>
                        </a:rPr>
                        <a:t>Phương pháp sử dụng vi sinh vật</a:t>
                      </a:r>
                      <a:endParaRPr lang="en-US" sz="18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80160">
                <a:tc>
                  <a:txBody>
                    <a:bodyPr/>
                    <a:p>
                      <a:pPr marL="0" indent="0">
                        <a:buNone/>
                      </a:pPr>
                      <a:r>
                        <a:rPr lang="en-US" sz="2000" b="1">
                          <a:latin typeface="Times New Roman" panose="02020603050405020304" charset="0"/>
                          <a:cs typeface="Times New Roman" panose="02020603050405020304" charset="0"/>
                          <a:sym typeface="+mn-ea"/>
                        </a:rPr>
                        <a:t>Câu 3</a:t>
                      </a:r>
                      <a:r>
                        <a:rPr lang="en-US" sz="2000">
                          <a:latin typeface="Times New Roman" panose="02020603050405020304" charset="0"/>
                          <a:cs typeface="Times New Roman" panose="02020603050405020304" charset="0"/>
                          <a:sym typeface="+mn-ea"/>
                        </a:rPr>
                        <a:t>: Để đảm bảo chất lượng thức ăn và bảo quản được trong thời gian dài, theo em cần chú ý trong quá trình ủ?</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000">
                          <a:latin typeface="Times New Roman" panose="02020603050405020304" charset="0"/>
                          <a:cs typeface="Times New Roman" panose="02020603050405020304" charset="0"/>
                        </a:rPr>
                        <a:t> </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0">
                <a:tc>
                  <a:txBody>
                    <a:bodyPr/>
                    <a:p>
                      <a:pPr marL="0" indent="0">
                        <a:buNone/>
                      </a:pPr>
                      <a:r>
                        <a:rPr lang="en-US" sz="2000" b="1">
                          <a:latin typeface="Times New Roman" panose="02020603050405020304" charset="0"/>
                          <a:cs typeface="Times New Roman" panose="02020603050405020304" charset="0"/>
                          <a:sym typeface="+mn-ea"/>
                        </a:rPr>
                        <a:t>Câu 4: </a:t>
                      </a:r>
                      <a:r>
                        <a:rPr lang="en-US" sz="2000">
                          <a:latin typeface="Times New Roman" panose="02020603050405020304" charset="0"/>
                          <a:cs typeface="Times New Roman" panose="02020603050405020304" charset="0"/>
                          <a:sym typeface="+mn-ea"/>
                        </a:rPr>
                        <a:t>Em hãy mô tả các bước cơ bản để ủ chua thức ăn chăn nuôi? Nêu các bước ủ lá sắn làm thức ăn cho bò ở gia đình và địa phương em? </a:t>
                      </a:r>
                      <a:endParaRPr 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Text Box 5"/>
          <p:cNvSpPr txBox="1"/>
          <p:nvPr/>
        </p:nvSpPr>
        <p:spPr>
          <a:xfrm>
            <a:off x="3521710" y="1574165"/>
            <a:ext cx="5072380" cy="829945"/>
          </a:xfrm>
          <a:prstGeom prst="rect">
            <a:avLst/>
          </a:prstGeom>
          <a:solidFill>
            <a:schemeClr val="bg2">
              <a:lumMod val="20000"/>
              <a:lumOff val="80000"/>
            </a:schemeClr>
          </a:solidFill>
        </p:spPr>
        <p:txBody>
          <a:bodyPr wrap="square" rtlCol="0">
            <a:spAutoFit/>
          </a:bodyPr>
          <a:p>
            <a:r>
              <a:rPr lang="en-US" sz="2400">
                <a:latin typeface="Times New Roman" panose="02020603050405020304" charset="0"/>
                <a:cs typeface="Times New Roman" panose="02020603050405020304" charset="0"/>
              </a:rPr>
              <a:t>- Nén chặt, che kín bằng bạt hoặc đóng bánh.</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Slide Number Placeholder 3"/>
          <p:cNvSpPr>
            <a:spLocks noGrp="1"/>
          </p:cNvSpPr>
          <p:nvPr>
            <p:ph type="sldNum" sz="quarter" idx="12"/>
          </p:nvPr>
        </p:nvSpPr>
        <p:spPr/>
        <p:txBody>
          <a:bodyPr/>
          <a:p>
            <a:pPr lvl="0" eaLnBrk="1" hangingPunct="1"/>
            <a:fld id="{9A0DB2DC-4C9A-4742-B13C-FB6460FD3503}" type="slidenum">
              <a:rPr lang="en-US"/>
            </a:fld>
            <a:endParaRPr lang="en-US"/>
          </a:p>
        </p:txBody>
      </p:sp>
      <p:pic>
        <p:nvPicPr>
          <p:cNvPr id="5" name="Picture 4"/>
          <p:cNvPicPr>
            <a:picLocks noChangeAspect="1"/>
          </p:cNvPicPr>
          <p:nvPr/>
        </p:nvPicPr>
        <p:blipFill>
          <a:blip r:embed="rId1"/>
          <a:stretch>
            <a:fillRect/>
          </a:stretch>
        </p:blipFill>
        <p:spPr>
          <a:xfrm>
            <a:off x="508635" y="242570"/>
            <a:ext cx="7962900" cy="465772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Slide Number Placeholder 3"/>
          <p:cNvSpPr>
            <a:spLocks noGrp="1"/>
          </p:cNvSpPr>
          <p:nvPr>
            <p:ph type="sldNum" sz="quarter" idx="12"/>
          </p:nvPr>
        </p:nvSpPr>
        <p:spPr/>
        <p:txBody>
          <a:bodyPr/>
          <a:p>
            <a:pPr lvl="0" eaLnBrk="1" hangingPunct="1"/>
            <a:fld id="{9A0DB2DC-4C9A-4742-B13C-FB6460FD3503}" type="slidenum">
              <a:rPr lang="en-US"/>
            </a:fld>
            <a:endParaRPr lang="en-US"/>
          </a:p>
        </p:txBody>
      </p:sp>
      <p:pic>
        <p:nvPicPr>
          <p:cNvPr id="5" name="Picture 4"/>
          <p:cNvPicPr>
            <a:picLocks noChangeAspect="1"/>
          </p:cNvPicPr>
          <p:nvPr/>
        </p:nvPicPr>
        <p:blipFill>
          <a:blip r:embed="rId1"/>
          <a:stretch>
            <a:fillRect/>
          </a:stretch>
        </p:blipFill>
        <p:spPr>
          <a:xfrm>
            <a:off x="1696085" y="361950"/>
            <a:ext cx="6635115" cy="4419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12" name="Title 11"/>
          <p:cNvSpPr>
            <a:spLocks noGrp="1"/>
          </p:cNvSpPr>
          <p:nvPr>
            <p:ph type="title"/>
          </p:nvPr>
        </p:nvSpPr>
        <p:spPr/>
        <p:txBody>
          <a:bodyPr/>
          <a:p>
            <a:endParaRPr lang="en-US"/>
          </a:p>
        </p:txBody>
      </p:sp>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105410"/>
            <a:ext cx="7995285" cy="953135"/>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III. ỨNG DỤNG CÔNG NGHỆ CAO TRONG CHẾ BIẾN THỨC ĂN :</a:t>
            </a:r>
            <a:endParaRPr lang="en-US" sz="2800">
              <a:solidFill>
                <a:srgbClr val="FF0000"/>
              </a:solidFill>
              <a:latin typeface="Times New Roman" panose="02020603050405020304" charset="0"/>
              <a:cs typeface="Times New Roman" panose="02020603050405020304" charset="0"/>
            </a:endParaRPr>
          </a:p>
        </p:txBody>
      </p:sp>
      <p:sp>
        <p:nvSpPr>
          <p:cNvPr id="8" name="Text Box 7"/>
          <p:cNvSpPr txBox="1"/>
          <p:nvPr/>
        </p:nvSpPr>
        <p:spPr>
          <a:xfrm>
            <a:off x="334645" y="1132205"/>
            <a:ext cx="7994650" cy="953135"/>
          </a:xfrm>
          <a:prstGeom prst="rect">
            <a:avLst/>
          </a:prstGeom>
          <a:noFill/>
        </p:spPr>
        <p:txBody>
          <a:bodyPr wrap="square" rtlCol="0">
            <a:spAutoFit/>
          </a:bodyPr>
          <a:p>
            <a:r>
              <a:rPr lang="en-US" sz="2800">
                <a:latin typeface="Times New Roman" panose="02020603050405020304" charset="0"/>
                <a:cs typeface="Times New Roman" panose="02020603050405020304" charset="0"/>
              </a:rPr>
              <a:t>Nghiên cứu phần III trang 50, 5</a:t>
            </a:r>
            <a:r>
              <a:rPr lang="en-US" sz="2800">
                <a:solidFill>
                  <a:schemeClr val="bg1">
                    <a:lumMod val="10000"/>
                  </a:schemeClr>
                </a:solidFill>
                <a:latin typeface="Times New Roman" panose="02020603050405020304" charset="0"/>
                <a:sym typeface="+mn-ea"/>
              </a:rPr>
              <a:t>1</a:t>
            </a:r>
            <a:r>
              <a:rPr lang="en-US" sz="2800">
                <a:latin typeface="Times New Roman" panose="02020603050405020304" charset="0"/>
                <a:cs typeface="Times New Roman" panose="02020603050405020304" charset="0"/>
              </a:rPr>
              <a:t> SGK và hoàn thành bảng sau:</a:t>
            </a:r>
            <a:endParaRPr lang="en-US" sz="2800">
              <a:latin typeface="Times New Roman" panose="02020603050405020304" charset="0"/>
              <a:cs typeface="Times New Roman" panose="02020603050405020304" charset="0"/>
            </a:endParaRPr>
          </a:p>
        </p:txBody>
      </p:sp>
      <p:graphicFrame>
        <p:nvGraphicFramePr>
          <p:cNvPr id="11" name="Content Placeholder 10"/>
          <p:cNvGraphicFramePr/>
          <p:nvPr>
            <p:ph idx="1"/>
          </p:nvPr>
        </p:nvGraphicFramePr>
        <p:xfrm>
          <a:off x="425450" y="2159000"/>
          <a:ext cx="8407400" cy="2560320"/>
        </p:xfrm>
        <a:graphic>
          <a:graphicData uri="http://schemas.openxmlformats.org/drawingml/2006/table">
            <a:tbl>
              <a:tblPr firstRow="1" bandRow="1">
                <a:tableStyleId>{5940675A-B579-460E-94D1-54222C63F5DA}</a:tableStyleId>
              </a:tblPr>
              <a:tblGrid>
                <a:gridCol w="2471420"/>
                <a:gridCol w="3120390"/>
                <a:gridCol w="2815590"/>
              </a:tblGrid>
              <a:tr h="0">
                <a:tc>
                  <a:txBody>
                    <a:bodyPr/>
                    <a:p>
                      <a:pPr marL="0" indent="0" algn="ctr">
                        <a:buNone/>
                      </a:pPr>
                      <a:endParaRPr lang="en-US" sz="2400">
                        <a:latin typeface="Times New Roman" panose="02020603050405020304" charset="0"/>
                        <a:cs typeface="Times New Roman" panose="02020603050405020304" charset="0"/>
                      </a:endParaRPr>
                    </a:p>
                    <a:p>
                      <a:pPr marL="0" indent="0" algn="ctr">
                        <a:buNone/>
                      </a:pPr>
                      <a:r>
                        <a:rPr lang="en-US" sz="2400">
                          <a:latin typeface="Times New Roman" panose="02020603050405020304" charset="0"/>
                          <a:cs typeface="Times New Roman" panose="02020603050405020304" charset="0"/>
                        </a:rPr>
                        <a:t>ỨNG DỤNG</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2400">
                          <a:latin typeface="Times New Roman" panose="02020603050405020304" charset="0"/>
                          <a:cs typeface="Times New Roman" panose="02020603050405020304" charset="0"/>
                        </a:rPr>
                        <a:t>Chế biến thức ăn chăn nuôi nhờ công nghệ vi sinh</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2400">
                          <a:latin typeface="Times New Roman" panose="02020603050405020304" charset="0"/>
                          <a:cs typeface="Times New Roman" panose="02020603050405020304" charset="0"/>
                        </a:rPr>
                        <a:t>Chế biến thức ăn chăn nuôi bằng dây chuyền tự động</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marL="0" indent="0">
                        <a:buNone/>
                      </a:pPr>
                      <a:r>
                        <a:rPr lang="en-US" sz="2400">
                          <a:latin typeface="Times New Roman" panose="02020603050405020304" charset="0"/>
                          <a:cs typeface="Times New Roman" panose="02020603050405020304" charset="0"/>
                        </a:rPr>
                        <a:t>Mục đích</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marL="0" indent="0">
                        <a:buNone/>
                      </a:pPr>
                      <a:r>
                        <a:rPr lang="en-US" sz="2400">
                          <a:latin typeface="Times New Roman" panose="02020603050405020304" charset="0"/>
                          <a:cs typeface="Times New Roman" panose="02020603050405020304" charset="0"/>
                        </a:rPr>
                        <a:t>Nguyên lí</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marL="0" indent="0">
                        <a:buNone/>
                      </a:pPr>
                      <a:r>
                        <a:rPr lang="en-US" sz="2400">
                          <a:latin typeface="Times New Roman" panose="02020603050405020304" charset="0"/>
                          <a:cs typeface="Times New Roman" panose="02020603050405020304" charset="0"/>
                        </a:rPr>
                        <a:t>Quá trình chế biến gồm mấy bước</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4" name="Text Box 7173"/>
          <p:cNvSpPr txBox="1"/>
          <p:nvPr/>
        </p:nvSpPr>
        <p:spPr>
          <a:xfrm>
            <a:off x="3042285" y="0"/>
            <a:ext cx="2934335" cy="645160"/>
          </a:xfrm>
          <a:prstGeom prst="rect">
            <a:avLst/>
          </a:prstGeom>
          <a:noFill/>
          <a:ln w="9525">
            <a:noFill/>
          </a:ln>
        </p:spPr>
        <p:txBody>
          <a:bodyPr wrap="square">
            <a:spAutoFit/>
          </a:bodyPr>
          <a:p>
            <a:pPr algn="ctr">
              <a:spcBef>
                <a:spcPct val="50000"/>
              </a:spcBef>
            </a:pPr>
            <a:r>
              <a:rPr lang="en-US" sz="3600" b="1">
                <a:solidFill>
                  <a:srgbClr val="FF5050"/>
                </a:solidFill>
                <a:latin typeface="Times New Roman" panose="02020603050405020304" charset="0"/>
              </a:rPr>
              <a:t>KHỞI ĐẦU</a:t>
            </a:r>
            <a:endParaRPr lang="en-US" sz="3600" b="1">
              <a:solidFill>
                <a:srgbClr val="FF5050"/>
              </a:solidFill>
              <a:latin typeface="Times New Roman" panose="02020603050405020304" charset="0"/>
            </a:endParaRPr>
          </a:p>
        </p:txBody>
      </p:sp>
      <p:sp>
        <p:nvSpPr>
          <p:cNvPr id="3" name="Text Box 2"/>
          <p:cNvSpPr txBox="1"/>
          <p:nvPr/>
        </p:nvSpPr>
        <p:spPr>
          <a:xfrm>
            <a:off x="295910" y="1431925"/>
            <a:ext cx="8552180" cy="1076325"/>
          </a:xfrm>
          <a:prstGeom prst="rect">
            <a:avLst/>
          </a:prstGeom>
          <a:solidFill>
            <a:srgbClr val="A7CDA4"/>
          </a:solidFill>
          <a:ln w="9525">
            <a:noFill/>
          </a:ln>
        </p:spPr>
        <p:txBody>
          <a:bodyPr wrap="square">
            <a:spAutoFit/>
          </a:bodyPr>
          <a:p>
            <a:pPr marL="0" indent="0"/>
            <a:r>
              <a:rPr lang="en-US" sz="3200">
                <a:solidFill>
                  <a:schemeClr val="bg1">
                    <a:lumMod val="25000"/>
                  </a:schemeClr>
                </a:solidFill>
                <a:latin typeface="Times New Roman" panose="02020603050405020304" charset="0"/>
              </a:rPr>
              <a:t>Dựa vào câu trả lời của HS, GV dẫn nội dung bài mới </a:t>
            </a:r>
            <a:endParaRPr lang="en-US" sz="3200">
              <a:solidFill>
                <a:schemeClr val="bg1">
                  <a:lumMod val="25000"/>
                </a:schemeClr>
              </a:solidFill>
              <a:latin typeface="Times New Roman" panose="0202060305040502030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12" name="Title 11"/>
          <p:cNvSpPr>
            <a:spLocks noGrp="1"/>
          </p:cNvSpPr>
          <p:nvPr>
            <p:ph type="title"/>
          </p:nvPr>
        </p:nvSpPr>
        <p:spPr/>
        <p:txBody>
          <a:bodyPr/>
          <a:p>
            <a:endParaRPr lang="en-US"/>
          </a:p>
        </p:txBody>
      </p:sp>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105410"/>
            <a:ext cx="7995285" cy="953135"/>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III. ỨNG DỤNG CÔNG NGHỆ CAO TRONG CHẾ BIẾN THỨC ĂN :</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496570" y="1205865"/>
            <a:ext cx="7994650" cy="953135"/>
          </a:xfrm>
          <a:prstGeom prst="rect">
            <a:avLst/>
          </a:prstGeom>
          <a:noFill/>
        </p:spPr>
        <p:txBody>
          <a:bodyPr wrap="square" rtlCol="0">
            <a:spAutoFit/>
          </a:bodyPr>
          <a:p>
            <a:r>
              <a:rPr lang="en-US" sz="2800">
                <a:latin typeface="Times New Roman" panose="02020603050405020304" charset="0"/>
                <a:cs typeface="Times New Roman" panose="02020603050405020304" charset="0"/>
              </a:rPr>
              <a:t>Gọi HS lần lượt trình bày các nội dung đã tìm hiểu, sau mỗi phần yêu cầu HS nhận xét và GV chốt ý </a:t>
            </a:r>
            <a:endParaRPr 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105410"/>
            <a:ext cx="7995285" cy="460375"/>
          </a:xfrm>
          <a:prstGeom prst="rect">
            <a:avLst/>
          </a:prstGeom>
          <a:solidFill>
            <a:schemeClr val="tx2">
              <a:lumMod val="75000"/>
            </a:schemeClr>
          </a:solidFill>
        </p:spPr>
        <p:txBody>
          <a:bodyPr wrap="square" rtlCol="0">
            <a:spAutoFit/>
          </a:bodyPr>
          <a:p>
            <a:pPr algn="ctr"/>
            <a:r>
              <a:rPr lang="en-US" sz="2400">
                <a:solidFill>
                  <a:srgbClr val="FF0000"/>
                </a:solidFill>
                <a:latin typeface="Times New Roman" panose="02020603050405020304" charset="0"/>
                <a:cs typeface="Times New Roman" panose="02020603050405020304" charset="0"/>
              </a:rPr>
              <a:t>III. ỨD CÔNG NGHỆ CAO TRONG CHẾ BIẾN THỨC ĂN :</a:t>
            </a:r>
            <a:endParaRPr lang="en-US" sz="2400">
              <a:solidFill>
                <a:srgbClr val="FF0000"/>
              </a:solidFill>
              <a:latin typeface="Times New Roman" panose="02020603050405020304" charset="0"/>
              <a:cs typeface="Times New Roman" panose="02020603050405020304" charset="0"/>
            </a:endParaRPr>
          </a:p>
        </p:txBody>
      </p:sp>
      <p:graphicFrame>
        <p:nvGraphicFramePr>
          <p:cNvPr id="11" name="Content Placeholder 10"/>
          <p:cNvGraphicFramePr/>
          <p:nvPr>
            <p:ph idx="1"/>
          </p:nvPr>
        </p:nvGraphicFramePr>
        <p:xfrm>
          <a:off x="311785" y="640080"/>
          <a:ext cx="8520430" cy="4875530"/>
        </p:xfrm>
        <a:graphic>
          <a:graphicData uri="http://schemas.openxmlformats.org/drawingml/2006/table">
            <a:tbl>
              <a:tblPr firstRow="1" bandRow="1">
                <a:tableStyleId>{5940675A-B579-460E-94D1-54222C63F5DA}</a:tableStyleId>
              </a:tblPr>
              <a:tblGrid>
                <a:gridCol w="1673225"/>
                <a:gridCol w="3438525"/>
                <a:gridCol w="3408680"/>
              </a:tblGrid>
              <a:tr h="731520">
                <a:tc>
                  <a:txBody>
                    <a:bodyPr/>
                    <a:p>
                      <a:pPr marL="0" indent="0" algn="ctr">
                        <a:buNone/>
                      </a:pPr>
                      <a:r>
                        <a:rPr lang="en-US" sz="2400">
                          <a:latin typeface="Times New Roman" panose="02020603050405020304" charset="0"/>
                          <a:cs typeface="Times New Roman" panose="02020603050405020304" charset="0"/>
                        </a:rPr>
                        <a:t>ỨNG DỤNG</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2000">
                          <a:latin typeface="Times New Roman" panose="02020603050405020304" charset="0"/>
                          <a:cs typeface="Times New Roman" panose="02020603050405020304" charset="0"/>
                        </a:rPr>
                        <a:t>Chế biến thức ăn chăn nuôi nhờ công nghệ vi sinh</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2000">
                          <a:latin typeface="Times New Roman" panose="02020603050405020304" charset="0"/>
                          <a:cs typeface="Times New Roman" panose="02020603050405020304" charset="0"/>
                        </a:rPr>
                        <a:t>Chế biến thức ăn chăn nuôi bằng dây chuyền tự động</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marL="0" indent="0">
                        <a:buNone/>
                      </a:pPr>
                      <a:r>
                        <a:rPr lang="en-US" sz="2400">
                          <a:latin typeface="Times New Roman" panose="02020603050405020304" charset="0"/>
                          <a:cs typeface="Times New Roman" panose="02020603050405020304" charset="0"/>
                        </a:rPr>
                        <a:t>Mục đích</a:t>
                      </a:r>
                      <a:endParaRPr lang="en-US" sz="2400">
                        <a:latin typeface="Times New Roman" panose="02020603050405020304" charset="0"/>
                        <a:cs typeface="Times New Roman" panose="02020603050405020304" charset="0"/>
                      </a:endParaRPr>
                    </a:p>
                    <a:p>
                      <a:pPr marL="0" indent="0">
                        <a:buNone/>
                      </a:pPr>
                      <a:endParaRPr lang="en-US" sz="2400">
                        <a:latin typeface="Times New Roman" panose="02020603050405020304" charset="0"/>
                        <a:cs typeface="Times New Roman" panose="02020603050405020304" charset="0"/>
                      </a:endParaRPr>
                    </a:p>
                    <a:p>
                      <a:pPr marL="0" indent="0">
                        <a:buNone/>
                      </a:pP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49450">
                <a:tc>
                  <a:txBody>
                    <a:bodyPr/>
                    <a:p>
                      <a:pPr marL="0" indent="0">
                        <a:buNone/>
                      </a:pPr>
                      <a:r>
                        <a:rPr lang="en-US" sz="2400">
                          <a:latin typeface="Times New Roman" panose="02020603050405020304" charset="0"/>
                          <a:cs typeface="Times New Roman" panose="02020603050405020304" charset="0"/>
                        </a:rPr>
                        <a:t>Nguyên lí</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68350">
                <a:tc>
                  <a:txBody>
                    <a:bodyPr/>
                    <a:p>
                      <a:pPr marL="0" indent="0">
                        <a:buNone/>
                      </a:pPr>
                      <a:r>
                        <a:rPr lang="en-US" sz="2400">
                          <a:latin typeface="Times New Roman" panose="02020603050405020304" charset="0"/>
                          <a:cs typeface="Times New Roman" panose="02020603050405020304" charset="0"/>
                        </a:rPr>
                        <a:t>Mấy bước  chế biến</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Text Box 4"/>
          <p:cNvSpPr txBox="1"/>
          <p:nvPr/>
        </p:nvSpPr>
        <p:spPr>
          <a:xfrm>
            <a:off x="2054225" y="1478280"/>
            <a:ext cx="3214370" cy="829945"/>
          </a:xfrm>
          <a:prstGeom prst="rect">
            <a:avLst/>
          </a:prstGeom>
          <a:solidFill>
            <a:schemeClr val="tx1">
              <a:lumMod val="10000"/>
              <a:lumOff val="90000"/>
            </a:schemeClr>
          </a:solidFill>
        </p:spPr>
        <p:txBody>
          <a:bodyPr wrap="square" rtlCol="0">
            <a:spAutoFit/>
          </a:bodyPr>
          <a:p>
            <a:pPr marL="0" indent="0">
              <a:buNone/>
            </a:pPr>
            <a:r>
              <a:rPr lang="en-US" sz="2400">
                <a:latin typeface="Times New Roman" panose="02020603050405020304" charset="0"/>
                <a:cs typeface="Times New Roman" panose="02020603050405020304" charset="0"/>
                <a:sym typeface="+mn-ea"/>
              </a:rPr>
              <a:t>Thức ăn nghèo protein thành giàu protein</a:t>
            </a:r>
            <a:endParaRPr lang="en-US" sz="2400">
              <a:latin typeface="Times New Roman" panose="02020603050405020304" charset="0"/>
              <a:cs typeface="Times New Roman" panose="02020603050405020304" charset="0"/>
              <a:sym typeface="+mn-ea"/>
            </a:endParaRPr>
          </a:p>
        </p:txBody>
      </p:sp>
      <p:sp>
        <p:nvSpPr>
          <p:cNvPr id="6" name="Text Box 5"/>
          <p:cNvSpPr txBox="1"/>
          <p:nvPr/>
        </p:nvSpPr>
        <p:spPr>
          <a:xfrm>
            <a:off x="5529580" y="1478280"/>
            <a:ext cx="3123565" cy="829945"/>
          </a:xfrm>
          <a:prstGeom prst="rect">
            <a:avLst/>
          </a:prstGeom>
          <a:solidFill>
            <a:schemeClr val="tx1">
              <a:lumMod val="10000"/>
              <a:lumOff val="90000"/>
            </a:schemeClr>
          </a:solidFill>
        </p:spPr>
        <p:txBody>
          <a:bodyPr wrap="square" rtlCol="0">
            <a:spAutoFit/>
          </a:bodyPr>
          <a:p>
            <a:r>
              <a:rPr lang="en-US" sz="2400">
                <a:latin typeface="Times New Roman" panose="02020603050405020304" charset="0"/>
                <a:cs typeface="Times New Roman" panose="02020603050405020304" charset="0"/>
              </a:rPr>
              <a:t>Thức ăn có chất lượng tốt</a:t>
            </a:r>
            <a:endParaRPr lang="en-US" sz="2400">
              <a:latin typeface="Times New Roman" panose="02020603050405020304" charset="0"/>
              <a:cs typeface="Times New Roman" panose="02020603050405020304" charset="0"/>
            </a:endParaRPr>
          </a:p>
        </p:txBody>
      </p:sp>
      <p:sp>
        <p:nvSpPr>
          <p:cNvPr id="7" name="Text Box 6"/>
          <p:cNvSpPr txBox="1"/>
          <p:nvPr/>
        </p:nvSpPr>
        <p:spPr>
          <a:xfrm>
            <a:off x="2054225" y="2477135"/>
            <a:ext cx="3268345" cy="1938020"/>
          </a:xfrm>
          <a:prstGeom prst="rect">
            <a:avLst/>
          </a:prstGeom>
          <a:solidFill>
            <a:schemeClr val="accent2">
              <a:lumMod val="85000"/>
            </a:schemeClr>
          </a:solidFill>
        </p:spPr>
        <p:txBody>
          <a:bodyPr wrap="square" rtlCol="0">
            <a:spAutoFit/>
          </a:bodyPr>
          <a:p>
            <a:pPr marL="0" indent="0">
              <a:buNone/>
            </a:pPr>
            <a:r>
              <a:rPr lang="en-US" sz="2400">
                <a:latin typeface="Times New Roman" panose="02020603050405020304" charset="0"/>
                <a:cs typeface="Times New Roman" panose="02020603050405020304" charset="0"/>
                <a:sym typeface="+mn-ea"/>
              </a:rPr>
              <a:t>Sử dụng VSV có lợi -&gt; sinh trưởng, phát triển trên thức giàu tinh bột -&gt; sản sinh protein -&gt; tăng hàm lượng protein</a:t>
            </a:r>
            <a:endParaRPr lang="en-US" sz="2400">
              <a:latin typeface="Times New Roman" panose="02020603050405020304" charset="0"/>
              <a:cs typeface="Times New Roman" panose="02020603050405020304" charset="0"/>
              <a:sym typeface="+mn-ea"/>
            </a:endParaRPr>
          </a:p>
        </p:txBody>
      </p:sp>
      <p:sp>
        <p:nvSpPr>
          <p:cNvPr id="8" name="Text Box 7"/>
          <p:cNvSpPr txBox="1"/>
          <p:nvPr/>
        </p:nvSpPr>
        <p:spPr>
          <a:xfrm>
            <a:off x="5529580" y="2580640"/>
            <a:ext cx="3099435" cy="1568450"/>
          </a:xfrm>
          <a:prstGeom prst="rect">
            <a:avLst/>
          </a:prstGeom>
          <a:solidFill>
            <a:schemeClr val="accent2">
              <a:lumMod val="85000"/>
            </a:schemeClr>
          </a:solidFill>
        </p:spPr>
        <p:txBody>
          <a:bodyPr wrap="square" rtlCol="0">
            <a:spAutoFit/>
          </a:bodyPr>
          <a:p>
            <a:pPr marL="0" indent="0">
              <a:buNone/>
            </a:pPr>
            <a:r>
              <a:rPr lang="en-US" sz="2400">
                <a:latin typeface="Times New Roman" panose="02020603050405020304" charset="0"/>
                <a:cs typeface="Times New Roman" panose="02020603050405020304" charset="0"/>
                <a:sym typeface="+mn-ea"/>
              </a:rPr>
              <a:t>Sử dụng dây chuyền tự động đáp ứng đủ các tiêu chí cho sản xuất an toàn.</a:t>
            </a:r>
            <a:endParaRPr lang="en-US" sz="2400">
              <a:latin typeface="Times New Roman" panose="02020603050405020304" charset="0"/>
              <a:cs typeface="Times New Roman" panose="02020603050405020304" charset="0"/>
              <a:sym typeface="+mn-ea"/>
            </a:endParaRPr>
          </a:p>
        </p:txBody>
      </p:sp>
      <p:sp>
        <p:nvSpPr>
          <p:cNvPr id="9" name="Text Box 8"/>
          <p:cNvSpPr txBox="1"/>
          <p:nvPr/>
        </p:nvSpPr>
        <p:spPr>
          <a:xfrm>
            <a:off x="2054225" y="4551680"/>
            <a:ext cx="1584325" cy="460375"/>
          </a:xfrm>
          <a:prstGeom prst="rect">
            <a:avLst/>
          </a:prstGeom>
          <a:solidFill>
            <a:schemeClr val="bg1">
              <a:lumMod val="90000"/>
            </a:schemeClr>
          </a:solidFill>
        </p:spPr>
        <p:txBody>
          <a:bodyPr wrap="square" rtlCol="0">
            <a:spAutoFit/>
          </a:bodyPr>
          <a:p>
            <a:pPr marL="0" indent="0">
              <a:buNone/>
            </a:pPr>
            <a:r>
              <a:rPr lang="en-US" sz="2400">
                <a:latin typeface="Times New Roman" panose="02020603050405020304" charset="0"/>
                <a:cs typeface="Times New Roman" panose="02020603050405020304" charset="0"/>
                <a:sym typeface="+mn-ea"/>
              </a:rPr>
              <a:t>5 bước</a:t>
            </a:r>
            <a:endParaRPr lang="en-US" sz="2400">
              <a:latin typeface="Times New Roman" panose="02020603050405020304" charset="0"/>
              <a:cs typeface="Times New Roman" panose="02020603050405020304" charset="0"/>
              <a:sym typeface="+mn-ea"/>
            </a:endParaRPr>
          </a:p>
        </p:txBody>
      </p:sp>
      <p:sp>
        <p:nvSpPr>
          <p:cNvPr id="10" name="Text Box 9"/>
          <p:cNvSpPr txBox="1"/>
          <p:nvPr/>
        </p:nvSpPr>
        <p:spPr>
          <a:xfrm>
            <a:off x="5529580" y="4551680"/>
            <a:ext cx="1584325" cy="460375"/>
          </a:xfrm>
          <a:prstGeom prst="rect">
            <a:avLst/>
          </a:prstGeom>
          <a:solidFill>
            <a:schemeClr val="bg1">
              <a:lumMod val="90000"/>
            </a:schemeClr>
          </a:solidFill>
        </p:spPr>
        <p:txBody>
          <a:bodyPr wrap="square" rtlCol="0">
            <a:spAutoFit/>
          </a:bodyPr>
          <a:p>
            <a:pPr marL="0" indent="0">
              <a:buNone/>
            </a:pPr>
            <a:r>
              <a:rPr lang="en-US" sz="2400">
                <a:latin typeface="Times New Roman" panose="02020603050405020304" charset="0"/>
                <a:cs typeface="Times New Roman" panose="02020603050405020304" charset="0"/>
                <a:sym typeface="+mn-ea"/>
              </a:rPr>
              <a:t>5 bước</a:t>
            </a:r>
            <a:endParaRPr lang="en-US"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0" fill="hold"/>
                                        <p:tgtEl>
                                          <p:spTgt spid="6"/>
                                        </p:tgtEl>
                                        <p:attrNameLst>
                                          <p:attrName>ppt_x</p:attrName>
                                        </p:attrNameLst>
                                      </p:cBhvr>
                                      <p:tavLst>
                                        <p:tav tm="0">
                                          <p:val>
                                            <p:strVal val="#ppt_x"/>
                                          </p:val>
                                        </p:tav>
                                        <p:tav tm="100000">
                                          <p:val>
                                            <p:strVal val="#ppt_x"/>
                                          </p:val>
                                        </p:tav>
                                      </p:tavLst>
                                    </p:anim>
                                    <p:anim calcmode="lin" valueType="num">
                                      <p:cBhvr additive="base">
                                        <p:cTn id="13"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0" fill="hold"/>
                                        <p:tgtEl>
                                          <p:spTgt spid="10"/>
                                        </p:tgtEl>
                                        <p:attrNameLst>
                                          <p:attrName>ppt_x</p:attrName>
                                        </p:attrNameLst>
                                      </p:cBhvr>
                                      <p:tavLst>
                                        <p:tav tm="0">
                                          <p:val>
                                            <p:strVal val="#ppt_x"/>
                                          </p:val>
                                        </p:tav>
                                        <p:tav tm="100000">
                                          <p:val>
                                            <p:strVal val="#ppt_x"/>
                                          </p:val>
                                        </p:tav>
                                      </p:tavLst>
                                    </p:anim>
                                    <p:anim calcmode="lin" valueType="num">
                                      <p:cBhvr additive="base">
                                        <p:cTn id="37"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12" name="Title 11"/>
          <p:cNvSpPr>
            <a:spLocks noGrp="1"/>
          </p:cNvSpPr>
          <p:nvPr>
            <p:ph type="title"/>
          </p:nvPr>
        </p:nvSpPr>
        <p:spPr/>
        <p:txBody>
          <a:bodyPr/>
          <a:p>
            <a:endParaRPr lang="en-US"/>
          </a:p>
        </p:txBody>
      </p:sp>
      <p:pic>
        <p:nvPicPr>
          <p:cNvPr id="471" name="Google Shape;471;p54"/>
          <p:cNvPicPr preferRelativeResize="0"/>
          <p:nvPr/>
        </p:nvPicPr>
        <p:blipFill>
          <a:blip r:embed="rId1"/>
          <a:stretch>
            <a:fillRect/>
          </a:stretch>
        </p:blipFill>
        <p:spPr>
          <a:xfrm rot="-1797851">
            <a:off x="8310248" y="3311011"/>
            <a:ext cx="1322975" cy="1711374"/>
          </a:xfrm>
          <a:prstGeom prst="rect">
            <a:avLst/>
          </a:prstGeom>
          <a:noFill/>
          <a:ln>
            <a:noFill/>
          </a:ln>
        </p:spPr>
      </p:pic>
      <p:pic>
        <p:nvPicPr>
          <p:cNvPr id="473" name="Google Shape;473;p54"/>
          <p:cNvPicPr preferRelativeResize="0"/>
          <p:nvPr/>
        </p:nvPicPr>
        <p:blipFill>
          <a:blip r:embed="rId1"/>
          <a:stretch>
            <a:fillRect/>
          </a:stretch>
        </p:blipFill>
        <p:spPr>
          <a:xfrm rot="-6819518">
            <a:off x="7747723" y="4074060"/>
            <a:ext cx="1322975" cy="1711375"/>
          </a:xfrm>
          <a:prstGeom prst="rect">
            <a:avLst/>
          </a:prstGeom>
          <a:noFill/>
          <a:ln>
            <a:noFill/>
          </a:ln>
        </p:spPr>
      </p:pic>
      <p:pic>
        <p:nvPicPr>
          <p:cNvPr id="474" name="Google Shape;474;p54"/>
          <p:cNvPicPr preferRelativeResize="0"/>
          <p:nvPr/>
        </p:nvPicPr>
        <p:blipFill>
          <a:blip r:embed="rId2"/>
          <a:stretch>
            <a:fillRect/>
          </a:stretch>
        </p:blipFill>
        <p:spPr>
          <a:xfrm rot="-7642878">
            <a:off x="119405" y="161925"/>
            <a:ext cx="524111" cy="904875"/>
          </a:xfrm>
          <a:prstGeom prst="rect">
            <a:avLst/>
          </a:prstGeom>
          <a:noFill/>
          <a:ln>
            <a:noFill/>
          </a:ln>
        </p:spPr>
      </p:pic>
      <p:pic>
        <p:nvPicPr>
          <p:cNvPr id="28" name="Google Shape;1023;p75"/>
          <p:cNvPicPr preferRelativeResize="0"/>
          <p:nvPr/>
        </p:nvPicPr>
        <p:blipFill>
          <a:blip r:embed="rId3"/>
          <a:stretch>
            <a:fillRect/>
          </a:stretch>
        </p:blipFill>
        <p:spPr>
          <a:xfrm>
            <a:off x="-316858" y="3980661"/>
            <a:ext cx="813484" cy="1257737"/>
          </a:xfrm>
          <a:prstGeom prst="rect">
            <a:avLst/>
          </a:prstGeom>
          <a:noFill/>
          <a:ln>
            <a:noFill/>
          </a:ln>
        </p:spPr>
      </p:pic>
      <p:pic>
        <p:nvPicPr>
          <p:cNvPr id="29" name="Google Shape;712;p63"/>
          <p:cNvPicPr preferRelativeResize="0"/>
          <p:nvPr/>
        </p:nvPicPr>
        <p:blipFill>
          <a:blip r:embed="rId4"/>
          <a:stretch>
            <a:fillRect/>
          </a:stretch>
        </p:blipFill>
        <p:spPr>
          <a:xfrm>
            <a:off x="8163533" y="-684960"/>
            <a:ext cx="1616403" cy="1890810"/>
          </a:xfrm>
          <a:prstGeom prst="rect">
            <a:avLst/>
          </a:prstGeom>
          <a:noFill/>
          <a:ln>
            <a:noFill/>
          </a:ln>
        </p:spPr>
      </p:pic>
      <p:sp>
        <p:nvSpPr>
          <p:cNvPr id="2" name="Text Box 1"/>
          <p:cNvSpPr txBox="1"/>
          <p:nvPr/>
        </p:nvSpPr>
        <p:spPr>
          <a:xfrm>
            <a:off x="334010" y="105410"/>
            <a:ext cx="7995285" cy="953135"/>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III. ỨNG DỤNG CÔNG NGHỆ CAO TRONG CHẾ BIẾN THỨC ĂN :</a:t>
            </a:r>
            <a:endParaRPr lang="en-US" sz="2800">
              <a:solidFill>
                <a:srgbClr val="FF0000"/>
              </a:solidFill>
              <a:latin typeface="Times New Roman" panose="02020603050405020304" charset="0"/>
              <a:cs typeface="Times New Roman" panose="02020603050405020304" charset="0"/>
            </a:endParaRPr>
          </a:p>
        </p:txBody>
      </p:sp>
      <p:graphicFrame>
        <p:nvGraphicFramePr>
          <p:cNvPr id="11" name="Content Placeholder 10"/>
          <p:cNvGraphicFramePr/>
          <p:nvPr>
            <p:ph idx="1"/>
          </p:nvPr>
        </p:nvGraphicFramePr>
        <p:xfrm>
          <a:off x="243840" y="1205865"/>
          <a:ext cx="8520430" cy="4875530"/>
        </p:xfrm>
        <a:graphic>
          <a:graphicData uri="http://schemas.openxmlformats.org/drawingml/2006/table">
            <a:tbl>
              <a:tblPr firstRow="1" bandRow="1">
                <a:tableStyleId>{5940675A-B579-460E-94D1-54222C63F5DA}</a:tableStyleId>
              </a:tblPr>
              <a:tblGrid>
                <a:gridCol w="1673225"/>
                <a:gridCol w="3438525"/>
                <a:gridCol w="3408680"/>
              </a:tblGrid>
              <a:tr h="426720">
                <a:tc>
                  <a:txBody>
                    <a:bodyPr/>
                    <a:p>
                      <a:pPr marL="0" indent="0" algn="ctr">
                        <a:buNone/>
                      </a:pPr>
                      <a:r>
                        <a:rPr lang="en-US" sz="2400">
                          <a:latin typeface="Times New Roman" panose="02020603050405020304" charset="0"/>
                          <a:cs typeface="Times New Roman" panose="02020603050405020304" charset="0"/>
                        </a:rPr>
                        <a:t>ỨNG DỤNG</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2000">
                          <a:latin typeface="Times New Roman" panose="02020603050405020304" charset="0"/>
                          <a:cs typeface="Times New Roman" panose="02020603050405020304" charset="0"/>
                        </a:rPr>
                        <a:t>Chế biến thức ăn chăn nuôi nhờ công nghệ vi sinh</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2000">
                          <a:latin typeface="Times New Roman" panose="02020603050405020304" charset="0"/>
                          <a:cs typeface="Times New Roman" panose="02020603050405020304" charset="0"/>
                        </a:rPr>
                        <a:t>Chế biến thức ăn chăn nuôi bằng dây chuyền tự động</a:t>
                      </a:r>
                      <a:endParaRPr lang="en-US" sz="20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marL="0" indent="0">
                        <a:buNone/>
                      </a:pPr>
                      <a:r>
                        <a:rPr lang="en-US" sz="2400">
                          <a:latin typeface="Times New Roman" panose="02020603050405020304" charset="0"/>
                          <a:cs typeface="Times New Roman" panose="02020603050405020304" charset="0"/>
                        </a:rPr>
                        <a:t>Mục đích</a:t>
                      </a:r>
                      <a:endParaRPr lang="en-US" sz="2400">
                        <a:latin typeface="Times New Roman" panose="02020603050405020304" charset="0"/>
                        <a:cs typeface="Times New Roman" panose="02020603050405020304" charset="0"/>
                      </a:endParaRPr>
                    </a:p>
                    <a:p>
                      <a:pPr marL="0" indent="0">
                        <a:buNone/>
                      </a:pPr>
                      <a:endParaRPr lang="en-US" sz="2400">
                        <a:latin typeface="Times New Roman" panose="02020603050405020304" charset="0"/>
                        <a:cs typeface="Times New Roman" panose="02020603050405020304" charset="0"/>
                      </a:endParaRPr>
                    </a:p>
                    <a:p>
                      <a:pPr marL="0" indent="0">
                        <a:buNone/>
                      </a:pP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49450">
                <a:tc>
                  <a:txBody>
                    <a:bodyPr/>
                    <a:p>
                      <a:pPr marL="0" indent="0">
                        <a:buNone/>
                      </a:pPr>
                      <a:r>
                        <a:rPr lang="en-US" sz="2400">
                          <a:latin typeface="Times New Roman" panose="02020603050405020304" charset="0"/>
                          <a:cs typeface="Times New Roman" panose="02020603050405020304" charset="0"/>
                        </a:rPr>
                        <a:t>Nguyên lí</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68350">
                <a:tc>
                  <a:txBody>
                    <a:bodyPr/>
                    <a:p>
                      <a:pPr marL="0" indent="0">
                        <a:buNone/>
                      </a:pPr>
                      <a:r>
                        <a:rPr lang="en-US" sz="2400">
                          <a:latin typeface="Times New Roman" panose="02020603050405020304" charset="0"/>
                          <a:cs typeface="Times New Roman" panose="02020603050405020304" charset="0"/>
                        </a:rPr>
                        <a:t>Quá trình gồm mấy bước</a:t>
                      </a:r>
                      <a:endParaRPr lang="en-US" sz="24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800">
                          <a:latin typeface="Times New Roman" panose="02020603050405020304" charset="0"/>
                          <a:cs typeface="Times New Roman" panose="02020603050405020304" charset="0"/>
                        </a:rPr>
                        <a:t>5 bước</a:t>
                      </a: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800">
                          <a:latin typeface="Times New Roman" panose="02020603050405020304" charset="0"/>
                          <a:cs typeface="Times New Roman" panose="02020603050405020304" charset="0"/>
                        </a:rPr>
                        <a:t>5 bước</a:t>
                      </a:r>
                      <a:endParaRPr 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Text Box 4"/>
          <p:cNvSpPr txBox="1"/>
          <p:nvPr/>
        </p:nvSpPr>
        <p:spPr>
          <a:xfrm>
            <a:off x="2053590" y="2009775"/>
            <a:ext cx="3214370" cy="829945"/>
          </a:xfrm>
          <a:prstGeom prst="rect">
            <a:avLst/>
          </a:prstGeom>
          <a:solidFill>
            <a:schemeClr val="tx1">
              <a:lumMod val="10000"/>
              <a:lumOff val="90000"/>
            </a:schemeClr>
          </a:solidFill>
        </p:spPr>
        <p:txBody>
          <a:bodyPr wrap="square" rtlCol="0">
            <a:spAutoFit/>
          </a:bodyPr>
          <a:p>
            <a:pPr marL="0" indent="0">
              <a:buNone/>
            </a:pPr>
            <a:r>
              <a:rPr lang="en-US" sz="2400">
                <a:latin typeface="Times New Roman" panose="02020603050405020304" charset="0"/>
                <a:cs typeface="Times New Roman" panose="02020603050405020304" charset="0"/>
                <a:sym typeface="+mn-ea"/>
              </a:rPr>
              <a:t>Thức ăn nghèo protein thành giàu protein</a:t>
            </a:r>
            <a:endParaRPr lang="en-US" sz="2400">
              <a:latin typeface="Times New Roman" panose="02020603050405020304" charset="0"/>
              <a:cs typeface="Times New Roman" panose="02020603050405020304" charset="0"/>
              <a:sym typeface="+mn-ea"/>
            </a:endParaRPr>
          </a:p>
        </p:txBody>
      </p:sp>
      <p:sp>
        <p:nvSpPr>
          <p:cNvPr id="6" name="Text Box 5"/>
          <p:cNvSpPr txBox="1"/>
          <p:nvPr/>
        </p:nvSpPr>
        <p:spPr>
          <a:xfrm>
            <a:off x="5528945" y="2009775"/>
            <a:ext cx="3123565" cy="829945"/>
          </a:xfrm>
          <a:prstGeom prst="rect">
            <a:avLst/>
          </a:prstGeom>
          <a:solidFill>
            <a:schemeClr val="tx1">
              <a:lumMod val="10000"/>
              <a:lumOff val="90000"/>
            </a:schemeClr>
          </a:solidFill>
        </p:spPr>
        <p:txBody>
          <a:bodyPr wrap="square" rtlCol="0">
            <a:spAutoFit/>
          </a:bodyPr>
          <a:p>
            <a:r>
              <a:rPr lang="en-US" sz="2400">
                <a:latin typeface="Times New Roman" panose="02020603050405020304" charset="0"/>
                <a:cs typeface="Times New Roman" panose="02020603050405020304" charset="0"/>
              </a:rPr>
              <a:t>Thức ăn có chất lượng tốt</a:t>
            </a:r>
            <a:endParaRPr lang="en-US" sz="2400">
              <a:latin typeface="Times New Roman" panose="02020603050405020304" charset="0"/>
              <a:cs typeface="Times New Roman" panose="02020603050405020304" charset="0"/>
            </a:endParaRPr>
          </a:p>
        </p:txBody>
      </p:sp>
      <p:sp>
        <p:nvSpPr>
          <p:cNvPr id="7" name="Text Box 6"/>
          <p:cNvSpPr txBox="1"/>
          <p:nvPr/>
        </p:nvSpPr>
        <p:spPr>
          <a:xfrm>
            <a:off x="2000250" y="3039745"/>
            <a:ext cx="3268345" cy="1938020"/>
          </a:xfrm>
          <a:prstGeom prst="rect">
            <a:avLst/>
          </a:prstGeom>
          <a:solidFill>
            <a:schemeClr val="accent2">
              <a:lumMod val="85000"/>
            </a:schemeClr>
          </a:solidFill>
        </p:spPr>
        <p:txBody>
          <a:bodyPr wrap="square" rtlCol="0">
            <a:spAutoFit/>
          </a:bodyPr>
          <a:p>
            <a:pPr marL="0" indent="0">
              <a:buNone/>
            </a:pPr>
            <a:r>
              <a:rPr lang="en-US" sz="2400">
                <a:latin typeface="Times New Roman" panose="02020603050405020304" charset="0"/>
                <a:cs typeface="Times New Roman" panose="02020603050405020304" charset="0"/>
                <a:sym typeface="+mn-ea"/>
              </a:rPr>
              <a:t>Sử dụng VSV có lợi -&gt; sinh trưởng, phát triển trên thức giàu tinh bột -&gt; sản sinh protein -&gt; tăng hàm lượng protein</a:t>
            </a:r>
            <a:endParaRPr lang="en-US" sz="2400">
              <a:latin typeface="Times New Roman" panose="02020603050405020304" charset="0"/>
              <a:cs typeface="Times New Roman" panose="02020603050405020304" charset="0"/>
              <a:sym typeface="+mn-ea"/>
            </a:endParaRPr>
          </a:p>
        </p:txBody>
      </p:sp>
      <p:sp>
        <p:nvSpPr>
          <p:cNvPr id="8" name="Text Box 7"/>
          <p:cNvSpPr txBox="1"/>
          <p:nvPr/>
        </p:nvSpPr>
        <p:spPr>
          <a:xfrm>
            <a:off x="5553710" y="3138170"/>
            <a:ext cx="3099435" cy="1568450"/>
          </a:xfrm>
          <a:prstGeom prst="rect">
            <a:avLst/>
          </a:prstGeom>
          <a:solidFill>
            <a:schemeClr val="accent2">
              <a:lumMod val="85000"/>
            </a:schemeClr>
          </a:solidFill>
        </p:spPr>
        <p:txBody>
          <a:bodyPr wrap="square" rtlCol="0">
            <a:spAutoFit/>
          </a:bodyPr>
          <a:p>
            <a:pPr marL="0" indent="0">
              <a:buNone/>
            </a:pPr>
            <a:r>
              <a:rPr lang="en-US" sz="2400">
                <a:latin typeface="Times New Roman" panose="02020603050405020304" charset="0"/>
                <a:cs typeface="Times New Roman" panose="02020603050405020304" charset="0"/>
                <a:sym typeface="+mn-ea"/>
              </a:rPr>
              <a:t>Sử dụng dây chuyền tự động đáp ứng đủ các tiêu chí cho sản xuất an toàn.</a:t>
            </a:r>
            <a:endParaRPr lang="en-US" sz="240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Slide Number Placeholder 3"/>
          <p:cNvSpPr>
            <a:spLocks noGrp="1"/>
          </p:cNvSpPr>
          <p:nvPr>
            <p:ph type="sldNum" sz="quarter" idx="12"/>
          </p:nvPr>
        </p:nvSpPr>
        <p:spPr/>
        <p:txBody>
          <a:bodyPr/>
          <a:p>
            <a:pPr lvl="0" eaLnBrk="1" hangingPunct="1"/>
            <a:fld id="{9A0DB2DC-4C9A-4742-B13C-FB6460FD3503}" type="slidenum">
              <a:rPr lang="en-US"/>
            </a:fld>
            <a:endParaRPr lang="en-US"/>
          </a:p>
        </p:txBody>
      </p:sp>
      <p:sp>
        <p:nvSpPr>
          <p:cNvPr id="5" name="Text Box 4"/>
          <p:cNvSpPr txBox="1"/>
          <p:nvPr/>
        </p:nvSpPr>
        <p:spPr>
          <a:xfrm>
            <a:off x="1804670" y="731520"/>
            <a:ext cx="5534025" cy="953135"/>
          </a:xfrm>
          <a:prstGeom prst="rect">
            <a:avLst/>
          </a:prstGeom>
          <a:noFill/>
        </p:spPr>
        <p:txBody>
          <a:bodyPr wrap="square" rtlCol="0">
            <a:spAutoFit/>
          </a:bodyPr>
          <a:p>
            <a:pPr algn="ctr"/>
            <a:r>
              <a:rPr lang="en-US" sz="2800">
                <a:solidFill>
                  <a:schemeClr val="tx1">
                    <a:lumMod val="75000"/>
                    <a:lumOff val="25000"/>
                  </a:schemeClr>
                </a:solidFill>
                <a:latin typeface="Times New Roman" panose="02020603050405020304" charset="0"/>
                <a:cs typeface="Times New Roman" panose="02020603050405020304" charset="0"/>
              </a:rPr>
              <a:t>Xem video và cho biết nhận xét những nội dung được truyền tải</a:t>
            </a:r>
            <a:endParaRPr lang="en-US" sz="2800">
              <a:solidFill>
                <a:schemeClr val="tx1">
                  <a:lumMod val="75000"/>
                  <a:lumOff val="25000"/>
                </a:schemeClr>
              </a:solidFill>
              <a:latin typeface="Times New Roman" panose="02020603050405020304" charset="0"/>
              <a:cs typeface="Times New Roman" panose="0202060305040502030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Slide Number Placeholder 3"/>
          <p:cNvSpPr>
            <a:spLocks noGrp="1"/>
          </p:cNvSpPr>
          <p:nvPr>
            <p:ph type="sldNum" sz="quarter" idx="12"/>
          </p:nvPr>
        </p:nvSpPr>
        <p:spPr/>
        <p:txBody>
          <a:bodyPr/>
          <a:p>
            <a:pPr lvl="0" eaLnBrk="1" hangingPunct="1"/>
            <a:fld id="{9A0DB2DC-4C9A-4742-B13C-FB6460FD3503}" type="slidenum">
              <a:rPr lang="en-US"/>
            </a:fld>
            <a:endParaRPr lang="en-US"/>
          </a:p>
        </p:txBody>
      </p:sp>
      <p:pic>
        <p:nvPicPr>
          <p:cNvPr id="5" name="Cách sử dụng chế phẩm vi sinh trong thức ăn chăn nuôi">
            <a:hlinkClick r:id="" action="ppaction://media"/>
          </p:cNvPr>
          <p:cNvPicPr>
            <a:picLocks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68580" y="0"/>
            <a:ext cx="9074785" cy="450723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6" name="Picture 105"/>
          <p:cNvPicPr/>
          <p:nvPr/>
        </p:nvPicPr>
        <p:blipFill>
          <a:blip r:embed="rId1"/>
          <a:stretch>
            <a:fillRect/>
          </a:stretch>
        </p:blipFill>
        <p:spPr>
          <a:xfrm>
            <a:off x="785495" y="166370"/>
            <a:ext cx="8192135" cy="4702810"/>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015365" y="80645"/>
            <a:ext cx="7859395" cy="478980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2901950" y="127000"/>
            <a:ext cx="3667760" cy="706755"/>
          </a:xfrm>
          <a:prstGeom prst="rect">
            <a:avLst/>
          </a:prstGeom>
          <a:solidFill>
            <a:schemeClr val="bg2">
              <a:lumMod val="20000"/>
              <a:lumOff val="80000"/>
            </a:schemeClr>
          </a:solidFill>
        </p:spPr>
        <p:txBody>
          <a:bodyPr wrap="square" rtlCol="0">
            <a:spAutoFit/>
          </a:bodyPr>
          <a:p>
            <a:pPr algn="ctr"/>
            <a:r>
              <a:rPr lang="en-US" sz="4000">
                <a:solidFill>
                  <a:schemeClr val="bg1">
                    <a:lumMod val="25000"/>
                  </a:schemeClr>
                </a:solidFill>
                <a:latin typeface="Bauhaus 93" panose="04030905020B02020C02" charset="0"/>
                <a:cs typeface="Bauhaus 93" panose="04030905020B02020C02" charset="0"/>
              </a:rPr>
              <a:t>LUYỆN TẬP</a:t>
            </a:r>
            <a:endParaRPr lang="en-US" sz="4000">
              <a:solidFill>
                <a:schemeClr val="bg1">
                  <a:lumMod val="25000"/>
                </a:schemeClr>
              </a:solidFill>
              <a:latin typeface="Bauhaus 93" panose="04030905020B02020C02" charset="0"/>
              <a:cs typeface="Bauhaus 93" panose="04030905020B02020C02" charset="0"/>
            </a:endParaRPr>
          </a:p>
        </p:txBody>
      </p:sp>
      <p:sp>
        <p:nvSpPr>
          <p:cNvPr id="2" name="Text Box 1"/>
          <p:cNvSpPr txBox="1"/>
          <p:nvPr/>
        </p:nvSpPr>
        <p:spPr>
          <a:xfrm>
            <a:off x="394970" y="1003935"/>
            <a:ext cx="8149590" cy="645160"/>
          </a:xfrm>
          <a:prstGeom prst="rect">
            <a:avLst/>
          </a:prstGeom>
          <a:noFill/>
        </p:spPr>
        <p:txBody>
          <a:bodyPr wrap="square" rtlCol="0">
            <a:spAutoFit/>
          </a:bodyPr>
          <a:p>
            <a:r>
              <a:rPr lang="en-US" sz="3600">
                <a:latin typeface="Britannic Bold" panose="020B0903060703020204" charset="0"/>
                <a:cs typeface="Britannic Bold" panose="020B0903060703020204" charset="0"/>
              </a:rPr>
              <a:t>?</a:t>
            </a:r>
            <a:r>
              <a:rPr lang="en-US">
                <a:latin typeface="Britannic Bold" panose="020B0903060703020204" charset="0"/>
                <a:cs typeface="Britannic Bold" panose="020B0903060703020204" charset="0"/>
              </a:rPr>
              <a:t> </a:t>
            </a:r>
            <a:r>
              <a:rPr lang="en-US" sz="2800">
                <a:latin typeface="Times New Roman" panose="02020603050405020304" charset="0"/>
                <a:cs typeface="Times New Roman" panose="02020603050405020304" charset="0"/>
              </a:rPr>
              <a:t>Nêu một số phương pháp sản xuất thức ăn chăn nuôi</a:t>
            </a:r>
            <a:endParaRPr lang="en-US" sz="2800">
              <a:latin typeface="Times New Roman" panose="02020603050405020304" charset="0"/>
              <a:cs typeface="Times New Roman" panose="02020603050405020304" charset="0"/>
            </a:endParaRPr>
          </a:p>
        </p:txBody>
      </p:sp>
      <p:sp>
        <p:nvSpPr>
          <p:cNvPr id="3" name="Text Box 2"/>
          <p:cNvSpPr txBox="1"/>
          <p:nvPr/>
        </p:nvSpPr>
        <p:spPr>
          <a:xfrm>
            <a:off x="661035" y="1864360"/>
            <a:ext cx="8149590" cy="1383665"/>
          </a:xfrm>
          <a:prstGeom prst="rect">
            <a:avLst/>
          </a:prstGeom>
          <a:noFill/>
        </p:spPr>
        <p:txBody>
          <a:bodyPr wrap="square" rtlCol="0">
            <a:spAutoFit/>
          </a:bodyPr>
          <a:p>
            <a:r>
              <a:rPr lang="en-US" sz="2800">
                <a:solidFill>
                  <a:srgbClr val="00B050"/>
                </a:solidFill>
                <a:latin typeface="Bahnschrift SemiBold Condensed" panose="020B0502040204020203" charset="0"/>
                <a:cs typeface="Bahnschrift SemiBold Condensed" panose="020B0502040204020203" charset="0"/>
              </a:rPr>
              <a:t>- Phương pháp sản xuất truyền thống</a:t>
            </a:r>
            <a:endParaRPr lang="en-US" sz="2800">
              <a:solidFill>
                <a:srgbClr val="00B050"/>
              </a:solidFill>
              <a:latin typeface="Bahnschrift SemiBold Condensed" panose="020B0502040204020203" charset="0"/>
              <a:cs typeface="Bahnschrift SemiBold Condensed" panose="020B0502040204020203" charset="0"/>
            </a:endParaRPr>
          </a:p>
          <a:p>
            <a:r>
              <a:rPr lang="en-US" sz="2800">
                <a:solidFill>
                  <a:srgbClr val="00B050"/>
                </a:solidFill>
                <a:latin typeface="Bahnschrift SemiBold Condensed" panose="020B0502040204020203" charset="0"/>
                <a:cs typeface="Bahnschrift SemiBold Condensed" panose="020B0502040204020203" charset="0"/>
              </a:rPr>
              <a:t>- Phương pháp sản xuất thức ăn hỗn hợp hoàn chỉnh </a:t>
            </a:r>
            <a:endParaRPr lang="en-US" sz="2800">
              <a:solidFill>
                <a:srgbClr val="00B050"/>
              </a:solidFill>
              <a:latin typeface="Bahnschrift SemiBold Condensed" panose="020B0502040204020203" charset="0"/>
              <a:cs typeface="Bahnschrift SemiBold Condensed" panose="020B050204020402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2901950" y="127000"/>
            <a:ext cx="3667760" cy="706755"/>
          </a:xfrm>
          <a:prstGeom prst="rect">
            <a:avLst/>
          </a:prstGeom>
          <a:solidFill>
            <a:schemeClr val="bg2">
              <a:lumMod val="20000"/>
              <a:lumOff val="80000"/>
            </a:schemeClr>
          </a:solidFill>
        </p:spPr>
        <p:txBody>
          <a:bodyPr wrap="square" rtlCol="0">
            <a:spAutoFit/>
          </a:bodyPr>
          <a:p>
            <a:pPr algn="ctr"/>
            <a:r>
              <a:rPr lang="en-US" sz="4000">
                <a:solidFill>
                  <a:schemeClr val="bg1">
                    <a:lumMod val="25000"/>
                  </a:schemeClr>
                </a:solidFill>
                <a:latin typeface="Bauhaus 93" panose="04030905020B02020C02" charset="0"/>
                <a:cs typeface="Bauhaus 93" panose="04030905020B02020C02" charset="0"/>
              </a:rPr>
              <a:t>LUYỆN TẬP</a:t>
            </a:r>
            <a:endParaRPr lang="en-US" sz="4000">
              <a:solidFill>
                <a:schemeClr val="bg1">
                  <a:lumMod val="25000"/>
                </a:schemeClr>
              </a:solidFill>
              <a:latin typeface="Bauhaus 93" panose="04030905020B02020C02" charset="0"/>
              <a:cs typeface="Bauhaus 93" panose="04030905020B02020C02" charset="0"/>
            </a:endParaRPr>
          </a:p>
        </p:txBody>
      </p:sp>
      <p:sp>
        <p:nvSpPr>
          <p:cNvPr id="2" name="Text Box 1"/>
          <p:cNvSpPr txBox="1"/>
          <p:nvPr/>
        </p:nvSpPr>
        <p:spPr>
          <a:xfrm>
            <a:off x="394970" y="1003935"/>
            <a:ext cx="8149590" cy="645160"/>
          </a:xfrm>
          <a:prstGeom prst="rect">
            <a:avLst/>
          </a:prstGeom>
          <a:noFill/>
        </p:spPr>
        <p:txBody>
          <a:bodyPr wrap="square" rtlCol="0">
            <a:spAutoFit/>
          </a:bodyPr>
          <a:p>
            <a:r>
              <a:rPr lang="en-US" sz="3600">
                <a:latin typeface="Britannic Bold" panose="020B0903060703020204" charset="0"/>
                <a:cs typeface="Britannic Bold" panose="020B0903060703020204" charset="0"/>
              </a:rPr>
              <a:t>?</a:t>
            </a:r>
            <a:r>
              <a:rPr lang="en-US">
                <a:latin typeface="Britannic Bold" panose="020B0903060703020204" charset="0"/>
                <a:cs typeface="Britannic Bold" panose="020B0903060703020204" charset="0"/>
              </a:rPr>
              <a:t> </a:t>
            </a:r>
            <a:r>
              <a:rPr lang="en-US" sz="2800">
                <a:latin typeface="Times New Roman" panose="02020603050405020304" charset="0"/>
                <a:cs typeface="Times New Roman" panose="02020603050405020304" charset="0"/>
              </a:rPr>
              <a:t>Nêu một số phương pháp chế biến thức ăn chăn nuôi</a:t>
            </a:r>
            <a:endParaRPr lang="en-US" sz="2800">
              <a:latin typeface="Times New Roman" panose="02020603050405020304" charset="0"/>
              <a:cs typeface="Times New Roman" panose="02020603050405020304" charset="0"/>
            </a:endParaRPr>
          </a:p>
        </p:txBody>
      </p:sp>
      <p:sp>
        <p:nvSpPr>
          <p:cNvPr id="4" name="Text Box 3"/>
          <p:cNvSpPr txBox="1"/>
          <p:nvPr/>
        </p:nvSpPr>
        <p:spPr>
          <a:xfrm>
            <a:off x="661035" y="1864360"/>
            <a:ext cx="8149590" cy="1814830"/>
          </a:xfrm>
          <a:prstGeom prst="rect">
            <a:avLst/>
          </a:prstGeom>
          <a:noFill/>
        </p:spPr>
        <p:txBody>
          <a:bodyPr wrap="square" rtlCol="0">
            <a:spAutoFit/>
          </a:bodyPr>
          <a:p>
            <a:r>
              <a:rPr lang="en-US" sz="2800">
                <a:solidFill>
                  <a:srgbClr val="00B050"/>
                </a:solidFill>
                <a:latin typeface="Bahnschrift SemiBold Condensed" panose="020B0502040204020203" charset="0"/>
                <a:cs typeface="Bahnschrift SemiBold Condensed" panose="020B0502040204020203" charset="0"/>
              </a:rPr>
              <a:t>- Phương pháp vật lí: cắt ngắn, nấu chín, nghiền nhỏ.</a:t>
            </a:r>
            <a:endParaRPr lang="en-US" sz="2800">
              <a:solidFill>
                <a:srgbClr val="00B050"/>
              </a:solidFill>
              <a:latin typeface="Bahnschrift SemiBold Condensed" panose="020B0502040204020203" charset="0"/>
              <a:cs typeface="Bahnschrift SemiBold Condensed" panose="020B0502040204020203" charset="0"/>
            </a:endParaRPr>
          </a:p>
          <a:p>
            <a:r>
              <a:rPr lang="en-US" sz="2800">
                <a:solidFill>
                  <a:srgbClr val="00B050"/>
                </a:solidFill>
                <a:latin typeface="Bahnschrift SemiBold Condensed" panose="020B0502040204020203" charset="0"/>
                <a:cs typeface="Bahnschrift SemiBold Condensed" panose="020B0502040204020203" charset="0"/>
              </a:rPr>
              <a:t>- Phương pháp hóa học: đường hóa, xử lí kiềm.</a:t>
            </a:r>
            <a:endParaRPr lang="en-US" sz="2800">
              <a:solidFill>
                <a:srgbClr val="00B050"/>
              </a:solidFill>
              <a:latin typeface="Bahnschrift SemiBold Condensed" panose="020B0502040204020203" charset="0"/>
              <a:cs typeface="Bahnschrift SemiBold Condensed" panose="020B0502040204020203" charset="0"/>
            </a:endParaRPr>
          </a:p>
          <a:p>
            <a:r>
              <a:rPr lang="en-US" sz="2800">
                <a:solidFill>
                  <a:srgbClr val="00B050"/>
                </a:solidFill>
                <a:latin typeface="Bahnschrift SemiBold Condensed" panose="020B0502040204020203" charset="0"/>
                <a:cs typeface="Bahnschrift SemiBold Condensed" panose="020B0502040204020203" charset="0"/>
              </a:rPr>
              <a:t>- Phương pháp sử dụng vi sinh vật.</a:t>
            </a:r>
            <a:endParaRPr lang="en-US" sz="2800">
              <a:solidFill>
                <a:srgbClr val="00B050"/>
              </a:solidFill>
              <a:latin typeface="Bahnschrift SemiBold Condensed" panose="020B0502040204020203" charset="0"/>
              <a:cs typeface="Bahnschrift SemiBold Condensed" panose="020B050204020402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2901950" y="127000"/>
            <a:ext cx="3667760" cy="706755"/>
          </a:xfrm>
          <a:prstGeom prst="rect">
            <a:avLst/>
          </a:prstGeom>
          <a:solidFill>
            <a:schemeClr val="bg2">
              <a:lumMod val="20000"/>
              <a:lumOff val="80000"/>
            </a:schemeClr>
          </a:solidFill>
        </p:spPr>
        <p:txBody>
          <a:bodyPr wrap="square" rtlCol="0">
            <a:spAutoFit/>
          </a:bodyPr>
          <a:p>
            <a:pPr algn="ctr"/>
            <a:r>
              <a:rPr lang="en-US" sz="4000">
                <a:solidFill>
                  <a:schemeClr val="bg1">
                    <a:lumMod val="25000"/>
                  </a:schemeClr>
                </a:solidFill>
                <a:latin typeface="Bauhaus 93" panose="04030905020B02020C02" charset="0"/>
                <a:cs typeface="Bauhaus 93" panose="04030905020B02020C02" charset="0"/>
              </a:rPr>
              <a:t>LUYỆN TẬP</a:t>
            </a:r>
            <a:endParaRPr lang="en-US" sz="4000">
              <a:solidFill>
                <a:schemeClr val="bg1">
                  <a:lumMod val="25000"/>
                </a:schemeClr>
              </a:solidFill>
              <a:latin typeface="Bauhaus 93" panose="04030905020B02020C02" charset="0"/>
              <a:cs typeface="Bauhaus 93" panose="04030905020B02020C02" charset="0"/>
            </a:endParaRPr>
          </a:p>
        </p:txBody>
      </p:sp>
      <p:sp>
        <p:nvSpPr>
          <p:cNvPr id="2" name="Text Box 1"/>
          <p:cNvSpPr txBox="1"/>
          <p:nvPr/>
        </p:nvSpPr>
        <p:spPr>
          <a:xfrm>
            <a:off x="394970" y="1003935"/>
            <a:ext cx="8149590" cy="1076325"/>
          </a:xfrm>
          <a:prstGeom prst="rect">
            <a:avLst/>
          </a:prstGeom>
          <a:noFill/>
        </p:spPr>
        <p:txBody>
          <a:bodyPr wrap="square" rtlCol="0">
            <a:spAutoFit/>
          </a:bodyPr>
          <a:p>
            <a:r>
              <a:rPr lang="en-US" sz="3600">
                <a:latin typeface="Britannic Bold" panose="020B0903060703020204" charset="0"/>
                <a:cs typeface="Britannic Bold" panose="020B0903060703020204" charset="0"/>
              </a:rPr>
              <a:t>?</a:t>
            </a:r>
            <a:r>
              <a:rPr lang="en-US">
                <a:latin typeface="Britannic Bold" panose="020B0903060703020204" charset="0"/>
                <a:cs typeface="Britannic Bold" panose="020B0903060703020204" charset="0"/>
              </a:rPr>
              <a:t> </a:t>
            </a:r>
            <a:r>
              <a:rPr lang="en-US" sz="2800">
                <a:latin typeface="Times New Roman" panose="02020603050405020304" charset="0"/>
                <a:cs typeface="Times New Roman" panose="02020603050405020304" charset="0"/>
              </a:rPr>
              <a:t>Trình bày ứng dụng công nghệ cao trong chế biến thức ăn chăn nuôi</a:t>
            </a:r>
            <a:endParaRPr lang="en-US" sz="2800">
              <a:latin typeface="Times New Roman" panose="02020603050405020304" charset="0"/>
              <a:cs typeface="Times New Roman" panose="02020603050405020304" charset="0"/>
            </a:endParaRPr>
          </a:p>
        </p:txBody>
      </p:sp>
      <p:sp>
        <p:nvSpPr>
          <p:cNvPr id="3" name="Text Box 2"/>
          <p:cNvSpPr txBox="1"/>
          <p:nvPr/>
        </p:nvSpPr>
        <p:spPr>
          <a:xfrm>
            <a:off x="661035" y="2080260"/>
            <a:ext cx="8149590" cy="1814830"/>
          </a:xfrm>
          <a:prstGeom prst="rect">
            <a:avLst/>
          </a:prstGeom>
          <a:noFill/>
        </p:spPr>
        <p:txBody>
          <a:bodyPr wrap="square" rtlCol="0">
            <a:spAutoFit/>
          </a:bodyPr>
          <a:p>
            <a:r>
              <a:rPr lang="en-US" sz="2800">
                <a:solidFill>
                  <a:srgbClr val="7030A0"/>
                </a:solidFill>
                <a:latin typeface="Times New Roman" panose="02020603050405020304" charset="0"/>
                <a:cs typeface="Times New Roman" panose="02020603050405020304" charset="0"/>
              </a:rPr>
              <a:t>- Nhờ công nghệ vi sinh mà thức ăn nghèo protein thành thức ăn giàu protein. </a:t>
            </a:r>
            <a:endParaRPr lang="en-US" sz="2800">
              <a:solidFill>
                <a:srgbClr val="7030A0"/>
              </a:solidFill>
              <a:latin typeface="Times New Roman" panose="02020603050405020304" charset="0"/>
              <a:cs typeface="Times New Roman" panose="02020603050405020304" charset="0"/>
            </a:endParaRPr>
          </a:p>
          <a:p>
            <a:r>
              <a:rPr lang="en-US" sz="2800">
                <a:solidFill>
                  <a:srgbClr val="7030A0"/>
                </a:solidFill>
                <a:latin typeface="Times New Roman" panose="02020603050405020304" charset="0"/>
                <a:cs typeface="Times New Roman" panose="02020603050405020304" charset="0"/>
              </a:rPr>
              <a:t>- Thức ăn được tạo ra có chất lượng tốt và đáp ứng đầy đủ các tiêu chi cho sản xuất an toàn.</a:t>
            </a:r>
            <a:endParaRPr lang="en-US" sz="2800">
              <a:solidFill>
                <a:srgbClr val="7030A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Text Box 5"/>
          <p:cNvSpPr txBox="1"/>
          <p:nvPr/>
        </p:nvSpPr>
        <p:spPr>
          <a:xfrm>
            <a:off x="1748790" y="655320"/>
            <a:ext cx="5497195" cy="3969385"/>
          </a:xfrm>
          <a:prstGeom prst="rect">
            <a:avLst/>
          </a:prstGeom>
          <a:noFill/>
        </p:spPr>
        <p:txBody>
          <a:bodyPr wrap="square" rtlCol="0">
            <a:spAutoFit/>
          </a:bodyPr>
          <a:p>
            <a:pPr algn="ctr"/>
            <a:r>
              <a:rPr lang="en-US" sz="4000" u="sng">
                <a:latin typeface="Britannic Bold" panose="020B0903060703020204" charset="0"/>
                <a:cs typeface="Britannic Bold" panose="020B0903060703020204" charset="0"/>
              </a:rPr>
              <a:t>Bài 8</a:t>
            </a:r>
            <a:r>
              <a:rPr lang="en-US" sz="4000">
                <a:latin typeface="Britannic Bold" panose="020B0903060703020204" charset="0"/>
                <a:cs typeface="Britannic Bold" panose="020B0903060703020204" charset="0"/>
              </a:rPr>
              <a:t>: </a:t>
            </a:r>
            <a:endParaRPr lang="en-US" sz="4000">
              <a:latin typeface="Britannic Bold" panose="020B0903060703020204" charset="0"/>
              <a:cs typeface="Britannic Bold" panose="020B0903060703020204" charset="0"/>
            </a:endParaRPr>
          </a:p>
          <a:p>
            <a:pPr algn="ctr"/>
            <a:r>
              <a:rPr lang="en-US" sz="4800">
                <a:solidFill>
                  <a:schemeClr val="tx1">
                    <a:lumMod val="50000"/>
                    <a:lumOff val="50000"/>
                  </a:schemeClr>
                </a:solidFill>
                <a:latin typeface="Britannic Bold" panose="020B0903060703020204" charset="0"/>
                <a:cs typeface="Britannic Bold" panose="020B0903060703020204" charset="0"/>
              </a:rPr>
              <a:t>SẢN XUẤT VÀ CHẾ BIẾN THỨC ĂN CHĂN NUÔI</a:t>
            </a:r>
            <a:endParaRPr lang="en-US" sz="4800">
              <a:solidFill>
                <a:schemeClr val="tx1">
                  <a:lumMod val="50000"/>
                  <a:lumOff val="50000"/>
                </a:schemeClr>
              </a:solidFill>
              <a:latin typeface="Britannic Bold" panose="020B0903060703020204" charset="0"/>
              <a:cs typeface="Britannic Bold" panose="020B0903060703020204" charset="0"/>
            </a:endParaRPr>
          </a:p>
          <a:p>
            <a:pPr algn="ctr"/>
            <a:endParaRPr lang="en-US" sz="4000">
              <a:solidFill>
                <a:schemeClr val="tx1">
                  <a:lumMod val="50000"/>
                  <a:lumOff val="50000"/>
                </a:schemeClr>
              </a:solidFill>
              <a:latin typeface="Britannic Bold" panose="020B0903060703020204" charset="0"/>
              <a:cs typeface="Britannic Bold" panose="020B0903060703020204" charset="0"/>
            </a:endParaRPr>
          </a:p>
          <a:p>
            <a:pPr algn="ctr"/>
            <a:r>
              <a:rPr lang="en-US" sz="2800">
                <a:solidFill>
                  <a:schemeClr val="bg1">
                    <a:lumMod val="10000"/>
                  </a:schemeClr>
                </a:solidFill>
                <a:latin typeface="Times New Roman" panose="02020603050405020304" charset="0"/>
                <a:cs typeface="Times New Roman" panose="02020603050405020304" charset="0"/>
              </a:rPr>
              <a:t>Thời lượng: 2 tiết</a:t>
            </a:r>
            <a:endParaRPr lang="en-US" sz="2800">
              <a:solidFill>
                <a:schemeClr val="bg1">
                  <a:lumMod val="10000"/>
                </a:schemeClr>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11" name="Google Shape;311;p43"/>
          <p:cNvPicPr preferRelativeResize="0"/>
          <p:nvPr/>
        </p:nvPicPr>
        <p:blipFill>
          <a:blip r:embed="rId1"/>
          <a:stretch>
            <a:fillRect/>
          </a:stretch>
        </p:blipFill>
        <p:spPr>
          <a:xfrm>
            <a:off x="7283644" y="3817046"/>
            <a:ext cx="2152008" cy="2273987"/>
          </a:xfrm>
          <a:prstGeom prst="rect">
            <a:avLst/>
          </a:prstGeom>
          <a:noFill/>
          <a:ln>
            <a:noFill/>
          </a:ln>
        </p:spPr>
      </p:pic>
      <p:sp>
        <p:nvSpPr>
          <p:cNvPr id="2" name="Text Box 1"/>
          <p:cNvSpPr txBox="1"/>
          <p:nvPr/>
        </p:nvSpPr>
        <p:spPr>
          <a:xfrm>
            <a:off x="2868295" y="205740"/>
            <a:ext cx="3667760" cy="706755"/>
          </a:xfrm>
          <a:prstGeom prst="rect">
            <a:avLst/>
          </a:prstGeom>
          <a:solidFill>
            <a:schemeClr val="bg2">
              <a:lumMod val="20000"/>
              <a:lumOff val="80000"/>
            </a:schemeClr>
          </a:solidFill>
        </p:spPr>
        <p:txBody>
          <a:bodyPr wrap="square" rtlCol="0">
            <a:spAutoFit/>
          </a:bodyPr>
          <a:p>
            <a:pPr algn="ctr"/>
            <a:r>
              <a:rPr lang="en-US" sz="4000">
                <a:solidFill>
                  <a:schemeClr val="bg1">
                    <a:lumMod val="25000"/>
                  </a:schemeClr>
                </a:solidFill>
                <a:latin typeface="Bauhaus 93" panose="04030905020B02020C02" charset="0"/>
                <a:cs typeface="Bauhaus 93" panose="04030905020B02020C02" charset="0"/>
              </a:rPr>
              <a:t>VẬN DỤNG</a:t>
            </a:r>
            <a:endParaRPr lang="en-US" sz="4000">
              <a:solidFill>
                <a:schemeClr val="bg1">
                  <a:lumMod val="25000"/>
                </a:schemeClr>
              </a:solidFill>
              <a:latin typeface="Bauhaus 93" panose="04030905020B02020C02" charset="0"/>
              <a:cs typeface="Bauhaus 93" panose="04030905020B02020C02" charset="0"/>
            </a:endParaRPr>
          </a:p>
        </p:txBody>
      </p:sp>
      <p:sp>
        <p:nvSpPr>
          <p:cNvPr id="100" name="Text Box 99"/>
          <p:cNvSpPr txBox="1"/>
          <p:nvPr/>
        </p:nvSpPr>
        <p:spPr>
          <a:xfrm>
            <a:off x="914400" y="1154430"/>
            <a:ext cx="7969885" cy="3538220"/>
          </a:xfrm>
          <a:prstGeom prst="rect">
            <a:avLst/>
          </a:prstGeom>
          <a:solidFill>
            <a:srgbClr val="EEDEAD"/>
          </a:solidFill>
          <a:ln w="9525">
            <a:noFill/>
          </a:ln>
        </p:spPr>
        <p:txBody>
          <a:bodyPr wrap="square">
            <a:spAutoFit/>
          </a:bodyPr>
          <a:p>
            <a:pPr marL="0" indent="36830" algn="l"/>
            <a:r>
              <a:rPr lang="en-US" sz="3200">
                <a:latin typeface="Consolas" panose="020B0609020204030204" charset="0"/>
                <a:cs typeface="Consolas" panose="020B0609020204030204" charset="0"/>
              </a:rPr>
              <a:t>Em hãy sưu tầm hoặc tự quay video một phương pháp chế biến thức ăn cho một loại vật nuôi phù hợp với thực tiễn ở gia đình hoặc địa phương em? Thời lượng video không quá 5 phút. Mỗi sản phẩm sẽ được  điểm +.</a:t>
            </a:r>
            <a:endParaRPr lang="en-US" sz="3200">
              <a:latin typeface="Consolas" panose="020B0609020204030204" charset="0"/>
              <a:cs typeface="Consolas" panose="020B0609020204030204" charset="0"/>
            </a:endParaRPr>
          </a:p>
        </p:txBody>
      </p:sp>
      <p:pic>
        <p:nvPicPr>
          <p:cNvPr id="28" name="Google Shape;1023;p75"/>
          <p:cNvPicPr preferRelativeResize="0"/>
          <p:nvPr/>
        </p:nvPicPr>
        <p:blipFill>
          <a:blip r:embed="rId2"/>
          <a:stretch>
            <a:fillRect/>
          </a:stretch>
        </p:blipFill>
        <p:spPr>
          <a:xfrm rot="19920000">
            <a:off x="8274057" y="4176241"/>
            <a:ext cx="813484" cy="125773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0" fill="hold"/>
                                        <p:tgtEl>
                                          <p:spTgt spid="100"/>
                                        </p:tgtEl>
                                        <p:attrNameLst>
                                          <p:attrName>ppt_x</p:attrName>
                                        </p:attrNameLst>
                                      </p:cBhvr>
                                      <p:tavLst>
                                        <p:tav tm="0">
                                          <p:val>
                                            <p:strVal val="#ppt_x"/>
                                          </p:val>
                                        </p:tav>
                                        <p:tav tm="100000">
                                          <p:val>
                                            <p:strVal val="#ppt_x"/>
                                          </p:val>
                                        </p:tav>
                                      </p:tavLst>
                                    </p:anim>
                                    <p:anim calcmode="lin" valueType="num">
                                      <p:cBhvr additive="base">
                                        <p:cTn id="8" dur="5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12" name="Google Shape;712;p63"/>
          <p:cNvPicPr preferRelativeResize="0"/>
          <p:nvPr/>
        </p:nvPicPr>
        <p:blipFill>
          <a:blip r:embed="rId1"/>
          <a:stretch>
            <a:fillRect/>
          </a:stretch>
        </p:blipFill>
        <p:spPr>
          <a:xfrm>
            <a:off x="353218" y="3066481"/>
            <a:ext cx="1616403" cy="1890810"/>
          </a:xfrm>
          <a:prstGeom prst="rect">
            <a:avLst/>
          </a:prstGeom>
          <a:noFill/>
          <a:ln>
            <a:noFill/>
          </a:ln>
        </p:spPr>
      </p:pic>
      <p:pic>
        <p:nvPicPr>
          <p:cNvPr id="713" name="Google Shape;713;p63"/>
          <p:cNvPicPr preferRelativeResize="0"/>
          <p:nvPr/>
        </p:nvPicPr>
        <p:blipFill>
          <a:blip r:embed="rId1"/>
          <a:stretch>
            <a:fillRect/>
          </a:stretch>
        </p:blipFill>
        <p:spPr>
          <a:xfrm rot="-1799993" flipH="1">
            <a:off x="6397709" y="-207008"/>
            <a:ext cx="1705649" cy="1995186"/>
          </a:xfrm>
          <a:prstGeom prst="rect">
            <a:avLst/>
          </a:prstGeom>
          <a:noFill/>
          <a:ln>
            <a:noFill/>
          </a:ln>
        </p:spPr>
      </p:pic>
      <p:pic>
        <p:nvPicPr>
          <p:cNvPr id="714" name="Google Shape;714;p63"/>
          <p:cNvPicPr preferRelativeResize="0"/>
          <p:nvPr/>
        </p:nvPicPr>
        <p:blipFill>
          <a:blip r:embed="rId1"/>
          <a:stretch>
            <a:fillRect/>
          </a:stretch>
        </p:blipFill>
        <p:spPr>
          <a:xfrm rot="7199984">
            <a:off x="7901886" y="-108958"/>
            <a:ext cx="1705648" cy="1995187"/>
          </a:xfrm>
          <a:prstGeom prst="rect">
            <a:avLst/>
          </a:prstGeom>
          <a:noFill/>
          <a:ln>
            <a:noFill/>
          </a:ln>
        </p:spPr>
      </p:pic>
      <p:pic>
        <p:nvPicPr>
          <p:cNvPr id="13" name="Google Shape;866;p73"/>
          <p:cNvPicPr preferRelativeResize="0"/>
          <p:nvPr/>
        </p:nvPicPr>
        <p:blipFill>
          <a:blip r:embed="rId2">
            <a:alphaModFix amt="44000"/>
          </a:blip>
          <a:stretch>
            <a:fillRect/>
          </a:stretch>
        </p:blipFill>
        <p:spPr>
          <a:xfrm>
            <a:off x="2117215" y="1888598"/>
            <a:ext cx="4908911" cy="1365724"/>
          </a:xfrm>
          <a:prstGeom prst="rect">
            <a:avLst/>
          </a:prstGeom>
          <a:noFill/>
          <a:ln>
            <a:noFill/>
          </a:ln>
        </p:spPr>
      </p:pic>
      <p:pic>
        <p:nvPicPr>
          <p:cNvPr id="14" name="Google Shape;866;p73"/>
          <p:cNvPicPr preferRelativeResize="0"/>
          <p:nvPr/>
        </p:nvPicPr>
        <p:blipFill>
          <a:blip r:embed="rId2">
            <a:alphaModFix amt="44000"/>
          </a:blip>
          <a:stretch>
            <a:fillRect/>
          </a:stretch>
        </p:blipFill>
        <p:spPr>
          <a:xfrm>
            <a:off x="2116879" y="757265"/>
            <a:ext cx="4793903" cy="1323439"/>
          </a:xfrm>
          <a:prstGeom prst="rect">
            <a:avLst/>
          </a:prstGeom>
          <a:noFill/>
          <a:ln>
            <a:noFill/>
          </a:ln>
        </p:spPr>
      </p:pic>
      <p:sp>
        <p:nvSpPr>
          <p:cNvPr id="4" name="TextBox 3"/>
          <p:cNvSpPr txBox="1"/>
          <p:nvPr/>
        </p:nvSpPr>
        <p:spPr>
          <a:xfrm>
            <a:off x="1804035" y="1125220"/>
            <a:ext cx="4998085" cy="1568450"/>
          </a:xfrm>
          <a:prstGeom prst="rect">
            <a:avLst/>
          </a:prstGeom>
          <a:noFill/>
        </p:spPr>
        <p:txBody>
          <a:bodyPr wrap="square" rtlCol="0">
            <a:spAutoFit/>
          </a:bodyPr>
          <a:lstStyle/>
          <a:p>
            <a:pPr algn="ctr"/>
            <a:r>
              <a:rPr lang="en-US" sz="9600" b="1" dirty="0">
                <a:solidFill>
                  <a:schemeClr val="bg2"/>
                </a:solidFill>
                <a:latin typeface="Handlee"/>
              </a:rPr>
              <a:t>Thank!</a:t>
            </a:r>
            <a:endParaRPr lang="en-US" sz="9600" b="1" dirty="0">
              <a:solidFill>
                <a:schemeClr val="bg2"/>
              </a:solidFill>
              <a:latin typeface="Handlee"/>
            </a:endParaRPr>
          </a:p>
        </p:txBody>
      </p:sp>
      <p:pic>
        <p:nvPicPr>
          <p:cNvPr id="2" name="Google Shape;714;p63"/>
          <p:cNvPicPr preferRelativeResize="0"/>
          <p:nvPr/>
        </p:nvPicPr>
        <p:blipFill>
          <a:blip r:embed="rId1"/>
          <a:stretch>
            <a:fillRect/>
          </a:stretch>
        </p:blipFill>
        <p:spPr>
          <a:xfrm rot="10800000">
            <a:off x="-93345" y="1831340"/>
            <a:ext cx="1722755" cy="2189480"/>
          </a:xfrm>
          <a:prstGeom prst="rect">
            <a:avLst/>
          </a:prstGeom>
          <a:noFill/>
          <a:ln>
            <a:noFill/>
          </a:ln>
        </p:spPr>
      </p:pic>
      <p:pic>
        <p:nvPicPr>
          <p:cNvPr id="3" name="Google Shape;714;p63"/>
          <p:cNvPicPr preferRelativeResize="0"/>
          <p:nvPr/>
        </p:nvPicPr>
        <p:blipFill>
          <a:blip r:embed="rId1"/>
          <a:stretch>
            <a:fillRect/>
          </a:stretch>
        </p:blipFill>
        <p:spPr>
          <a:xfrm rot="16380000">
            <a:off x="1350645" y="3215005"/>
            <a:ext cx="1722755" cy="21894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2" name="TextBox 1"/>
          <p:cNvSpPr txBox="1"/>
          <p:nvPr/>
        </p:nvSpPr>
        <p:spPr>
          <a:xfrm>
            <a:off x="824230" y="1622425"/>
            <a:ext cx="7828280" cy="2061210"/>
          </a:xfrm>
          <a:prstGeom prst="rect">
            <a:avLst/>
          </a:prstGeom>
          <a:noFill/>
        </p:spPr>
        <p:txBody>
          <a:bodyPr wrap="square" rtlCol="0">
            <a:spAutoFit/>
          </a:bodyPr>
          <a:lstStyle/>
          <a:p>
            <a:pPr algn="just"/>
            <a:r>
              <a:rPr lang="en-US" sz="3200" dirty="0" err="1">
                <a:solidFill>
                  <a:srgbClr val="202124"/>
                </a:solidFill>
                <a:latin typeface="Times New Roman" panose="02020603050405020304" charset="0"/>
                <a:ea typeface="Noto Serif" panose="02020600060500020200" pitchFamily="18" charset="0"/>
                <a:cs typeface="Times New Roman" panose="02020603050405020304" charset="0"/>
              </a:rPr>
              <a:t>- Mô tả được các phương pháp sản xuất thức ăn chăn nuôi.</a:t>
            </a:r>
            <a:endParaRPr lang="en-US" sz="3200" dirty="0" err="1">
              <a:solidFill>
                <a:srgbClr val="202124"/>
              </a:solidFill>
              <a:latin typeface="Times New Roman" panose="02020603050405020304" charset="0"/>
              <a:ea typeface="Noto Serif" panose="02020600060500020200" pitchFamily="18" charset="0"/>
              <a:cs typeface="Times New Roman" panose="02020603050405020304" charset="0"/>
            </a:endParaRPr>
          </a:p>
          <a:p>
            <a:pPr algn="just"/>
            <a:r>
              <a:rPr lang="en-US" sz="3200" dirty="0" err="1">
                <a:solidFill>
                  <a:srgbClr val="202124"/>
                </a:solidFill>
                <a:latin typeface="Times New Roman" panose="02020603050405020304" charset="0"/>
                <a:ea typeface="Noto Serif" panose="02020600060500020200" pitchFamily="18" charset="0"/>
                <a:cs typeface="Times New Roman" panose="02020603050405020304" charset="0"/>
              </a:rPr>
              <a:t>- Trình bày được một số ứng dụng công nghệ cao trong chế biến thức ăn chăn nuôi.</a:t>
            </a:r>
            <a:endParaRPr lang="en-US" sz="3200" dirty="0" err="1">
              <a:solidFill>
                <a:srgbClr val="202124"/>
              </a:solidFill>
              <a:latin typeface="Times New Roman" panose="02020603050405020304" charset="0"/>
              <a:ea typeface="Noto Serif" panose="02020600060500020200" pitchFamily="18" charset="0"/>
              <a:cs typeface="Times New Roman" panose="02020603050405020304" charset="0"/>
            </a:endParaRPr>
          </a:p>
        </p:txBody>
      </p:sp>
      <p:sp>
        <p:nvSpPr>
          <p:cNvPr id="318" name="Google Shape;318;p44"/>
          <p:cNvSpPr txBox="1">
            <a:spLocks noGrp="1"/>
          </p:cNvSpPr>
          <p:nvPr>
            <p:ph type="title"/>
          </p:nvPr>
        </p:nvSpPr>
        <p:spPr>
          <a:xfrm>
            <a:off x="2320290" y="530225"/>
            <a:ext cx="4504055" cy="715645"/>
          </a:xfrm>
          <a:prstGeom prst="rect">
            <a:avLst/>
          </a:prstGeom>
        </p:spPr>
        <p:txBody>
          <a:bodyPr spcFirstLastPara="1" wrap="square" lIns="91425" tIns="91425" rIns="91425" bIns="91425" anchor="ctr" anchorCtr="0">
            <a:noAutofit/>
          </a:bodyPr>
          <a:p>
            <a:pPr marL="0" lvl="0" indent="0" algn="ctr" rtl="0">
              <a:spcBef>
                <a:spcPts val="0"/>
              </a:spcBef>
              <a:spcAft>
                <a:spcPts val="0"/>
              </a:spcAft>
              <a:buNone/>
            </a:pPr>
            <a:br>
              <a:rPr lang="en-US" altLang="vi-VN" sz="3200" b="1" dirty="0"/>
            </a:br>
            <a:r>
              <a:rPr lang="en-US" altLang="vi-VN" sz="3200" b="1" dirty="0"/>
              <a:t>YÊU CẦU CẦN ĐẠT: </a:t>
            </a:r>
            <a:br>
              <a:rPr lang="en-US" altLang="vi-VN" sz="3200" b="1" dirty="0"/>
            </a:br>
            <a:endParaRPr lang="en-US" altLang="vi-VN" sz="3200"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Text Box 101"/>
          <p:cNvSpPr txBox="1"/>
          <p:nvPr/>
        </p:nvSpPr>
        <p:spPr>
          <a:xfrm>
            <a:off x="458470" y="670560"/>
            <a:ext cx="8226425" cy="583565"/>
          </a:xfrm>
          <a:prstGeom prst="rect">
            <a:avLst/>
          </a:prstGeom>
          <a:solidFill>
            <a:schemeClr val="accent2">
              <a:lumMod val="40000"/>
              <a:lumOff val="60000"/>
            </a:schemeClr>
          </a:solidFill>
          <a:ln w="9525">
            <a:noFill/>
          </a:ln>
        </p:spPr>
        <p:txBody>
          <a:bodyPr wrap="square">
            <a:spAutoFit/>
          </a:bodyPr>
          <a:p>
            <a:pPr marL="0" indent="0"/>
            <a:r>
              <a:rPr lang="en-US" sz="3200">
                <a:latin typeface="Times New Roman" panose="02020603050405020304" charset="0"/>
                <a:sym typeface="+mn-ea"/>
              </a:rPr>
              <a:t>Nghiên cứu phần I SGK và hoàn thành bảng sau:</a:t>
            </a:r>
            <a:endParaRPr lang="en-US" sz="3200">
              <a:solidFill>
                <a:srgbClr val="120200"/>
              </a:solidFill>
              <a:latin typeface="Times New Roman" panose="02020603050405020304" charset="0"/>
            </a:endParaRPr>
          </a:p>
        </p:txBody>
      </p:sp>
      <p:sp>
        <p:nvSpPr>
          <p:cNvPr id="7174" name="Text Box 7173"/>
          <p:cNvSpPr txBox="1"/>
          <p:nvPr/>
        </p:nvSpPr>
        <p:spPr>
          <a:xfrm>
            <a:off x="2298065" y="100330"/>
            <a:ext cx="5228590" cy="645160"/>
          </a:xfrm>
          <a:prstGeom prst="rect">
            <a:avLst/>
          </a:prstGeom>
          <a:noFill/>
          <a:ln w="9525">
            <a:noFill/>
          </a:ln>
        </p:spPr>
        <p:txBody>
          <a:bodyPr wrap="square">
            <a:spAutoFit/>
          </a:bodyPr>
          <a:p>
            <a:pPr algn="ctr">
              <a:spcBef>
                <a:spcPct val="50000"/>
              </a:spcBef>
            </a:pPr>
            <a:r>
              <a:rPr lang="en-US" sz="3600" b="1">
                <a:solidFill>
                  <a:srgbClr val="0070C0"/>
                </a:solidFill>
                <a:latin typeface="Times New Roman" panose="02020603050405020304" charset="0"/>
              </a:rPr>
              <a:t>Chuyển giao nhiệm vụ</a:t>
            </a:r>
            <a:endParaRPr lang="en-US" sz="3600" b="1">
              <a:solidFill>
                <a:srgbClr val="0070C0"/>
              </a:solidFill>
              <a:latin typeface="Times New Roman" panose="02020603050405020304" charset="0"/>
            </a:endParaRPr>
          </a:p>
        </p:txBody>
      </p:sp>
      <p:graphicFrame>
        <p:nvGraphicFramePr>
          <p:cNvPr id="2" name="Content Placeholder 1"/>
          <p:cNvGraphicFramePr/>
          <p:nvPr>
            <p:ph idx="1"/>
          </p:nvPr>
        </p:nvGraphicFramePr>
        <p:xfrm>
          <a:off x="311700" y="1377900"/>
          <a:ext cx="8521065" cy="853440"/>
        </p:xfrm>
        <a:graphic>
          <a:graphicData uri="http://schemas.openxmlformats.org/drawingml/2006/table">
            <a:tbl>
              <a:tblPr firstRow="1" bandRow="1">
                <a:tableStyleId>{5940675A-B579-460E-94D1-54222C63F5DA}</a:tableStyleId>
              </a:tblPr>
              <a:tblGrid>
                <a:gridCol w="2840355"/>
                <a:gridCol w="2840355"/>
                <a:gridCol w="2840355"/>
              </a:tblGrid>
              <a:tr h="0">
                <a:tc>
                  <a:txBody>
                    <a:bodyPr/>
                    <a:p>
                      <a:pPr marL="0" indent="0" algn="ctr">
                        <a:buNone/>
                      </a:pPr>
                      <a:r>
                        <a:rPr lang="en-US" sz="3200">
                          <a:latin typeface="Times New Roman" panose="02020603050405020304" charset="0"/>
                          <a:cs typeface="Times New Roman" panose="02020603050405020304" charset="0"/>
                        </a:rPr>
                        <a:t>PP SX</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3200">
                          <a:latin typeface="Times New Roman" panose="02020603050405020304" charset="0"/>
                          <a:cs typeface="Times New Roman" panose="02020603050405020304" charset="0"/>
                        </a:rPr>
                        <a:t>Thức ăn truyền thống</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3200">
                          <a:latin typeface="Times New Roman" panose="02020603050405020304" charset="0"/>
                          <a:cs typeface="Times New Roman" panose="02020603050405020304" charset="0"/>
                        </a:rPr>
                        <a:t>Thức ăn hỗn hợp</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marL="0" indent="0">
                        <a:buNone/>
                      </a:pPr>
                      <a:r>
                        <a:rPr lang="en-US" sz="3200">
                          <a:latin typeface="Times New Roman" panose="02020603050405020304" charset="0"/>
                          <a:cs typeface="Times New Roman" panose="02020603050405020304" charset="0"/>
                        </a:rPr>
                        <a:t>Nguyên liệu</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marL="0" indent="0">
                        <a:buNone/>
                      </a:pPr>
                      <a:r>
                        <a:rPr lang="en-US" sz="3200">
                          <a:latin typeface="Times New Roman" panose="02020603050405020304" charset="0"/>
                          <a:cs typeface="Times New Roman" panose="02020603050405020304" charset="0"/>
                        </a:rPr>
                        <a:t>Các dạng thức ăn</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marL="0" indent="0">
                        <a:buNone/>
                      </a:pPr>
                      <a:r>
                        <a:rPr lang="en-US" sz="3200">
                          <a:latin typeface="Times New Roman" panose="02020603050405020304" charset="0"/>
                          <a:cs typeface="Times New Roman" panose="02020603050405020304" charset="0"/>
                        </a:rPr>
                        <a:t>Quy trình sản xuất</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to="" calcmode="lin" valueType="num">
                                      <p:cBhvr>
                                        <p:cTn id="7" dur="1" fill="hold"/>
                                        <p:tgtEl>
                                          <p:spTgt spid="102"/>
                                        </p:tgtEl>
                                      </p:cBhvr>
                                    </p:anim>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ldLvl="0" animBg="1"/>
      <p:bldP spid="10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Text Box 101"/>
          <p:cNvSpPr txBox="1"/>
          <p:nvPr/>
        </p:nvSpPr>
        <p:spPr>
          <a:xfrm>
            <a:off x="2961640" y="134620"/>
            <a:ext cx="3221990" cy="583565"/>
          </a:xfrm>
          <a:prstGeom prst="rect">
            <a:avLst/>
          </a:prstGeom>
          <a:solidFill>
            <a:schemeClr val="accent2">
              <a:lumMod val="40000"/>
              <a:lumOff val="60000"/>
            </a:schemeClr>
          </a:solidFill>
          <a:ln w="9525">
            <a:noFill/>
          </a:ln>
        </p:spPr>
        <p:txBody>
          <a:bodyPr wrap="square">
            <a:spAutoFit/>
          </a:bodyPr>
          <a:p>
            <a:pPr marL="0" indent="0"/>
            <a:r>
              <a:rPr lang="en-US" sz="3200">
                <a:latin typeface="Times New Roman" panose="02020603050405020304" charset="0"/>
                <a:sym typeface="+mn-ea"/>
              </a:rPr>
              <a:t>GV gọi HS trả lời:</a:t>
            </a:r>
            <a:endParaRPr lang="en-US" sz="3200">
              <a:solidFill>
                <a:srgbClr val="120200"/>
              </a:solidFill>
              <a:latin typeface="Times New Roman" panose="02020603050405020304" charset="0"/>
            </a:endParaRPr>
          </a:p>
        </p:txBody>
      </p:sp>
      <p:graphicFrame>
        <p:nvGraphicFramePr>
          <p:cNvPr id="2" name="Content Placeholder 1"/>
          <p:cNvGraphicFramePr/>
          <p:nvPr>
            <p:ph idx="1"/>
          </p:nvPr>
        </p:nvGraphicFramePr>
        <p:xfrm>
          <a:off x="193040" y="718185"/>
          <a:ext cx="8885555" cy="3853815"/>
        </p:xfrm>
        <a:graphic>
          <a:graphicData uri="http://schemas.openxmlformats.org/drawingml/2006/table">
            <a:tbl>
              <a:tblPr firstRow="1" bandRow="1">
                <a:tableStyleId>{5940675A-B579-460E-94D1-54222C63F5DA}</a:tableStyleId>
              </a:tblPr>
              <a:tblGrid>
                <a:gridCol w="2242185"/>
                <a:gridCol w="3722370"/>
                <a:gridCol w="2921000"/>
              </a:tblGrid>
              <a:tr h="622300">
                <a:tc>
                  <a:txBody>
                    <a:bodyPr/>
                    <a:p>
                      <a:pPr marL="0" indent="0" algn="ctr">
                        <a:buNone/>
                      </a:pPr>
                      <a:r>
                        <a:rPr lang="en-US" sz="3200">
                          <a:solidFill>
                            <a:srgbClr val="0070C0"/>
                          </a:solidFill>
                          <a:latin typeface="Times New Roman" panose="02020603050405020304" charset="0"/>
                          <a:cs typeface="Times New Roman" panose="02020603050405020304" charset="0"/>
                        </a:rPr>
                        <a:t>PP SX</a:t>
                      </a:r>
                      <a:endParaRPr lang="en-US" sz="3200">
                        <a:solidFill>
                          <a:srgbClr val="0070C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3200">
                          <a:solidFill>
                            <a:srgbClr val="0070C0"/>
                          </a:solidFill>
                          <a:latin typeface="Times New Roman" panose="02020603050405020304" charset="0"/>
                          <a:cs typeface="Times New Roman" panose="02020603050405020304" charset="0"/>
                        </a:rPr>
                        <a:t>Thức ăn truyền thống</a:t>
                      </a:r>
                      <a:endParaRPr lang="en-US" sz="3200">
                        <a:solidFill>
                          <a:srgbClr val="0070C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sz="3200">
                          <a:solidFill>
                            <a:srgbClr val="0070C0"/>
                          </a:solidFill>
                          <a:latin typeface="Times New Roman" panose="02020603050405020304" charset="0"/>
                          <a:cs typeface="Times New Roman" panose="02020603050405020304" charset="0"/>
                        </a:rPr>
                        <a:t>Thức ăn hỗn hợp</a:t>
                      </a:r>
                      <a:endParaRPr lang="en-US" sz="3200">
                        <a:solidFill>
                          <a:srgbClr val="0070C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9650">
                <a:tc>
                  <a:txBody>
                    <a:bodyPr/>
                    <a:p>
                      <a:pPr marL="0" indent="0">
                        <a:buNone/>
                      </a:pPr>
                      <a:r>
                        <a:rPr lang="en-US" sz="3200">
                          <a:solidFill>
                            <a:srgbClr val="7030A0"/>
                          </a:solidFill>
                          <a:latin typeface="Times New Roman" panose="02020603050405020304" charset="0"/>
                          <a:cs typeface="Times New Roman" panose="02020603050405020304" charset="0"/>
                        </a:rPr>
                        <a:t>Nguyên liệu</a:t>
                      </a:r>
                      <a:endParaRPr lang="en-US" sz="3200">
                        <a:solidFill>
                          <a:srgbClr val="7030A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02690">
                <a:tc>
                  <a:txBody>
                    <a:bodyPr/>
                    <a:p>
                      <a:pPr marL="0" indent="0">
                        <a:buNone/>
                      </a:pPr>
                      <a:r>
                        <a:rPr lang="en-US" sz="3200">
                          <a:solidFill>
                            <a:srgbClr val="7030A0"/>
                          </a:solidFill>
                          <a:latin typeface="Times New Roman" panose="02020603050405020304" charset="0"/>
                          <a:cs typeface="Times New Roman" panose="02020603050405020304" charset="0"/>
                        </a:rPr>
                        <a:t>Các dạng thức ăn</a:t>
                      </a:r>
                      <a:endParaRPr lang="en-US" sz="3200">
                        <a:solidFill>
                          <a:srgbClr val="7030A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19175">
                <a:tc>
                  <a:txBody>
                    <a:bodyPr/>
                    <a:p>
                      <a:pPr marL="0" indent="0">
                        <a:buNone/>
                      </a:pPr>
                      <a:r>
                        <a:rPr lang="en-US" sz="3200">
                          <a:solidFill>
                            <a:srgbClr val="7030A0"/>
                          </a:solidFill>
                          <a:latin typeface="Times New Roman" panose="02020603050405020304" charset="0"/>
                          <a:cs typeface="Times New Roman" panose="02020603050405020304" charset="0"/>
                        </a:rPr>
                        <a:t>Quy trình sản xuất</a:t>
                      </a:r>
                      <a:endParaRPr lang="en-US" sz="3200">
                        <a:solidFill>
                          <a:srgbClr val="7030A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3200">
                          <a:latin typeface="Times New Roman" panose="02020603050405020304" charset="0"/>
                          <a:cs typeface="Times New Roman" panose="02020603050405020304" charset="0"/>
                        </a:rPr>
                        <a:t> </a:t>
                      </a: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320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Text Box 2"/>
          <p:cNvSpPr txBox="1"/>
          <p:nvPr/>
        </p:nvSpPr>
        <p:spPr>
          <a:xfrm>
            <a:off x="2542540" y="1384300"/>
            <a:ext cx="3566795" cy="829945"/>
          </a:xfrm>
          <a:prstGeom prst="rect">
            <a:avLst/>
          </a:prstGeom>
          <a:noFill/>
        </p:spPr>
        <p:txBody>
          <a:bodyPr wrap="square" rtlCol="0">
            <a:spAutoFit/>
          </a:bodyPr>
          <a:p>
            <a:r>
              <a:rPr lang="en-US" sz="2400">
                <a:latin typeface="Times New Roman" panose="02020603050405020304" charset="0"/>
                <a:cs typeface="Times New Roman" panose="02020603050405020304" charset="0"/>
              </a:rPr>
              <a:t>Phụ phẩm trồng trọt, thủy sản, công nghiệp chế biến</a:t>
            </a:r>
            <a:endParaRPr lang="en-US" sz="2400">
              <a:latin typeface="Times New Roman" panose="02020603050405020304" charset="0"/>
              <a:cs typeface="Times New Roman" panose="02020603050405020304" charset="0"/>
            </a:endParaRPr>
          </a:p>
        </p:txBody>
      </p:sp>
      <p:sp>
        <p:nvSpPr>
          <p:cNvPr id="4" name="Text Box 3"/>
          <p:cNvSpPr txBox="1"/>
          <p:nvPr/>
        </p:nvSpPr>
        <p:spPr>
          <a:xfrm>
            <a:off x="6183630" y="1384300"/>
            <a:ext cx="2781300" cy="829945"/>
          </a:xfrm>
          <a:prstGeom prst="rect">
            <a:avLst/>
          </a:prstGeom>
          <a:noFill/>
        </p:spPr>
        <p:txBody>
          <a:bodyPr wrap="square" rtlCol="0">
            <a:spAutoFit/>
          </a:bodyPr>
          <a:p>
            <a:pPr algn="ctr"/>
            <a:r>
              <a:rPr lang="en-US" sz="2400">
                <a:latin typeface="Britannic Bold" panose="020B0903060703020204" charset="0"/>
                <a:cs typeface="Britannic Bold" panose="020B0903060703020204" charset="0"/>
              </a:rPr>
              <a:t>Nguyên liệu đạt tiêu chuẩn</a:t>
            </a:r>
            <a:endParaRPr lang="en-US" sz="2400">
              <a:latin typeface="Britannic Bold" panose="020B0903060703020204" charset="0"/>
              <a:cs typeface="Britannic Bold" panose="020B0903060703020204" charset="0"/>
            </a:endParaRPr>
          </a:p>
        </p:txBody>
      </p:sp>
      <p:sp>
        <p:nvSpPr>
          <p:cNvPr id="5" name="Text Box 4"/>
          <p:cNvSpPr txBox="1"/>
          <p:nvPr/>
        </p:nvSpPr>
        <p:spPr>
          <a:xfrm>
            <a:off x="2573020" y="3619500"/>
            <a:ext cx="3489325" cy="829945"/>
          </a:xfrm>
          <a:prstGeom prst="rect">
            <a:avLst/>
          </a:prstGeom>
          <a:noFill/>
        </p:spPr>
        <p:txBody>
          <a:bodyPr wrap="square" rtlCol="0">
            <a:spAutoFit/>
          </a:bodyPr>
          <a:p>
            <a:r>
              <a:rPr lang="en-US" sz="2400">
                <a:latin typeface="Times New Roman" panose="02020603050405020304" charset="0"/>
                <a:cs typeface="Times New Roman" panose="02020603050405020304" charset="0"/>
              </a:rPr>
              <a:t>Cho ăn trực tiếp, phơi khô, nghiền nhỏ</a:t>
            </a:r>
            <a:endParaRPr lang="en-US" sz="2400">
              <a:latin typeface="Times New Roman" panose="02020603050405020304" charset="0"/>
              <a:cs typeface="Times New Roman" panose="02020603050405020304" charset="0"/>
            </a:endParaRPr>
          </a:p>
        </p:txBody>
      </p:sp>
      <p:sp>
        <p:nvSpPr>
          <p:cNvPr id="6" name="Text Box 5"/>
          <p:cNvSpPr txBox="1"/>
          <p:nvPr/>
        </p:nvSpPr>
        <p:spPr>
          <a:xfrm>
            <a:off x="6183630" y="2576195"/>
            <a:ext cx="2781300" cy="829945"/>
          </a:xfrm>
          <a:prstGeom prst="rect">
            <a:avLst/>
          </a:prstGeom>
          <a:noFill/>
        </p:spPr>
        <p:txBody>
          <a:bodyPr wrap="square" rtlCol="0">
            <a:spAutoFit/>
          </a:bodyPr>
          <a:p>
            <a:pPr algn="ctr"/>
            <a:r>
              <a:rPr lang="en-US" sz="2400">
                <a:latin typeface="Britannic Bold" panose="020B0903060703020204" charset="0"/>
                <a:cs typeface="Britannic Bold" panose="020B0903060703020204" charset="0"/>
              </a:rPr>
              <a:t>Dạng bột, dạng viên</a:t>
            </a:r>
            <a:endParaRPr lang="en-US" sz="2400">
              <a:latin typeface="Britannic Bold" panose="020B0903060703020204" charset="0"/>
              <a:cs typeface="Britannic Bold" panose="020B0903060703020204" charset="0"/>
            </a:endParaRPr>
          </a:p>
        </p:txBody>
      </p:sp>
      <p:sp>
        <p:nvSpPr>
          <p:cNvPr id="8" name="Text Box 7"/>
          <p:cNvSpPr txBox="1"/>
          <p:nvPr/>
        </p:nvSpPr>
        <p:spPr>
          <a:xfrm>
            <a:off x="6183630" y="3609975"/>
            <a:ext cx="2894330" cy="829945"/>
          </a:xfrm>
          <a:prstGeom prst="rect">
            <a:avLst/>
          </a:prstGeom>
          <a:noFill/>
        </p:spPr>
        <p:txBody>
          <a:bodyPr wrap="square" rtlCol="0">
            <a:spAutoFit/>
          </a:bodyPr>
          <a:p>
            <a:r>
              <a:rPr lang="en-US" sz="2400">
                <a:latin typeface="Britannic Bold" panose="020B0903060703020204" charset="0"/>
                <a:cs typeface="Britannic Bold" panose="020B0903060703020204" charset="0"/>
              </a:rPr>
              <a:t>Sản xuất theo đúng trình tự các bước</a:t>
            </a:r>
            <a:endParaRPr lang="en-US" sz="2400">
              <a:latin typeface="Britannic Bold" panose="020B0903060703020204" charset="0"/>
              <a:cs typeface="Britannic Bold" panose="020B0903060703020204" charset="0"/>
            </a:endParaRPr>
          </a:p>
        </p:txBody>
      </p:sp>
      <p:sp>
        <p:nvSpPr>
          <p:cNvPr id="9" name="Text Box 8"/>
          <p:cNvSpPr txBox="1"/>
          <p:nvPr/>
        </p:nvSpPr>
        <p:spPr>
          <a:xfrm>
            <a:off x="2542540" y="2651125"/>
            <a:ext cx="2781300" cy="460375"/>
          </a:xfrm>
          <a:prstGeom prst="rect">
            <a:avLst/>
          </a:prstGeom>
          <a:noFill/>
        </p:spPr>
        <p:txBody>
          <a:bodyPr wrap="square" rtlCol="0">
            <a:spAutoFit/>
          </a:bodyPr>
          <a:p>
            <a:r>
              <a:rPr lang="en-US" sz="2400">
                <a:latin typeface="Times New Roman" panose="02020603050405020304" charset="0"/>
                <a:cs typeface="Times New Roman" panose="02020603050405020304" charset="0"/>
              </a:rPr>
              <a:t>Không cụ thể</a:t>
            </a:r>
            <a:endParaRPr lang="en-US" sz="2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to="" calcmode="lin" valueType="num">
                                      <p:cBhvr>
                                        <p:cTn id="7" dur="1" fill="hold"/>
                                        <p:tgtEl>
                                          <p:spTgt spid="102"/>
                                        </p:tgtEl>
                                      </p:cBhvr>
                                    </p:anim>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ldLvl="0" animBg="1"/>
      <p:bldP spid="10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Slide Number Placeholder 3"/>
          <p:cNvSpPr>
            <a:spLocks noGrp="1"/>
          </p:cNvSpPr>
          <p:nvPr>
            <p:ph type="sldNum" sz="quarter" idx="12"/>
          </p:nvPr>
        </p:nvSpPr>
        <p:spPr/>
        <p:txBody>
          <a:bodyPr/>
          <a:p>
            <a:pPr lvl="0" eaLnBrk="1" hangingPunct="1"/>
            <a:fld id="{9A0DB2DC-4C9A-4742-B13C-FB6460FD3503}" type="slidenum">
              <a:rPr lang="en-US"/>
            </a:fld>
            <a:endParaRPr lang="en-US"/>
          </a:p>
        </p:txBody>
      </p:sp>
      <p:pic>
        <p:nvPicPr>
          <p:cNvPr id="101" name="Picture 100"/>
          <p:cNvPicPr/>
          <p:nvPr/>
        </p:nvPicPr>
        <p:blipFill>
          <a:blip r:embed="rId1"/>
          <a:stretch>
            <a:fillRect/>
          </a:stretch>
        </p:blipFill>
        <p:spPr>
          <a:xfrm>
            <a:off x="4572000" y="2571750"/>
            <a:ext cx="0" cy="0"/>
          </a:xfrm>
          <a:prstGeom prst="rect">
            <a:avLst/>
          </a:prstGeom>
          <a:noFill/>
          <a:ln w="9525">
            <a:noFill/>
          </a:ln>
        </p:spPr>
      </p:pic>
      <p:pic>
        <p:nvPicPr>
          <p:cNvPr id="102" name="Picture 101"/>
          <p:cNvPicPr/>
          <p:nvPr/>
        </p:nvPicPr>
        <p:blipFill>
          <a:blip r:embed="rId1"/>
          <a:stretch>
            <a:fillRect/>
          </a:stretch>
        </p:blipFill>
        <p:spPr>
          <a:xfrm>
            <a:off x="161925" y="85725"/>
            <a:ext cx="8853170" cy="482155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Text Box 1"/>
          <p:cNvSpPr txBox="1"/>
          <p:nvPr/>
        </p:nvSpPr>
        <p:spPr>
          <a:xfrm>
            <a:off x="1035050" y="116205"/>
            <a:ext cx="7733665" cy="953135"/>
          </a:xfrm>
          <a:prstGeom prst="rect">
            <a:avLst/>
          </a:prstGeom>
          <a:solidFill>
            <a:schemeClr val="tx2">
              <a:lumMod val="75000"/>
            </a:schemeClr>
          </a:solidFill>
        </p:spPr>
        <p:txBody>
          <a:bodyPr wrap="square" rtlCol="0">
            <a:spAutoFit/>
          </a:bodyPr>
          <a:p>
            <a:pPr algn="ctr"/>
            <a:r>
              <a:rPr lang="en-US" sz="2800">
                <a:solidFill>
                  <a:srgbClr val="FF0000"/>
                </a:solidFill>
                <a:latin typeface="Times New Roman" panose="02020603050405020304" charset="0"/>
                <a:cs typeface="Times New Roman" panose="02020603050405020304" charset="0"/>
              </a:rPr>
              <a:t>I. CÁC PHƯƠNG PHÁP SẢN XUẤT THỨC ĂN CHĂN NUÔI:</a:t>
            </a:r>
            <a:endParaRPr lang="en-US" sz="2800">
              <a:solidFill>
                <a:srgbClr val="FF0000"/>
              </a:solidFill>
              <a:latin typeface="Times New Roman" panose="02020603050405020304" charset="0"/>
              <a:cs typeface="Times New Roman" panose="02020603050405020304" charset="0"/>
            </a:endParaRPr>
          </a:p>
        </p:txBody>
      </p:sp>
      <p:sp>
        <p:nvSpPr>
          <p:cNvPr id="3" name="Text Box 2"/>
          <p:cNvSpPr txBox="1"/>
          <p:nvPr/>
        </p:nvSpPr>
        <p:spPr>
          <a:xfrm>
            <a:off x="219710" y="1201420"/>
            <a:ext cx="6978015" cy="521970"/>
          </a:xfrm>
          <a:prstGeom prst="rect">
            <a:avLst/>
          </a:prstGeom>
          <a:solidFill>
            <a:schemeClr val="bg1">
              <a:lumMod val="75000"/>
            </a:schemeClr>
          </a:solidFill>
        </p:spPr>
        <p:txBody>
          <a:bodyPr wrap="square" rtlCol="0">
            <a:spAutoFit/>
          </a:bodyPr>
          <a:p>
            <a:r>
              <a:rPr lang="en-US" sz="2800">
                <a:solidFill>
                  <a:srgbClr val="7030A0"/>
                </a:solidFill>
                <a:latin typeface="Times New Roman" panose="02020603050405020304" charset="0"/>
                <a:cs typeface="Times New Roman" panose="02020603050405020304" charset="0"/>
              </a:rPr>
              <a:t>1. Phương pháp sản xuất thức ăn truyền  thống:</a:t>
            </a:r>
            <a:endParaRPr lang="en-US" sz="2800">
              <a:solidFill>
                <a:srgbClr val="7030A0"/>
              </a:solidFill>
              <a:latin typeface="Times New Roman" panose="02020603050405020304" charset="0"/>
              <a:cs typeface="Times New Roman" panose="02020603050405020304" charset="0"/>
            </a:endParaRPr>
          </a:p>
        </p:txBody>
      </p:sp>
      <p:pic>
        <p:nvPicPr>
          <p:cNvPr id="28" name="Google Shape;1023;p75"/>
          <p:cNvPicPr preferRelativeResize="0"/>
          <p:nvPr/>
        </p:nvPicPr>
        <p:blipFill>
          <a:blip r:embed="rId1"/>
          <a:stretch>
            <a:fillRect/>
          </a:stretch>
        </p:blipFill>
        <p:spPr>
          <a:xfrm rot="3420000">
            <a:off x="-120643" y="3912716"/>
            <a:ext cx="813484" cy="1257737"/>
          </a:xfrm>
          <a:prstGeom prst="rect">
            <a:avLst/>
          </a:prstGeom>
          <a:noFill/>
          <a:ln>
            <a:noFill/>
          </a:ln>
        </p:spPr>
      </p:pic>
      <p:pic>
        <p:nvPicPr>
          <p:cNvPr id="5" name="Google Shape;1023;p75"/>
          <p:cNvPicPr preferRelativeResize="0"/>
          <p:nvPr/>
        </p:nvPicPr>
        <p:blipFill>
          <a:blip r:embed="rId1"/>
          <a:stretch>
            <a:fillRect/>
          </a:stretch>
        </p:blipFill>
        <p:spPr>
          <a:xfrm rot="9360000">
            <a:off x="642" y="-299874"/>
            <a:ext cx="813484" cy="1257737"/>
          </a:xfrm>
          <a:prstGeom prst="rect">
            <a:avLst/>
          </a:prstGeom>
          <a:noFill/>
          <a:ln>
            <a:noFill/>
          </a:ln>
        </p:spPr>
      </p:pic>
      <p:pic>
        <p:nvPicPr>
          <p:cNvPr id="6" name="Google Shape;1023;p75"/>
          <p:cNvPicPr preferRelativeResize="0"/>
          <p:nvPr/>
        </p:nvPicPr>
        <p:blipFill>
          <a:blip r:embed="rId1"/>
          <a:stretch>
            <a:fillRect/>
          </a:stretch>
        </p:blipFill>
        <p:spPr>
          <a:xfrm rot="19980000">
            <a:off x="8209287" y="4084801"/>
            <a:ext cx="813484" cy="1257737"/>
          </a:xfrm>
          <a:prstGeom prst="rect">
            <a:avLst/>
          </a:prstGeom>
          <a:noFill/>
          <a:ln>
            <a:noFill/>
          </a:ln>
        </p:spPr>
      </p:pic>
      <p:sp>
        <p:nvSpPr>
          <p:cNvPr id="7" name="Text Box 6"/>
          <p:cNvSpPr txBox="1"/>
          <p:nvPr/>
        </p:nvSpPr>
        <p:spPr>
          <a:xfrm>
            <a:off x="491490" y="2038350"/>
            <a:ext cx="8202930" cy="1383665"/>
          </a:xfrm>
          <a:prstGeom prst="rect">
            <a:avLst/>
          </a:prstGeom>
          <a:noFill/>
        </p:spPr>
        <p:txBody>
          <a:bodyPr wrap="square" rtlCol="0">
            <a:spAutoFit/>
          </a:bodyPr>
          <a:p>
            <a:r>
              <a:rPr lang="en-US" sz="2800">
                <a:latin typeface="Times New Roman" panose="02020603050405020304" charset="0"/>
                <a:cs typeface="Times New Roman" panose="02020603050405020304" charset="0"/>
              </a:rPr>
              <a:t>- Nguyên liệu: Phụ phẩm trồng trọt (Thóc, ngô, khoai, sắn...), Thủy sản (Tôm, cua, cá...), Công nghiệp chế biến (rỉ đường, mật bia....) và các sản phẩm tương tự.</a:t>
            </a:r>
            <a:endParaRPr 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7" grpId="0"/>
      <p:bldP spid="7" grpId="1"/>
    </p:bldLst>
  </p:timing>
</p:sld>
</file>

<file path=ppt/theme/theme1.xml><?xml version="1.0" encoding="utf-8"?>
<a:theme xmlns:a="http://schemas.openxmlformats.org/drawingml/2006/main" name="The Jewish Tree Holiday: Tu BiShvat by Slidesgo">
  <a:themeElements>
    <a:clrScheme name="Simple Light">
      <a:dk1>
        <a:srgbClr val="5B0F00"/>
      </a:dk1>
      <a:lt1>
        <a:srgbClr val="FAF9F3"/>
      </a:lt1>
      <a:dk2>
        <a:srgbClr val="DF570A"/>
      </a:dk2>
      <a:lt2>
        <a:srgbClr val="FFFFFF"/>
      </a:lt2>
      <a:accent1>
        <a:srgbClr val="FFFFFF"/>
      </a:accent1>
      <a:accent2>
        <a:srgbClr val="FFFFFF"/>
      </a:accent2>
      <a:accent3>
        <a:srgbClr val="FFFFFF"/>
      </a:accent3>
      <a:accent4>
        <a:srgbClr val="FFFFFF"/>
      </a:accent4>
      <a:accent5>
        <a:srgbClr val="FFFFFF"/>
      </a:accent5>
      <a:accent6>
        <a:srgbClr val="FFFFFF"/>
      </a:accent6>
      <a:hlink>
        <a:srgbClr val="5B0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9194</Words>
  <PresentationFormat>On-screen Show (16:9)</PresentationFormat>
  <Paragraphs>467</Paragraphs>
  <Slides>41</Slides>
  <Notes>23</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41</vt:i4>
      </vt:variant>
    </vt:vector>
  </HeadingPairs>
  <TitlesOfParts>
    <vt:vector size="64" baseType="lpstr">
      <vt:lpstr>Arial</vt:lpstr>
      <vt:lpstr>SimSun</vt:lpstr>
      <vt:lpstr>Wingdings</vt:lpstr>
      <vt:lpstr>Arial</vt:lpstr>
      <vt:lpstr>Handlee</vt:lpstr>
      <vt:lpstr>Segoe Print</vt:lpstr>
      <vt:lpstr>Great Vibes</vt:lpstr>
      <vt:lpstr>Montserrat</vt:lpstr>
      <vt:lpstr>Bebas Neue</vt:lpstr>
      <vt:lpstr>Darker Grotesque SemiBold</vt:lpstr>
      <vt:lpstr>Showcard Gothic</vt:lpstr>
      <vt:lpstr>Times New Roman</vt:lpstr>
      <vt:lpstr>Britannic Bold</vt:lpstr>
      <vt:lpstr>Noto Serif</vt:lpstr>
      <vt:lpstr>Microsoft YaHei</vt:lpstr>
      <vt:lpstr>Arial Unicode MS</vt:lpstr>
      <vt:lpstr>Arial Black</vt:lpstr>
      <vt:lpstr>Bernard MT Condensed</vt:lpstr>
      <vt:lpstr>Bauhaus 93</vt:lpstr>
      <vt:lpstr>Bahnschrift SemiBold Condensed</vt:lpstr>
      <vt:lpstr>Consolas</vt:lpstr>
      <vt:lpstr>Algerian</vt:lpstr>
      <vt:lpstr>The Jewish Tree Holiday: Tu BiShvat by Slidesgo</vt:lpstr>
      <vt:lpstr>PowerPoint 演示文稿</vt:lpstr>
      <vt:lpstr>PowerPoint 演示文稿</vt:lpstr>
      <vt:lpstr>PowerPoint 演示文稿</vt:lpstr>
      <vt:lpstr>PowerPoint 演示文稿</vt:lpstr>
      <vt:lpstr> YÊU CẦU CẦN ĐẠT: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2022-03-21T14:06:00Z</dcterms:created>
  <dcterms:modified xsi:type="dcterms:W3CDTF">2023-07-29T13:47:15Z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488F57E3C0884B2984ECE185ADE8EFAB</vt:lpwstr>
  </property>
  <property fmtid="{D5CDD505-2E9C-101B-9397-08002B2CF9AE}" pid="3" name="KSOProductBuildVer">
    <vt:lpwstr>1033-11.2.0.11537</vt:lpwstr>
  </property>
</Properties>
</file>