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-6927"/>
            <a:ext cx="6629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HP-211" pitchFamily="34" charset="0"/>
                <a:cs typeface="Times New Roman" pitchFamily="18" charset="0"/>
              </a:rPr>
              <a:t>Bắn</a:t>
            </a:r>
            <a:r>
              <a:rPr lang="en-US" sz="6000" b="1" dirty="0" smtClean="0">
                <a:solidFill>
                  <a:srgbClr val="FF000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-211" pitchFamily="34" charset="0"/>
                <a:cs typeface="Times New Roman" pitchFamily="18" charset="0"/>
              </a:rPr>
              <a:t>cung</a:t>
            </a:r>
            <a:r>
              <a:rPr lang="en-US" sz="6000" b="1" dirty="0" smtClean="0">
                <a:solidFill>
                  <a:srgbClr val="FF000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-211" pitchFamily="34" charset="0"/>
                <a:cs typeface="Times New Roman" pitchFamily="18" charset="0"/>
              </a:rPr>
              <a:t>tên</a:t>
            </a:r>
            <a:endParaRPr lang="en-US" sz="6000" b="1" dirty="0">
              <a:solidFill>
                <a:srgbClr val="FF0000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2517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-180873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1200"/>
            <a:ext cx="838200" cy="1203158"/>
          </a:xfrm>
          <a:prstGeom prst="rect">
            <a:avLst/>
          </a:prstGeom>
        </p:spPr>
      </p:pic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572000"/>
            <a:ext cx="838200" cy="974558"/>
          </a:xfrm>
          <a:prstGeom prst="rect">
            <a:avLst/>
          </a:prstGeom>
        </p:spPr>
      </p:pic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029200"/>
            <a:ext cx="838200" cy="1203158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2286000"/>
            <a:ext cx="838200" cy="1203158"/>
          </a:xfrm>
          <a:prstGeom prst="rect">
            <a:avLst/>
          </a:prstGeom>
        </p:spPr>
      </p:pic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hói</a:t>
            </a:r>
            <a:r>
              <a:rPr lang="en-US" sz="6000" b="1" dirty="0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lọi</a:t>
            </a:r>
            <a:endParaRPr lang="en-US" sz="6000" b="1" dirty="0">
              <a:solidFill>
                <a:schemeClr val="bg1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38657">
            <a:off x="1338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009738">
            <a:off x="1329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009738">
            <a:off x="1329756" y="3539555"/>
            <a:ext cx="914400" cy="914400"/>
          </a:xfrm>
          <a:prstGeom prst="rect">
            <a:avLst/>
          </a:prstGeom>
        </p:spPr>
      </p:pic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009738">
            <a:off x="1329756" y="3539557"/>
            <a:ext cx="9144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11"/>
            <a:ext cx="1752600" cy="17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18"/>
          <p:cNvSpPr/>
          <p:nvPr/>
        </p:nvSpPr>
        <p:spPr>
          <a:xfrm>
            <a:off x="4916871" y="3120846"/>
            <a:ext cx="148458" cy="635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0" b="1" dirty="0">
              <a:solidFill>
                <a:srgbClr val="002060"/>
              </a:solidFill>
              <a:latin typeface="HP-21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0.00324 C 0.05348 0.00648 0.18941 -0.10463 0.32622 -0.2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22174">
            <a:off x="1555417" y="3612817"/>
            <a:ext cx="893917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22174">
            <a:off x="1555417" y="3612816"/>
            <a:ext cx="893917" cy="893917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4876800"/>
            <a:ext cx="838200" cy="1203158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590800"/>
            <a:ext cx="838200" cy="1203158"/>
          </a:xfrm>
          <a:prstGeom prst="rect">
            <a:avLst/>
          </a:prstGeom>
        </p:spPr>
      </p:pic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905000"/>
            <a:ext cx="838200" cy="1203158"/>
          </a:xfrm>
          <a:prstGeom prst="rect">
            <a:avLst/>
          </a:prstGeom>
        </p:spPr>
      </p:pic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05400"/>
            <a:ext cx="838200" cy="1203158"/>
          </a:xfrm>
          <a:prstGeom prst="rect">
            <a:avLst/>
          </a:prstGeom>
        </p:spPr>
      </p:pic>
      <p:pic>
        <p:nvPicPr>
          <p:cNvPr id="23" name="Picture 2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098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l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om</a:t>
            </a:r>
            <a:r>
              <a:rPr lang="en-US" sz="6000" b="1" dirty="0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khom</a:t>
            </a:r>
            <a:endParaRPr lang="en-US" sz="6000" b="1" dirty="0">
              <a:solidFill>
                <a:schemeClr val="bg1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11"/>
            <a:ext cx="1752600" cy="17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18"/>
          <p:cNvSpPr/>
          <p:nvPr/>
        </p:nvSpPr>
        <p:spPr>
          <a:xfrm>
            <a:off x="7810500" y="5867400"/>
            <a:ext cx="148458" cy="635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0" b="1" dirty="0">
              <a:solidFill>
                <a:srgbClr val="002060"/>
              </a:solidFill>
              <a:latin typeface="HP-21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59775 0.2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275 -0.3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78108 0.130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1.85185E-6 L 0.17049 0.40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029200"/>
            <a:ext cx="838200" cy="1203158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1518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07006">
            <a:off x="1573845" y="3478845"/>
            <a:ext cx="1014112" cy="1014112"/>
          </a:xfrm>
          <a:prstGeom prst="rect">
            <a:avLst/>
          </a:prstGeom>
        </p:spPr>
      </p:pic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495800"/>
            <a:ext cx="838200" cy="1203158"/>
          </a:xfrm>
          <a:prstGeom prst="rect">
            <a:avLst/>
          </a:prstGeom>
        </p:spPr>
      </p:pic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28800"/>
            <a:ext cx="838200" cy="1203158"/>
          </a:xfrm>
          <a:prstGeom prst="rect">
            <a:avLst/>
          </a:prstGeom>
        </p:spPr>
      </p:pic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362200"/>
            <a:ext cx="997458" cy="1431758"/>
          </a:xfrm>
          <a:prstGeom prst="rect">
            <a:avLst/>
          </a:prstGeom>
        </p:spPr>
      </p:pic>
      <p:pic>
        <p:nvPicPr>
          <p:cNvPr id="24" name="Picture 23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098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g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ió</a:t>
            </a:r>
            <a:r>
              <a:rPr lang="en-US" sz="6000" b="1" dirty="0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nồm</a:t>
            </a:r>
            <a:endParaRPr lang="en-US" sz="6000" b="1" dirty="0">
              <a:solidFill>
                <a:schemeClr val="bg1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11"/>
            <a:ext cx="1752600" cy="17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18"/>
          <p:cNvSpPr/>
          <p:nvPr/>
        </p:nvSpPr>
        <p:spPr>
          <a:xfrm>
            <a:off x="4231071" y="6158565"/>
            <a:ext cx="148458" cy="635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0" b="1" dirty="0">
              <a:solidFill>
                <a:srgbClr val="002060"/>
              </a:solidFill>
              <a:latin typeface="HP-21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962400"/>
            <a:ext cx="838200" cy="1203158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85640">
            <a:off x="1524393" y="3429396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23945">
            <a:off x="1537422" y="3442422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27047">
            <a:off x="1534215" y="3439216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87707">
            <a:off x="1537690" y="3442691"/>
            <a:ext cx="1171183" cy="1171183"/>
          </a:xfrm>
          <a:prstGeom prst="rect">
            <a:avLst/>
          </a:prstGeom>
        </p:spPr>
      </p:pic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876800"/>
            <a:ext cx="838200" cy="1203158"/>
          </a:xfrm>
          <a:prstGeom prst="rect">
            <a:avLst/>
          </a:prstGeom>
        </p:spPr>
      </p:pic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05000"/>
            <a:ext cx="997458" cy="1431758"/>
          </a:xfrm>
          <a:prstGeom prst="rect">
            <a:avLst/>
          </a:prstGeom>
        </p:spPr>
      </p:pic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838200" cy="1203158"/>
          </a:xfrm>
          <a:prstGeom prst="rect">
            <a:avLst/>
          </a:prstGeom>
        </p:spPr>
      </p:pic>
      <p:pic>
        <p:nvPicPr>
          <p:cNvPr id="27" name="Picture 26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098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ãi</a:t>
            </a:r>
            <a:r>
              <a:rPr lang="en-US" sz="6000" b="1" dirty="0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bồi</a:t>
            </a:r>
            <a:endParaRPr lang="en-US" sz="6000" b="1" dirty="0">
              <a:solidFill>
                <a:schemeClr val="bg1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11"/>
            <a:ext cx="1752600" cy="17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18"/>
          <p:cNvSpPr/>
          <p:nvPr/>
        </p:nvSpPr>
        <p:spPr>
          <a:xfrm>
            <a:off x="7429500" y="5029200"/>
            <a:ext cx="148458" cy="635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0" b="1" dirty="0">
              <a:solidFill>
                <a:srgbClr val="002060"/>
              </a:solidFill>
              <a:latin typeface="HP-21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362200"/>
            <a:ext cx="838200" cy="1203158"/>
          </a:xfrm>
          <a:prstGeom prst="rect">
            <a:avLst/>
          </a:prstGeom>
        </p:spPr>
      </p:pic>
      <p:pic>
        <p:nvPicPr>
          <p:cNvPr id="7" name="Picture 6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34271">
            <a:off x="1502527" y="3331327"/>
            <a:ext cx="1371600" cy="1371600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86086">
            <a:off x="1503259" y="3332059"/>
            <a:ext cx="1371600" cy="1371600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58001">
            <a:off x="1505873" y="3334672"/>
            <a:ext cx="1384849" cy="1384849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15709">
            <a:off x="1601476" y="3324579"/>
            <a:ext cx="1241342" cy="1416770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953000"/>
            <a:ext cx="997458" cy="1431758"/>
          </a:xfrm>
          <a:prstGeom prst="rect">
            <a:avLst/>
          </a:prstGeom>
        </p:spPr>
      </p:pic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419600"/>
            <a:ext cx="838200" cy="1203158"/>
          </a:xfrm>
          <a:prstGeom prst="rect">
            <a:avLst/>
          </a:prstGeom>
        </p:spPr>
      </p:pic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600200"/>
            <a:ext cx="838200" cy="1203158"/>
          </a:xfrm>
          <a:prstGeom prst="rect">
            <a:avLst/>
          </a:prstGeom>
        </p:spPr>
      </p:pic>
      <p:pic>
        <p:nvPicPr>
          <p:cNvPr id="21" name="Picture 20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0980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n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gõ</a:t>
            </a:r>
            <a:r>
              <a:rPr lang="en-US" sz="6000" b="1" dirty="0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-211" pitchFamily="34" charset="0"/>
                <a:cs typeface="Times New Roman" pitchFamily="18" charset="0"/>
              </a:rPr>
              <a:t>hẻm</a:t>
            </a:r>
            <a:endParaRPr lang="en-US" sz="6000" b="1" dirty="0">
              <a:solidFill>
                <a:schemeClr val="bg1"/>
              </a:solidFill>
              <a:latin typeface="HP-211" pitchFamily="34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11"/>
            <a:ext cx="1752600" cy="17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18"/>
          <p:cNvSpPr/>
          <p:nvPr/>
        </p:nvSpPr>
        <p:spPr>
          <a:xfrm>
            <a:off x="7076209" y="3533602"/>
            <a:ext cx="148458" cy="635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000" b="1" dirty="0">
              <a:solidFill>
                <a:srgbClr val="002060"/>
              </a:solidFill>
              <a:latin typeface="HP-21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51909 -0.1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5955 0.37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018 L 0.75694 0.068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9392 -0.396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2021-12-06T07:42:15Z</dcterms:modified>
</cp:coreProperties>
</file>